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5" r:id="rId2"/>
    <p:sldId id="274" r:id="rId3"/>
    <p:sldId id="464" r:id="rId4"/>
    <p:sldId id="268" r:id="rId5"/>
    <p:sldId id="380" r:id="rId6"/>
    <p:sldId id="470" r:id="rId7"/>
    <p:sldId id="270" r:id="rId8"/>
    <p:sldId id="271" r:id="rId9"/>
    <p:sldId id="267" r:id="rId10"/>
    <p:sldId id="476" r:id="rId11"/>
    <p:sldId id="465" r:id="rId12"/>
    <p:sldId id="466" r:id="rId13"/>
    <p:sldId id="467" r:id="rId14"/>
    <p:sldId id="272" r:id="rId15"/>
    <p:sldId id="469" r:id="rId16"/>
    <p:sldId id="472" r:id="rId17"/>
    <p:sldId id="4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B08C2-AC3A-1846-8C0A-2AA832AE91DE}" type="doc">
      <dgm:prSet loTypeId="urn:microsoft.com/office/officeart/2005/8/layout/cycle2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738599F-90CD-E94A-819D-309F276CD7D0}">
      <dgm:prSet phldrT="[Text]"/>
      <dgm:spPr/>
      <dgm:t>
        <a:bodyPr/>
        <a:lstStyle/>
        <a:p>
          <a:r>
            <a:rPr lang="en-US" dirty="0"/>
            <a:t>示羅</a:t>
          </a:r>
          <a:r>
            <a:rPr lang="zh-TW" altLang="en-US" dirty="0"/>
            <a:t>（以）</a:t>
          </a:r>
          <a:endParaRPr lang="en-US" dirty="0"/>
        </a:p>
      </dgm:t>
    </dgm:pt>
    <dgm:pt modelId="{9B7A88CA-0BA1-844D-96F6-71A5F9EB3FDC}" type="parTrans" cxnId="{111ED788-60A1-8040-A0F0-696CFBD84BE9}">
      <dgm:prSet/>
      <dgm:spPr/>
      <dgm:t>
        <a:bodyPr/>
        <a:lstStyle/>
        <a:p>
          <a:endParaRPr lang="en-US"/>
        </a:p>
      </dgm:t>
    </dgm:pt>
    <dgm:pt modelId="{AFDBAF81-7161-074A-993D-F5C32FF42FCF}" type="sibTrans" cxnId="{111ED788-60A1-8040-A0F0-696CFBD84BE9}">
      <dgm:prSet/>
      <dgm:spPr/>
      <dgm:t>
        <a:bodyPr/>
        <a:lstStyle/>
        <a:p>
          <a:endParaRPr lang="en-US" dirty="0"/>
        </a:p>
      </dgm:t>
    </dgm:pt>
    <dgm:pt modelId="{5076E496-9D21-7948-8CB4-F94C003BCE92}">
      <dgm:prSet phldrT="[Text]"/>
      <dgm:spPr/>
      <dgm:t>
        <a:bodyPr/>
        <a:lstStyle/>
        <a:p>
          <a:r>
            <a:rPr lang="en-US" dirty="0"/>
            <a:t>以便以謝</a:t>
          </a:r>
          <a:r>
            <a:rPr lang="zh-TW" altLang="en-US" dirty="0"/>
            <a:t>（以）</a:t>
          </a:r>
          <a:endParaRPr lang="en-US" dirty="0"/>
        </a:p>
      </dgm:t>
    </dgm:pt>
    <dgm:pt modelId="{5CD6F17A-8788-E340-9E59-627BD09D0E90}" type="parTrans" cxnId="{83B01AAD-1CFA-024D-A9F5-2730808C9C55}">
      <dgm:prSet/>
      <dgm:spPr/>
      <dgm:t>
        <a:bodyPr/>
        <a:lstStyle/>
        <a:p>
          <a:endParaRPr lang="en-US"/>
        </a:p>
      </dgm:t>
    </dgm:pt>
    <dgm:pt modelId="{52CADCCE-97F6-6249-80D5-BA1D3D1D1AD8}" type="sibTrans" cxnId="{83B01AAD-1CFA-024D-A9F5-2730808C9C55}">
      <dgm:prSet/>
      <dgm:spPr/>
      <dgm:t>
        <a:bodyPr/>
        <a:lstStyle/>
        <a:p>
          <a:endParaRPr lang="en-US" dirty="0"/>
        </a:p>
      </dgm:t>
    </dgm:pt>
    <dgm:pt modelId="{4EC8AD39-B0B7-B14B-8287-AB390C1ACC06}">
      <dgm:prSet phldrT="[Text]"/>
      <dgm:spPr>
        <a:solidFill>
          <a:schemeClr val="accent2"/>
        </a:solidFill>
      </dgm:spPr>
      <dgm:t>
        <a:bodyPr/>
        <a:lstStyle/>
        <a:p>
          <a:r>
            <a:rPr lang="en-US" altLang="zh-TW" dirty="0"/>
            <a:t>-</a:t>
          </a:r>
          <a:r>
            <a:rPr lang="en-US" dirty="0"/>
            <a:t>亞實突</a:t>
          </a:r>
          <a:r>
            <a:rPr lang="zh-TW" altLang="en-US" dirty="0"/>
            <a:t>（非）</a:t>
          </a:r>
          <a:endParaRPr lang="en-US" dirty="0"/>
        </a:p>
      </dgm:t>
    </dgm:pt>
    <dgm:pt modelId="{F77218F5-1796-8F45-AAF4-928307FF0A94}" type="parTrans" cxnId="{25A8FE35-3ABA-234A-B6F1-21A7DB9FF11E}">
      <dgm:prSet/>
      <dgm:spPr/>
      <dgm:t>
        <a:bodyPr/>
        <a:lstStyle/>
        <a:p>
          <a:endParaRPr lang="en-US"/>
        </a:p>
      </dgm:t>
    </dgm:pt>
    <dgm:pt modelId="{9FAB28BE-E18E-6A4D-A473-E330A0091BBA}" type="sibTrans" cxnId="{25A8FE35-3ABA-234A-B6F1-21A7DB9FF11E}">
      <dgm:prSet/>
      <dgm:spPr/>
      <dgm:t>
        <a:bodyPr/>
        <a:lstStyle/>
        <a:p>
          <a:endParaRPr lang="en-US" dirty="0"/>
        </a:p>
      </dgm:t>
    </dgm:pt>
    <dgm:pt modelId="{8F113BC4-2A55-5F48-9EC7-03946B691B7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迦特</a:t>
          </a:r>
          <a:r>
            <a:rPr lang="zh-TW" altLang="en-US" dirty="0"/>
            <a:t>（非）</a:t>
          </a:r>
          <a:endParaRPr lang="en-US" dirty="0"/>
        </a:p>
      </dgm:t>
    </dgm:pt>
    <dgm:pt modelId="{E0254F23-E43F-E245-AFEF-76100AC05274}" type="parTrans" cxnId="{BB8C29BA-3BDD-1A4A-A57E-84A3ACFA5D6F}">
      <dgm:prSet/>
      <dgm:spPr/>
      <dgm:t>
        <a:bodyPr/>
        <a:lstStyle/>
        <a:p>
          <a:endParaRPr lang="en-US"/>
        </a:p>
      </dgm:t>
    </dgm:pt>
    <dgm:pt modelId="{F76D9D8A-ECC2-E94F-91F7-5E474BEBEE68}" type="sibTrans" cxnId="{BB8C29BA-3BDD-1A4A-A57E-84A3ACFA5D6F}">
      <dgm:prSet/>
      <dgm:spPr/>
      <dgm:t>
        <a:bodyPr/>
        <a:lstStyle/>
        <a:p>
          <a:endParaRPr lang="en-US" dirty="0"/>
        </a:p>
      </dgm:t>
    </dgm:pt>
    <dgm:pt modelId="{409C256E-265E-E448-8FAF-EBDA04BDAD4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以革倫</a:t>
          </a:r>
          <a:r>
            <a:rPr lang="zh-TW" altLang="en-US" dirty="0"/>
            <a:t>（非）</a:t>
          </a:r>
          <a:endParaRPr lang="en-US" dirty="0"/>
        </a:p>
      </dgm:t>
    </dgm:pt>
    <dgm:pt modelId="{F402CAF7-60F4-8140-ADBA-0A57D9420701}" type="parTrans" cxnId="{7CC0C752-B94E-964B-B7B8-B6AFFEAD2F61}">
      <dgm:prSet/>
      <dgm:spPr/>
      <dgm:t>
        <a:bodyPr/>
        <a:lstStyle/>
        <a:p>
          <a:endParaRPr lang="en-US"/>
        </a:p>
      </dgm:t>
    </dgm:pt>
    <dgm:pt modelId="{974FABFE-C8FF-504B-9045-78988279D757}" type="sibTrans" cxnId="{7CC0C752-B94E-964B-B7B8-B6AFFEAD2F61}">
      <dgm:prSet/>
      <dgm:spPr/>
      <dgm:t>
        <a:bodyPr/>
        <a:lstStyle/>
        <a:p>
          <a:endParaRPr lang="en-US" dirty="0"/>
        </a:p>
      </dgm:t>
    </dgm:pt>
    <dgm:pt modelId="{ADA74E84-ECF2-2948-AFCE-65C096CAA4B4}">
      <dgm:prSet phldrT="[Text]"/>
      <dgm:spPr/>
      <dgm:t>
        <a:bodyPr/>
        <a:lstStyle/>
        <a:p>
          <a:r>
            <a:rPr lang="en-US" dirty="0"/>
            <a:t>伯示麥</a:t>
          </a:r>
          <a:r>
            <a:rPr lang="zh-TW" altLang="en-US" dirty="0"/>
            <a:t>（以）</a:t>
          </a:r>
          <a:endParaRPr lang="en-US" dirty="0"/>
        </a:p>
      </dgm:t>
    </dgm:pt>
    <dgm:pt modelId="{098DB2A0-3E0D-3C4C-9FB4-49E1AA2D0375}" type="parTrans" cxnId="{30B002BB-47F3-0649-8DF2-125F086D3D67}">
      <dgm:prSet/>
      <dgm:spPr/>
      <dgm:t>
        <a:bodyPr/>
        <a:lstStyle/>
        <a:p>
          <a:endParaRPr lang="en-US"/>
        </a:p>
      </dgm:t>
    </dgm:pt>
    <dgm:pt modelId="{0895A5C1-6EBE-144C-8B5A-1072F0974713}" type="sibTrans" cxnId="{30B002BB-47F3-0649-8DF2-125F086D3D67}">
      <dgm:prSet/>
      <dgm:spPr/>
      <dgm:t>
        <a:bodyPr/>
        <a:lstStyle/>
        <a:p>
          <a:endParaRPr lang="en-US" dirty="0"/>
        </a:p>
      </dgm:t>
    </dgm:pt>
    <dgm:pt modelId="{2EC4D48E-5E0E-044B-BE62-60DBE9B5FE1A}">
      <dgm:prSet phldrT="[Text]"/>
      <dgm:spPr/>
      <dgm:t>
        <a:bodyPr/>
        <a:lstStyle/>
        <a:p>
          <a:r>
            <a:rPr lang="en-US" dirty="0"/>
            <a:t>基列耶米</a:t>
          </a:r>
          <a:r>
            <a:rPr lang="zh-TW" altLang="en-US" dirty="0"/>
            <a:t>（以）</a:t>
          </a:r>
          <a:endParaRPr lang="en-US" dirty="0"/>
        </a:p>
      </dgm:t>
    </dgm:pt>
    <dgm:pt modelId="{DEE5858D-7008-714C-BD38-7D54152BC0EC}" type="parTrans" cxnId="{F49BD9F8-DF82-604D-9346-3D687880EA52}">
      <dgm:prSet/>
      <dgm:spPr/>
      <dgm:t>
        <a:bodyPr/>
        <a:lstStyle/>
        <a:p>
          <a:endParaRPr lang="en-US"/>
        </a:p>
      </dgm:t>
    </dgm:pt>
    <dgm:pt modelId="{D66235C5-1028-214E-AB5D-32BF14888BD0}" type="sibTrans" cxnId="{F49BD9F8-DF82-604D-9346-3D687880EA52}">
      <dgm:prSet/>
      <dgm:spPr>
        <a:noFill/>
      </dgm:spPr>
      <dgm:t>
        <a:bodyPr/>
        <a:lstStyle/>
        <a:p>
          <a:endParaRPr lang="en-US" dirty="0"/>
        </a:p>
      </dgm:t>
    </dgm:pt>
    <dgm:pt modelId="{1ECFEA72-2E5D-6A4D-8A05-A7DC45D7F43B}" type="pres">
      <dgm:prSet presAssocID="{474B08C2-AC3A-1846-8C0A-2AA832AE91DE}" presName="cycle" presStyleCnt="0">
        <dgm:presLayoutVars>
          <dgm:dir/>
          <dgm:resizeHandles val="exact"/>
        </dgm:presLayoutVars>
      </dgm:prSet>
      <dgm:spPr/>
    </dgm:pt>
    <dgm:pt modelId="{5F683F6B-B3AE-9241-A9FF-19BE379D78BE}" type="pres">
      <dgm:prSet presAssocID="{8738599F-90CD-E94A-819D-309F276CD7D0}" presName="node" presStyleLbl="node1" presStyleIdx="0" presStyleCnt="7">
        <dgm:presLayoutVars>
          <dgm:bulletEnabled val="1"/>
        </dgm:presLayoutVars>
      </dgm:prSet>
      <dgm:spPr/>
    </dgm:pt>
    <dgm:pt modelId="{31E411C2-52B7-0240-A5E1-4ECEE369AF25}" type="pres">
      <dgm:prSet presAssocID="{AFDBAF81-7161-074A-993D-F5C32FF42FCF}" presName="sibTrans" presStyleLbl="sibTrans2D1" presStyleIdx="0" presStyleCnt="7"/>
      <dgm:spPr/>
    </dgm:pt>
    <dgm:pt modelId="{BA0FDC1C-FBAC-7B41-B2A9-DFC40CC7F4E9}" type="pres">
      <dgm:prSet presAssocID="{AFDBAF81-7161-074A-993D-F5C32FF42FCF}" presName="connectorText" presStyleLbl="sibTrans2D1" presStyleIdx="0" presStyleCnt="7"/>
      <dgm:spPr/>
    </dgm:pt>
    <dgm:pt modelId="{5AB04FF1-61B5-5C46-9CC1-2154607D0D3C}" type="pres">
      <dgm:prSet presAssocID="{5076E496-9D21-7948-8CB4-F94C003BCE92}" presName="node" presStyleLbl="node1" presStyleIdx="1" presStyleCnt="7">
        <dgm:presLayoutVars>
          <dgm:bulletEnabled val="1"/>
        </dgm:presLayoutVars>
      </dgm:prSet>
      <dgm:spPr/>
    </dgm:pt>
    <dgm:pt modelId="{D7A71C88-47A5-954C-B9F9-62F8CF684B85}" type="pres">
      <dgm:prSet presAssocID="{52CADCCE-97F6-6249-80D5-BA1D3D1D1AD8}" presName="sibTrans" presStyleLbl="sibTrans2D1" presStyleIdx="1" presStyleCnt="7"/>
      <dgm:spPr/>
    </dgm:pt>
    <dgm:pt modelId="{2E0F6D94-83E6-6B4A-AF01-CE45FC93D8D1}" type="pres">
      <dgm:prSet presAssocID="{52CADCCE-97F6-6249-80D5-BA1D3D1D1AD8}" presName="connectorText" presStyleLbl="sibTrans2D1" presStyleIdx="1" presStyleCnt="7"/>
      <dgm:spPr/>
    </dgm:pt>
    <dgm:pt modelId="{29080550-3540-0D40-B37F-C64CC6252DF0}" type="pres">
      <dgm:prSet presAssocID="{4EC8AD39-B0B7-B14B-8287-AB390C1ACC06}" presName="node" presStyleLbl="node1" presStyleIdx="2" presStyleCnt="7">
        <dgm:presLayoutVars>
          <dgm:bulletEnabled val="1"/>
        </dgm:presLayoutVars>
      </dgm:prSet>
      <dgm:spPr/>
    </dgm:pt>
    <dgm:pt modelId="{F845B59B-64EA-B84B-8F2C-B1D97543A847}" type="pres">
      <dgm:prSet presAssocID="{9FAB28BE-E18E-6A4D-A473-E330A0091BBA}" presName="sibTrans" presStyleLbl="sibTrans2D1" presStyleIdx="2" presStyleCnt="7"/>
      <dgm:spPr/>
    </dgm:pt>
    <dgm:pt modelId="{5166A93A-8800-D042-B387-DE9073A07322}" type="pres">
      <dgm:prSet presAssocID="{9FAB28BE-E18E-6A4D-A473-E330A0091BBA}" presName="connectorText" presStyleLbl="sibTrans2D1" presStyleIdx="2" presStyleCnt="7"/>
      <dgm:spPr/>
    </dgm:pt>
    <dgm:pt modelId="{B06E2119-FA33-F246-A0F6-7CADDA0D3AB7}" type="pres">
      <dgm:prSet presAssocID="{8F113BC4-2A55-5F48-9EC7-03946B691B77}" presName="node" presStyleLbl="node1" presStyleIdx="3" presStyleCnt="7">
        <dgm:presLayoutVars>
          <dgm:bulletEnabled val="1"/>
        </dgm:presLayoutVars>
      </dgm:prSet>
      <dgm:spPr/>
    </dgm:pt>
    <dgm:pt modelId="{A4266614-FC42-814C-A67A-38C63C0E0493}" type="pres">
      <dgm:prSet presAssocID="{F76D9D8A-ECC2-E94F-91F7-5E474BEBEE68}" presName="sibTrans" presStyleLbl="sibTrans2D1" presStyleIdx="3" presStyleCnt="7"/>
      <dgm:spPr/>
    </dgm:pt>
    <dgm:pt modelId="{6B10B23D-F2D4-0D46-B076-0C25A960995B}" type="pres">
      <dgm:prSet presAssocID="{F76D9D8A-ECC2-E94F-91F7-5E474BEBEE68}" presName="connectorText" presStyleLbl="sibTrans2D1" presStyleIdx="3" presStyleCnt="7"/>
      <dgm:spPr/>
    </dgm:pt>
    <dgm:pt modelId="{F41F03E8-C5FF-2B41-B9D7-9B32557A4A75}" type="pres">
      <dgm:prSet presAssocID="{409C256E-265E-E448-8FAF-EBDA04BDAD4B}" presName="node" presStyleLbl="node1" presStyleIdx="4" presStyleCnt="7">
        <dgm:presLayoutVars>
          <dgm:bulletEnabled val="1"/>
        </dgm:presLayoutVars>
      </dgm:prSet>
      <dgm:spPr/>
    </dgm:pt>
    <dgm:pt modelId="{1EA57E9D-95E3-8D45-9728-B0766A1C66CA}" type="pres">
      <dgm:prSet presAssocID="{974FABFE-C8FF-504B-9045-78988279D757}" presName="sibTrans" presStyleLbl="sibTrans2D1" presStyleIdx="4" presStyleCnt="7"/>
      <dgm:spPr/>
    </dgm:pt>
    <dgm:pt modelId="{89E90A82-6651-6344-B4C1-1F0113C18C91}" type="pres">
      <dgm:prSet presAssocID="{974FABFE-C8FF-504B-9045-78988279D757}" presName="connectorText" presStyleLbl="sibTrans2D1" presStyleIdx="4" presStyleCnt="7"/>
      <dgm:spPr/>
    </dgm:pt>
    <dgm:pt modelId="{BB03BFCB-E51F-4F4E-89DF-B5549DA8F6B7}" type="pres">
      <dgm:prSet presAssocID="{ADA74E84-ECF2-2948-AFCE-65C096CAA4B4}" presName="node" presStyleLbl="node1" presStyleIdx="5" presStyleCnt="7">
        <dgm:presLayoutVars>
          <dgm:bulletEnabled val="1"/>
        </dgm:presLayoutVars>
      </dgm:prSet>
      <dgm:spPr/>
    </dgm:pt>
    <dgm:pt modelId="{63C15066-7CA1-F849-9AA2-DB98A938AFD1}" type="pres">
      <dgm:prSet presAssocID="{0895A5C1-6EBE-144C-8B5A-1072F0974713}" presName="sibTrans" presStyleLbl="sibTrans2D1" presStyleIdx="5" presStyleCnt="7"/>
      <dgm:spPr/>
    </dgm:pt>
    <dgm:pt modelId="{EBC77637-49CE-2A42-B197-9A3DCE68B974}" type="pres">
      <dgm:prSet presAssocID="{0895A5C1-6EBE-144C-8B5A-1072F0974713}" presName="connectorText" presStyleLbl="sibTrans2D1" presStyleIdx="5" presStyleCnt="7"/>
      <dgm:spPr/>
    </dgm:pt>
    <dgm:pt modelId="{768B8341-EA49-B041-826C-81FC5F80E08D}" type="pres">
      <dgm:prSet presAssocID="{2EC4D48E-5E0E-044B-BE62-60DBE9B5FE1A}" presName="node" presStyleLbl="node1" presStyleIdx="6" presStyleCnt="7">
        <dgm:presLayoutVars>
          <dgm:bulletEnabled val="1"/>
        </dgm:presLayoutVars>
      </dgm:prSet>
      <dgm:spPr/>
    </dgm:pt>
    <dgm:pt modelId="{809C3C9A-4267-184A-8958-93CC980D41B8}" type="pres">
      <dgm:prSet presAssocID="{D66235C5-1028-214E-AB5D-32BF14888BD0}" presName="sibTrans" presStyleLbl="sibTrans2D1" presStyleIdx="6" presStyleCnt="7"/>
      <dgm:spPr/>
    </dgm:pt>
    <dgm:pt modelId="{92D3B671-CF2A-2B48-9C5C-4E1DAF07000C}" type="pres">
      <dgm:prSet presAssocID="{D66235C5-1028-214E-AB5D-32BF14888BD0}" presName="connectorText" presStyleLbl="sibTrans2D1" presStyleIdx="6" presStyleCnt="7"/>
      <dgm:spPr/>
    </dgm:pt>
  </dgm:ptLst>
  <dgm:cxnLst>
    <dgm:cxn modelId="{22FAD207-BE7A-1140-AE70-446F1A7BE895}" type="presOf" srcId="{AFDBAF81-7161-074A-993D-F5C32FF42FCF}" destId="{31E411C2-52B7-0240-A5E1-4ECEE369AF25}" srcOrd="0" destOrd="0" presId="urn:microsoft.com/office/officeart/2005/8/layout/cycle2"/>
    <dgm:cxn modelId="{9FD55D1A-13D2-2C4C-804F-B5DE67F3CB73}" type="presOf" srcId="{5076E496-9D21-7948-8CB4-F94C003BCE92}" destId="{5AB04FF1-61B5-5C46-9CC1-2154607D0D3C}" srcOrd="0" destOrd="0" presId="urn:microsoft.com/office/officeart/2005/8/layout/cycle2"/>
    <dgm:cxn modelId="{BFA20529-A329-F04B-80DD-FB27FFE256F8}" type="presOf" srcId="{D66235C5-1028-214E-AB5D-32BF14888BD0}" destId="{92D3B671-CF2A-2B48-9C5C-4E1DAF07000C}" srcOrd="1" destOrd="0" presId="urn:microsoft.com/office/officeart/2005/8/layout/cycle2"/>
    <dgm:cxn modelId="{25A8FE35-3ABA-234A-B6F1-21A7DB9FF11E}" srcId="{474B08C2-AC3A-1846-8C0A-2AA832AE91DE}" destId="{4EC8AD39-B0B7-B14B-8287-AB390C1ACC06}" srcOrd="2" destOrd="0" parTransId="{F77218F5-1796-8F45-AAF4-928307FF0A94}" sibTransId="{9FAB28BE-E18E-6A4D-A473-E330A0091BBA}"/>
    <dgm:cxn modelId="{2E45BB39-6C4A-D644-AA57-0108F7BE1E3E}" type="presOf" srcId="{F76D9D8A-ECC2-E94F-91F7-5E474BEBEE68}" destId="{A4266614-FC42-814C-A67A-38C63C0E0493}" srcOrd="0" destOrd="0" presId="urn:microsoft.com/office/officeart/2005/8/layout/cycle2"/>
    <dgm:cxn modelId="{81B1B04D-4142-B54B-8FD8-A58D09A0E82E}" type="presOf" srcId="{AFDBAF81-7161-074A-993D-F5C32FF42FCF}" destId="{BA0FDC1C-FBAC-7B41-B2A9-DFC40CC7F4E9}" srcOrd="1" destOrd="0" presId="urn:microsoft.com/office/officeart/2005/8/layout/cycle2"/>
    <dgm:cxn modelId="{9D429C4E-62A3-FD4C-BF94-55926C83F2EA}" type="presOf" srcId="{52CADCCE-97F6-6249-80D5-BA1D3D1D1AD8}" destId="{2E0F6D94-83E6-6B4A-AF01-CE45FC93D8D1}" srcOrd="1" destOrd="0" presId="urn:microsoft.com/office/officeart/2005/8/layout/cycle2"/>
    <dgm:cxn modelId="{7CC0C752-B94E-964B-B7B8-B6AFFEAD2F61}" srcId="{474B08C2-AC3A-1846-8C0A-2AA832AE91DE}" destId="{409C256E-265E-E448-8FAF-EBDA04BDAD4B}" srcOrd="4" destOrd="0" parTransId="{F402CAF7-60F4-8140-ADBA-0A57D9420701}" sibTransId="{974FABFE-C8FF-504B-9045-78988279D757}"/>
    <dgm:cxn modelId="{98230B60-52B9-3949-A7E4-5072AFE053CE}" type="presOf" srcId="{9FAB28BE-E18E-6A4D-A473-E330A0091BBA}" destId="{F845B59B-64EA-B84B-8F2C-B1D97543A847}" srcOrd="0" destOrd="0" presId="urn:microsoft.com/office/officeart/2005/8/layout/cycle2"/>
    <dgm:cxn modelId="{1699216D-01EC-CB4D-9DC8-AC0D61E755AC}" type="presOf" srcId="{409C256E-265E-E448-8FAF-EBDA04BDAD4B}" destId="{F41F03E8-C5FF-2B41-B9D7-9B32557A4A75}" srcOrd="0" destOrd="0" presId="urn:microsoft.com/office/officeart/2005/8/layout/cycle2"/>
    <dgm:cxn modelId="{24C7477D-973A-F140-9486-FE1598EA75EE}" type="presOf" srcId="{474B08C2-AC3A-1846-8C0A-2AA832AE91DE}" destId="{1ECFEA72-2E5D-6A4D-8A05-A7DC45D7F43B}" srcOrd="0" destOrd="0" presId="urn:microsoft.com/office/officeart/2005/8/layout/cycle2"/>
    <dgm:cxn modelId="{111ED788-60A1-8040-A0F0-696CFBD84BE9}" srcId="{474B08C2-AC3A-1846-8C0A-2AA832AE91DE}" destId="{8738599F-90CD-E94A-819D-309F276CD7D0}" srcOrd="0" destOrd="0" parTransId="{9B7A88CA-0BA1-844D-96F6-71A5F9EB3FDC}" sibTransId="{AFDBAF81-7161-074A-993D-F5C32FF42FCF}"/>
    <dgm:cxn modelId="{7417CA95-EE8C-1E40-B9F0-C1D9C8AE26A0}" type="presOf" srcId="{D66235C5-1028-214E-AB5D-32BF14888BD0}" destId="{809C3C9A-4267-184A-8958-93CC980D41B8}" srcOrd="0" destOrd="0" presId="urn:microsoft.com/office/officeart/2005/8/layout/cycle2"/>
    <dgm:cxn modelId="{9FC3589A-1E20-4A4C-9012-AD3261B531F0}" type="presOf" srcId="{974FABFE-C8FF-504B-9045-78988279D757}" destId="{1EA57E9D-95E3-8D45-9728-B0766A1C66CA}" srcOrd="0" destOrd="0" presId="urn:microsoft.com/office/officeart/2005/8/layout/cycle2"/>
    <dgm:cxn modelId="{48F4CB9A-855A-C946-B298-C5D4DD1B379A}" type="presOf" srcId="{0895A5C1-6EBE-144C-8B5A-1072F0974713}" destId="{63C15066-7CA1-F849-9AA2-DB98A938AFD1}" srcOrd="0" destOrd="0" presId="urn:microsoft.com/office/officeart/2005/8/layout/cycle2"/>
    <dgm:cxn modelId="{AD8C6A9D-BE53-984E-BE18-EE7BDA51A9D7}" type="presOf" srcId="{9FAB28BE-E18E-6A4D-A473-E330A0091BBA}" destId="{5166A93A-8800-D042-B387-DE9073A07322}" srcOrd="1" destOrd="0" presId="urn:microsoft.com/office/officeart/2005/8/layout/cycle2"/>
    <dgm:cxn modelId="{D98D739E-749E-B041-8792-A0DC8D444862}" type="presOf" srcId="{F76D9D8A-ECC2-E94F-91F7-5E474BEBEE68}" destId="{6B10B23D-F2D4-0D46-B076-0C25A960995B}" srcOrd="1" destOrd="0" presId="urn:microsoft.com/office/officeart/2005/8/layout/cycle2"/>
    <dgm:cxn modelId="{DD4004A0-7FC0-2540-ADE8-39CEF116FAF7}" type="presOf" srcId="{52CADCCE-97F6-6249-80D5-BA1D3D1D1AD8}" destId="{D7A71C88-47A5-954C-B9F9-62F8CF684B85}" srcOrd="0" destOrd="0" presId="urn:microsoft.com/office/officeart/2005/8/layout/cycle2"/>
    <dgm:cxn modelId="{9ECA1FAA-A17F-F24D-97BE-1A67D2359B99}" type="presOf" srcId="{8738599F-90CD-E94A-819D-309F276CD7D0}" destId="{5F683F6B-B3AE-9241-A9FF-19BE379D78BE}" srcOrd="0" destOrd="0" presId="urn:microsoft.com/office/officeart/2005/8/layout/cycle2"/>
    <dgm:cxn modelId="{83B01AAD-1CFA-024D-A9F5-2730808C9C55}" srcId="{474B08C2-AC3A-1846-8C0A-2AA832AE91DE}" destId="{5076E496-9D21-7948-8CB4-F94C003BCE92}" srcOrd="1" destOrd="0" parTransId="{5CD6F17A-8788-E340-9E59-627BD09D0E90}" sibTransId="{52CADCCE-97F6-6249-80D5-BA1D3D1D1AD8}"/>
    <dgm:cxn modelId="{4CB2D3AE-F771-FB4A-87B1-1C5F23AA501A}" type="presOf" srcId="{2EC4D48E-5E0E-044B-BE62-60DBE9B5FE1A}" destId="{768B8341-EA49-B041-826C-81FC5F80E08D}" srcOrd="0" destOrd="0" presId="urn:microsoft.com/office/officeart/2005/8/layout/cycle2"/>
    <dgm:cxn modelId="{BB8C29BA-3BDD-1A4A-A57E-84A3ACFA5D6F}" srcId="{474B08C2-AC3A-1846-8C0A-2AA832AE91DE}" destId="{8F113BC4-2A55-5F48-9EC7-03946B691B77}" srcOrd="3" destOrd="0" parTransId="{E0254F23-E43F-E245-AFEF-76100AC05274}" sibTransId="{F76D9D8A-ECC2-E94F-91F7-5E474BEBEE68}"/>
    <dgm:cxn modelId="{30B002BB-47F3-0649-8DF2-125F086D3D67}" srcId="{474B08C2-AC3A-1846-8C0A-2AA832AE91DE}" destId="{ADA74E84-ECF2-2948-AFCE-65C096CAA4B4}" srcOrd="5" destOrd="0" parTransId="{098DB2A0-3E0D-3C4C-9FB4-49E1AA2D0375}" sibTransId="{0895A5C1-6EBE-144C-8B5A-1072F0974713}"/>
    <dgm:cxn modelId="{CBD996C2-FB7F-EB44-BF38-CBFB155EC2A9}" type="presOf" srcId="{0895A5C1-6EBE-144C-8B5A-1072F0974713}" destId="{EBC77637-49CE-2A42-B197-9A3DCE68B974}" srcOrd="1" destOrd="0" presId="urn:microsoft.com/office/officeart/2005/8/layout/cycle2"/>
    <dgm:cxn modelId="{FA0FA8C6-D6B8-4842-B34D-93F073FAB1A7}" type="presOf" srcId="{4EC8AD39-B0B7-B14B-8287-AB390C1ACC06}" destId="{29080550-3540-0D40-B37F-C64CC6252DF0}" srcOrd="0" destOrd="0" presId="urn:microsoft.com/office/officeart/2005/8/layout/cycle2"/>
    <dgm:cxn modelId="{1047ACE8-D413-8B4C-B87C-CCC5BA6E19CA}" type="presOf" srcId="{8F113BC4-2A55-5F48-9EC7-03946B691B77}" destId="{B06E2119-FA33-F246-A0F6-7CADDA0D3AB7}" srcOrd="0" destOrd="0" presId="urn:microsoft.com/office/officeart/2005/8/layout/cycle2"/>
    <dgm:cxn modelId="{528279EF-278B-2A43-BAF7-956BCCEFE7CF}" type="presOf" srcId="{ADA74E84-ECF2-2948-AFCE-65C096CAA4B4}" destId="{BB03BFCB-E51F-4F4E-89DF-B5549DA8F6B7}" srcOrd="0" destOrd="0" presId="urn:microsoft.com/office/officeart/2005/8/layout/cycle2"/>
    <dgm:cxn modelId="{1427A7F3-1B6A-E944-B934-72390A39B5EB}" type="presOf" srcId="{974FABFE-C8FF-504B-9045-78988279D757}" destId="{89E90A82-6651-6344-B4C1-1F0113C18C91}" srcOrd="1" destOrd="0" presId="urn:microsoft.com/office/officeart/2005/8/layout/cycle2"/>
    <dgm:cxn modelId="{F49BD9F8-DF82-604D-9346-3D687880EA52}" srcId="{474B08C2-AC3A-1846-8C0A-2AA832AE91DE}" destId="{2EC4D48E-5E0E-044B-BE62-60DBE9B5FE1A}" srcOrd="6" destOrd="0" parTransId="{DEE5858D-7008-714C-BD38-7D54152BC0EC}" sibTransId="{D66235C5-1028-214E-AB5D-32BF14888BD0}"/>
    <dgm:cxn modelId="{AD62FEDF-C72D-B24E-920F-0E307B87A294}" type="presParOf" srcId="{1ECFEA72-2E5D-6A4D-8A05-A7DC45D7F43B}" destId="{5F683F6B-B3AE-9241-A9FF-19BE379D78BE}" srcOrd="0" destOrd="0" presId="urn:microsoft.com/office/officeart/2005/8/layout/cycle2"/>
    <dgm:cxn modelId="{779563F0-2FD8-D945-875D-CE1D67218B7A}" type="presParOf" srcId="{1ECFEA72-2E5D-6A4D-8A05-A7DC45D7F43B}" destId="{31E411C2-52B7-0240-A5E1-4ECEE369AF25}" srcOrd="1" destOrd="0" presId="urn:microsoft.com/office/officeart/2005/8/layout/cycle2"/>
    <dgm:cxn modelId="{C8AF39FB-0217-A64F-88D8-47ACF9E3E894}" type="presParOf" srcId="{31E411C2-52B7-0240-A5E1-4ECEE369AF25}" destId="{BA0FDC1C-FBAC-7B41-B2A9-DFC40CC7F4E9}" srcOrd="0" destOrd="0" presId="urn:microsoft.com/office/officeart/2005/8/layout/cycle2"/>
    <dgm:cxn modelId="{D31F9A29-F411-4D4C-9D52-4901BDAEA1ED}" type="presParOf" srcId="{1ECFEA72-2E5D-6A4D-8A05-A7DC45D7F43B}" destId="{5AB04FF1-61B5-5C46-9CC1-2154607D0D3C}" srcOrd="2" destOrd="0" presId="urn:microsoft.com/office/officeart/2005/8/layout/cycle2"/>
    <dgm:cxn modelId="{102240BB-1C68-4649-A875-3BDB859534E8}" type="presParOf" srcId="{1ECFEA72-2E5D-6A4D-8A05-A7DC45D7F43B}" destId="{D7A71C88-47A5-954C-B9F9-62F8CF684B85}" srcOrd="3" destOrd="0" presId="urn:microsoft.com/office/officeart/2005/8/layout/cycle2"/>
    <dgm:cxn modelId="{736A5F41-5B4A-F142-8174-ACCA9098A399}" type="presParOf" srcId="{D7A71C88-47A5-954C-B9F9-62F8CF684B85}" destId="{2E0F6D94-83E6-6B4A-AF01-CE45FC93D8D1}" srcOrd="0" destOrd="0" presId="urn:microsoft.com/office/officeart/2005/8/layout/cycle2"/>
    <dgm:cxn modelId="{F79F0E71-9FAB-EC45-A1C7-5A6F0EA5FDD4}" type="presParOf" srcId="{1ECFEA72-2E5D-6A4D-8A05-A7DC45D7F43B}" destId="{29080550-3540-0D40-B37F-C64CC6252DF0}" srcOrd="4" destOrd="0" presId="urn:microsoft.com/office/officeart/2005/8/layout/cycle2"/>
    <dgm:cxn modelId="{995A0028-E0C3-874F-B1BB-96E7C4833427}" type="presParOf" srcId="{1ECFEA72-2E5D-6A4D-8A05-A7DC45D7F43B}" destId="{F845B59B-64EA-B84B-8F2C-B1D97543A847}" srcOrd="5" destOrd="0" presId="urn:microsoft.com/office/officeart/2005/8/layout/cycle2"/>
    <dgm:cxn modelId="{6AC16EA2-52D2-B749-951D-ADFFFD811D0D}" type="presParOf" srcId="{F845B59B-64EA-B84B-8F2C-B1D97543A847}" destId="{5166A93A-8800-D042-B387-DE9073A07322}" srcOrd="0" destOrd="0" presId="urn:microsoft.com/office/officeart/2005/8/layout/cycle2"/>
    <dgm:cxn modelId="{EF21D2B6-002E-FC49-B875-3609BE20CE89}" type="presParOf" srcId="{1ECFEA72-2E5D-6A4D-8A05-A7DC45D7F43B}" destId="{B06E2119-FA33-F246-A0F6-7CADDA0D3AB7}" srcOrd="6" destOrd="0" presId="urn:microsoft.com/office/officeart/2005/8/layout/cycle2"/>
    <dgm:cxn modelId="{AF39179F-9597-CF4C-99FB-18928D2FE834}" type="presParOf" srcId="{1ECFEA72-2E5D-6A4D-8A05-A7DC45D7F43B}" destId="{A4266614-FC42-814C-A67A-38C63C0E0493}" srcOrd="7" destOrd="0" presId="urn:microsoft.com/office/officeart/2005/8/layout/cycle2"/>
    <dgm:cxn modelId="{733A3DAE-5FD4-014F-8CE6-6BCBBC7D807B}" type="presParOf" srcId="{A4266614-FC42-814C-A67A-38C63C0E0493}" destId="{6B10B23D-F2D4-0D46-B076-0C25A960995B}" srcOrd="0" destOrd="0" presId="urn:microsoft.com/office/officeart/2005/8/layout/cycle2"/>
    <dgm:cxn modelId="{1EA7A65B-10D3-0C46-922D-F880091A1BA5}" type="presParOf" srcId="{1ECFEA72-2E5D-6A4D-8A05-A7DC45D7F43B}" destId="{F41F03E8-C5FF-2B41-B9D7-9B32557A4A75}" srcOrd="8" destOrd="0" presId="urn:microsoft.com/office/officeart/2005/8/layout/cycle2"/>
    <dgm:cxn modelId="{544579FD-D752-B346-995B-A4676DDE9F12}" type="presParOf" srcId="{1ECFEA72-2E5D-6A4D-8A05-A7DC45D7F43B}" destId="{1EA57E9D-95E3-8D45-9728-B0766A1C66CA}" srcOrd="9" destOrd="0" presId="urn:microsoft.com/office/officeart/2005/8/layout/cycle2"/>
    <dgm:cxn modelId="{EDE07947-82B3-D446-A920-CE15E88EA6DC}" type="presParOf" srcId="{1EA57E9D-95E3-8D45-9728-B0766A1C66CA}" destId="{89E90A82-6651-6344-B4C1-1F0113C18C91}" srcOrd="0" destOrd="0" presId="urn:microsoft.com/office/officeart/2005/8/layout/cycle2"/>
    <dgm:cxn modelId="{CD14A19E-C9B0-3649-B832-F0722AD30315}" type="presParOf" srcId="{1ECFEA72-2E5D-6A4D-8A05-A7DC45D7F43B}" destId="{BB03BFCB-E51F-4F4E-89DF-B5549DA8F6B7}" srcOrd="10" destOrd="0" presId="urn:microsoft.com/office/officeart/2005/8/layout/cycle2"/>
    <dgm:cxn modelId="{74CDA0EB-6860-0B42-8BA3-1CDBA554A959}" type="presParOf" srcId="{1ECFEA72-2E5D-6A4D-8A05-A7DC45D7F43B}" destId="{63C15066-7CA1-F849-9AA2-DB98A938AFD1}" srcOrd="11" destOrd="0" presId="urn:microsoft.com/office/officeart/2005/8/layout/cycle2"/>
    <dgm:cxn modelId="{FB834D15-3E6E-4F4D-B338-3ECB6B572CB8}" type="presParOf" srcId="{63C15066-7CA1-F849-9AA2-DB98A938AFD1}" destId="{EBC77637-49CE-2A42-B197-9A3DCE68B974}" srcOrd="0" destOrd="0" presId="urn:microsoft.com/office/officeart/2005/8/layout/cycle2"/>
    <dgm:cxn modelId="{55700E9E-D36F-E848-A7F5-B05D1C8B3B28}" type="presParOf" srcId="{1ECFEA72-2E5D-6A4D-8A05-A7DC45D7F43B}" destId="{768B8341-EA49-B041-826C-81FC5F80E08D}" srcOrd="12" destOrd="0" presId="urn:microsoft.com/office/officeart/2005/8/layout/cycle2"/>
    <dgm:cxn modelId="{1A5FCF36-5B3F-964E-81F9-B6267227F62F}" type="presParOf" srcId="{1ECFEA72-2E5D-6A4D-8A05-A7DC45D7F43B}" destId="{809C3C9A-4267-184A-8958-93CC980D41B8}" srcOrd="13" destOrd="0" presId="urn:microsoft.com/office/officeart/2005/8/layout/cycle2"/>
    <dgm:cxn modelId="{F593E826-3311-DE48-90EF-E09D15D97144}" type="presParOf" srcId="{809C3C9A-4267-184A-8958-93CC980D41B8}" destId="{92D3B671-CF2A-2B48-9C5C-4E1DAF0700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83F6B-B3AE-9241-A9FF-19BE379D78BE}">
      <dsp:nvSpPr>
        <dsp:cNvPr id="0" name=""/>
        <dsp:cNvSpPr/>
      </dsp:nvSpPr>
      <dsp:spPr>
        <a:xfrm>
          <a:off x="1976396" y="2013"/>
          <a:ext cx="1033545" cy="10335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示羅</a:t>
          </a:r>
          <a:r>
            <a:rPr lang="zh-TW" altLang="en-US" sz="1700" kern="1200" dirty="0"/>
            <a:t>（以）</a:t>
          </a:r>
          <a:endParaRPr lang="en-US" sz="1700" kern="1200" dirty="0"/>
        </a:p>
      </dsp:txBody>
      <dsp:txXfrm>
        <a:off x="2127755" y="153372"/>
        <a:ext cx="730827" cy="730827"/>
      </dsp:txXfrm>
    </dsp:sp>
    <dsp:sp modelId="{31E411C2-52B7-0240-A5E1-4ECEE369AF25}">
      <dsp:nvSpPr>
        <dsp:cNvPr id="0" name=""/>
        <dsp:cNvSpPr/>
      </dsp:nvSpPr>
      <dsp:spPr>
        <a:xfrm rot="1542857">
          <a:off x="3047671" y="677386"/>
          <a:ext cx="274005" cy="348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051741" y="729317"/>
        <a:ext cx="191804" cy="209293"/>
      </dsp:txXfrm>
    </dsp:sp>
    <dsp:sp modelId="{5AB04FF1-61B5-5C46-9CC1-2154607D0D3C}">
      <dsp:nvSpPr>
        <dsp:cNvPr id="0" name=""/>
        <dsp:cNvSpPr/>
      </dsp:nvSpPr>
      <dsp:spPr>
        <a:xfrm>
          <a:off x="3373381" y="674765"/>
          <a:ext cx="1033545" cy="10335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以便以謝</a:t>
          </a:r>
          <a:r>
            <a:rPr lang="zh-TW" altLang="en-US" sz="1700" kern="1200" dirty="0"/>
            <a:t>（以）</a:t>
          </a:r>
          <a:endParaRPr lang="en-US" sz="1700" kern="1200" dirty="0"/>
        </a:p>
      </dsp:txBody>
      <dsp:txXfrm>
        <a:off x="3524740" y="826124"/>
        <a:ext cx="730827" cy="730827"/>
      </dsp:txXfrm>
    </dsp:sp>
    <dsp:sp modelId="{D7A71C88-47A5-954C-B9F9-62F8CF684B85}">
      <dsp:nvSpPr>
        <dsp:cNvPr id="0" name=""/>
        <dsp:cNvSpPr/>
      </dsp:nvSpPr>
      <dsp:spPr>
        <a:xfrm rot="4628571">
          <a:off x="3923939" y="1765397"/>
          <a:ext cx="274005" cy="348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955894" y="1795091"/>
        <a:ext cx="191804" cy="209293"/>
      </dsp:txXfrm>
    </dsp:sp>
    <dsp:sp modelId="{29080550-3540-0D40-B37F-C64CC6252DF0}">
      <dsp:nvSpPr>
        <dsp:cNvPr id="0" name=""/>
        <dsp:cNvSpPr/>
      </dsp:nvSpPr>
      <dsp:spPr>
        <a:xfrm>
          <a:off x="3718408" y="2186427"/>
          <a:ext cx="1033545" cy="1033545"/>
        </a:xfrm>
        <a:prstGeom prst="ellipse">
          <a:avLst/>
        </a:prstGeom>
        <a:solidFill>
          <a:schemeClr val="accent2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-</a:t>
          </a:r>
          <a:r>
            <a:rPr lang="en-US" sz="1700" kern="1200" dirty="0"/>
            <a:t>亞實突</a:t>
          </a:r>
          <a:r>
            <a:rPr lang="zh-TW" altLang="en-US" sz="1700" kern="1200" dirty="0"/>
            <a:t>（非）</a:t>
          </a:r>
          <a:endParaRPr lang="en-US" sz="1700" kern="1200" dirty="0"/>
        </a:p>
      </dsp:txBody>
      <dsp:txXfrm>
        <a:off x="3869767" y="2337786"/>
        <a:ext cx="730827" cy="730827"/>
      </dsp:txXfrm>
    </dsp:sp>
    <dsp:sp modelId="{F845B59B-64EA-B84B-8F2C-B1D97543A847}">
      <dsp:nvSpPr>
        <dsp:cNvPr id="0" name=""/>
        <dsp:cNvSpPr/>
      </dsp:nvSpPr>
      <dsp:spPr>
        <a:xfrm rot="7714286">
          <a:off x="3619641" y="3128855"/>
          <a:ext cx="274005" cy="348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3686367" y="3166485"/>
        <a:ext cx="191804" cy="209293"/>
      </dsp:txXfrm>
    </dsp:sp>
    <dsp:sp modelId="{B06E2119-FA33-F246-A0F6-7CADDA0D3AB7}">
      <dsp:nvSpPr>
        <dsp:cNvPr id="0" name=""/>
        <dsp:cNvSpPr/>
      </dsp:nvSpPr>
      <dsp:spPr>
        <a:xfrm>
          <a:off x="2751664" y="3398685"/>
          <a:ext cx="1033545" cy="1033545"/>
        </a:xfrm>
        <a:prstGeom prst="ellipse">
          <a:avLst/>
        </a:prstGeom>
        <a:solidFill>
          <a:schemeClr val="accent2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迦特</a:t>
          </a:r>
          <a:r>
            <a:rPr lang="zh-TW" altLang="en-US" sz="1700" kern="1200" dirty="0"/>
            <a:t>（非）</a:t>
          </a:r>
          <a:endParaRPr lang="en-US" sz="1700" kern="1200" dirty="0"/>
        </a:p>
      </dsp:txBody>
      <dsp:txXfrm>
        <a:off x="2903023" y="3550044"/>
        <a:ext cx="730827" cy="730827"/>
      </dsp:txXfrm>
    </dsp:sp>
    <dsp:sp modelId="{A4266614-FC42-814C-A67A-38C63C0E0493}">
      <dsp:nvSpPr>
        <dsp:cNvPr id="0" name=""/>
        <dsp:cNvSpPr/>
      </dsp:nvSpPr>
      <dsp:spPr>
        <a:xfrm rot="10800000">
          <a:off x="2363921" y="3741047"/>
          <a:ext cx="274005" cy="348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2446122" y="3810811"/>
        <a:ext cx="191804" cy="209293"/>
      </dsp:txXfrm>
    </dsp:sp>
    <dsp:sp modelId="{F41F03E8-C5FF-2B41-B9D7-9B32557A4A75}">
      <dsp:nvSpPr>
        <dsp:cNvPr id="0" name=""/>
        <dsp:cNvSpPr/>
      </dsp:nvSpPr>
      <dsp:spPr>
        <a:xfrm>
          <a:off x="1201128" y="3398685"/>
          <a:ext cx="1033545" cy="1033545"/>
        </a:xfrm>
        <a:prstGeom prst="ellipse">
          <a:avLst/>
        </a:prstGeom>
        <a:solidFill>
          <a:schemeClr val="accent2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以革倫</a:t>
          </a:r>
          <a:r>
            <a:rPr lang="zh-TW" altLang="en-US" sz="1700" kern="1200" dirty="0"/>
            <a:t>（非）</a:t>
          </a:r>
          <a:endParaRPr lang="en-US" sz="1700" kern="1200" dirty="0"/>
        </a:p>
      </dsp:txBody>
      <dsp:txXfrm>
        <a:off x="1352487" y="3550044"/>
        <a:ext cx="730827" cy="730827"/>
      </dsp:txXfrm>
    </dsp:sp>
    <dsp:sp modelId="{1EA57E9D-95E3-8D45-9728-B0766A1C66CA}">
      <dsp:nvSpPr>
        <dsp:cNvPr id="0" name=""/>
        <dsp:cNvSpPr/>
      </dsp:nvSpPr>
      <dsp:spPr>
        <a:xfrm rot="13885714">
          <a:off x="1102361" y="3140981"/>
          <a:ext cx="274005" cy="348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1169087" y="3242879"/>
        <a:ext cx="191804" cy="209293"/>
      </dsp:txXfrm>
    </dsp:sp>
    <dsp:sp modelId="{BB03BFCB-E51F-4F4E-89DF-B5549DA8F6B7}">
      <dsp:nvSpPr>
        <dsp:cNvPr id="0" name=""/>
        <dsp:cNvSpPr/>
      </dsp:nvSpPr>
      <dsp:spPr>
        <a:xfrm>
          <a:off x="234384" y="2186427"/>
          <a:ext cx="1033545" cy="10335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伯示麥</a:t>
          </a:r>
          <a:r>
            <a:rPr lang="zh-TW" altLang="en-US" sz="1700" kern="1200" dirty="0"/>
            <a:t>（以）</a:t>
          </a:r>
          <a:endParaRPr lang="en-US" sz="1700" kern="1200" dirty="0"/>
        </a:p>
      </dsp:txBody>
      <dsp:txXfrm>
        <a:off x="385743" y="2337786"/>
        <a:ext cx="730827" cy="730827"/>
      </dsp:txXfrm>
    </dsp:sp>
    <dsp:sp modelId="{63C15066-7CA1-F849-9AA2-DB98A938AFD1}">
      <dsp:nvSpPr>
        <dsp:cNvPr id="0" name=""/>
        <dsp:cNvSpPr/>
      </dsp:nvSpPr>
      <dsp:spPr>
        <a:xfrm rot="16971429">
          <a:off x="784942" y="1780518"/>
          <a:ext cx="274005" cy="348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16897" y="1890352"/>
        <a:ext cx="191804" cy="209293"/>
      </dsp:txXfrm>
    </dsp:sp>
    <dsp:sp modelId="{768B8341-EA49-B041-826C-81FC5F80E08D}">
      <dsp:nvSpPr>
        <dsp:cNvPr id="0" name=""/>
        <dsp:cNvSpPr/>
      </dsp:nvSpPr>
      <dsp:spPr>
        <a:xfrm>
          <a:off x="579411" y="674765"/>
          <a:ext cx="1033545" cy="10335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基列耶米</a:t>
          </a:r>
          <a:r>
            <a:rPr lang="zh-TW" altLang="en-US" sz="1700" kern="1200" dirty="0"/>
            <a:t>（以）</a:t>
          </a:r>
          <a:endParaRPr lang="en-US" sz="1700" kern="1200" dirty="0"/>
        </a:p>
      </dsp:txBody>
      <dsp:txXfrm>
        <a:off x="730770" y="826124"/>
        <a:ext cx="730827" cy="730827"/>
      </dsp:txXfrm>
    </dsp:sp>
    <dsp:sp modelId="{809C3C9A-4267-184A-8958-93CC980D41B8}">
      <dsp:nvSpPr>
        <dsp:cNvPr id="0" name=""/>
        <dsp:cNvSpPr/>
      </dsp:nvSpPr>
      <dsp:spPr>
        <a:xfrm rot="20057143">
          <a:off x="1650686" y="684116"/>
          <a:ext cx="274005" cy="34882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654756" y="771713"/>
        <a:ext cx="191804" cy="209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34A0-537E-2343-ACE2-65D5351D5D34}" type="datetimeFigureOut">
              <a:rPr kumimoji="1" lang="zh-TW" altLang="en-US" smtClean="0"/>
              <a:t>2020/9/20</a:t>
            </a:fld>
            <a:endParaRPr kumimoji="1"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TW"/>
              <a:t>Click to edit Master text styles</a:t>
            </a:r>
          </a:p>
          <a:p>
            <a:pPr lvl="1"/>
            <a:r>
              <a:rPr kumimoji="1" lang="en-US" altLang="zh-TW"/>
              <a:t>Second level</a:t>
            </a:r>
          </a:p>
          <a:p>
            <a:pPr lvl="2"/>
            <a:r>
              <a:rPr kumimoji="1" lang="en-US" altLang="zh-TW"/>
              <a:t>Third level</a:t>
            </a:r>
          </a:p>
          <a:p>
            <a:pPr lvl="3"/>
            <a:r>
              <a:rPr kumimoji="1" lang="en-US" altLang="zh-TW"/>
              <a:t>Fourth level</a:t>
            </a:r>
          </a:p>
          <a:p>
            <a:pPr lvl="4"/>
            <a:r>
              <a:rPr kumimoji="1" lang="en-US" altLang="zh-TW"/>
              <a:t>Fifth level</a:t>
            </a:r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4FFB9-3990-DB4D-B518-4B594E2E62C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078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3CCD1-41B0-B54A-9A5D-81453875F8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45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4111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046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489"/>
            <a:ext cx="9601200" cy="4481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2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8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636C8-80E9-734F-8C29-C87C8252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D057E-1120-6341-B4A9-6901E5D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19A8F-3563-F148-9551-B9AED16A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15202-2E4F-6442-9E45-923444CBC151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29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23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  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8177"/>
            <a:ext cx="9697429" cy="4403441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zh-TW" altLang="en-US" dirty="0"/>
              <a:t>象徵耶和華同在的約櫃從以色列被擄到非利士（</a:t>
            </a:r>
            <a:r>
              <a:rPr lang="en-US" dirty="0"/>
              <a:t>4:1b-22</a:t>
            </a:r>
            <a:r>
              <a:rPr lang="zh-TW" altLang="en-US" dirty="0"/>
              <a:t>）</a:t>
            </a:r>
            <a:endParaRPr lang="en-US" altLang="zh-TW" dirty="0"/>
          </a:p>
          <a:p>
            <a:pPr marL="0" indent="0">
              <a:buNone/>
            </a:pPr>
            <a:endParaRPr lang="en-US" dirty="0"/>
          </a:p>
          <a:p>
            <a:pPr marL="0" lvl="2" indent="0">
              <a:spcBef>
                <a:spcPts val="1000"/>
              </a:spcBef>
              <a:buNone/>
            </a:pPr>
            <a:r>
              <a:rPr lang="en-US" sz="2000" dirty="0"/>
              <a:t>	1. </a:t>
            </a:r>
            <a:r>
              <a:rPr lang="zh-TW" altLang="en-US" sz="2000" dirty="0"/>
              <a:t>以色列人抬著約櫃上戰場（</a:t>
            </a:r>
            <a:r>
              <a:rPr lang="en-US" sz="2000" dirty="0"/>
              <a:t>4:1b-11</a:t>
            </a:r>
            <a:r>
              <a:rPr lang="zh-TW" altLang="en-US" sz="2000" dirty="0"/>
              <a:t>）</a:t>
            </a:r>
            <a:endParaRPr lang="en-US" sz="2000" dirty="0"/>
          </a:p>
          <a:p>
            <a:pPr marL="0" lvl="2" indent="0">
              <a:spcBef>
                <a:spcPts val="1000"/>
              </a:spcBef>
              <a:buNone/>
            </a:pPr>
            <a:r>
              <a:rPr lang="en-US" sz="2000" dirty="0"/>
              <a:t>	2.</a:t>
            </a:r>
            <a:r>
              <a:rPr lang="zh-TW" altLang="en-US" sz="2000" dirty="0"/>
              <a:t> 因為神象徵性地從以色列人中離開，致使以色列人蒙受戰死和失去祝福</a:t>
            </a:r>
            <a:r>
              <a:rPr lang="en-US" altLang="zh-TW" sz="2000" dirty="0"/>
              <a:t>	</a:t>
            </a:r>
            <a:r>
              <a:rPr lang="zh-TW" altLang="en-US" sz="2000" dirty="0"/>
              <a:t>（</a:t>
            </a:r>
            <a:r>
              <a:rPr lang="en-US" sz="2000" dirty="0"/>
              <a:t>4:11-22</a:t>
            </a:r>
            <a:r>
              <a:rPr lang="zh-TW" altLang="en-US" sz="2000" dirty="0"/>
              <a:t>）</a:t>
            </a:r>
            <a:endParaRPr lang="en-US" altLang="zh-TW" sz="2000" dirty="0"/>
          </a:p>
          <a:p>
            <a:pPr marL="0" lvl="2" indent="0">
              <a:spcBef>
                <a:spcPts val="1000"/>
              </a:spcBef>
              <a:buNone/>
            </a:pPr>
            <a:endParaRPr lang="en-US" sz="2000" dirty="0"/>
          </a:p>
          <a:p>
            <a:pPr lvl="2"/>
            <a:r>
              <a:rPr lang="zh-TW" altLang="en-US" dirty="0"/>
              <a:t>以利因為約櫃被擄而死（</a:t>
            </a:r>
            <a:r>
              <a:rPr lang="en-US" dirty="0"/>
              <a:t>4:12-18</a:t>
            </a:r>
            <a:r>
              <a:rPr lang="zh-TW" altLang="en-US" dirty="0"/>
              <a:t>）</a:t>
            </a:r>
            <a:endParaRPr lang="en-US" dirty="0"/>
          </a:p>
          <a:p>
            <a:pPr lvl="2"/>
            <a:r>
              <a:rPr lang="zh-TW" altLang="en-US" dirty="0"/>
              <a:t>非尼哈的妻子在生以迦博時難產而死：「榮耀離開以色列了！」（</a:t>
            </a:r>
            <a:r>
              <a:rPr lang="en-US" dirty="0"/>
              <a:t>4:19-22</a:t>
            </a:r>
            <a:r>
              <a:rPr lang="zh-TW" altLang="en-US" dirty="0"/>
              <a:t>）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DD4FD-C1DA-A648-8FDC-A3C3B37E21C5}"/>
              </a:ext>
            </a:extLst>
          </p:cNvPr>
          <p:cNvSpPr/>
          <p:nvPr/>
        </p:nvSpPr>
        <p:spPr>
          <a:xfrm>
            <a:off x="1844395" y="5020058"/>
            <a:ext cx="8032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EB3CF"/>
                </a:solidFill>
                <a:effectLst>
                  <a:outerShdw blurRad="12700" dist="38100" dir="2700000" algn="tl" rotWithShape="0">
                    <a:srgbClr val="4EB3CF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以色列人最低谷（軍事，約櫃，祭司）</a:t>
            </a:r>
            <a:endParaRPr kumimoji="0" lang="en-US" altLang="zh-TW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EB3CF"/>
              </a:solidFill>
              <a:effectLst>
                <a:outerShdw blurRad="12700" dist="38100" dir="2700000" algn="tl" rotWithShape="0">
                  <a:srgbClr val="4EB3CF">
                    <a:lumMod val="60000"/>
                    <a:lumOff val="40000"/>
                  </a:srgbClr>
                </a:outerShdw>
              </a:effectLst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8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A941A-7BBD-304B-AB34-78F9E6802776}"/>
              </a:ext>
            </a:extLst>
          </p:cNvPr>
          <p:cNvSpPr txBox="1"/>
          <p:nvPr/>
        </p:nvSpPr>
        <p:spPr>
          <a:xfrm>
            <a:off x="899409" y="6221414"/>
            <a:ext cx="18133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聖光聖經地理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6A0E56-71BE-E943-B9AC-50313495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87" y="1838355"/>
            <a:ext cx="5644962" cy="42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D48CC5-C1E7-304A-AD42-C58E2A21CB5D}"/>
              </a:ext>
            </a:extLst>
          </p:cNvPr>
          <p:cNvSpPr txBox="1"/>
          <p:nvPr/>
        </p:nvSpPr>
        <p:spPr>
          <a:xfrm>
            <a:off x="7486650" y="1981200"/>
            <a:ext cx="4495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2. 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撒上 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4:1-4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以色列人與非利士人交戰，以色列被非利士人打敗，就把約櫃從示羅運到以便以謝。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3. 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撒上 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4:10-11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，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5:1-12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以色列攻擊非利士人，又被非利士人擊敗，約櫃被擄，非利士人把約櫃運到亞實突，又運到迦特，再運到以革倫，約櫃在非利士地七個月，每到一地都會發生大災難。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4. 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撒上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6:1-16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非利士人懼怕約櫃所降的災，他們的五個大城各備了一份禮物賠罪，又將約櫃送到伯示麥，還給以色列人。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5. 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撒上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6:19-7:2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伯示麥人因擅觀約櫃，多人被殺，因此請基列耶琳的人將約櫃迎去，約櫃就在基列耶琳許久，直到大衛王時才被迎往耶路撒冷 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( 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撒下 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6:1)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。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6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23803"/>
            <a:ext cx="9915526" cy="43678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觀察與分析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以色列人與非利士人的爭戰</a:t>
            </a:r>
          </a:p>
          <a:p>
            <a:pPr lvl="1"/>
            <a:r>
              <a:rPr lang="en-US" dirty="0"/>
              <a:t>非利士人是以色列人的長期敵人</a:t>
            </a:r>
          </a:p>
          <a:p>
            <a:pPr lvl="1"/>
            <a:r>
              <a:rPr lang="en-US" dirty="0"/>
              <a:t>非利士人武器精良</a:t>
            </a:r>
            <a:r>
              <a:rPr lang="zh-TW" altLang="en-US" dirty="0"/>
              <a:t>，條件優越，地理位置佔優勢；以色列人沒有武器，烏合之眾，缺乏首領</a:t>
            </a:r>
            <a:endParaRPr lang="en-US" altLang="zh-TW" dirty="0"/>
          </a:p>
          <a:p>
            <a:pPr lvl="1"/>
            <a:r>
              <a:rPr lang="zh-TW" altLang="en-US" dirty="0"/>
              <a:t>心理上非利士人以勝利者自居；以色列人有失敗陰影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看到我們與我們生命中的敵人爭戰的影子</a:t>
            </a:r>
            <a:r>
              <a:rPr lang="zh-TW" altLang="en-US" dirty="0">
                <a:sym typeface="Wingdings" pitchFamily="2" charset="2"/>
              </a:rPr>
              <a:t>（例子：失去耐心</a:t>
            </a:r>
            <a:r>
              <a:rPr lang="en-US" altLang="zh-TW" dirty="0">
                <a:sym typeface="Wingdings" pitchFamily="2" charset="2"/>
              </a:rPr>
              <a:t>/</a:t>
            </a:r>
            <a:r>
              <a:rPr lang="zh-TW" altLang="en-US" dirty="0">
                <a:sym typeface="Wingdings" pitchFamily="2" charset="2"/>
              </a:rPr>
              <a:t>沒有良好的生活作息</a:t>
            </a:r>
            <a:r>
              <a:rPr lang="en-US" altLang="zh-TW" dirty="0">
                <a:sym typeface="Wingdings" pitchFamily="2" charset="2"/>
              </a:rPr>
              <a:t>/</a:t>
            </a:r>
            <a:r>
              <a:rPr lang="zh-TW" altLang="en-US" dirty="0">
                <a:sym typeface="Wingdings" pitchFamily="2" charset="2"/>
              </a:rPr>
              <a:t>常常憂慮</a:t>
            </a:r>
            <a:r>
              <a:rPr lang="en-US" altLang="zh-TW" dirty="0">
                <a:sym typeface="Wingdings" pitchFamily="2" charset="2"/>
              </a:rPr>
              <a:t>....</a:t>
            </a:r>
            <a:r>
              <a:rPr lang="zh-TW" altLang="en-US" dirty="0">
                <a:sym typeface="Wingdings" pitchFamily="2" charset="2"/>
              </a:rPr>
              <a:t>）</a:t>
            </a:r>
            <a:endParaRPr lang="en-US" altLang="zh-TW" dirty="0"/>
          </a:p>
          <a:p>
            <a:pPr lvl="1"/>
            <a:r>
              <a:rPr lang="zh-TW" altLang="en-US" dirty="0"/>
              <a:t>長期的爭戰（時好時壞）</a:t>
            </a:r>
            <a:endParaRPr lang="en-US" altLang="zh-TW" dirty="0"/>
          </a:p>
          <a:p>
            <a:pPr lvl="1"/>
            <a:r>
              <a:rPr lang="zh-TW" altLang="en-US" dirty="0"/>
              <a:t>我們有很大失敗的理由（身體累，其他人，客觀因素）</a:t>
            </a:r>
            <a:endParaRPr lang="en-US" dirty="0"/>
          </a:p>
          <a:p>
            <a:pPr lvl="1"/>
            <a:r>
              <a:rPr lang="en-US" dirty="0"/>
              <a:t>心理上已經失去信心</a:t>
            </a:r>
            <a:r>
              <a:rPr lang="zh-TW" altLang="en-US" dirty="0"/>
              <a:t>，有失敗的陰影</a:t>
            </a:r>
            <a:endParaRPr lang="en-US" altLang="zh-TW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Lose</a:t>
            </a:r>
            <a:r>
              <a:rPr lang="zh-TW" altLang="en-US" dirty="0"/>
              <a:t> </a:t>
            </a:r>
            <a:r>
              <a:rPr lang="en-US" altLang="zh-TW" dirty="0"/>
              <a:t>patience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敵人把我們的耐心奪去了（在這個爭戰中失敗，失去了本該有的品格）</a:t>
            </a:r>
            <a:endParaRPr lang="en-US" altLang="zh-TW" dirty="0"/>
          </a:p>
          <a:p>
            <a:pPr lvl="2"/>
            <a:r>
              <a:rPr lang="en-US" dirty="0" err="1"/>
              <a:t>就像非利士本就是神應許之地的一部分</a:t>
            </a:r>
            <a:r>
              <a:rPr lang="zh-TW" altLang="en-US" dirty="0"/>
              <a:t>，但是以色列人沒有信心奪取</a:t>
            </a:r>
            <a:endParaRPr lang="en-US" altLang="zh-TW" dirty="0"/>
          </a:p>
          <a:p>
            <a:pPr lvl="2"/>
            <a:r>
              <a:rPr lang="zh-TW" altLang="en-US" dirty="0"/>
              <a:t>我們基督徒本就該有基督的樣式，我們卻沒有信心繼承</a:t>
            </a:r>
            <a:endParaRPr lang="en-US" dirty="0"/>
          </a:p>
          <a:p>
            <a:r>
              <a:rPr lang="en-US" dirty="0"/>
              <a:t>思考</a:t>
            </a:r>
            <a:r>
              <a:rPr lang="zh-TW" altLang="en-US" dirty="0"/>
              <a:t>：你的非利士人是什麼？我們如何可以將失地奪回？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6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104200"/>
            <a:ext cx="5003900" cy="264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en-US" u="sng" dirty="0" err="1"/>
              <a:t>神</a:t>
            </a:r>
            <a:r>
              <a:rPr lang="en-US" dirty="0"/>
              <a:t>		</a:t>
            </a:r>
          </a:p>
          <a:p>
            <a:r>
              <a:rPr lang="en-US" i="0" dirty="0"/>
              <a:t>藉著約櫃彰顯神的同在	</a:t>
            </a:r>
          </a:p>
          <a:p>
            <a:r>
              <a:rPr lang="en-US" i="0" dirty="0"/>
              <a:t>藉著會幕的設置來表明神的聖潔	</a:t>
            </a:r>
          </a:p>
          <a:p>
            <a:r>
              <a:rPr lang="en-US" i="0" dirty="0"/>
              <a:t>藉著獻祭讓以色列人來向神認罪</a:t>
            </a:r>
          </a:p>
          <a:p>
            <a:r>
              <a:rPr lang="en-US" i="0" dirty="0"/>
              <a:t>讓以色列人建立對神的信心</a:t>
            </a:r>
          </a:p>
          <a:p>
            <a:pPr lvl="1"/>
            <a:endParaRPr lang="en-US" i="0" dirty="0"/>
          </a:p>
          <a:p>
            <a:pPr lvl="1"/>
            <a:endParaRPr lang="en-US" altLang="zh-TW" i="0" u="sng" dirty="0"/>
          </a:p>
          <a:p>
            <a:pPr lvl="1"/>
            <a:endParaRPr lang="en-US" altLang="zh-TW" i="0" u="sng" dirty="0"/>
          </a:p>
          <a:p>
            <a:pPr lvl="1"/>
            <a:endParaRPr lang="en-US" u="sng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67FB4-1860-1D44-9AF8-CFFFD4AE66D1}"/>
              </a:ext>
            </a:extLst>
          </p:cNvPr>
          <p:cNvSpPr txBox="1">
            <a:spLocks/>
          </p:cNvSpPr>
          <p:nvPr/>
        </p:nvSpPr>
        <p:spPr>
          <a:xfrm>
            <a:off x="6609117" y="3104200"/>
            <a:ext cx="5424407" cy="26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以色列人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		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把約櫃當成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security blanket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重視約櫃的同在過於神的同在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心理至聖所的約櫃還是自己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約櫃成為向外人證明自己特別的一個表徵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914400" marR="0" lvl="1" indent="-384048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914400" marR="0" lvl="1" indent="-384048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914400" marR="0" lvl="1" indent="-384048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tabLst/>
              <a:defRPr/>
            </a:pPr>
            <a:endParaRPr kumimoji="0" lang="en-US" altLang="zh-TW" sz="2000" b="0" i="0" u="sng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914400" marR="0" lvl="1" indent="-384048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tabLst/>
              <a:defRPr/>
            </a:pPr>
            <a:endParaRPr kumimoji="0" lang="en-US" altLang="zh-TW" sz="2000" b="0" i="0" u="sng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914400" marR="0" lvl="1" indent="-384048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tabLst/>
              <a:defRPr/>
            </a:pPr>
            <a:endParaRPr kumimoji="0" lang="en-US" sz="2000" b="0" i="1" u="sng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914400" marR="0" lvl="1" indent="-384048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A02E3-937D-A149-8C4C-8614E48ECCF3}"/>
              </a:ext>
            </a:extLst>
          </p:cNvPr>
          <p:cNvSpPr/>
          <p:nvPr/>
        </p:nvSpPr>
        <p:spPr>
          <a:xfrm>
            <a:off x="1371599" y="18586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觀察與分析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以色列人與神的約櫃的關係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89918-EFC9-5D4B-AA65-D8B2DE64C574}"/>
              </a:ext>
            </a:extLst>
          </p:cNvPr>
          <p:cNvSpPr txBox="1"/>
          <p:nvPr/>
        </p:nvSpPr>
        <p:spPr>
          <a:xfrm>
            <a:off x="1382910" y="5794533"/>
            <a:ext cx="928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思考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：神的約櫃在你生命中的什麼位置？是真正的作主？還是放在外面給人看，自欺欺人？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5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23803"/>
            <a:ext cx="9915526" cy="4934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觀察與分析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禍與福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236D15-3601-5040-8118-73769ED1118D}"/>
              </a:ext>
            </a:extLst>
          </p:cNvPr>
          <p:cNvGraphicFramePr>
            <a:graphicFrameLocks noGrp="1"/>
          </p:cNvGraphicFramePr>
          <p:nvPr/>
        </p:nvGraphicFramePr>
        <p:xfrm>
          <a:off x="3309710" y="2115949"/>
          <a:ext cx="8157030" cy="1854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31962">
                  <a:extLst>
                    <a:ext uri="{9D8B030D-6E8A-4147-A177-3AD203B41FA5}">
                      <a16:colId xmlns:a16="http://schemas.microsoft.com/office/drawing/2014/main" val="1099894684"/>
                    </a:ext>
                  </a:extLst>
                </a:gridCol>
                <a:gridCol w="4625068">
                  <a:extLst>
                    <a:ext uri="{9D8B030D-6E8A-4147-A177-3AD203B41FA5}">
                      <a16:colId xmlns:a16="http://schemas.microsoft.com/office/drawing/2014/main" val="1860098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33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  <a:cs typeface="+mn-cs"/>
                        </a:rPr>
                        <a:t>以色列人有約櫃</a:t>
                      </a:r>
                      <a:r>
                        <a:rPr lang="en-US" dirty="0"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 </a:t>
                      </a:r>
                      <a:endParaRPr lang="zh-TW" alt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  <a:cs typeface="+mn-cs"/>
                        </a:rPr>
                        <a:t>卻因為輕視神而遠離神，以致遭</a:t>
                      </a:r>
                      <a:r>
                        <a:rPr lang="en-US" dirty="0" err="1"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禍</a:t>
                      </a:r>
                      <a:endParaRPr lang="zh-TW" alt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4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  <a:cs typeface="+mn-cs"/>
                        </a:rPr>
                        <a:t>非利士人第一次打了勝仗</a:t>
                      </a:r>
                      <a:r>
                        <a:rPr lang="en-US" dirty="0"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 </a:t>
                      </a:r>
                      <a:endParaRPr lang="zh-TW" alt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  <a:cs typeface="+mn-cs"/>
                        </a:rPr>
                        <a:t>卻因此引來了約櫃，讓他們驚慌失措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LiSong Pro Light" panose="02020300000000000000" pitchFamily="18" charset="-120"/>
                        <a:ea typeface="LiSong Pro Light" panose="02020300000000000000" pitchFamily="18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8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  <a:cs typeface="+mn-cs"/>
                        </a:rPr>
                        <a:t>非利士人擄了約櫃，以為得了寶</a:t>
                      </a:r>
                      <a:r>
                        <a:rPr lang="en-US" dirty="0"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 </a:t>
                      </a:r>
                      <a:endParaRPr lang="zh-TW" alt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  <a:cs typeface="+mn-cs"/>
                        </a:rPr>
                        <a:t>結果是禍水西流，輾轉五城</a:t>
                      </a:r>
                      <a:r>
                        <a:rPr lang="en-US" dirty="0"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 </a:t>
                      </a:r>
                      <a:endParaRPr lang="zh-TW" alt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8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  <a:cs typeface="+mn-cs"/>
                        </a:rPr>
                        <a:t>以色列人得回約櫃</a:t>
                      </a:r>
                      <a:r>
                        <a:rPr lang="en-US" dirty="0"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 </a:t>
                      </a:r>
                      <a:endParaRPr lang="zh-TW" alt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  <a:cs typeface="+mn-cs"/>
                        </a:rPr>
                        <a:t>伯示麥人又被擊殺</a:t>
                      </a:r>
                      <a:r>
                        <a:rPr lang="en-US" dirty="0">
                          <a:effectLst/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 </a:t>
                      </a:r>
                      <a:endParaRPr lang="zh-TW" alt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58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13FF4E-E065-784E-8B44-B8FDA8F174C3}"/>
              </a:ext>
            </a:extLst>
          </p:cNvPr>
          <p:cNvSpPr txBox="1"/>
          <p:nvPr/>
        </p:nvSpPr>
        <p:spPr>
          <a:xfrm>
            <a:off x="1371599" y="3995678"/>
            <a:ext cx="9013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結論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你们若不听从耶和华你们　神的诫命、偏离我今日所吩咐你们的道、去事奉你们素来所不认识的别神、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就必受祸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。（申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11:28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我今日呼天唤地向你作见证、我将生死、祸福、陈明在你面前、所以你要拣选生命、使你和你的后裔都得存活。（申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30:19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倚靠耶和华、以耶和华为可靠的、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那人有福了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（耶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17:7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57387"/>
            <a:ext cx="9972676" cy="4035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</a:rPr>
              <a:t>重點與應用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為什麼約櫃在以色列人軍中，以色列人還是被非利士人打敗？</a:t>
            </a: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r>
              <a:rPr lang="zh-TW" altLang="en-US" dirty="0"/>
              <a:t>對信徒的提醒</a:t>
            </a:r>
            <a:r>
              <a:rPr lang="en-US" altLang="zh-TW" dirty="0"/>
              <a:t>—</a:t>
            </a:r>
            <a:r>
              <a:rPr lang="zh-TW" altLang="en-US" dirty="0"/>
              <a:t>我們如果不倚靠神，就明明羞辱了基督的名號，像以色列人一樣</a:t>
            </a: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r>
              <a:rPr lang="zh-TW" altLang="en-US" dirty="0"/>
              <a:t>當我們是神的保守下，任何的情況都可以轉禍為福（反之亦然）</a:t>
            </a: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你的約櫃在哪裡？</a:t>
            </a: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r>
              <a:rPr lang="zh-TW" altLang="en-US" dirty="0"/>
              <a:t>以色列人以為有表面的盒子就有神的保守，需不知他們的關係已經破裂了。</a:t>
            </a: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r>
              <a:rPr lang="zh-TW" altLang="en-US" dirty="0"/>
              <a:t>當我們沒有把神當神來敬拜時，我們就會以為有約櫃就能掌控神（以色列和非利士人）</a:t>
            </a: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r>
              <a:rPr lang="zh-TW" altLang="en-US" dirty="0"/>
              <a:t>我們要警醒不要丟棄了真正的約櫃，只有表面的約櫃。爭戰時，這就顯現了</a:t>
            </a: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57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57387"/>
            <a:ext cx="9972676" cy="403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</a:rPr>
              <a:t>重點與應用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zh-TW" altLang="en-US" dirty="0"/>
              <a:t>神的子民可能會失腳，神也會允許一些事情發生，但神的名是不容輕視的</a:t>
            </a:r>
            <a:endParaRPr lang="en-US" altLang="zh-TW" dirty="0"/>
          </a:p>
          <a:p>
            <a:pPr lvl="1"/>
            <a:r>
              <a:rPr lang="zh-TW" altLang="en-US" dirty="0"/>
              <a:t>無論是神的選民，或者外邦人，輕視神的都會付出代價</a:t>
            </a:r>
            <a:endParaRPr lang="en-US" altLang="zh-TW" dirty="0"/>
          </a:p>
          <a:p>
            <a:pPr lvl="1"/>
            <a:r>
              <a:rPr lang="zh-TW" altLang="en-US" dirty="0"/>
              <a:t>我們作為基督付上寶血買贖的基督徒，同樣不能輕視基督的名和聖靈的工作</a:t>
            </a:r>
            <a:endParaRPr lang="en-US" altLang="zh-TW" dirty="0"/>
          </a:p>
          <a:p>
            <a:pPr lvl="1"/>
            <a:r>
              <a:rPr lang="zh-TW" altLang="en-US" dirty="0"/>
              <a:t>在當今世上，若有人輕視神，我們也不能無動於衷，而是要表明自己的立場</a:t>
            </a:r>
            <a:endParaRPr lang="en-US" altLang="zh-TW" dirty="0"/>
          </a:p>
          <a:p>
            <a:pPr marL="457200" lvl="0" indent="-457200">
              <a:buFont typeface="+mj-lt"/>
              <a:buAutoNum type="arabicPeriod" startAt="3"/>
            </a:pP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1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57387"/>
            <a:ext cx="9972676" cy="403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400" dirty="0">
                <a:solidFill>
                  <a:srgbClr val="0070C0"/>
                </a:solidFill>
              </a:rPr>
              <a:t>禱告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zh-TW" altLang="en-US" dirty="0"/>
              <a:t>求神讓我們認識到生命中的非利士人，倚靠神來與它爭戰，</a:t>
            </a: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讓我們的生命有改變，做美好的見證</a:t>
            </a:r>
            <a:endParaRPr lang="en-US" altLang="zh-TW" dirty="0"/>
          </a:p>
          <a:p>
            <a:pPr marL="987552" lvl="1" indent="-45720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6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57387"/>
            <a:ext cx="9972676" cy="403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400" dirty="0">
                <a:solidFill>
                  <a:srgbClr val="0070C0"/>
                </a:solidFill>
              </a:rPr>
              <a:t>小組討論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altLang="zh-TW" sz="24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zh-TW" altLang="en-US" dirty="0"/>
              <a:t>你今天學習這課最大的收獲是什麼？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你目前生命中最希望得勝的是什麼？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你希望如何操練讓神一直在你的至聖所？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09E7F-D364-5048-893B-C8EE448B4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0" y="64195"/>
            <a:ext cx="4739161" cy="67296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132523-6F5B-D84E-80D8-1810FBD58015}"/>
              </a:ext>
            </a:extLst>
          </p:cNvPr>
          <p:cNvSpPr txBox="1">
            <a:spLocks/>
          </p:cNvSpPr>
          <p:nvPr/>
        </p:nvSpPr>
        <p:spPr>
          <a:xfrm>
            <a:off x="6096001" y="326571"/>
            <a:ext cx="5741718" cy="5965047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非利士人與以色列人的歷史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創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10:14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 從迦斐托出來的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亞伯拉罕和以撒 （創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21:32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；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26:1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；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26:18【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別是巴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】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出埃及期間（出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13:17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，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23:31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攻佔應許之地的時候 （書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13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：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；）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士師時期（參孫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-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士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14-16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章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-【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亭拿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】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未完待續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非利士人</a:t>
            </a:r>
            <a:endParaRPr kumimoji="0" lang="en-US" altLang="zh-TW" sz="2000" b="1" i="0" u="sng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非猶太人的海上民族支派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出現在參孫做士師的時候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金屬鍛造技術高超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AutoNum type="arabicPeriod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主要的神明：大袞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4FA0C33C-25FD-774B-91AF-97595286BC77}"/>
              </a:ext>
            </a:extLst>
          </p:cNvPr>
          <p:cNvSpPr/>
          <p:nvPr/>
        </p:nvSpPr>
        <p:spPr>
          <a:xfrm>
            <a:off x="1316335" y="3788228"/>
            <a:ext cx="281353" cy="29140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82B4E372-45B9-344D-8F2B-16F5349BCF8B}"/>
              </a:ext>
            </a:extLst>
          </p:cNvPr>
          <p:cNvSpPr/>
          <p:nvPr/>
        </p:nvSpPr>
        <p:spPr>
          <a:xfrm>
            <a:off x="1900814" y="5337349"/>
            <a:ext cx="281353" cy="29140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</a:t>
            </a: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2A98E6F6-1340-024B-981D-5F9B9065347C}"/>
              </a:ext>
            </a:extLst>
          </p:cNvPr>
          <p:cNvSpPr/>
          <p:nvPr/>
        </p:nvSpPr>
        <p:spPr>
          <a:xfrm>
            <a:off x="1175658" y="6243050"/>
            <a:ext cx="281353" cy="29140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AEA1BB1F-ACA9-094C-94A0-0B33504854E6}"/>
              </a:ext>
            </a:extLst>
          </p:cNvPr>
          <p:cNvSpPr/>
          <p:nvPr/>
        </p:nvSpPr>
        <p:spPr>
          <a:xfrm>
            <a:off x="1388034" y="5145315"/>
            <a:ext cx="281353" cy="29140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4</a:t>
            </a:r>
          </a:p>
        </p:txBody>
      </p:sp>
      <p:sp>
        <p:nvSpPr>
          <p:cNvPr id="15" name="Heptagon 14">
            <a:extLst>
              <a:ext uri="{FF2B5EF4-FFF2-40B4-BE49-F238E27FC236}">
                <a16:creationId xmlns:a16="http://schemas.microsoft.com/office/drawing/2014/main" id="{2FECD0D6-44E1-D84B-85F3-FEB32E85BE80}"/>
              </a:ext>
            </a:extLst>
          </p:cNvPr>
          <p:cNvSpPr/>
          <p:nvPr/>
        </p:nvSpPr>
        <p:spPr>
          <a:xfrm>
            <a:off x="2089928" y="4352319"/>
            <a:ext cx="281353" cy="29140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621DE-7808-864A-A83C-6570EECD32C4}"/>
              </a:ext>
            </a:extLst>
          </p:cNvPr>
          <p:cNvSpPr txBox="1"/>
          <p:nvPr/>
        </p:nvSpPr>
        <p:spPr>
          <a:xfrm>
            <a:off x="3101471" y="6291618"/>
            <a:ext cx="18133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聖光聖經地理</a:t>
            </a:r>
          </a:p>
        </p:txBody>
      </p:sp>
    </p:spTree>
    <p:extLst>
      <p:ext uri="{BB962C8B-B14F-4D97-AF65-F5344CB8AC3E}">
        <p14:creationId xmlns:p14="http://schemas.microsoft.com/office/powerpoint/2010/main" val="369178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87178-C5DF-C141-B44B-6075B68EBD85}"/>
              </a:ext>
            </a:extLst>
          </p:cNvPr>
          <p:cNvSpPr txBox="1"/>
          <p:nvPr/>
        </p:nvSpPr>
        <p:spPr>
          <a:xfrm>
            <a:off x="4900774" y="246743"/>
            <a:ext cx="69138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以色列境內有五個地理區域（從沿海到內陸）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沙崙平原，十分之平坦，這 是非利士人住的地方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，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他們是平地之人；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示法拉山腳地區，這是以色列 與非利士打仗的戰場；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山地，以 色列以他們的山地而聞名，雖然他們位 居幾種型態的地理位置，他們的防守中 心是在山丘地帶，但它的海拔能在短短的幾哩路內 升到三千呎高，到山丘的脊樑，然後突 然地往下降到約旦河；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曠野，一個幾乎無雨之地，而當有雨 時，就是暴雨，把所有東西都沖到深的 溝渠裡，是個危險地區，從某種程度來 看，這是個禁區，你不會要住在曠野， 除非迫不得已，有許多野山羊等野生動物，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河谷。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這就是由西到東的 五個地理位置，從沙崙平原、到示法拉 山腳、到山丘、到曠野、到約旦河谷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61397-0720-024E-AB91-F25890C8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5" y="-1"/>
            <a:ext cx="38570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0BF853-6591-3C43-920F-EB72A08B3397}"/>
              </a:ext>
            </a:extLst>
          </p:cNvPr>
          <p:cNvSpPr txBox="1"/>
          <p:nvPr/>
        </p:nvSpPr>
        <p:spPr>
          <a:xfrm>
            <a:off x="872895" y="6404094"/>
            <a:ext cx="18133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聖光聖經地理</a:t>
            </a:r>
          </a:p>
        </p:txBody>
      </p:sp>
    </p:spTree>
    <p:extLst>
      <p:ext uri="{BB962C8B-B14F-4D97-AF65-F5344CB8AC3E}">
        <p14:creationId xmlns:p14="http://schemas.microsoft.com/office/powerpoint/2010/main" val="400664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48" y="1559860"/>
            <a:ext cx="6921675" cy="569002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zh-TW" altLang="en-US" b="1" u="sng" dirty="0"/>
              <a:t>約櫃</a:t>
            </a:r>
            <a:endParaRPr lang="en-US" altLang="zh-TW" b="1" u="sng" dirty="0"/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設計</a:t>
            </a:r>
            <a:r>
              <a:rPr lang="zh-TW" altLang="en-US" dirty="0"/>
              <a:t>：出 </a:t>
            </a:r>
            <a:r>
              <a:rPr lang="en-US" altLang="zh-TW" dirty="0"/>
              <a:t>25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目的</a:t>
            </a:r>
            <a:r>
              <a:rPr lang="zh-TW" altLang="en-US" dirty="0"/>
              <a:t>：出 </a:t>
            </a:r>
            <a:r>
              <a:rPr lang="en-US" altLang="zh-TW" dirty="0"/>
              <a:t>25:22</a:t>
            </a:r>
            <a:r>
              <a:rPr lang="zh-TW" altLang="en-US" dirty="0"/>
              <a:t> </a:t>
            </a:r>
            <a:r>
              <a:rPr lang="en-US" altLang="zh-TW" dirty="0"/>
              <a:t>【</a:t>
            </a:r>
            <a:r>
              <a:rPr lang="zh-TW" altLang="en-US" dirty="0"/>
              <a:t>我要在那裡與你相會，又要從法櫃施恩座上二基路伯中間，和你說我所要吩咐你傳給以色列人的一切事。</a:t>
            </a:r>
            <a:r>
              <a:rPr lang="en-US" altLang="zh-TW" dirty="0"/>
              <a:t>】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建造</a:t>
            </a:r>
            <a:r>
              <a:rPr lang="zh-TW" altLang="en-US" dirty="0"/>
              <a:t>：出 </a:t>
            </a:r>
            <a:r>
              <a:rPr lang="en-US" altLang="zh-TW" dirty="0"/>
              <a:t>37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安置</a:t>
            </a:r>
            <a:r>
              <a:rPr lang="zh-TW" altLang="en-US" dirty="0"/>
              <a:t>：出 </a:t>
            </a:r>
            <a:r>
              <a:rPr lang="en-US" altLang="zh-TW" dirty="0"/>
              <a:t>40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前進</a:t>
            </a:r>
            <a:r>
              <a:rPr lang="zh-TW" altLang="en-US" dirty="0"/>
              <a:t>：民 </a:t>
            </a:r>
            <a:r>
              <a:rPr lang="en-US" altLang="zh-TW" dirty="0"/>
              <a:t>10:35</a:t>
            </a:r>
            <a:r>
              <a:rPr lang="zh-TW" altLang="en-US" dirty="0"/>
              <a:t> </a:t>
            </a:r>
            <a:r>
              <a:rPr lang="en-US" altLang="zh-TW" dirty="0"/>
              <a:t>【</a:t>
            </a:r>
            <a:r>
              <a:rPr lang="zh-TW" altLang="en-US" dirty="0"/>
              <a:t>耶和華啊，求你興起！願你的仇敵四散！願恨你的人從你面前逃跑</a:t>
            </a:r>
            <a:r>
              <a:rPr lang="en-US" altLang="zh-TW" dirty="0"/>
              <a:t>】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石板</a:t>
            </a:r>
            <a:r>
              <a:rPr lang="zh-TW" altLang="en-US" dirty="0"/>
              <a:t>：申 </a:t>
            </a:r>
            <a:r>
              <a:rPr lang="en-US" altLang="zh-TW" dirty="0"/>
              <a:t>10:5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在約旦河</a:t>
            </a:r>
            <a:r>
              <a:rPr lang="zh-TW" altLang="en-US" dirty="0"/>
              <a:t>： 書 </a:t>
            </a:r>
            <a:r>
              <a:rPr lang="en-US" altLang="zh-TW" dirty="0"/>
              <a:t>3-4</a:t>
            </a:r>
            <a:r>
              <a:rPr lang="zh-TW" altLang="en-US" dirty="0"/>
              <a:t> （抬著約櫃過約旦河）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在戰爭中</a:t>
            </a:r>
            <a:r>
              <a:rPr lang="zh-TW" altLang="en-US" dirty="0"/>
              <a:t>： 書 </a:t>
            </a:r>
            <a:r>
              <a:rPr lang="en-US" altLang="zh-TW" dirty="0"/>
              <a:t>6</a:t>
            </a:r>
            <a:r>
              <a:rPr lang="zh-TW" altLang="en-US" dirty="0"/>
              <a:t> （抬著約櫃繞城</a:t>
            </a:r>
            <a:r>
              <a:rPr lang="en-US" altLang="zh-TW" dirty="0"/>
              <a:t>7</a:t>
            </a:r>
            <a:r>
              <a:rPr lang="zh-TW" altLang="en-US" dirty="0"/>
              <a:t>日，第七日耶利哥城倒塌）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在伯特利</a:t>
            </a:r>
            <a:r>
              <a:rPr lang="zh-TW" altLang="en-US" dirty="0"/>
              <a:t>： 士 </a:t>
            </a:r>
            <a:r>
              <a:rPr lang="en-US" altLang="zh-TW" dirty="0"/>
              <a:t>20:27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87B59-3955-1E44-B1A7-86986E0D2411}"/>
              </a:ext>
            </a:extLst>
          </p:cNvPr>
          <p:cNvSpPr txBox="1"/>
          <p:nvPr/>
        </p:nvSpPr>
        <p:spPr>
          <a:xfrm>
            <a:off x="7948965" y="4822170"/>
            <a:ext cx="435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約櫃 是個木製的盒子，上面鋪著金和一個全 金製的蓋子，通常被稱為施恩座；在全 金的蓋子上是兩個金基路伯，或有翅膀 的天使，翅膀的尖端相連接，面朝下對 著施恩座。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08524-5A7B-814B-99D9-572C2279D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4" t="25362" r="6465" b="27159"/>
          <a:stretch/>
        </p:blipFill>
        <p:spPr>
          <a:xfrm>
            <a:off x="7948965" y="1932466"/>
            <a:ext cx="3474987" cy="24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1" name="Picture 7">
            <a:extLst>
              <a:ext uri="{FF2B5EF4-FFF2-40B4-BE49-F238E27FC236}">
                <a16:creationId xmlns:a16="http://schemas.microsoft.com/office/drawing/2014/main" id="{F48F7B96-F42B-DA4F-8659-A2AF4220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49275"/>
            <a:ext cx="5734050" cy="5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5C9D115D-830D-B44B-8F4F-EAC41952B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373064"/>
            <a:ext cx="8953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約櫃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Ark</a:t>
            </a:r>
          </a:p>
        </p:txBody>
      </p:sp>
      <p:sp>
        <p:nvSpPr>
          <p:cNvPr id="144393" name="AutoShape 9">
            <a:extLst>
              <a:ext uri="{FF2B5EF4-FFF2-40B4-BE49-F238E27FC236}">
                <a16:creationId xmlns:a16="http://schemas.microsoft.com/office/drawing/2014/main" id="{F8A9DE23-4D1E-7A49-A19C-ED6AEB2B8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9" y="1452564"/>
            <a:ext cx="2143125" cy="592137"/>
          </a:xfrm>
          <a:prstGeom prst="wedgeRectCallout">
            <a:avLst>
              <a:gd name="adj1" fmla="val -81333"/>
              <a:gd name="adj2" fmla="val 5750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施恩座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純金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4394" name="AutoShape 10">
            <a:extLst>
              <a:ext uri="{FF2B5EF4-FFF2-40B4-BE49-F238E27FC236}">
                <a16:creationId xmlns:a16="http://schemas.microsoft.com/office/drawing/2014/main" id="{244572F8-96AA-ED4C-B910-3B08B9EB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549275"/>
            <a:ext cx="1204912" cy="592138"/>
          </a:xfrm>
          <a:prstGeom prst="wedgeRectCallout">
            <a:avLst>
              <a:gd name="adj1" fmla="val -88208"/>
              <a:gd name="adj2" fmla="val 4410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基路伯</a:t>
            </a:r>
          </a:p>
        </p:txBody>
      </p:sp>
      <p:sp>
        <p:nvSpPr>
          <p:cNvPr id="144395" name="AutoShape 11">
            <a:extLst>
              <a:ext uri="{FF2B5EF4-FFF2-40B4-BE49-F238E27FC236}">
                <a16:creationId xmlns:a16="http://schemas.microsoft.com/office/drawing/2014/main" id="{D3E98782-EEF2-F844-8AEC-63970F23C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6" y="2235200"/>
            <a:ext cx="2143125" cy="1079500"/>
          </a:xfrm>
          <a:prstGeom prst="wedgeRectCallout">
            <a:avLst>
              <a:gd name="adj1" fmla="val 64444"/>
              <a:gd name="adj2" fmla="val -1088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金牙邊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(gold molding)</a:t>
            </a:r>
          </a:p>
        </p:txBody>
      </p:sp>
      <p:sp>
        <p:nvSpPr>
          <p:cNvPr id="144396" name="AutoShape 12">
            <a:extLst>
              <a:ext uri="{FF2B5EF4-FFF2-40B4-BE49-F238E27FC236}">
                <a16:creationId xmlns:a16="http://schemas.microsoft.com/office/drawing/2014/main" id="{2F952026-ACAF-B943-A8D5-2FF706025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5" y="3151188"/>
            <a:ext cx="1970088" cy="1077912"/>
          </a:xfrm>
          <a:prstGeom prst="wedgeRectCallout">
            <a:avLst>
              <a:gd name="adj1" fmla="val -96412"/>
              <a:gd name="adj2" fmla="val -38218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見證的櫃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皂莢木包金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4397" name="AutoShape 13">
            <a:extLst>
              <a:ext uri="{FF2B5EF4-FFF2-40B4-BE49-F238E27FC236}">
                <a16:creationId xmlns:a16="http://schemas.microsoft.com/office/drawing/2014/main" id="{87514E26-4379-2E41-9AA8-8368AB1FE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4" y="4508501"/>
            <a:ext cx="1970087" cy="1077913"/>
          </a:xfrm>
          <a:prstGeom prst="wedgeRectCallout">
            <a:avLst>
              <a:gd name="adj1" fmla="val 86421"/>
              <a:gd name="adj2" fmla="val -3291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皂莢木包金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BC6E0-E6A0-E944-A35E-6EBFB73DC476}"/>
              </a:ext>
            </a:extLst>
          </p:cNvPr>
          <p:cNvSpPr txBox="1"/>
          <p:nvPr/>
        </p:nvSpPr>
        <p:spPr>
          <a:xfrm>
            <a:off x="899409" y="6221414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聖經簡報站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>
            <a:extLst>
              <a:ext uri="{FF2B5EF4-FFF2-40B4-BE49-F238E27FC236}">
                <a16:creationId xmlns:a16="http://schemas.microsoft.com/office/drawing/2014/main" id="{A9CE41F4-2029-264C-975B-6C058AD3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2" y="1075528"/>
            <a:ext cx="69754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5" name="Rectangle 3">
            <a:extLst>
              <a:ext uri="{FF2B5EF4-FFF2-40B4-BE49-F238E27FC236}">
                <a16:creationId xmlns:a16="http://schemas.microsoft.com/office/drawing/2014/main" id="{ADBA88BB-BDE1-4643-A58A-77C292D6D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373064"/>
            <a:ext cx="8953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約櫃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Ark</a:t>
            </a:r>
          </a:p>
        </p:txBody>
      </p:sp>
      <p:sp>
        <p:nvSpPr>
          <p:cNvPr id="269320" name="AutoShape 8">
            <a:extLst>
              <a:ext uri="{FF2B5EF4-FFF2-40B4-BE49-F238E27FC236}">
                <a16:creationId xmlns:a16="http://schemas.microsoft.com/office/drawing/2014/main" id="{7F1A0DCB-B65C-844F-B62F-7D59E877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838" y="3914321"/>
            <a:ext cx="879475" cy="592138"/>
          </a:xfrm>
          <a:prstGeom prst="wedgeRectCallout">
            <a:avLst>
              <a:gd name="adj1" fmla="val -46028"/>
              <a:gd name="adj2" fmla="val -17332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法版</a:t>
            </a:r>
          </a:p>
        </p:txBody>
      </p:sp>
      <p:sp>
        <p:nvSpPr>
          <p:cNvPr id="269321" name="AutoShape 9">
            <a:extLst>
              <a:ext uri="{FF2B5EF4-FFF2-40B4-BE49-F238E27FC236}">
                <a16:creationId xmlns:a16="http://schemas.microsoft.com/office/drawing/2014/main" id="{D4C1ED35-DB5B-914E-AC2F-9CE0E1336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1" y="1660127"/>
            <a:ext cx="2074863" cy="638175"/>
          </a:xfrm>
          <a:prstGeom prst="wedgeRectCallout">
            <a:avLst>
              <a:gd name="adj1" fmla="val 18935"/>
              <a:gd name="adj2" fmla="val 19527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盛嗎哪的金罐</a:t>
            </a:r>
          </a:p>
        </p:txBody>
      </p:sp>
      <p:sp>
        <p:nvSpPr>
          <p:cNvPr id="269322" name="AutoShape 10">
            <a:extLst>
              <a:ext uri="{FF2B5EF4-FFF2-40B4-BE49-F238E27FC236}">
                <a16:creationId xmlns:a16="http://schemas.microsoft.com/office/drawing/2014/main" id="{311655F7-B67F-4542-A378-FA06F4BD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6" y="1274366"/>
            <a:ext cx="2076450" cy="636587"/>
          </a:xfrm>
          <a:prstGeom prst="wedgeRectCallout">
            <a:avLst>
              <a:gd name="adj1" fmla="val -31727"/>
              <a:gd name="adj2" fmla="val 176931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亞倫發芽的杖</a:t>
            </a:r>
          </a:p>
        </p:txBody>
      </p:sp>
      <p:sp>
        <p:nvSpPr>
          <p:cNvPr id="269324" name="Rectangle 12">
            <a:extLst>
              <a:ext uri="{FF2B5EF4-FFF2-40B4-BE49-F238E27FC236}">
                <a16:creationId xmlns:a16="http://schemas.microsoft.com/office/drawing/2014/main" id="{B8C2DFAB-A143-DE4E-8963-5F4C6635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814" y="5572121"/>
            <a:ext cx="7014923" cy="912815"/>
          </a:xfrm>
          <a:prstGeom prst="rect">
            <a:avLst/>
          </a:prstGeom>
          <a:solidFill>
            <a:srgbClr val="00000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SimHei" panose="02010609060101010101" pitchFamily="49" charset="-122"/>
                <a:cs typeface="Arial" panose="020B0604020202020204" pitchFamily="34" charset="0"/>
              </a:rPr>
              <a:t>有包金的約櫃，櫃裡有盛嗎哪的金罐和亞倫發過芽的杖，並兩塊約版。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來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9:4)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F039F-C10D-1242-A6C8-7D00C1244B86}"/>
              </a:ext>
            </a:extLst>
          </p:cNvPr>
          <p:cNvSpPr txBox="1"/>
          <p:nvPr/>
        </p:nvSpPr>
        <p:spPr>
          <a:xfrm>
            <a:off x="899409" y="6221414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聖經簡報站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11927"/>
            <a:ext cx="9351819" cy="4379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B.	</a:t>
            </a:r>
            <a:r>
              <a:rPr lang="zh-TW" altLang="en-US" u="sng" dirty="0"/>
              <a:t>耶和華通過約櫃証明祂強過非利士的諸假神</a:t>
            </a:r>
            <a:r>
              <a:rPr lang="zh-TW" altLang="en-US" dirty="0"/>
              <a:t>（</a:t>
            </a:r>
            <a:r>
              <a:rPr lang="en-US" dirty="0"/>
              <a:t>5:1-12</a:t>
            </a:r>
            <a:r>
              <a:rPr lang="zh-TW" altLang="en-US" dirty="0"/>
              <a:t>）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1.</a:t>
            </a:r>
            <a:r>
              <a:rPr lang="zh-TW" altLang="en-US" dirty="0"/>
              <a:t>耶和華強過大袞（</a:t>
            </a:r>
            <a:r>
              <a:rPr lang="en-US" dirty="0"/>
              <a:t>5:1-5</a:t>
            </a:r>
            <a:r>
              <a:rPr lang="zh-TW" altLang="en-US" dirty="0"/>
              <a:t>）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2.</a:t>
            </a:r>
            <a:r>
              <a:rPr lang="zh-TW" altLang="en-US" dirty="0"/>
              <a:t>耶和華強過非利士各地的假神（</a:t>
            </a:r>
            <a:r>
              <a:rPr lang="en-US" dirty="0"/>
              <a:t>5:6-12</a:t>
            </a:r>
            <a:r>
              <a:rPr lang="zh-TW" altLang="en-US" dirty="0"/>
              <a:t>）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TW" altLang="en-US" dirty="0"/>
              <a:t>對比神降災給埃及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3BD04-B89D-474B-AF0A-C8700F0B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728" y="4132769"/>
            <a:ext cx="2258796" cy="2158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5A3FB1-1AB0-E34B-885E-9A495FC2BE52}"/>
              </a:ext>
            </a:extLst>
          </p:cNvPr>
          <p:cNvSpPr txBox="1"/>
          <p:nvPr/>
        </p:nvSpPr>
        <p:spPr>
          <a:xfrm>
            <a:off x="10306693" y="4437902"/>
            <a:ext cx="51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Franklin Gothic Book" panose="020B05030201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143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F29-7475-CB41-AA41-C7ED8842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9915526" cy="4005618"/>
          </a:xfrm>
        </p:spPr>
        <p:txBody>
          <a:bodyPr>
            <a:normAutofit/>
          </a:bodyPr>
          <a:lstStyle/>
          <a:p>
            <a:pPr marL="457200" indent="-457200">
              <a:buAutoNum type="alphaUcPeriod" startAt="3"/>
            </a:pPr>
            <a:r>
              <a:rPr lang="zh-TW" altLang="en-US" u="sng"/>
              <a:t>耶和華奇蹟地將約櫃帶回以色列</a:t>
            </a:r>
            <a:r>
              <a:rPr lang="zh-TW" altLang="en-US"/>
              <a:t>（</a:t>
            </a:r>
            <a:r>
              <a:rPr lang="en-US" dirty="0"/>
              <a:t>6:1-7:1</a:t>
            </a:r>
            <a:r>
              <a:rPr lang="zh-TW" altLang="en-US"/>
              <a:t>）</a:t>
            </a:r>
            <a:endParaRPr lang="en-US" altLang="zh-TW" dirty="0"/>
          </a:p>
          <a:p>
            <a:pPr marL="0" indent="0">
              <a:buNone/>
            </a:pPr>
            <a:endParaRPr lang="en-US" dirty="0"/>
          </a:p>
          <a:p>
            <a:pPr marL="530352" lvl="1" indent="0">
              <a:buNone/>
            </a:pPr>
            <a:r>
              <a:rPr lang="en-US" i="0" dirty="0"/>
              <a:t>1.</a:t>
            </a:r>
            <a:r>
              <a:rPr lang="zh-TW" altLang="en-US" i="0"/>
              <a:t> 非利士人計劃約櫃的奇妙歸回（</a:t>
            </a:r>
            <a:r>
              <a:rPr lang="en-US" i="0" dirty="0"/>
              <a:t>6:1-9</a:t>
            </a:r>
            <a:r>
              <a:rPr lang="zh-TW" altLang="en-US" i="0"/>
              <a:t>）</a:t>
            </a:r>
            <a:endParaRPr lang="en-US" altLang="zh-TW" i="0" dirty="0"/>
          </a:p>
          <a:p>
            <a:pPr lvl="1"/>
            <a:r>
              <a:rPr lang="zh-TW" altLang="en-US" i="0"/>
              <a:t>用母牛拉車的用意</a:t>
            </a:r>
            <a:r>
              <a:rPr lang="en-US" altLang="zh-TW" i="0" dirty="0"/>
              <a:t>—</a:t>
            </a:r>
            <a:r>
              <a:rPr lang="zh-TW" altLang="en-US" i="0"/>
              <a:t>清楚這是神的意思</a:t>
            </a: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r>
              <a:rPr lang="en-US" i="0" dirty="0"/>
              <a:t>2.</a:t>
            </a:r>
            <a:r>
              <a:rPr lang="zh-TW" altLang="en-US" i="0"/>
              <a:t> 耶和華讓約櫃去到伯士麥（</a:t>
            </a:r>
            <a:r>
              <a:rPr lang="en-US" i="0" dirty="0"/>
              <a:t>6:10-16</a:t>
            </a:r>
            <a:r>
              <a:rPr lang="zh-TW" altLang="en-US" i="0"/>
              <a:t>）</a:t>
            </a: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r>
              <a:rPr lang="en-US" i="0" dirty="0"/>
              <a:t>3.</a:t>
            </a:r>
            <a:r>
              <a:rPr lang="zh-TW" altLang="en-US" i="0"/>
              <a:t> 裝著非利士人金物的匣子伴隨約櫃停放在大磐石旁（</a:t>
            </a:r>
            <a:r>
              <a:rPr lang="en-US" i="0" dirty="0"/>
              <a:t>6:17-18</a:t>
            </a:r>
            <a:r>
              <a:rPr lang="zh-TW" altLang="en-US" i="0"/>
              <a:t>）</a:t>
            </a: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r>
              <a:rPr lang="en-US" i="0" dirty="0"/>
              <a:t>4.</a:t>
            </a:r>
            <a:r>
              <a:rPr lang="zh-TW" altLang="en-US" i="0"/>
              <a:t> 耶和華因伯士麥人擅觀約櫃而擊打伯士麥，約櫃因而被送到基列耶琳（</a:t>
            </a:r>
            <a:r>
              <a:rPr lang="en-US" i="0" dirty="0"/>
              <a:t>6:19-7:1</a:t>
            </a:r>
            <a:r>
              <a:rPr lang="zh-TW" altLang="en-US" i="0"/>
              <a:t>）</a:t>
            </a:r>
            <a:endParaRPr lang="en-US" i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9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DB9E-C94A-B644-BBE8-9B97E25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r>
              <a:rPr lang="en-US" altLang="zh-TW" dirty="0"/>
              <a:t>	</a:t>
            </a:r>
            <a:r>
              <a:rPr lang="zh-TW" altLang="en-US" dirty="0"/>
              <a:t>神的約櫃之旅（撒上</a:t>
            </a:r>
            <a:r>
              <a:rPr lang="en-US" altLang="zh-TW" dirty="0"/>
              <a:t>4:1b</a:t>
            </a:r>
            <a:r>
              <a:rPr lang="zh-TW" altLang="en-US" dirty="0"/>
              <a:t>至</a:t>
            </a:r>
            <a:r>
              <a:rPr lang="en-US" altLang="zh-TW" dirty="0"/>
              <a:t>7:1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7CEFD-5A36-D948-AD12-43F5B7AE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25" y="1754379"/>
            <a:ext cx="5764830" cy="431482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7F28101-4C9E-394A-9AC2-6F4C5F811460}"/>
              </a:ext>
            </a:extLst>
          </p:cNvPr>
          <p:cNvGraphicFramePr/>
          <p:nvPr/>
        </p:nvGraphicFramePr>
        <p:xfrm>
          <a:off x="6900863" y="1876779"/>
          <a:ext cx="4986338" cy="443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329AF5CA-DCC1-9F40-8AB2-2E8432D1942B}"/>
              </a:ext>
            </a:extLst>
          </p:cNvPr>
          <p:cNvSpPr/>
          <p:nvPr/>
        </p:nvSpPr>
        <p:spPr>
          <a:xfrm>
            <a:off x="8712200" y="3276600"/>
            <a:ext cx="1447800" cy="148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神的約櫃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A941A-7BBD-304B-AB34-78F9E6802776}"/>
              </a:ext>
            </a:extLst>
          </p:cNvPr>
          <p:cNvSpPr txBox="1"/>
          <p:nvPr/>
        </p:nvSpPr>
        <p:spPr>
          <a:xfrm>
            <a:off x="899409" y="6221414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聖經簡報站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7D13B-864A-D347-938B-B7368A6B2EC3}"/>
              </a:ext>
            </a:extLst>
          </p:cNvPr>
          <p:cNvSpPr txBox="1"/>
          <p:nvPr/>
        </p:nvSpPr>
        <p:spPr>
          <a:xfrm>
            <a:off x="7078663" y="1385047"/>
            <a:ext cx="426384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一切都在神的掌握之中</a:t>
            </a:r>
          </a:p>
        </p:txBody>
      </p:sp>
    </p:spTree>
    <p:extLst>
      <p:ext uri="{BB962C8B-B14F-4D97-AF65-F5344CB8AC3E}">
        <p14:creationId xmlns:p14="http://schemas.microsoft.com/office/powerpoint/2010/main" val="426306918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Microsoft Macintosh PowerPoint</Application>
  <PresentationFormat>Widescreen</PresentationFormat>
  <Paragraphs>220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LiSong Pro Light</vt:lpstr>
      <vt:lpstr>SimHei</vt:lpstr>
      <vt:lpstr>华文楷体</vt:lpstr>
      <vt:lpstr>Arial</vt:lpstr>
      <vt:lpstr>Calibri</vt:lpstr>
      <vt:lpstr>Courier New</vt:lpstr>
      <vt:lpstr>Franklin Gothic Book</vt:lpstr>
      <vt:lpstr>Wingdings</vt:lpstr>
      <vt:lpstr>Crop</vt:lpstr>
      <vt:lpstr>第三課  神的約櫃之旅（撒上4:1b至7:1）</vt:lpstr>
      <vt:lpstr>PowerPoint Presentation</vt:lpstr>
      <vt:lpstr>PowerPoint Presentation</vt:lpstr>
      <vt:lpstr>第三課 神的約櫃之旅（撒上4:1b至7:1）</vt:lpstr>
      <vt:lpstr>PowerPoint Presentation</vt:lpstr>
      <vt:lpstr>PowerPoint Presentation</vt:lpstr>
      <vt:lpstr>第三課 神的約櫃之旅（撒上4:1b至7:1）</vt:lpstr>
      <vt:lpstr>第三課 神的約櫃之旅（撒上4:1b至7:1）</vt:lpstr>
      <vt:lpstr>第三課 神的約櫃之旅（撒上4:1b至7:1）</vt:lpstr>
      <vt:lpstr>第三課 神的約櫃之旅（撒上4:1b至7:1）</vt:lpstr>
      <vt:lpstr>第三課 神的約櫃之旅（撒上4:1b至7:1）</vt:lpstr>
      <vt:lpstr>第三課 神的約櫃之旅（撒上4:1b至7:1）</vt:lpstr>
      <vt:lpstr>第三課 神的約櫃之旅（撒上4:1b至7:1）</vt:lpstr>
      <vt:lpstr>第三課 神的約櫃之旅（撒上4:1b至7:1）</vt:lpstr>
      <vt:lpstr>第三課 神的約櫃之旅（撒上4:1b至7:1）</vt:lpstr>
      <vt:lpstr>第三課 神的約櫃之旅（撒上4:1b至7:1）</vt:lpstr>
      <vt:lpstr>第三課 神的約櫃之旅（撒上4:1b至7:1）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第三課  神的約櫃之旅（撒上4:1b至7:1）</dc:title>
  <dc:creator>Sandy Mau</dc:creator>
  <cp:lastModifiedBy>Sandy Mau</cp:lastModifiedBy>
  <cp:revision>1</cp:revision>
  <dcterms:created xsi:type="dcterms:W3CDTF">2020-09-20T18:41:42Z</dcterms:created>
  <dcterms:modified xsi:type="dcterms:W3CDTF">2020-09-20T18:42:42Z</dcterms:modified>
</cp:coreProperties>
</file>