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sldIdLst>
    <p:sldId id="257" r:id="rId2"/>
    <p:sldId id="259" r:id="rId3"/>
    <p:sldId id="261" r:id="rId4"/>
    <p:sldId id="460" r:id="rId5"/>
    <p:sldId id="461" r:id="rId6"/>
    <p:sldId id="454" r:id="rId7"/>
    <p:sldId id="432" r:id="rId8"/>
    <p:sldId id="462" r:id="rId9"/>
    <p:sldId id="463" r:id="rId10"/>
    <p:sldId id="262" r:id="rId11"/>
    <p:sldId id="459" r:id="rId12"/>
    <p:sldId id="455" r:id="rId13"/>
    <p:sldId id="45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dy Mau" initials="SM" lastIdx="1" clrIdx="0">
    <p:extLst>
      <p:ext uri="{19B8F6BF-5375-455C-9EA6-DF929625EA0E}">
        <p15:presenceInfo xmlns:p15="http://schemas.microsoft.com/office/powerpoint/2012/main" userId="177cfefcd26aee4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341"/>
  </p:normalViewPr>
  <p:slideViewPr>
    <p:cSldViewPr snapToGrid="0" snapToObjects="1">
      <p:cViewPr varScale="1">
        <p:scale>
          <a:sx n="121" d="100"/>
          <a:sy n="121" d="100"/>
        </p:scale>
        <p:origin x="200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8-27T23:37:57.372" idx="1">
    <p:pos x="10" y="10"/>
    <p:text/>
    <p:extLst>
      <p:ext uri="{C676402C-5697-4E1C-873F-D02D1690AC5C}">
        <p15:threadingInfo xmlns:p15="http://schemas.microsoft.com/office/powerpoint/2012/main" timeZoneBias="42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3E26A2-F497-744E-96BF-FAEB3415571D}" type="doc">
      <dgm:prSet loTypeId="urn:microsoft.com/office/officeart/2005/8/layout/lProcess3" loCatId="" qsTypeId="urn:microsoft.com/office/officeart/2005/8/quickstyle/simple1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D513FE46-11D8-204E-A2FD-899101436848}">
      <dgm:prSet phldrT="[Text]" custT="1"/>
      <dgm:spPr/>
      <dgm:t>
        <a:bodyPr/>
        <a:lstStyle/>
        <a:p>
          <a:r>
            <a:rPr lang="en-US" sz="18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哈拿</a:t>
          </a:r>
          <a:r>
            <a:rPr lang="en-US" altLang="zh-TW" sz="18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/</a:t>
          </a:r>
          <a:r>
            <a:rPr lang="zh-TW" altLang="en-US" sz="18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撒母耳</a:t>
          </a:r>
          <a:endParaRPr lang="en-US" sz="18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D9650E25-5166-1C4B-9C1B-628EC6830F9E}" type="parTrans" cxnId="{F5912B42-515E-7D4A-8859-66A3A5CB8B3A}">
      <dgm:prSet/>
      <dgm:spPr/>
      <dgm:t>
        <a:bodyPr/>
        <a:lstStyle/>
        <a:p>
          <a:endParaRPr lang="en-US" sz="180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AAD51CE0-E0F0-C94E-A7DA-B64D39A1BC1F}" type="sibTrans" cxnId="{F5912B42-515E-7D4A-8859-66A3A5CB8B3A}">
      <dgm:prSet/>
      <dgm:spPr/>
      <dgm:t>
        <a:bodyPr/>
        <a:lstStyle/>
        <a:p>
          <a:endParaRPr lang="en-US" sz="180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6117CA1E-B535-3042-9E66-1420F5F3A50A}">
      <dgm:prSet phldrT="[Text]" custT="1"/>
      <dgm:spPr/>
      <dgm:t>
        <a:bodyPr/>
        <a:lstStyle/>
        <a:p>
          <a:r>
            <a:rPr lang="en-US" sz="18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愁苦</a:t>
          </a:r>
          <a:r>
            <a:rPr lang="en-US" altLang="zh-TW" sz="18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/</a:t>
          </a:r>
          <a:r>
            <a:rPr lang="zh-TW" altLang="en-US" sz="18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禱告</a:t>
          </a:r>
          <a:endParaRPr lang="en-US" sz="18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8AA7CE58-5994-9947-B493-2166F6D944FF}" type="parTrans" cxnId="{7EB34A39-96CF-284E-AB11-A4371629B88C}">
      <dgm:prSet/>
      <dgm:spPr/>
      <dgm:t>
        <a:bodyPr/>
        <a:lstStyle/>
        <a:p>
          <a:endParaRPr lang="en-US" sz="180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E1A94534-439F-BF4B-888E-E17317BDF887}" type="sibTrans" cxnId="{7EB34A39-96CF-284E-AB11-A4371629B88C}">
      <dgm:prSet/>
      <dgm:spPr/>
      <dgm:t>
        <a:bodyPr/>
        <a:lstStyle/>
        <a:p>
          <a:endParaRPr lang="en-US" sz="180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61AF64F4-B48F-9D4F-8812-996C10338608}">
      <dgm:prSet phldrT="[Text]" custT="1"/>
      <dgm:spPr/>
      <dgm:t>
        <a:bodyPr/>
        <a:lstStyle/>
        <a:p>
          <a:r>
            <a:rPr lang="en-US" sz="1800" err="1">
              <a:latin typeface="LiSong Pro Light" panose="02020300000000000000" pitchFamily="18" charset="-120"/>
              <a:ea typeface="LiSong Pro Light" panose="02020300000000000000" pitchFamily="18" charset="-120"/>
            </a:rPr>
            <a:t>以利一家</a:t>
          </a:r>
          <a:endParaRPr lang="en-US" sz="180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C3B59C42-25E2-E244-B3A7-8580DA511A48}" type="parTrans" cxnId="{E366A0DD-1DF4-D740-8106-EFB86E06EBB0}">
      <dgm:prSet/>
      <dgm:spPr/>
      <dgm:t>
        <a:bodyPr/>
        <a:lstStyle/>
        <a:p>
          <a:endParaRPr lang="en-US" sz="180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3F3595C6-C7E1-8F42-ACEB-E457568DB6D5}" type="sibTrans" cxnId="{E366A0DD-1DF4-D740-8106-EFB86E06EBB0}">
      <dgm:prSet/>
      <dgm:spPr/>
      <dgm:t>
        <a:bodyPr/>
        <a:lstStyle/>
        <a:p>
          <a:endParaRPr lang="en-US" sz="180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E2CB85A3-6A6E-F948-84BF-59C9371D7BC2}">
      <dgm:prSet phldrT="[Text]" custT="1"/>
      <dgm:spPr/>
      <dgm:t>
        <a:bodyPr/>
        <a:lstStyle/>
        <a:p>
          <a:r>
            <a:rPr lang="en-US" sz="1800" err="1">
              <a:latin typeface="LiSong Pro Light" panose="02020300000000000000" pitchFamily="18" charset="-120"/>
              <a:ea typeface="LiSong Pro Light" panose="02020300000000000000" pitchFamily="18" charset="-120"/>
            </a:rPr>
            <a:t>敗壞</a:t>
          </a:r>
          <a:endParaRPr lang="en-US" sz="180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2215554F-7027-D548-A94D-B189065C3691}" type="parTrans" cxnId="{04813AB0-5301-B849-A2D3-A62B146FDF8E}">
      <dgm:prSet/>
      <dgm:spPr/>
      <dgm:t>
        <a:bodyPr/>
        <a:lstStyle/>
        <a:p>
          <a:endParaRPr lang="en-US" sz="180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099E43CD-8F3C-F548-8CBB-68FEB8CA5143}" type="sibTrans" cxnId="{04813AB0-5301-B849-A2D3-A62B146FDF8E}">
      <dgm:prSet/>
      <dgm:spPr/>
      <dgm:t>
        <a:bodyPr/>
        <a:lstStyle/>
        <a:p>
          <a:endParaRPr lang="en-US" sz="180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F1D51A8A-5E10-4C4D-9591-6B3BB6A607B7}">
      <dgm:prSet phldrT="[Text]" custT="1"/>
      <dgm:spPr/>
      <dgm:t>
        <a:bodyPr/>
        <a:lstStyle/>
        <a:p>
          <a:r>
            <a:rPr lang="en-US" sz="1800" err="1">
              <a:latin typeface="LiSong Pro Light" panose="02020300000000000000" pitchFamily="18" charset="-120"/>
              <a:ea typeface="LiSong Pro Light" panose="02020300000000000000" pitchFamily="18" charset="-120"/>
            </a:rPr>
            <a:t>姑息</a:t>
          </a:r>
          <a:endParaRPr lang="en-US" sz="180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8577C5E3-B23D-5B4C-9DEC-CB941EB9A49E}" type="parTrans" cxnId="{78A14265-90DB-8941-9833-3B3802F9054B}">
      <dgm:prSet/>
      <dgm:spPr/>
      <dgm:t>
        <a:bodyPr/>
        <a:lstStyle/>
        <a:p>
          <a:endParaRPr lang="en-US" sz="180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F0F91E5F-AFF8-E84E-8D90-DC79A1C2DC79}" type="sibTrans" cxnId="{78A14265-90DB-8941-9833-3B3802F9054B}">
      <dgm:prSet/>
      <dgm:spPr/>
      <dgm:t>
        <a:bodyPr/>
        <a:lstStyle/>
        <a:p>
          <a:endParaRPr lang="en-US" sz="180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E33E9CBF-7A32-154A-BE1A-80FB90CA4A8A}">
      <dgm:prSet phldrT="[Text]" custT="1"/>
      <dgm:spPr/>
      <dgm:t>
        <a:bodyPr/>
        <a:lstStyle/>
        <a:p>
          <a:r>
            <a:rPr lang="zh-TW" altLang="en-US" sz="1800" noProof="1">
              <a:latin typeface="LiSong Pro Light" panose="02020300000000000000" pitchFamily="18" charset="-120"/>
              <a:ea typeface="LiSong Pro Light" panose="02020300000000000000" pitchFamily="18" charset="-120"/>
            </a:rPr>
            <a:t>耶和華</a:t>
          </a:r>
          <a:endParaRPr lang="en-US" altLang="zh-TW" sz="1800" noProof="1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B4F521D3-6D94-3D48-9B3A-63D24A2DB01E}" type="parTrans" cxnId="{299A47F5-303A-3444-9EFD-03ABAF4D64B1}">
      <dgm:prSet/>
      <dgm:spPr/>
      <dgm:t>
        <a:bodyPr/>
        <a:lstStyle/>
        <a:p>
          <a:endParaRPr lang="en-US" sz="180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9E1404D0-2642-AF42-8FE8-648B97B32F1C}" type="sibTrans" cxnId="{299A47F5-303A-3444-9EFD-03ABAF4D64B1}">
      <dgm:prSet/>
      <dgm:spPr/>
      <dgm:t>
        <a:bodyPr/>
        <a:lstStyle/>
        <a:p>
          <a:endParaRPr lang="en-US" sz="180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67A3DC0F-75F5-1848-904A-AC7BDC8C646B}">
      <dgm:prSet phldrT="[Text]" custT="1"/>
      <dgm:spPr/>
      <dgm:t>
        <a:bodyPr/>
        <a:lstStyle/>
        <a:p>
          <a:r>
            <a:rPr lang="en-US" sz="18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聽到</a:t>
          </a:r>
          <a:endParaRPr lang="en-US" sz="18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D8ECF4A0-11EB-594E-978C-BBDA0A90C8E7}" type="parTrans" cxnId="{296FCFBE-8B18-9442-A77D-E34A6B846DD5}">
      <dgm:prSet/>
      <dgm:spPr/>
      <dgm:t>
        <a:bodyPr/>
        <a:lstStyle/>
        <a:p>
          <a:endParaRPr lang="en-US" sz="180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5181C36B-DEC4-424A-8230-E9EE4D2E5E25}" type="sibTrans" cxnId="{296FCFBE-8B18-9442-A77D-E34A6B846DD5}">
      <dgm:prSet/>
      <dgm:spPr/>
      <dgm:t>
        <a:bodyPr/>
        <a:lstStyle/>
        <a:p>
          <a:endParaRPr lang="en-US" sz="180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A9C3A886-BD2B-9448-9773-1F9BEFE582F3}">
      <dgm:prSet phldrT="[Text]" custT="1"/>
      <dgm:spPr/>
      <dgm:t>
        <a:bodyPr/>
        <a:lstStyle/>
        <a:p>
          <a:r>
            <a:rPr lang="en-US" sz="1800" err="1">
              <a:latin typeface="LiSong Pro Light" panose="02020300000000000000" pitchFamily="18" charset="-120"/>
              <a:ea typeface="LiSong Pro Light" panose="02020300000000000000" pitchFamily="18" charset="-120"/>
            </a:rPr>
            <a:t>難過</a:t>
          </a:r>
          <a:r>
            <a:rPr lang="en-US" sz="1800">
              <a:latin typeface="LiSong Pro Light" panose="02020300000000000000" pitchFamily="18" charset="-120"/>
              <a:ea typeface="LiSong Pro Light" panose="02020300000000000000" pitchFamily="18" charset="-120"/>
            </a:rPr>
            <a:t>	</a:t>
          </a:r>
        </a:p>
      </dgm:t>
    </dgm:pt>
    <dgm:pt modelId="{11EB3EF1-5D95-7740-B307-24ACF13D0FFF}" type="parTrans" cxnId="{9D56CF8E-672A-FA47-B75B-4E959E9272B7}">
      <dgm:prSet/>
      <dgm:spPr/>
      <dgm:t>
        <a:bodyPr/>
        <a:lstStyle/>
        <a:p>
          <a:endParaRPr lang="en-US" sz="180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5500F648-80C3-404A-AAED-FDEDB29868FD}" type="sibTrans" cxnId="{9D56CF8E-672A-FA47-B75B-4E959E9272B7}">
      <dgm:prSet/>
      <dgm:spPr/>
      <dgm:t>
        <a:bodyPr/>
        <a:lstStyle/>
        <a:p>
          <a:endParaRPr lang="en-US" sz="180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021D2F66-0FAD-8E46-AA89-91E43778DDFA}">
      <dgm:prSet custT="1"/>
      <dgm:spPr/>
      <dgm:t>
        <a:bodyPr/>
        <a:lstStyle/>
        <a:p>
          <a:r>
            <a:rPr lang="en-US" sz="1800" err="1">
              <a:latin typeface="LiSong Pro Light" panose="02020300000000000000" pitchFamily="18" charset="-120"/>
              <a:ea typeface="LiSong Pro Light" panose="02020300000000000000" pitchFamily="18" charset="-120"/>
            </a:rPr>
            <a:t>懷孕</a:t>
          </a:r>
          <a:r>
            <a:rPr lang="en-US" altLang="zh-TW" sz="1800">
              <a:latin typeface="LiSong Pro Light" panose="02020300000000000000" pitchFamily="18" charset="-120"/>
              <a:ea typeface="LiSong Pro Light" panose="02020300000000000000" pitchFamily="18" charset="-120"/>
            </a:rPr>
            <a:t>/</a:t>
          </a:r>
          <a:r>
            <a:rPr lang="zh-TW" altLang="en-US" sz="1800">
              <a:latin typeface="LiSong Pro Light" panose="02020300000000000000" pitchFamily="18" charset="-120"/>
              <a:ea typeface="LiSong Pro Light" panose="02020300000000000000" pitchFamily="18" charset="-120"/>
            </a:rPr>
            <a:t>奉獻</a:t>
          </a:r>
          <a:endParaRPr lang="en-US" sz="180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9A91DE61-0434-AB41-92DD-96D2558B6CF4}" type="parTrans" cxnId="{5416ABD4-588E-0A46-AAF1-E2137F7FEE0E}">
      <dgm:prSet/>
      <dgm:spPr/>
      <dgm:t>
        <a:bodyPr/>
        <a:lstStyle/>
        <a:p>
          <a:endParaRPr lang="en-US" sz="180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063080BC-41DE-9C4E-9D90-211CB8751CA9}" type="sibTrans" cxnId="{5416ABD4-588E-0A46-AAF1-E2137F7FEE0E}">
      <dgm:prSet/>
      <dgm:spPr/>
      <dgm:t>
        <a:bodyPr/>
        <a:lstStyle/>
        <a:p>
          <a:endParaRPr lang="en-US" sz="180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1D48FF60-96E6-5147-A56B-99E30622E3B3}">
      <dgm:prSet custT="1"/>
      <dgm:spPr/>
      <dgm:t>
        <a:bodyPr/>
        <a:lstStyle/>
        <a:p>
          <a:r>
            <a:rPr lang="en-US" sz="1800" err="1">
              <a:latin typeface="LiSong Pro Light" panose="02020300000000000000" pitchFamily="18" charset="-120"/>
              <a:ea typeface="LiSong Pro Light" panose="02020300000000000000" pitchFamily="18" charset="-120"/>
            </a:rPr>
            <a:t>出生</a:t>
          </a:r>
          <a:r>
            <a:rPr lang="en-US" altLang="zh-TW" sz="1800">
              <a:latin typeface="LiSong Pro Light" panose="02020300000000000000" pitchFamily="18" charset="-120"/>
              <a:ea typeface="LiSong Pro Light" panose="02020300000000000000" pitchFamily="18" charset="-120"/>
            </a:rPr>
            <a:t>/</a:t>
          </a:r>
          <a:r>
            <a:rPr lang="zh-TW" altLang="en-US" sz="1800">
              <a:latin typeface="LiSong Pro Light" panose="02020300000000000000" pitchFamily="18" charset="-120"/>
              <a:ea typeface="LiSong Pro Light" panose="02020300000000000000" pitchFamily="18" charset="-120"/>
            </a:rPr>
            <a:t>讚美</a:t>
          </a:r>
          <a:endParaRPr lang="en-US" sz="180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93C9990D-0795-804C-98C7-5AA0D98AA345}" type="parTrans" cxnId="{B2E654E8-8F51-8449-A41F-8A0916F7AE32}">
      <dgm:prSet/>
      <dgm:spPr/>
      <dgm:t>
        <a:bodyPr/>
        <a:lstStyle/>
        <a:p>
          <a:endParaRPr lang="en-US" sz="180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21A012EC-F724-0C44-B362-168927D7DBBA}" type="sibTrans" cxnId="{B2E654E8-8F51-8449-A41F-8A0916F7AE32}">
      <dgm:prSet/>
      <dgm:spPr/>
      <dgm:t>
        <a:bodyPr/>
        <a:lstStyle/>
        <a:p>
          <a:endParaRPr lang="en-US" sz="180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4C3AAE5D-3234-1C4B-8477-68183137E318}">
      <dgm:prSet custT="1"/>
      <dgm:spPr/>
      <dgm:t>
        <a:bodyPr/>
        <a:lstStyle/>
        <a:p>
          <a:r>
            <a:rPr lang="en-US" sz="1800" err="1">
              <a:latin typeface="LiSong Pro Light" panose="02020300000000000000" pitchFamily="18" charset="-120"/>
              <a:ea typeface="LiSong Pro Light" panose="02020300000000000000" pitchFamily="18" charset="-120"/>
            </a:rPr>
            <a:t>侍奉</a:t>
          </a:r>
          <a:r>
            <a:rPr lang="en-US" altLang="zh-TW" sz="1800">
              <a:latin typeface="LiSong Pro Light" panose="02020300000000000000" pitchFamily="18" charset="-120"/>
              <a:ea typeface="LiSong Pro Light" panose="02020300000000000000" pitchFamily="18" charset="-120"/>
            </a:rPr>
            <a:t>/</a:t>
          </a:r>
          <a:r>
            <a:rPr lang="zh-TW" altLang="en-US" sz="1800">
              <a:latin typeface="LiSong Pro Light" panose="02020300000000000000" pitchFamily="18" charset="-120"/>
              <a:ea typeface="LiSong Pro Light" panose="02020300000000000000" pitchFamily="18" charset="-120"/>
            </a:rPr>
            <a:t>被召</a:t>
          </a:r>
          <a:endParaRPr lang="en-US" sz="180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17E47359-9737-9945-B0B9-FA83E981C63F}" type="parTrans" cxnId="{3D33A314-FEDC-5348-B5BF-B488018B9F95}">
      <dgm:prSet/>
      <dgm:spPr/>
      <dgm:t>
        <a:bodyPr/>
        <a:lstStyle/>
        <a:p>
          <a:endParaRPr lang="en-US" sz="180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19FC5EE9-BE90-3449-BCAE-CF6EFC9A9A21}" type="sibTrans" cxnId="{3D33A314-FEDC-5348-B5BF-B488018B9F95}">
      <dgm:prSet/>
      <dgm:spPr/>
      <dgm:t>
        <a:bodyPr/>
        <a:lstStyle/>
        <a:p>
          <a:endParaRPr lang="en-US" sz="180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1AB26C26-BE23-CA45-9F67-B011F4D38B93}">
      <dgm:prSet custT="1"/>
      <dgm:spPr/>
      <dgm:t>
        <a:bodyPr/>
        <a:lstStyle/>
        <a:p>
          <a:r>
            <a:rPr lang="en-US" sz="1800" err="1">
              <a:latin typeface="LiSong Pro Light" panose="02020300000000000000" pitchFamily="18" charset="-120"/>
              <a:ea typeface="LiSong Pro Light" panose="02020300000000000000" pitchFamily="18" charset="-120"/>
            </a:rPr>
            <a:t>同在</a:t>
          </a:r>
          <a:r>
            <a:rPr lang="en-US" altLang="zh-TW" sz="1800">
              <a:latin typeface="LiSong Pro Light" panose="02020300000000000000" pitchFamily="18" charset="-120"/>
              <a:ea typeface="LiSong Pro Light" panose="02020300000000000000" pitchFamily="18" charset="-120"/>
            </a:rPr>
            <a:t>/</a:t>
          </a:r>
          <a:r>
            <a:rPr lang="zh-TW" altLang="en-US" sz="1800">
              <a:latin typeface="LiSong Pro Light" panose="02020300000000000000" pitchFamily="18" charset="-120"/>
              <a:ea typeface="LiSong Pro Light" panose="02020300000000000000" pitchFamily="18" charset="-120"/>
            </a:rPr>
            <a:t>先知</a:t>
          </a:r>
          <a:endParaRPr lang="en-US" sz="180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BB32824C-8B1E-2E4C-9535-353CCEE58892}" type="parTrans" cxnId="{4848D5CB-7602-4A4A-8430-9D53A315705B}">
      <dgm:prSet/>
      <dgm:spPr/>
      <dgm:t>
        <a:bodyPr/>
        <a:lstStyle/>
        <a:p>
          <a:endParaRPr lang="en-US" sz="180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33906854-908A-1842-B06B-F5A125C1838A}" type="sibTrans" cxnId="{4848D5CB-7602-4A4A-8430-9D53A315705B}">
      <dgm:prSet/>
      <dgm:spPr/>
      <dgm:t>
        <a:bodyPr/>
        <a:lstStyle/>
        <a:p>
          <a:endParaRPr lang="en-US" sz="180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FFF3FFCE-6767-4149-859D-2CDDB79E0849}">
      <dgm:prSet phldrT="[Text]" custT="1"/>
      <dgm:spPr/>
      <dgm:t>
        <a:bodyPr/>
        <a:lstStyle/>
        <a:p>
          <a:r>
            <a:rPr lang="en-US" sz="1800" err="1">
              <a:latin typeface="LiSong Pro Light" panose="02020300000000000000" pitchFamily="18" charset="-120"/>
              <a:ea typeface="LiSong Pro Light" panose="02020300000000000000" pitchFamily="18" charset="-120"/>
            </a:rPr>
            <a:t>預言</a:t>
          </a:r>
          <a:endParaRPr lang="en-US" sz="180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BBCD315F-F407-A54C-BBCC-2837CB287B93}" type="parTrans" cxnId="{7B88DF36-83EB-0C44-AD81-C9FDDB4AF007}">
      <dgm:prSet/>
      <dgm:spPr/>
      <dgm:t>
        <a:bodyPr/>
        <a:lstStyle/>
        <a:p>
          <a:endParaRPr lang="en-US" sz="180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966748CF-52EB-574F-9D96-3E475D9FD4AE}" type="sibTrans" cxnId="{7B88DF36-83EB-0C44-AD81-C9FDDB4AF007}">
      <dgm:prSet/>
      <dgm:spPr/>
      <dgm:t>
        <a:bodyPr/>
        <a:lstStyle/>
        <a:p>
          <a:endParaRPr lang="en-US" sz="180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57B869CB-767E-3249-8487-7AA6B6133F27}">
      <dgm:prSet phldrT="[Text]" custT="1"/>
      <dgm:spPr/>
      <dgm:t>
        <a:bodyPr/>
        <a:lstStyle/>
        <a:p>
          <a:r>
            <a:rPr lang="en-US" sz="1800" err="1">
              <a:latin typeface="LiSong Pro Light" panose="02020300000000000000" pitchFamily="18" charset="-120"/>
              <a:ea typeface="LiSong Pro Light" panose="02020300000000000000" pitchFamily="18" charset="-120"/>
            </a:rPr>
            <a:t>審判</a:t>
          </a:r>
          <a:endParaRPr lang="en-US" sz="180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42C24A5B-1A17-B34B-ACD4-4D2722A6759E}" type="parTrans" cxnId="{D7FF195A-7411-134B-A3ED-713B19E597C8}">
      <dgm:prSet/>
      <dgm:spPr/>
      <dgm:t>
        <a:bodyPr/>
        <a:lstStyle/>
        <a:p>
          <a:endParaRPr lang="en-US" sz="180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3A344B56-1D81-ED45-A91C-8A4A787B13BF}" type="sibTrans" cxnId="{D7FF195A-7411-134B-A3ED-713B19E597C8}">
      <dgm:prSet/>
      <dgm:spPr/>
      <dgm:t>
        <a:bodyPr/>
        <a:lstStyle/>
        <a:p>
          <a:endParaRPr lang="en-US" sz="180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D980CB80-27D7-7F40-9E86-09DE8C96636F}">
      <dgm:prSet phldrT="[Text]" custT="1"/>
      <dgm:spPr/>
      <dgm:t>
        <a:bodyPr/>
        <a:lstStyle/>
        <a:p>
          <a:r>
            <a:rPr lang="en-US" sz="1800" err="1">
              <a:latin typeface="LiSong Pro Light" panose="02020300000000000000" pitchFamily="18" charset="-120"/>
              <a:ea typeface="LiSong Pro Light" panose="02020300000000000000" pitchFamily="18" charset="-120"/>
            </a:rPr>
            <a:t>等待</a:t>
          </a:r>
          <a:endParaRPr lang="en-US" sz="180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4833FC6D-50C6-5A4E-AA4F-AF0B43FAD029}" type="parTrans" cxnId="{9DA0437C-A2DC-DF42-A9B1-42B45E655337}">
      <dgm:prSet/>
      <dgm:spPr/>
      <dgm:t>
        <a:bodyPr/>
        <a:lstStyle/>
        <a:p>
          <a:endParaRPr lang="en-US" sz="180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8721FAE5-01AE-E34A-99C7-BF856323F0D7}" type="sibTrans" cxnId="{9DA0437C-A2DC-DF42-A9B1-42B45E655337}">
      <dgm:prSet/>
      <dgm:spPr/>
      <dgm:t>
        <a:bodyPr/>
        <a:lstStyle/>
        <a:p>
          <a:endParaRPr lang="en-US" sz="180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8E8043A5-3456-3146-BF37-57565A9D9933}">
      <dgm:prSet phldrT="[Text]" custT="1"/>
      <dgm:spPr/>
      <dgm:t>
        <a:bodyPr/>
        <a:lstStyle/>
        <a:p>
          <a:r>
            <a:rPr lang="en-US" sz="1800" err="1">
              <a:latin typeface="LiSong Pro Light" panose="02020300000000000000" pitchFamily="18" charset="-120"/>
              <a:ea typeface="LiSong Pro Light" panose="02020300000000000000" pitchFamily="18" charset="-120"/>
            </a:rPr>
            <a:t>揀選</a:t>
          </a:r>
          <a:endParaRPr lang="en-US" sz="180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EB15DF8A-8568-3A4E-827B-652D00C901EF}" type="parTrans" cxnId="{A47B2F53-98B2-7948-BDF2-8D8E7AEBEB32}">
      <dgm:prSet/>
      <dgm:spPr/>
      <dgm:t>
        <a:bodyPr/>
        <a:lstStyle/>
        <a:p>
          <a:endParaRPr lang="en-US" sz="180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D5FB8AE7-8A44-E94F-8AC1-6268C4DABFA4}" type="sibTrans" cxnId="{A47B2F53-98B2-7948-BDF2-8D8E7AEBEB32}">
      <dgm:prSet/>
      <dgm:spPr/>
      <dgm:t>
        <a:bodyPr/>
        <a:lstStyle/>
        <a:p>
          <a:endParaRPr lang="en-US" sz="180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38EE815F-334B-A848-ACD8-9305503D5D21}">
      <dgm:prSet phldrT="[Text]" custT="1"/>
      <dgm:spPr/>
      <dgm:t>
        <a:bodyPr/>
        <a:lstStyle/>
        <a:p>
          <a:r>
            <a:rPr lang="en-US" sz="1800" err="1">
              <a:latin typeface="LiSong Pro Light" panose="02020300000000000000" pitchFamily="18" charset="-120"/>
              <a:ea typeface="LiSong Pro Light" panose="02020300000000000000" pitchFamily="18" charset="-120"/>
            </a:rPr>
            <a:t>呼召</a:t>
          </a:r>
          <a:endParaRPr lang="en-US" sz="180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19BD0120-A2BA-6D48-A2F1-F7E0D159DD26}" type="parTrans" cxnId="{883C0CA4-A3DE-3244-956E-775DD4245FE8}">
      <dgm:prSet/>
      <dgm:spPr/>
      <dgm:t>
        <a:bodyPr/>
        <a:lstStyle/>
        <a:p>
          <a:endParaRPr lang="en-US" sz="180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8E5DF8CA-3254-F741-9D72-8846864F7E9C}" type="sibTrans" cxnId="{883C0CA4-A3DE-3244-956E-775DD4245FE8}">
      <dgm:prSet/>
      <dgm:spPr/>
      <dgm:t>
        <a:bodyPr/>
        <a:lstStyle/>
        <a:p>
          <a:endParaRPr lang="en-US" sz="180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54978F61-48D8-7A44-94F0-8C5AB54152CC}">
      <dgm:prSet phldrT="[Text]" custT="1"/>
      <dgm:spPr/>
      <dgm:t>
        <a:bodyPr/>
        <a:lstStyle/>
        <a:p>
          <a:r>
            <a:rPr lang="en-US" sz="18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仇敵</a:t>
          </a:r>
          <a:r>
            <a:rPr lang="zh-TW" altLang="en-US" sz="18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 </a:t>
          </a:r>
          <a:r>
            <a:rPr lang="en-US" altLang="zh-TW" sz="18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-</a:t>
          </a:r>
          <a:r>
            <a:rPr lang="zh-TW" altLang="en-US" sz="18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 敵對神的勢力</a:t>
          </a:r>
          <a:endParaRPr lang="en-US" sz="18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463C60D9-8653-C44F-9B9D-35EAF1983824}" type="parTrans" cxnId="{E984CCCD-46FD-F14F-BA6F-FCBB159911E6}">
      <dgm:prSet/>
      <dgm:spPr/>
      <dgm:t>
        <a:bodyPr/>
        <a:lstStyle/>
        <a:p>
          <a:endParaRPr lang="en-US"/>
        </a:p>
      </dgm:t>
    </dgm:pt>
    <dgm:pt modelId="{E987DC49-977E-7B47-829F-2FA1E412EA56}" type="sibTrans" cxnId="{E984CCCD-46FD-F14F-BA6F-FCBB159911E6}">
      <dgm:prSet/>
      <dgm:spPr/>
      <dgm:t>
        <a:bodyPr/>
        <a:lstStyle/>
        <a:p>
          <a:endParaRPr lang="en-US"/>
        </a:p>
      </dgm:t>
    </dgm:pt>
    <dgm:pt modelId="{489BD294-7625-BF4B-A14D-71D992B04077}">
      <dgm:prSet phldrT="[Text]" custT="1"/>
      <dgm:spPr/>
      <dgm:t>
        <a:bodyPr/>
        <a:lstStyle/>
        <a:p>
          <a:r>
            <a:rPr lang="en-US" sz="18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向神誇耀</a:t>
          </a:r>
          <a:endParaRPr lang="en-US" sz="18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7E564316-C5C1-8847-8382-EB8708012D6B}" type="parTrans" cxnId="{3622703D-481D-B24F-8C06-2E1443EC4258}">
      <dgm:prSet/>
      <dgm:spPr/>
      <dgm:t>
        <a:bodyPr/>
        <a:lstStyle/>
        <a:p>
          <a:endParaRPr lang="en-US"/>
        </a:p>
      </dgm:t>
    </dgm:pt>
    <dgm:pt modelId="{05C57D6A-7483-A942-833B-F2D6EF8CC997}" type="sibTrans" cxnId="{3622703D-481D-B24F-8C06-2E1443EC4258}">
      <dgm:prSet/>
      <dgm:spPr/>
      <dgm:t>
        <a:bodyPr/>
        <a:lstStyle/>
        <a:p>
          <a:endParaRPr lang="en-US"/>
        </a:p>
      </dgm:t>
    </dgm:pt>
    <dgm:pt modelId="{A41E9761-D2E9-4B4A-8341-59E34D290D6A}">
      <dgm:prSet phldrT="[Text]" custT="1"/>
      <dgm:spPr/>
      <dgm:t>
        <a:bodyPr/>
        <a:lstStyle/>
        <a:p>
          <a:r>
            <a:rPr lang="en-US" sz="18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阻礙</a:t>
          </a:r>
          <a:endParaRPr lang="en-US" sz="18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3D6E9C26-A28C-2D45-A24C-C605F0F4E901}" type="parTrans" cxnId="{B8611433-FF15-664B-A647-A00FBAC5A6CA}">
      <dgm:prSet/>
      <dgm:spPr/>
      <dgm:t>
        <a:bodyPr/>
        <a:lstStyle/>
        <a:p>
          <a:endParaRPr lang="en-US"/>
        </a:p>
      </dgm:t>
    </dgm:pt>
    <dgm:pt modelId="{6385B5B8-6B8D-5E4B-AF5E-EBFDB1E3C5B5}" type="sibTrans" cxnId="{B8611433-FF15-664B-A647-A00FBAC5A6CA}">
      <dgm:prSet/>
      <dgm:spPr/>
      <dgm:t>
        <a:bodyPr/>
        <a:lstStyle/>
        <a:p>
          <a:endParaRPr lang="en-US"/>
        </a:p>
      </dgm:t>
    </dgm:pt>
    <dgm:pt modelId="{C181F3F6-24C9-6142-A64D-55EA744CB794}">
      <dgm:prSet phldrT="[Text]" custT="1"/>
      <dgm:spPr/>
      <dgm:t>
        <a:bodyPr/>
        <a:lstStyle/>
        <a:p>
          <a:r>
            <a:rPr lang="en-US" sz="18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控告</a:t>
          </a:r>
          <a:endParaRPr lang="en-US" sz="18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81C7EEBC-F53F-9248-A9BC-9EE375094E51}" type="parTrans" cxnId="{162E2ACF-40EB-EE4B-94C7-E2AE93B6DA7D}">
      <dgm:prSet/>
      <dgm:spPr/>
      <dgm:t>
        <a:bodyPr/>
        <a:lstStyle/>
        <a:p>
          <a:endParaRPr lang="en-US"/>
        </a:p>
      </dgm:t>
    </dgm:pt>
    <dgm:pt modelId="{37A333D4-BB3F-F043-BF6C-E60E0F5A8545}" type="sibTrans" cxnId="{162E2ACF-40EB-EE4B-94C7-E2AE93B6DA7D}">
      <dgm:prSet/>
      <dgm:spPr/>
      <dgm:t>
        <a:bodyPr/>
        <a:lstStyle/>
        <a:p>
          <a:endParaRPr lang="en-US"/>
        </a:p>
      </dgm:t>
    </dgm:pt>
    <dgm:pt modelId="{5B1C3C63-6232-AE48-A931-E9F6A7DFF8B7}" type="pres">
      <dgm:prSet presAssocID="{733E26A2-F497-744E-96BF-FAEB3415571D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9663CD48-B5E9-3B4C-A156-D01854A78F53}" type="pres">
      <dgm:prSet presAssocID="{D513FE46-11D8-204E-A2FD-899101436848}" presName="horFlow" presStyleCnt="0"/>
      <dgm:spPr/>
    </dgm:pt>
    <dgm:pt modelId="{3A6BF260-303D-D844-9B48-168DABCF206A}" type="pres">
      <dgm:prSet presAssocID="{D513FE46-11D8-204E-A2FD-899101436848}" presName="bigChev" presStyleLbl="node1" presStyleIdx="0" presStyleCnt="4"/>
      <dgm:spPr/>
    </dgm:pt>
    <dgm:pt modelId="{08B0077A-0EE8-4045-A03C-A96A12606DBD}" type="pres">
      <dgm:prSet presAssocID="{8AA7CE58-5994-9947-B493-2166F6D944FF}" presName="parTrans" presStyleCnt="0"/>
      <dgm:spPr/>
    </dgm:pt>
    <dgm:pt modelId="{F93A5249-ABE4-4740-AFFA-9F28878D87F0}" type="pres">
      <dgm:prSet presAssocID="{6117CA1E-B535-3042-9E66-1420F5F3A50A}" presName="node" presStyleLbl="alignAccFollowNode1" presStyleIdx="0" presStyleCnt="17">
        <dgm:presLayoutVars>
          <dgm:bulletEnabled val="1"/>
        </dgm:presLayoutVars>
      </dgm:prSet>
      <dgm:spPr/>
    </dgm:pt>
    <dgm:pt modelId="{B69D03F9-9C17-9E46-A3F1-9A68A0087173}" type="pres">
      <dgm:prSet presAssocID="{E1A94534-439F-BF4B-888E-E17317BDF887}" presName="sibTrans" presStyleCnt="0"/>
      <dgm:spPr/>
    </dgm:pt>
    <dgm:pt modelId="{61966936-1D65-B94D-AB00-BA477ECF29DE}" type="pres">
      <dgm:prSet presAssocID="{021D2F66-0FAD-8E46-AA89-91E43778DDFA}" presName="node" presStyleLbl="alignAccFollowNode1" presStyleIdx="1" presStyleCnt="17">
        <dgm:presLayoutVars>
          <dgm:bulletEnabled val="1"/>
        </dgm:presLayoutVars>
      </dgm:prSet>
      <dgm:spPr/>
    </dgm:pt>
    <dgm:pt modelId="{990696B8-BB3D-A741-8773-D93D30CF965B}" type="pres">
      <dgm:prSet presAssocID="{063080BC-41DE-9C4E-9D90-211CB8751CA9}" presName="sibTrans" presStyleCnt="0"/>
      <dgm:spPr/>
    </dgm:pt>
    <dgm:pt modelId="{4958798C-D9C7-2A4C-88DC-F78EEC5ECFFB}" type="pres">
      <dgm:prSet presAssocID="{1D48FF60-96E6-5147-A56B-99E30622E3B3}" presName="node" presStyleLbl="alignAccFollowNode1" presStyleIdx="2" presStyleCnt="17">
        <dgm:presLayoutVars>
          <dgm:bulletEnabled val="1"/>
        </dgm:presLayoutVars>
      </dgm:prSet>
      <dgm:spPr/>
    </dgm:pt>
    <dgm:pt modelId="{17EA6198-7675-3E48-894F-9A5480C472BF}" type="pres">
      <dgm:prSet presAssocID="{21A012EC-F724-0C44-B362-168927D7DBBA}" presName="sibTrans" presStyleCnt="0"/>
      <dgm:spPr/>
    </dgm:pt>
    <dgm:pt modelId="{B8E9E530-1DC4-334C-A726-8EE51159775E}" type="pres">
      <dgm:prSet presAssocID="{4C3AAE5D-3234-1C4B-8477-68183137E318}" presName="node" presStyleLbl="alignAccFollowNode1" presStyleIdx="3" presStyleCnt="17">
        <dgm:presLayoutVars>
          <dgm:bulletEnabled val="1"/>
        </dgm:presLayoutVars>
      </dgm:prSet>
      <dgm:spPr/>
    </dgm:pt>
    <dgm:pt modelId="{8EC26F6B-4439-074E-832C-36FB353B93AB}" type="pres">
      <dgm:prSet presAssocID="{19FC5EE9-BE90-3449-BCAE-CF6EFC9A9A21}" presName="sibTrans" presStyleCnt="0"/>
      <dgm:spPr/>
    </dgm:pt>
    <dgm:pt modelId="{878FD330-F0E0-A249-BBFE-360F8D461B32}" type="pres">
      <dgm:prSet presAssocID="{1AB26C26-BE23-CA45-9F67-B011F4D38B93}" presName="node" presStyleLbl="alignAccFollowNode1" presStyleIdx="4" presStyleCnt="17">
        <dgm:presLayoutVars>
          <dgm:bulletEnabled val="1"/>
        </dgm:presLayoutVars>
      </dgm:prSet>
      <dgm:spPr/>
    </dgm:pt>
    <dgm:pt modelId="{B4148E88-99D5-C34C-BC52-99AB5BC091CD}" type="pres">
      <dgm:prSet presAssocID="{D513FE46-11D8-204E-A2FD-899101436848}" presName="vSp" presStyleCnt="0"/>
      <dgm:spPr/>
    </dgm:pt>
    <dgm:pt modelId="{C57D9E61-A095-F04F-9DEF-797BC4AF7AC6}" type="pres">
      <dgm:prSet presAssocID="{61AF64F4-B48F-9D4F-8812-996C10338608}" presName="horFlow" presStyleCnt="0"/>
      <dgm:spPr/>
    </dgm:pt>
    <dgm:pt modelId="{4A7A0C8A-C5F5-5B4C-A183-CC28A23BDF7C}" type="pres">
      <dgm:prSet presAssocID="{61AF64F4-B48F-9D4F-8812-996C10338608}" presName="bigChev" presStyleLbl="node1" presStyleIdx="1" presStyleCnt="4"/>
      <dgm:spPr/>
    </dgm:pt>
    <dgm:pt modelId="{E57F65F0-792C-BF46-8EAC-D6A28049623B}" type="pres">
      <dgm:prSet presAssocID="{2215554F-7027-D548-A94D-B189065C3691}" presName="parTrans" presStyleCnt="0"/>
      <dgm:spPr/>
    </dgm:pt>
    <dgm:pt modelId="{A7C2C57E-C075-B349-AC3B-B2D58038D0AD}" type="pres">
      <dgm:prSet presAssocID="{E2CB85A3-6A6E-F948-84BF-59C9371D7BC2}" presName="node" presStyleLbl="alignAccFollowNode1" presStyleIdx="5" presStyleCnt="17">
        <dgm:presLayoutVars>
          <dgm:bulletEnabled val="1"/>
        </dgm:presLayoutVars>
      </dgm:prSet>
      <dgm:spPr/>
    </dgm:pt>
    <dgm:pt modelId="{D9B1FA95-7596-9A4E-A6E6-F1EB52736DB9}" type="pres">
      <dgm:prSet presAssocID="{099E43CD-8F3C-F548-8CBB-68FEB8CA5143}" presName="sibTrans" presStyleCnt="0"/>
      <dgm:spPr/>
    </dgm:pt>
    <dgm:pt modelId="{BB5C77B6-08AE-8444-8158-3BA9F57D4772}" type="pres">
      <dgm:prSet presAssocID="{F1D51A8A-5E10-4C4D-9591-6B3BB6A607B7}" presName="node" presStyleLbl="alignAccFollowNode1" presStyleIdx="6" presStyleCnt="17">
        <dgm:presLayoutVars>
          <dgm:bulletEnabled val="1"/>
        </dgm:presLayoutVars>
      </dgm:prSet>
      <dgm:spPr/>
    </dgm:pt>
    <dgm:pt modelId="{179CFD54-341C-104D-962F-650C33D0B4C9}" type="pres">
      <dgm:prSet presAssocID="{F0F91E5F-AFF8-E84E-8D90-DC79A1C2DC79}" presName="sibTrans" presStyleCnt="0"/>
      <dgm:spPr/>
    </dgm:pt>
    <dgm:pt modelId="{E890E60D-3F5C-6A43-869B-60705DADD8BE}" type="pres">
      <dgm:prSet presAssocID="{FFF3FFCE-6767-4149-859D-2CDDB79E0849}" presName="node" presStyleLbl="alignAccFollowNode1" presStyleIdx="7" presStyleCnt="17">
        <dgm:presLayoutVars>
          <dgm:bulletEnabled val="1"/>
        </dgm:presLayoutVars>
      </dgm:prSet>
      <dgm:spPr/>
    </dgm:pt>
    <dgm:pt modelId="{4B2EC5E0-FB96-DA40-80D4-9A305A67F443}" type="pres">
      <dgm:prSet presAssocID="{966748CF-52EB-574F-9D96-3E475D9FD4AE}" presName="sibTrans" presStyleCnt="0"/>
      <dgm:spPr/>
    </dgm:pt>
    <dgm:pt modelId="{8766BF58-1664-654A-A033-4D4D7C5844A2}" type="pres">
      <dgm:prSet presAssocID="{57B869CB-767E-3249-8487-7AA6B6133F27}" presName="node" presStyleLbl="alignAccFollowNode1" presStyleIdx="8" presStyleCnt="17">
        <dgm:presLayoutVars>
          <dgm:bulletEnabled val="1"/>
        </dgm:presLayoutVars>
      </dgm:prSet>
      <dgm:spPr/>
    </dgm:pt>
    <dgm:pt modelId="{D3505177-E1FB-2144-B5EB-0730FA762760}" type="pres">
      <dgm:prSet presAssocID="{61AF64F4-B48F-9D4F-8812-996C10338608}" presName="vSp" presStyleCnt="0"/>
      <dgm:spPr/>
    </dgm:pt>
    <dgm:pt modelId="{48F2A790-A3D5-EF41-B7BB-F364ECBF328A}" type="pres">
      <dgm:prSet presAssocID="{54978F61-48D8-7A44-94F0-8C5AB54152CC}" presName="horFlow" presStyleCnt="0"/>
      <dgm:spPr/>
    </dgm:pt>
    <dgm:pt modelId="{8D56A95F-8D10-3F45-B3EE-792285F3BC0E}" type="pres">
      <dgm:prSet presAssocID="{54978F61-48D8-7A44-94F0-8C5AB54152CC}" presName="bigChev" presStyleLbl="node1" presStyleIdx="2" presStyleCnt="4"/>
      <dgm:spPr/>
    </dgm:pt>
    <dgm:pt modelId="{B71D9E5F-5F1E-A34F-BC21-2EB59FEB859A}" type="pres">
      <dgm:prSet presAssocID="{3D6E9C26-A28C-2D45-A24C-C605F0F4E901}" presName="parTrans" presStyleCnt="0"/>
      <dgm:spPr/>
    </dgm:pt>
    <dgm:pt modelId="{D931BEDF-77D8-664E-9948-3B9EC6179ED1}" type="pres">
      <dgm:prSet presAssocID="{A41E9761-D2E9-4B4A-8341-59E34D290D6A}" presName="node" presStyleLbl="alignAccFollowNode1" presStyleIdx="9" presStyleCnt="17">
        <dgm:presLayoutVars>
          <dgm:bulletEnabled val="1"/>
        </dgm:presLayoutVars>
      </dgm:prSet>
      <dgm:spPr/>
    </dgm:pt>
    <dgm:pt modelId="{42C0786C-7464-9942-90DD-AB15C23D407C}" type="pres">
      <dgm:prSet presAssocID="{6385B5B8-6B8D-5E4B-AF5E-EBFDB1E3C5B5}" presName="sibTrans" presStyleCnt="0"/>
      <dgm:spPr/>
    </dgm:pt>
    <dgm:pt modelId="{EAF2B938-9969-0D4E-AFFC-D623C9F81FF8}" type="pres">
      <dgm:prSet presAssocID="{C181F3F6-24C9-6142-A64D-55EA744CB794}" presName="node" presStyleLbl="alignAccFollowNode1" presStyleIdx="10" presStyleCnt="17">
        <dgm:presLayoutVars>
          <dgm:bulletEnabled val="1"/>
        </dgm:presLayoutVars>
      </dgm:prSet>
      <dgm:spPr/>
    </dgm:pt>
    <dgm:pt modelId="{C64D6990-7B86-7C4F-81B8-7B2315E4172C}" type="pres">
      <dgm:prSet presAssocID="{37A333D4-BB3F-F043-BF6C-E60E0F5A8545}" presName="sibTrans" presStyleCnt="0"/>
      <dgm:spPr/>
    </dgm:pt>
    <dgm:pt modelId="{39CAE036-DCBE-5044-B890-E51644D94AE6}" type="pres">
      <dgm:prSet presAssocID="{489BD294-7625-BF4B-A14D-71D992B04077}" presName="node" presStyleLbl="alignAccFollowNode1" presStyleIdx="11" presStyleCnt="17">
        <dgm:presLayoutVars>
          <dgm:bulletEnabled val="1"/>
        </dgm:presLayoutVars>
      </dgm:prSet>
      <dgm:spPr/>
    </dgm:pt>
    <dgm:pt modelId="{7B03C291-162A-DF4C-B1DF-E7ED83375024}" type="pres">
      <dgm:prSet presAssocID="{54978F61-48D8-7A44-94F0-8C5AB54152CC}" presName="vSp" presStyleCnt="0"/>
      <dgm:spPr/>
    </dgm:pt>
    <dgm:pt modelId="{666C1E6E-7826-094C-9734-ECE4D01D98BF}" type="pres">
      <dgm:prSet presAssocID="{E33E9CBF-7A32-154A-BE1A-80FB90CA4A8A}" presName="horFlow" presStyleCnt="0"/>
      <dgm:spPr/>
    </dgm:pt>
    <dgm:pt modelId="{E08D2900-91F5-4F49-988E-3E80CE54D88C}" type="pres">
      <dgm:prSet presAssocID="{E33E9CBF-7A32-154A-BE1A-80FB90CA4A8A}" presName="bigChev" presStyleLbl="node1" presStyleIdx="3" presStyleCnt="4"/>
      <dgm:spPr/>
    </dgm:pt>
    <dgm:pt modelId="{E09289C4-CF83-F040-9A6B-EE6E5F690E15}" type="pres">
      <dgm:prSet presAssocID="{D8ECF4A0-11EB-594E-978C-BBDA0A90C8E7}" presName="parTrans" presStyleCnt="0"/>
      <dgm:spPr/>
    </dgm:pt>
    <dgm:pt modelId="{8E0CC5DB-0E18-434A-80D1-6971666AA617}" type="pres">
      <dgm:prSet presAssocID="{67A3DC0F-75F5-1848-904A-AC7BDC8C646B}" presName="node" presStyleLbl="alignAccFollowNode1" presStyleIdx="12" presStyleCnt="17">
        <dgm:presLayoutVars>
          <dgm:bulletEnabled val="1"/>
        </dgm:presLayoutVars>
      </dgm:prSet>
      <dgm:spPr/>
    </dgm:pt>
    <dgm:pt modelId="{B1632958-2E12-2D41-B1A9-ACF351184823}" type="pres">
      <dgm:prSet presAssocID="{5181C36B-DEC4-424A-8230-E9EE4D2E5E25}" presName="sibTrans" presStyleCnt="0"/>
      <dgm:spPr/>
    </dgm:pt>
    <dgm:pt modelId="{FEC5F4F7-B1B7-F047-AFAB-4B6951209C5E}" type="pres">
      <dgm:prSet presAssocID="{A9C3A886-BD2B-9448-9773-1F9BEFE582F3}" presName="node" presStyleLbl="alignAccFollowNode1" presStyleIdx="13" presStyleCnt="17">
        <dgm:presLayoutVars>
          <dgm:bulletEnabled val="1"/>
        </dgm:presLayoutVars>
      </dgm:prSet>
      <dgm:spPr/>
    </dgm:pt>
    <dgm:pt modelId="{ABDEC6DF-77AF-F14E-BE48-58772249CAA0}" type="pres">
      <dgm:prSet presAssocID="{5500F648-80C3-404A-AAED-FDEDB29868FD}" presName="sibTrans" presStyleCnt="0"/>
      <dgm:spPr/>
    </dgm:pt>
    <dgm:pt modelId="{F1B92E39-FE15-DE45-ACDE-9B0E445F4349}" type="pres">
      <dgm:prSet presAssocID="{D980CB80-27D7-7F40-9E86-09DE8C96636F}" presName="node" presStyleLbl="alignAccFollowNode1" presStyleIdx="14" presStyleCnt="17">
        <dgm:presLayoutVars>
          <dgm:bulletEnabled val="1"/>
        </dgm:presLayoutVars>
      </dgm:prSet>
      <dgm:spPr/>
    </dgm:pt>
    <dgm:pt modelId="{AE89DF8B-7340-9C41-9B06-A6E745BFDF04}" type="pres">
      <dgm:prSet presAssocID="{8721FAE5-01AE-E34A-99C7-BF856323F0D7}" presName="sibTrans" presStyleCnt="0"/>
      <dgm:spPr/>
    </dgm:pt>
    <dgm:pt modelId="{6D27D0A4-A75C-304D-9EC0-9B0F420AF6D5}" type="pres">
      <dgm:prSet presAssocID="{8E8043A5-3456-3146-BF37-57565A9D9933}" presName="node" presStyleLbl="alignAccFollowNode1" presStyleIdx="15" presStyleCnt="17">
        <dgm:presLayoutVars>
          <dgm:bulletEnabled val="1"/>
        </dgm:presLayoutVars>
      </dgm:prSet>
      <dgm:spPr/>
    </dgm:pt>
    <dgm:pt modelId="{E0086F1C-706D-894E-B9A9-654133C64032}" type="pres">
      <dgm:prSet presAssocID="{D5FB8AE7-8A44-E94F-8AC1-6268C4DABFA4}" presName="sibTrans" presStyleCnt="0"/>
      <dgm:spPr/>
    </dgm:pt>
    <dgm:pt modelId="{5E198762-B265-AC4B-B925-36D3AE161AE6}" type="pres">
      <dgm:prSet presAssocID="{38EE815F-334B-A848-ACD8-9305503D5D21}" presName="node" presStyleLbl="alignAccFollowNode1" presStyleIdx="16" presStyleCnt="17">
        <dgm:presLayoutVars>
          <dgm:bulletEnabled val="1"/>
        </dgm:presLayoutVars>
      </dgm:prSet>
      <dgm:spPr/>
    </dgm:pt>
  </dgm:ptLst>
  <dgm:cxnLst>
    <dgm:cxn modelId="{3D33A314-FEDC-5348-B5BF-B488018B9F95}" srcId="{D513FE46-11D8-204E-A2FD-899101436848}" destId="{4C3AAE5D-3234-1C4B-8477-68183137E318}" srcOrd="3" destOrd="0" parTransId="{17E47359-9737-9945-B0B9-FA83E981C63F}" sibTransId="{19FC5EE9-BE90-3449-BCAE-CF6EFC9A9A21}"/>
    <dgm:cxn modelId="{287E7C1C-FBF3-4648-8C49-D11BEB28BE51}" type="presOf" srcId="{67A3DC0F-75F5-1848-904A-AC7BDC8C646B}" destId="{8E0CC5DB-0E18-434A-80D1-6971666AA617}" srcOrd="0" destOrd="0" presId="urn:microsoft.com/office/officeart/2005/8/layout/lProcess3"/>
    <dgm:cxn modelId="{2E31B82B-CE0B-C748-B436-49CBBA66810D}" type="presOf" srcId="{D513FE46-11D8-204E-A2FD-899101436848}" destId="{3A6BF260-303D-D844-9B48-168DABCF206A}" srcOrd="0" destOrd="0" presId="urn:microsoft.com/office/officeart/2005/8/layout/lProcess3"/>
    <dgm:cxn modelId="{B8611433-FF15-664B-A647-A00FBAC5A6CA}" srcId="{54978F61-48D8-7A44-94F0-8C5AB54152CC}" destId="{A41E9761-D2E9-4B4A-8341-59E34D290D6A}" srcOrd="0" destOrd="0" parTransId="{3D6E9C26-A28C-2D45-A24C-C605F0F4E901}" sibTransId="{6385B5B8-6B8D-5E4B-AF5E-EBFDB1E3C5B5}"/>
    <dgm:cxn modelId="{7B88DF36-83EB-0C44-AD81-C9FDDB4AF007}" srcId="{61AF64F4-B48F-9D4F-8812-996C10338608}" destId="{FFF3FFCE-6767-4149-859D-2CDDB79E0849}" srcOrd="2" destOrd="0" parTransId="{BBCD315F-F407-A54C-BBCC-2837CB287B93}" sibTransId="{966748CF-52EB-574F-9D96-3E475D9FD4AE}"/>
    <dgm:cxn modelId="{7EB34A39-96CF-284E-AB11-A4371629B88C}" srcId="{D513FE46-11D8-204E-A2FD-899101436848}" destId="{6117CA1E-B535-3042-9E66-1420F5F3A50A}" srcOrd="0" destOrd="0" parTransId="{8AA7CE58-5994-9947-B493-2166F6D944FF}" sibTransId="{E1A94534-439F-BF4B-888E-E17317BDF887}"/>
    <dgm:cxn modelId="{3622703D-481D-B24F-8C06-2E1443EC4258}" srcId="{54978F61-48D8-7A44-94F0-8C5AB54152CC}" destId="{489BD294-7625-BF4B-A14D-71D992B04077}" srcOrd="2" destOrd="0" parTransId="{7E564316-C5C1-8847-8382-EB8708012D6B}" sibTransId="{05C57D6A-7483-A942-833B-F2D6EF8CC997}"/>
    <dgm:cxn modelId="{FA7E4240-ED4C-E84A-A0A9-18626826A388}" type="presOf" srcId="{A9C3A886-BD2B-9448-9773-1F9BEFE582F3}" destId="{FEC5F4F7-B1B7-F047-AFAB-4B6951209C5E}" srcOrd="0" destOrd="0" presId="urn:microsoft.com/office/officeart/2005/8/layout/lProcess3"/>
    <dgm:cxn modelId="{F5912B42-515E-7D4A-8859-66A3A5CB8B3A}" srcId="{733E26A2-F497-744E-96BF-FAEB3415571D}" destId="{D513FE46-11D8-204E-A2FD-899101436848}" srcOrd="0" destOrd="0" parTransId="{D9650E25-5166-1C4B-9C1B-628EC6830F9E}" sibTransId="{AAD51CE0-E0F0-C94E-A7DA-B64D39A1BC1F}"/>
    <dgm:cxn modelId="{273A7549-3A6D-C645-9E3E-7194C9F0C9D2}" type="presOf" srcId="{021D2F66-0FAD-8E46-AA89-91E43778DDFA}" destId="{61966936-1D65-B94D-AB00-BA477ECF29DE}" srcOrd="0" destOrd="0" presId="urn:microsoft.com/office/officeart/2005/8/layout/lProcess3"/>
    <dgm:cxn modelId="{E6C95D50-2A64-8D4A-AF06-293793643FC0}" type="presOf" srcId="{489BD294-7625-BF4B-A14D-71D992B04077}" destId="{39CAE036-DCBE-5044-B890-E51644D94AE6}" srcOrd="0" destOrd="0" presId="urn:microsoft.com/office/officeart/2005/8/layout/lProcess3"/>
    <dgm:cxn modelId="{3F7C1F51-7613-924A-AA15-FC3A549E4EEC}" type="presOf" srcId="{FFF3FFCE-6767-4149-859D-2CDDB79E0849}" destId="{E890E60D-3F5C-6A43-869B-60705DADD8BE}" srcOrd="0" destOrd="0" presId="urn:microsoft.com/office/officeart/2005/8/layout/lProcess3"/>
    <dgm:cxn modelId="{03FF9651-14EE-BD43-897A-70C55DAABFEB}" type="presOf" srcId="{C181F3F6-24C9-6142-A64D-55EA744CB794}" destId="{EAF2B938-9969-0D4E-AFFC-D623C9F81FF8}" srcOrd="0" destOrd="0" presId="urn:microsoft.com/office/officeart/2005/8/layout/lProcess3"/>
    <dgm:cxn modelId="{A47B2F53-98B2-7948-BDF2-8D8E7AEBEB32}" srcId="{E33E9CBF-7A32-154A-BE1A-80FB90CA4A8A}" destId="{8E8043A5-3456-3146-BF37-57565A9D9933}" srcOrd="3" destOrd="0" parTransId="{EB15DF8A-8568-3A4E-827B-652D00C901EF}" sibTransId="{D5FB8AE7-8A44-E94F-8AC1-6268C4DABFA4}"/>
    <dgm:cxn modelId="{D7FF195A-7411-134B-A3ED-713B19E597C8}" srcId="{61AF64F4-B48F-9D4F-8812-996C10338608}" destId="{57B869CB-767E-3249-8487-7AA6B6133F27}" srcOrd="3" destOrd="0" parTransId="{42C24A5B-1A17-B34B-ACD4-4D2722A6759E}" sibTransId="{3A344B56-1D81-ED45-A91C-8A4A787B13BF}"/>
    <dgm:cxn modelId="{46DC7D61-A343-F644-BFA0-4C0689C21DC3}" type="presOf" srcId="{6117CA1E-B535-3042-9E66-1420F5F3A50A}" destId="{F93A5249-ABE4-4740-AFFA-9F28878D87F0}" srcOrd="0" destOrd="0" presId="urn:microsoft.com/office/officeart/2005/8/layout/lProcess3"/>
    <dgm:cxn modelId="{78A14265-90DB-8941-9833-3B3802F9054B}" srcId="{61AF64F4-B48F-9D4F-8812-996C10338608}" destId="{F1D51A8A-5E10-4C4D-9591-6B3BB6A607B7}" srcOrd="1" destOrd="0" parTransId="{8577C5E3-B23D-5B4C-9DEC-CB941EB9A49E}" sibTransId="{F0F91E5F-AFF8-E84E-8D90-DC79A1C2DC79}"/>
    <dgm:cxn modelId="{1E288D67-0938-734B-9B2E-ABF099653236}" type="presOf" srcId="{38EE815F-334B-A848-ACD8-9305503D5D21}" destId="{5E198762-B265-AC4B-B925-36D3AE161AE6}" srcOrd="0" destOrd="0" presId="urn:microsoft.com/office/officeart/2005/8/layout/lProcess3"/>
    <dgm:cxn modelId="{B672B067-4158-1544-8683-47ED6C1A9DB0}" type="presOf" srcId="{1D48FF60-96E6-5147-A56B-99E30622E3B3}" destId="{4958798C-D9C7-2A4C-88DC-F78EEC5ECFFB}" srcOrd="0" destOrd="0" presId="urn:microsoft.com/office/officeart/2005/8/layout/lProcess3"/>
    <dgm:cxn modelId="{03D31577-4670-5945-A98A-E87686CDA97A}" type="presOf" srcId="{8E8043A5-3456-3146-BF37-57565A9D9933}" destId="{6D27D0A4-A75C-304D-9EC0-9B0F420AF6D5}" srcOrd="0" destOrd="0" presId="urn:microsoft.com/office/officeart/2005/8/layout/lProcess3"/>
    <dgm:cxn modelId="{9DA0437C-A2DC-DF42-A9B1-42B45E655337}" srcId="{E33E9CBF-7A32-154A-BE1A-80FB90CA4A8A}" destId="{D980CB80-27D7-7F40-9E86-09DE8C96636F}" srcOrd="2" destOrd="0" parTransId="{4833FC6D-50C6-5A4E-AA4F-AF0B43FAD029}" sibTransId="{8721FAE5-01AE-E34A-99C7-BF856323F0D7}"/>
    <dgm:cxn modelId="{EF27378C-7339-CE42-A393-2AED61C651A1}" type="presOf" srcId="{733E26A2-F497-744E-96BF-FAEB3415571D}" destId="{5B1C3C63-6232-AE48-A931-E9F6A7DFF8B7}" srcOrd="0" destOrd="0" presId="urn:microsoft.com/office/officeart/2005/8/layout/lProcess3"/>
    <dgm:cxn modelId="{9D56CF8E-672A-FA47-B75B-4E959E9272B7}" srcId="{E33E9CBF-7A32-154A-BE1A-80FB90CA4A8A}" destId="{A9C3A886-BD2B-9448-9773-1F9BEFE582F3}" srcOrd="1" destOrd="0" parTransId="{11EB3EF1-5D95-7740-B307-24ACF13D0FFF}" sibTransId="{5500F648-80C3-404A-AAED-FDEDB29868FD}"/>
    <dgm:cxn modelId="{2B139B9A-FE82-6B41-A301-AB446FEA3202}" type="presOf" srcId="{A41E9761-D2E9-4B4A-8341-59E34D290D6A}" destId="{D931BEDF-77D8-664E-9948-3B9EC6179ED1}" srcOrd="0" destOrd="0" presId="urn:microsoft.com/office/officeart/2005/8/layout/lProcess3"/>
    <dgm:cxn modelId="{883C0CA4-A3DE-3244-956E-775DD4245FE8}" srcId="{E33E9CBF-7A32-154A-BE1A-80FB90CA4A8A}" destId="{38EE815F-334B-A848-ACD8-9305503D5D21}" srcOrd="4" destOrd="0" parTransId="{19BD0120-A2BA-6D48-A2F1-F7E0D159DD26}" sibTransId="{8E5DF8CA-3254-F741-9D72-8846864F7E9C}"/>
    <dgm:cxn modelId="{5B7C3DA5-F22C-5B4B-B50D-F39DF1D05F7C}" type="presOf" srcId="{E2CB85A3-6A6E-F948-84BF-59C9371D7BC2}" destId="{A7C2C57E-C075-B349-AC3B-B2D58038D0AD}" srcOrd="0" destOrd="0" presId="urn:microsoft.com/office/officeart/2005/8/layout/lProcess3"/>
    <dgm:cxn modelId="{A2AD52A7-34BB-B24E-877C-E7332B7D1F4B}" type="presOf" srcId="{1AB26C26-BE23-CA45-9F67-B011F4D38B93}" destId="{878FD330-F0E0-A249-BBFE-360F8D461B32}" srcOrd="0" destOrd="0" presId="urn:microsoft.com/office/officeart/2005/8/layout/lProcess3"/>
    <dgm:cxn modelId="{04813AB0-5301-B849-A2D3-A62B146FDF8E}" srcId="{61AF64F4-B48F-9D4F-8812-996C10338608}" destId="{E2CB85A3-6A6E-F948-84BF-59C9371D7BC2}" srcOrd="0" destOrd="0" parTransId="{2215554F-7027-D548-A94D-B189065C3691}" sibTransId="{099E43CD-8F3C-F548-8CBB-68FEB8CA5143}"/>
    <dgm:cxn modelId="{5B650CBD-84E4-5941-9058-53C73AD45976}" type="presOf" srcId="{D980CB80-27D7-7F40-9E86-09DE8C96636F}" destId="{F1B92E39-FE15-DE45-ACDE-9B0E445F4349}" srcOrd="0" destOrd="0" presId="urn:microsoft.com/office/officeart/2005/8/layout/lProcess3"/>
    <dgm:cxn modelId="{296FCFBE-8B18-9442-A77D-E34A6B846DD5}" srcId="{E33E9CBF-7A32-154A-BE1A-80FB90CA4A8A}" destId="{67A3DC0F-75F5-1848-904A-AC7BDC8C646B}" srcOrd="0" destOrd="0" parTransId="{D8ECF4A0-11EB-594E-978C-BBDA0A90C8E7}" sibTransId="{5181C36B-DEC4-424A-8230-E9EE4D2E5E25}"/>
    <dgm:cxn modelId="{863672C5-037C-1E48-883B-EBB555A212B8}" type="presOf" srcId="{F1D51A8A-5E10-4C4D-9591-6B3BB6A607B7}" destId="{BB5C77B6-08AE-8444-8158-3BA9F57D4772}" srcOrd="0" destOrd="0" presId="urn:microsoft.com/office/officeart/2005/8/layout/lProcess3"/>
    <dgm:cxn modelId="{B6C0B7C7-D676-9744-9C26-CB27DEF3A115}" type="presOf" srcId="{61AF64F4-B48F-9D4F-8812-996C10338608}" destId="{4A7A0C8A-C5F5-5B4C-A183-CC28A23BDF7C}" srcOrd="0" destOrd="0" presId="urn:microsoft.com/office/officeart/2005/8/layout/lProcess3"/>
    <dgm:cxn modelId="{33B24EC8-4FEB-A74C-9559-DCB58A992D16}" type="presOf" srcId="{E33E9CBF-7A32-154A-BE1A-80FB90CA4A8A}" destId="{E08D2900-91F5-4F49-988E-3E80CE54D88C}" srcOrd="0" destOrd="0" presId="urn:microsoft.com/office/officeart/2005/8/layout/lProcess3"/>
    <dgm:cxn modelId="{4848D5CB-7602-4A4A-8430-9D53A315705B}" srcId="{D513FE46-11D8-204E-A2FD-899101436848}" destId="{1AB26C26-BE23-CA45-9F67-B011F4D38B93}" srcOrd="4" destOrd="0" parTransId="{BB32824C-8B1E-2E4C-9535-353CCEE58892}" sibTransId="{33906854-908A-1842-B06B-F5A125C1838A}"/>
    <dgm:cxn modelId="{E984CCCD-46FD-F14F-BA6F-FCBB159911E6}" srcId="{733E26A2-F497-744E-96BF-FAEB3415571D}" destId="{54978F61-48D8-7A44-94F0-8C5AB54152CC}" srcOrd="2" destOrd="0" parTransId="{463C60D9-8653-C44F-9B9D-35EAF1983824}" sibTransId="{E987DC49-977E-7B47-829F-2FA1E412EA56}"/>
    <dgm:cxn modelId="{162E2ACF-40EB-EE4B-94C7-E2AE93B6DA7D}" srcId="{54978F61-48D8-7A44-94F0-8C5AB54152CC}" destId="{C181F3F6-24C9-6142-A64D-55EA744CB794}" srcOrd="1" destOrd="0" parTransId="{81C7EEBC-F53F-9248-A9BC-9EE375094E51}" sibTransId="{37A333D4-BB3F-F043-BF6C-E60E0F5A8545}"/>
    <dgm:cxn modelId="{5416ABD4-588E-0A46-AAF1-E2137F7FEE0E}" srcId="{D513FE46-11D8-204E-A2FD-899101436848}" destId="{021D2F66-0FAD-8E46-AA89-91E43778DDFA}" srcOrd="1" destOrd="0" parTransId="{9A91DE61-0434-AB41-92DD-96D2558B6CF4}" sibTransId="{063080BC-41DE-9C4E-9D90-211CB8751CA9}"/>
    <dgm:cxn modelId="{37928DD9-847E-1B4A-BB38-05ADEA33E747}" type="presOf" srcId="{57B869CB-767E-3249-8487-7AA6B6133F27}" destId="{8766BF58-1664-654A-A033-4D4D7C5844A2}" srcOrd="0" destOrd="0" presId="urn:microsoft.com/office/officeart/2005/8/layout/lProcess3"/>
    <dgm:cxn modelId="{E366A0DD-1DF4-D740-8106-EFB86E06EBB0}" srcId="{733E26A2-F497-744E-96BF-FAEB3415571D}" destId="{61AF64F4-B48F-9D4F-8812-996C10338608}" srcOrd="1" destOrd="0" parTransId="{C3B59C42-25E2-E244-B3A7-8580DA511A48}" sibTransId="{3F3595C6-C7E1-8F42-ACEB-E457568DB6D5}"/>
    <dgm:cxn modelId="{B2E654E8-8F51-8449-A41F-8A0916F7AE32}" srcId="{D513FE46-11D8-204E-A2FD-899101436848}" destId="{1D48FF60-96E6-5147-A56B-99E30622E3B3}" srcOrd="2" destOrd="0" parTransId="{93C9990D-0795-804C-98C7-5AA0D98AA345}" sibTransId="{21A012EC-F724-0C44-B362-168927D7DBBA}"/>
    <dgm:cxn modelId="{FE3196F0-4432-D44C-9A93-7D590604F585}" type="presOf" srcId="{54978F61-48D8-7A44-94F0-8C5AB54152CC}" destId="{8D56A95F-8D10-3F45-B3EE-792285F3BC0E}" srcOrd="0" destOrd="0" presId="urn:microsoft.com/office/officeart/2005/8/layout/lProcess3"/>
    <dgm:cxn modelId="{299A47F5-303A-3444-9EFD-03ABAF4D64B1}" srcId="{733E26A2-F497-744E-96BF-FAEB3415571D}" destId="{E33E9CBF-7A32-154A-BE1A-80FB90CA4A8A}" srcOrd="3" destOrd="0" parTransId="{B4F521D3-6D94-3D48-9B3A-63D24A2DB01E}" sibTransId="{9E1404D0-2642-AF42-8FE8-648B97B32F1C}"/>
    <dgm:cxn modelId="{C4E3DBFB-53D8-7249-B4B5-72AD468FC7C0}" type="presOf" srcId="{4C3AAE5D-3234-1C4B-8477-68183137E318}" destId="{B8E9E530-1DC4-334C-A726-8EE51159775E}" srcOrd="0" destOrd="0" presId="urn:microsoft.com/office/officeart/2005/8/layout/lProcess3"/>
    <dgm:cxn modelId="{EAFC6E6E-73A1-F148-8BB7-99866D39703D}" type="presParOf" srcId="{5B1C3C63-6232-AE48-A931-E9F6A7DFF8B7}" destId="{9663CD48-B5E9-3B4C-A156-D01854A78F53}" srcOrd="0" destOrd="0" presId="urn:microsoft.com/office/officeart/2005/8/layout/lProcess3"/>
    <dgm:cxn modelId="{9E789C21-A5CD-484A-9E88-852C4D559D01}" type="presParOf" srcId="{9663CD48-B5E9-3B4C-A156-D01854A78F53}" destId="{3A6BF260-303D-D844-9B48-168DABCF206A}" srcOrd="0" destOrd="0" presId="urn:microsoft.com/office/officeart/2005/8/layout/lProcess3"/>
    <dgm:cxn modelId="{4405C926-E5C1-B545-87E2-F8390493D63D}" type="presParOf" srcId="{9663CD48-B5E9-3B4C-A156-D01854A78F53}" destId="{08B0077A-0EE8-4045-A03C-A96A12606DBD}" srcOrd="1" destOrd="0" presId="urn:microsoft.com/office/officeart/2005/8/layout/lProcess3"/>
    <dgm:cxn modelId="{D4B11137-8824-934A-AD59-672C29BECFAA}" type="presParOf" srcId="{9663CD48-B5E9-3B4C-A156-D01854A78F53}" destId="{F93A5249-ABE4-4740-AFFA-9F28878D87F0}" srcOrd="2" destOrd="0" presId="urn:microsoft.com/office/officeart/2005/8/layout/lProcess3"/>
    <dgm:cxn modelId="{96F2236C-62EE-AC46-88AB-F48CB35E462F}" type="presParOf" srcId="{9663CD48-B5E9-3B4C-A156-D01854A78F53}" destId="{B69D03F9-9C17-9E46-A3F1-9A68A0087173}" srcOrd="3" destOrd="0" presId="urn:microsoft.com/office/officeart/2005/8/layout/lProcess3"/>
    <dgm:cxn modelId="{4CF0CB95-FEFD-304F-8AE4-2B378BF130C7}" type="presParOf" srcId="{9663CD48-B5E9-3B4C-A156-D01854A78F53}" destId="{61966936-1D65-B94D-AB00-BA477ECF29DE}" srcOrd="4" destOrd="0" presId="urn:microsoft.com/office/officeart/2005/8/layout/lProcess3"/>
    <dgm:cxn modelId="{4D3AA75A-2B27-1148-AEEE-CAA25116E73F}" type="presParOf" srcId="{9663CD48-B5E9-3B4C-A156-D01854A78F53}" destId="{990696B8-BB3D-A741-8773-D93D30CF965B}" srcOrd="5" destOrd="0" presId="urn:microsoft.com/office/officeart/2005/8/layout/lProcess3"/>
    <dgm:cxn modelId="{0FB94F17-1B78-564A-A5DE-CB73894558C9}" type="presParOf" srcId="{9663CD48-B5E9-3B4C-A156-D01854A78F53}" destId="{4958798C-D9C7-2A4C-88DC-F78EEC5ECFFB}" srcOrd="6" destOrd="0" presId="urn:microsoft.com/office/officeart/2005/8/layout/lProcess3"/>
    <dgm:cxn modelId="{9B17A8E0-CFC3-9148-9013-3A9ED4B66B4A}" type="presParOf" srcId="{9663CD48-B5E9-3B4C-A156-D01854A78F53}" destId="{17EA6198-7675-3E48-894F-9A5480C472BF}" srcOrd="7" destOrd="0" presId="urn:microsoft.com/office/officeart/2005/8/layout/lProcess3"/>
    <dgm:cxn modelId="{CCE63BA7-6B85-124E-8E0B-81E22DC433EB}" type="presParOf" srcId="{9663CD48-B5E9-3B4C-A156-D01854A78F53}" destId="{B8E9E530-1DC4-334C-A726-8EE51159775E}" srcOrd="8" destOrd="0" presId="urn:microsoft.com/office/officeart/2005/8/layout/lProcess3"/>
    <dgm:cxn modelId="{328F3F7C-28D7-364F-A6C8-D5464F5C0E8A}" type="presParOf" srcId="{9663CD48-B5E9-3B4C-A156-D01854A78F53}" destId="{8EC26F6B-4439-074E-832C-36FB353B93AB}" srcOrd="9" destOrd="0" presId="urn:microsoft.com/office/officeart/2005/8/layout/lProcess3"/>
    <dgm:cxn modelId="{E2732F52-36FE-9743-A4D1-D4F260628157}" type="presParOf" srcId="{9663CD48-B5E9-3B4C-A156-D01854A78F53}" destId="{878FD330-F0E0-A249-BBFE-360F8D461B32}" srcOrd="10" destOrd="0" presId="urn:microsoft.com/office/officeart/2005/8/layout/lProcess3"/>
    <dgm:cxn modelId="{9FA554C0-5A6C-DC45-BF64-DE44FC85EC59}" type="presParOf" srcId="{5B1C3C63-6232-AE48-A931-E9F6A7DFF8B7}" destId="{B4148E88-99D5-C34C-BC52-99AB5BC091CD}" srcOrd="1" destOrd="0" presId="urn:microsoft.com/office/officeart/2005/8/layout/lProcess3"/>
    <dgm:cxn modelId="{2A204F59-338F-A946-BF92-4C51106A645E}" type="presParOf" srcId="{5B1C3C63-6232-AE48-A931-E9F6A7DFF8B7}" destId="{C57D9E61-A095-F04F-9DEF-797BC4AF7AC6}" srcOrd="2" destOrd="0" presId="urn:microsoft.com/office/officeart/2005/8/layout/lProcess3"/>
    <dgm:cxn modelId="{32A819CC-9076-5E43-BD60-3E1961E88A26}" type="presParOf" srcId="{C57D9E61-A095-F04F-9DEF-797BC4AF7AC6}" destId="{4A7A0C8A-C5F5-5B4C-A183-CC28A23BDF7C}" srcOrd="0" destOrd="0" presId="urn:microsoft.com/office/officeart/2005/8/layout/lProcess3"/>
    <dgm:cxn modelId="{83F9B7EB-63BE-6F4B-A53B-E58EDD6590D2}" type="presParOf" srcId="{C57D9E61-A095-F04F-9DEF-797BC4AF7AC6}" destId="{E57F65F0-792C-BF46-8EAC-D6A28049623B}" srcOrd="1" destOrd="0" presId="urn:microsoft.com/office/officeart/2005/8/layout/lProcess3"/>
    <dgm:cxn modelId="{4C2B53C1-0730-004C-86ED-8948CD7B9777}" type="presParOf" srcId="{C57D9E61-A095-F04F-9DEF-797BC4AF7AC6}" destId="{A7C2C57E-C075-B349-AC3B-B2D58038D0AD}" srcOrd="2" destOrd="0" presId="urn:microsoft.com/office/officeart/2005/8/layout/lProcess3"/>
    <dgm:cxn modelId="{EA71CA0F-497C-004C-B2AA-87D540370218}" type="presParOf" srcId="{C57D9E61-A095-F04F-9DEF-797BC4AF7AC6}" destId="{D9B1FA95-7596-9A4E-A6E6-F1EB52736DB9}" srcOrd="3" destOrd="0" presId="urn:microsoft.com/office/officeart/2005/8/layout/lProcess3"/>
    <dgm:cxn modelId="{E89EF96B-87D2-E04F-8F86-3D76A05D0284}" type="presParOf" srcId="{C57D9E61-A095-F04F-9DEF-797BC4AF7AC6}" destId="{BB5C77B6-08AE-8444-8158-3BA9F57D4772}" srcOrd="4" destOrd="0" presId="urn:microsoft.com/office/officeart/2005/8/layout/lProcess3"/>
    <dgm:cxn modelId="{27B35915-6B47-9A44-BC1A-480F595CD4A8}" type="presParOf" srcId="{C57D9E61-A095-F04F-9DEF-797BC4AF7AC6}" destId="{179CFD54-341C-104D-962F-650C33D0B4C9}" srcOrd="5" destOrd="0" presId="urn:microsoft.com/office/officeart/2005/8/layout/lProcess3"/>
    <dgm:cxn modelId="{B47B7F3C-B03A-F241-AD2F-28B992A444B5}" type="presParOf" srcId="{C57D9E61-A095-F04F-9DEF-797BC4AF7AC6}" destId="{E890E60D-3F5C-6A43-869B-60705DADD8BE}" srcOrd="6" destOrd="0" presId="urn:microsoft.com/office/officeart/2005/8/layout/lProcess3"/>
    <dgm:cxn modelId="{041420D2-84FF-A747-99C8-D412F82AC604}" type="presParOf" srcId="{C57D9E61-A095-F04F-9DEF-797BC4AF7AC6}" destId="{4B2EC5E0-FB96-DA40-80D4-9A305A67F443}" srcOrd="7" destOrd="0" presId="urn:microsoft.com/office/officeart/2005/8/layout/lProcess3"/>
    <dgm:cxn modelId="{1542D615-C85E-3F4B-843C-0C8475D25E80}" type="presParOf" srcId="{C57D9E61-A095-F04F-9DEF-797BC4AF7AC6}" destId="{8766BF58-1664-654A-A033-4D4D7C5844A2}" srcOrd="8" destOrd="0" presId="urn:microsoft.com/office/officeart/2005/8/layout/lProcess3"/>
    <dgm:cxn modelId="{85024E5B-E02E-4749-B29B-B806BD181848}" type="presParOf" srcId="{5B1C3C63-6232-AE48-A931-E9F6A7DFF8B7}" destId="{D3505177-E1FB-2144-B5EB-0730FA762760}" srcOrd="3" destOrd="0" presId="urn:microsoft.com/office/officeart/2005/8/layout/lProcess3"/>
    <dgm:cxn modelId="{FA8F9F4F-4738-1C4B-9E89-1061D2E5B571}" type="presParOf" srcId="{5B1C3C63-6232-AE48-A931-E9F6A7DFF8B7}" destId="{48F2A790-A3D5-EF41-B7BB-F364ECBF328A}" srcOrd="4" destOrd="0" presId="urn:microsoft.com/office/officeart/2005/8/layout/lProcess3"/>
    <dgm:cxn modelId="{5E65E8C8-285D-C640-B006-6841BC139ABD}" type="presParOf" srcId="{48F2A790-A3D5-EF41-B7BB-F364ECBF328A}" destId="{8D56A95F-8D10-3F45-B3EE-792285F3BC0E}" srcOrd="0" destOrd="0" presId="urn:microsoft.com/office/officeart/2005/8/layout/lProcess3"/>
    <dgm:cxn modelId="{87A6B89E-9C27-AC45-8ABB-6EA04A77197A}" type="presParOf" srcId="{48F2A790-A3D5-EF41-B7BB-F364ECBF328A}" destId="{B71D9E5F-5F1E-A34F-BC21-2EB59FEB859A}" srcOrd="1" destOrd="0" presId="urn:microsoft.com/office/officeart/2005/8/layout/lProcess3"/>
    <dgm:cxn modelId="{797EC81C-FD95-B440-BC08-093D2D85F68D}" type="presParOf" srcId="{48F2A790-A3D5-EF41-B7BB-F364ECBF328A}" destId="{D931BEDF-77D8-664E-9948-3B9EC6179ED1}" srcOrd="2" destOrd="0" presId="urn:microsoft.com/office/officeart/2005/8/layout/lProcess3"/>
    <dgm:cxn modelId="{B1B43853-A134-6E42-8384-14A574B59D13}" type="presParOf" srcId="{48F2A790-A3D5-EF41-B7BB-F364ECBF328A}" destId="{42C0786C-7464-9942-90DD-AB15C23D407C}" srcOrd="3" destOrd="0" presId="urn:microsoft.com/office/officeart/2005/8/layout/lProcess3"/>
    <dgm:cxn modelId="{3B23A3BA-B8DD-4646-B0E8-3CBF7C3E5ED4}" type="presParOf" srcId="{48F2A790-A3D5-EF41-B7BB-F364ECBF328A}" destId="{EAF2B938-9969-0D4E-AFFC-D623C9F81FF8}" srcOrd="4" destOrd="0" presId="urn:microsoft.com/office/officeart/2005/8/layout/lProcess3"/>
    <dgm:cxn modelId="{44EA48F1-C9F0-D94D-8DD5-99EF7B035EDC}" type="presParOf" srcId="{48F2A790-A3D5-EF41-B7BB-F364ECBF328A}" destId="{C64D6990-7B86-7C4F-81B8-7B2315E4172C}" srcOrd="5" destOrd="0" presId="urn:microsoft.com/office/officeart/2005/8/layout/lProcess3"/>
    <dgm:cxn modelId="{277DF072-6B1D-5B44-BBD2-CA79173F69BF}" type="presParOf" srcId="{48F2A790-A3D5-EF41-B7BB-F364ECBF328A}" destId="{39CAE036-DCBE-5044-B890-E51644D94AE6}" srcOrd="6" destOrd="0" presId="urn:microsoft.com/office/officeart/2005/8/layout/lProcess3"/>
    <dgm:cxn modelId="{83CA57A4-7049-F947-83A9-957E4A35F3BD}" type="presParOf" srcId="{5B1C3C63-6232-AE48-A931-E9F6A7DFF8B7}" destId="{7B03C291-162A-DF4C-B1DF-E7ED83375024}" srcOrd="5" destOrd="0" presId="urn:microsoft.com/office/officeart/2005/8/layout/lProcess3"/>
    <dgm:cxn modelId="{A52BD5BC-24CA-DD44-9F55-43DE4FEB44AC}" type="presParOf" srcId="{5B1C3C63-6232-AE48-A931-E9F6A7DFF8B7}" destId="{666C1E6E-7826-094C-9734-ECE4D01D98BF}" srcOrd="6" destOrd="0" presId="urn:microsoft.com/office/officeart/2005/8/layout/lProcess3"/>
    <dgm:cxn modelId="{6213911D-180A-B94C-BF9D-5194CA92C6B2}" type="presParOf" srcId="{666C1E6E-7826-094C-9734-ECE4D01D98BF}" destId="{E08D2900-91F5-4F49-988E-3E80CE54D88C}" srcOrd="0" destOrd="0" presId="urn:microsoft.com/office/officeart/2005/8/layout/lProcess3"/>
    <dgm:cxn modelId="{21CA28BD-853E-DF47-BB9F-C1A67AE16A90}" type="presParOf" srcId="{666C1E6E-7826-094C-9734-ECE4D01D98BF}" destId="{E09289C4-CF83-F040-9A6B-EE6E5F690E15}" srcOrd="1" destOrd="0" presId="urn:microsoft.com/office/officeart/2005/8/layout/lProcess3"/>
    <dgm:cxn modelId="{E46EC981-2FD0-514C-88DD-058757B64C5D}" type="presParOf" srcId="{666C1E6E-7826-094C-9734-ECE4D01D98BF}" destId="{8E0CC5DB-0E18-434A-80D1-6971666AA617}" srcOrd="2" destOrd="0" presId="urn:microsoft.com/office/officeart/2005/8/layout/lProcess3"/>
    <dgm:cxn modelId="{F2DB74F3-2687-2649-BE88-CBA28D446CEE}" type="presParOf" srcId="{666C1E6E-7826-094C-9734-ECE4D01D98BF}" destId="{B1632958-2E12-2D41-B1A9-ACF351184823}" srcOrd="3" destOrd="0" presId="urn:microsoft.com/office/officeart/2005/8/layout/lProcess3"/>
    <dgm:cxn modelId="{3DDEAC67-EAD2-2948-AA0C-E16B3F20EA9A}" type="presParOf" srcId="{666C1E6E-7826-094C-9734-ECE4D01D98BF}" destId="{FEC5F4F7-B1B7-F047-AFAB-4B6951209C5E}" srcOrd="4" destOrd="0" presId="urn:microsoft.com/office/officeart/2005/8/layout/lProcess3"/>
    <dgm:cxn modelId="{FBBDEBED-9580-4A4D-BEF3-8230596DFF27}" type="presParOf" srcId="{666C1E6E-7826-094C-9734-ECE4D01D98BF}" destId="{ABDEC6DF-77AF-F14E-BE48-58772249CAA0}" srcOrd="5" destOrd="0" presId="urn:microsoft.com/office/officeart/2005/8/layout/lProcess3"/>
    <dgm:cxn modelId="{55E44C23-B089-5F4B-985D-81BF92809DEF}" type="presParOf" srcId="{666C1E6E-7826-094C-9734-ECE4D01D98BF}" destId="{F1B92E39-FE15-DE45-ACDE-9B0E445F4349}" srcOrd="6" destOrd="0" presId="urn:microsoft.com/office/officeart/2005/8/layout/lProcess3"/>
    <dgm:cxn modelId="{96B6A75F-4974-504B-87FF-179560CCF0AB}" type="presParOf" srcId="{666C1E6E-7826-094C-9734-ECE4D01D98BF}" destId="{AE89DF8B-7340-9C41-9B06-A6E745BFDF04}" srcOrd="7" destOrd="0" presId="urn:microsoft.com/office/officeart/2005/8/layout/lProcess3"/>
    <dgm:cxn modelId="{D37F9D6B-B90B-8B47-B102-E59143A4EF52}" type="presParOf" srcId="{666C1E6E-7826-094C-9734-ECE4D01D98BF}" destId="{6D27D0A4-A75C-304D-9EC0-9B0F420AF6D5}" srcOrd="8" destOrd="0" presId="urn:microsoft.com/office/officeart/2005/8/layout/lProcess3"/>
    <dgm:cxn modelId="{BF2077BD-B8E5-4140-9A4A-3F0CB68D0223}" type="presParOf" srcId="{666C1E6E-7826-094C-9734-ECE4D01D98BF}" destId="{E0086F1C-706D-894E-B9A9-654133C64032}" srcOrd="9" destOrd="0" presId="urn:microsoft.com/office/officeart/2005/8/layout/lProcess3"/>
    <dgm:cxn modelId="{72E2B377-4A6B-9740-9FAD-371C340EA6AB}" type="presParOf" srcId="{666C1E6E-7826-094C-9734-ECE4D01D98BF}" destId="{5E198762-B265-AC4B-B925-36D3AE161AE6}" srcOrd="1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6BF260-303D-D844-9B48-168DABCF206A}">
      <dsp:nvSpPr>
        <dsp:cNvPr id="0" name=""/>
        <dsp:cNvSpPr/>
      </dsp:nvSpPr>
      <dsp:spPr>
        <a:xfrm>
          <a:off x="367911" y="1252"/>
          <a:ext cx="1907797" cy="763118"/>
        </a:xfrm>
        <a:prstGeom prst="chevron">
          <a:avLst/>
        </a:prstGeom>
        <a:solidFill>
          <a:schemeClr val="accent4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哈拿</a:t>
          </a:r>
          <a:r>
            <a:rPr lang="en-US" altLang="zh-TW" sz="18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/</a:t>
          </a:r>
          <a:r>
            <a:rPr lang="zh-TW" altLang="en-US" sz="18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撒母耳</a:t>
          </a:r>
          <a:endParaRPr lang="en-US" sz="18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749470" y="1252"/>
        <a:ext cx="1144679" cy="763118"/>
      </dsp:txXfrm>
    </dsp:sp>
    <dsp:sp modelId="{F93A5249-ABE4-4740-AFFA-9F28878D87F0}">
      <dsp:nvSpPr>
        <dsp:cNvPr id="0" name=""/>
        <dsp:cNvSpPr/>
      </dsp:nvSpPr>
      <dsp:spPr>
        <a:xfrm>
          <a:off x="2027695" y="66117"/>
          <a:ext cx="1583471" cy="633388"/>
        </a:xfrm>
        <a:prstGeom prst="chevron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愁苦</a:t>
          </a:r>
          <a:r>
            <a:rPr lang="en-US" altLang="zh-TW" sz="18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/</a:t>
          </a:r>
          <a:r>
            <a:rPr lang="zh-TW" altLang="en-US" sz="18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禱告</a:t>
          </a:r>
          <a:endParaRPr lang="en-US" sz="18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2344389" y="66117"/>
        <a:ext cx="950083" cy="633388"/>
      </dsp:txXfrm>
    </dsp:sp>
    <dsp:sp modelId="{61966936-1D65-B94D-AB00-BA477ECF29DE}">
      <dsp:nvSpPr>
        <dsp:cNvPr id="0" name=""/>
        <dsp:cNvSpPr/>
      </dsp:nvSpPr>
      <dsp:spPr>
        <a:xfrm>
          <a:off x="3389480" y="66117"/>
          <a:ext cx="1583471" cy="633388"/>
        </a:xfrm>
        <a:prstGeom prst="chevron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err="1">
              <a:latin typeface="LiSong Pro Light" panose="02020300000000000000" pitchFamily="18" charset="-120"/>
              <a:ea typeface="LiSong Pro Light" panose="02020300000000000000" pitchFamily="18" charset="-120"/>
            </a:rPr>
            <a:t>懷孕</a:t>
          </a:r>
          <a:r>
            <a:rPr lang="en-US" altLang="zh-TW" sz="1800" kern="1200">
              <a:latin typeface="LiSong Pro Light" panose="02020300000000000000" pitchFamily="18" charset="-120"/>
              <a:ea typeface="LiSong Pro Light" panose="02020300000000000000" pitchFamily="18" charset="-120"/>
            </a:rPr>
            <a:t>/</a:t>
          </a:r>
          <a:r>
            <a:rPr lang="zh-TW" altLang="en-US" sz="1800" kern="1200">
              <a:latin typeface="LiSong Pro Light" panose="02020300000000000000" pitchFamily="18" charset="-120"/>
              <a:ea typeface="LiSong Pro Light" panose="02020300000000000000" pitchFamily="18" charset="-120"/>
            </a:rPr>
            <a:t>奉獻</a:t>
          </a:r>
          <a:endParaRPr lang="en-US" sz="1800" kern="120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3706174" y="66117"/>
        <a:ext cx="950083" cy="633388"/>
      </dsp:txXfrm>
    </dsp:sp>
    <dsp:sp modelId="{4958798C-D9C7-2A4C-88DC-F78EEC5ECFFB}">
      <dsp:nvSpPr>
        <dsp:cNvPr id="0" name=""/>
        <dsp:cNvSpPr/>
      </dsp:nvSpPr>
      <dsp:spPr>
        <a:xfrm>
          <a:off x="4751266" y="66117"/>
          <a:ext cx="1583471" cy="633388"/>
        </a:xfrm>
        <a:prstGeom prst="chevron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err="1">
              <a:latin typeface="LiSong Pro Light" panose="02020300000000000000" pitchFamily="18" charset="-120"/>
              <a:ea typeface="LiSong Pro Light" panose="02020300000000000000" pitchFamily="18" charset="-120"/>
            </a:rPr>
            <a:t>出生</a:t>
          </a:r>
          <a:r>
            <a:rPr lang="en-US" altLang="zh-TW" sz="1800" kern="1200">
              <a:latin typeface="LiSong Pro Light" panose="02020300000000000000" pitchFamily="18" charset="-120"/>
              <a:ea typeface="LiSong Pro Light" panose="02020300000000000000" pitchFamily="18" charset="-120"/>
            </a:rPr>
            <a:t>/</a:t>
          </a:r>
          <a:r>
            <a:rPr lang="zh-TW" altLang="en-US" sz="1800" kern="1200">
              <a:latin typeface="LiSong Pro Light" panose="02020300000000000000" pitchFamily="18" charset="-120"/>
              <a:ea typeface="LiSong Pro Light" panose="02020300000000000000" pitchFamily="18" charset="-120"/>
            </a:rPr>
            <a:t>讚美</a:t>
          </a:r>
          <a:endParaRPr lang="en-US" sz="1800" kern="120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5067960" y="66117"/>
        <a:ext cx="950083" cy="633388"/>
      </dsp:txXfrm>
    </dsp:sp>
    <dsp:sp modelId="{B8E9E530-1DC4-334C-A726-8EE51159775E}">
      <dsp:nvSpPr>
        <dsp:cNvPr id="0" name=""/>
        <dsp:cNvSpPr/>
      </dsp:nvSpPr>
      <dsp:spPr>
        <a:xfrm>
          <a:off x="6113052" y="66117"/>
          <a:ext cx="1583471" cy="633388"/>
        </a:xfrm>
        <a:prstGeom prst="chevron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err="1">
              <a:latin typeface="LiSong Pro Light" panose="02020300000000000000" pitchFamily="18" charset="-120"/>
              <a:ea typeface="LiSong Pro Light" panose="02020300000000000000" pitchFamily="18" charset="-120"/>
            </a:rPr>
            <a:t>侍奉</a:t>
          </a:r>
          <a:r>
            <a:rPr lang="en-US" altLang="zh-TW" sz="1800" kern="1200">
              <a:latin typeface="LiSong Pro Light" panose="02020300000000000000" pitchFamily="18" charset="-120"/>
              <a:ea typeface="LiSong Pro Light" panose="02020300000000000000" pitchFamily="18" charset="-120"/>
            </a:rPr>
            <a:t>/</a:t>
          </a:r>
          <a:r>
            <a:rPr lang="zh-TW" altLang="en-US" sz="1800" kern="1200">
              <a:latin typeface="LiSong Pro Light" panose="02020300000000000000" pitchFamily="18" charset="-120"/>
              <a:ea typeface="LiSong Pro Light" panose="02020300000000000000" pitchFamily="18" charset="-120"/>
            </a:rPr>
            <a:t>被召</a:t>
          </a:r>
          <a:endParaRPr lang="en-US" sz="1800" kern="120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6429746" y="66117"/>
        <a:ext cx="950083" cy="633388"/>
      </dsp:txXfrm>
    </dsp:sp>
    <dsp:sp modelId="{878FD330-F0E0-A249-BBFE-360F8D461B32}">
      <dsp:nvSpPr>
        <dsp:cNvPr id="0" name=""/>
        <dsp:cNvSpPr/>
      </dsp:nvSpPr>
      <dsp:spPr>
        <a:xfrm>
          <a:off x="7474837" y="66117"/>
          <a:ext cx="1583471" cy="633388"/>
        </a:xfrm>
        <a:prstGeom prst="chevron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err="1">
              <a:latin typeface="LiSong Pro Light" panose="02020300000000000000" pitchFamily="18" charset="-120"/>
              <a:ea typeface="LiSong Pro Light" panose="02020300000000000000" pitchFamily="18" charset="-120"/>
            </a:rPr>
            <a:t>同在</a:t>
          </a:r>
          <a:r>
            <a:rPr lang="en-US" altLang="zh-TW" sz="1800" kern="1200">
              <a:latin typeface="LiSong Pro Light" panose="02020300000000000000" pitchFamily="18" charset="-120"/>
              <a:ea typeface="LiSong Pro Light" panose="02020300000000000000" pitchFamily="18" charset="-120"/>
            </a:rPr>
            <a:t>/</a:t>
          </a:r>
          <a:r>
            <a:rPr lang="zh-TW" altLang="en-US" sz="1800" kern="1200">
              <a:latin typeface="LiSong Pro Light" panose="02020300000000000000" pitchFamily="18" charset="-120"/>
              <a:ea typeface="LiSong Pro Light" panose="02020300000000000000" pitchFamily="18" charset="-120"/>
            </a:rPr>
            <a:t>先知</a:t>
          </a:r>
          <a:endParaRPr lang="en-US" sz="1800" kern="120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7791531" y="66117"/>
        <a:ext cx="950083" cy="633388"/>
      </dsp:txXfrm>
    </dsp:sp>
    <dsp:sp modelId="{4A7A0C8A-C5F5-5B4C-A183-CC28A23BDF7C}">
      <dsp:nvSpPr>
        <dsp:cNvPr id="0" name=""/>
        <dsp:cNvSpPr/>
      </dsp:nvSpPr>
      <dsp:spPr>
        <a:xfrm>
          <a:off x="367911" y="871208"/>
          <a:ext cx="1907797" cy="763118"/>
        </a:xfrm>
        <a:prstGeom prst="chevron">
          <a:avLst/>
        </a:prstGeom>
        <a:solidFill>
          <a:schemeClr val="accent4">
            <a:alpha val="90000"/>
            <a:hueOff val="0"/>
            <a:satOff val="0"/>
            <a:lumOff val="0"/>
            <a:alphaOff val="-13333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err="1">
              <a:latin typeface="LiSong Pro Light" panose="02020300000000000000" pitchFamily="18" charset="-120"/>
              <a:ea typeface="LiSong Pro Light" panose="02020300000000000000" pitchFamily="18" charset="-120"/>
            </a:rPr>
            <a:t>以利一家</a:t>
          </a:r>
          <a:endParaRPr lang="en-US" sz="1800" kern="120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749470" y="871208"/>
        <a:ext cx="1144679" cy="763118"/>
      </dsp:txXfrm>
    </dsp:sp>
    <dsp:sp modelId="{A7C2C57E-C075-B349-AC3B-B2D58038D0AD}">
      <dsp:nvSpPr>
        <dsp:cNvPr id="0" name=""/>
        <dsp:cNvSpPr/>
      </dsp:nvSpPr>
      <dsp:spPr>
        <a:xfrm>
          <a:off x="2027695" y="936073"/>
          <a:ext cx="1583471" cy="633388"/>
        </a:xfrm>
        <a:prstGeom prst="chevron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err="1">
              <a:latin typeface="LiSong Pro Light" panose="02020300000000000000" pitchFamily="18" charset="-120"/>
              <a:ea typeface="LiSong Pro Light" panose="02020300000000000000" pitchFamily="18" charset="-120"/>
            </a:rPr>
            <a:t>敗壞</a:t>
          </a:r>
          <a:endParaRPr lang="en-US" sz="1800" kern="120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2344389" y="936073"/>
        <a:ext cx="950083" cy="633388"/>
      </dsp:txXfrm>
    </dsp:sp>
    <dsp:sp modelId="{BB5C77B6-08AE-8444-8158-3BA9F57D4772}">
      <dsp:nvSpPr>
        <dsp:cNvPr id="0" name=""/>
        <dsp:cNvSpPr/>
      </dsp:nvSpPr>
      <dsp:spPr>
        <a:xfrm>
          <a:off x="3389480" y="936073"/>
          <a:ext cx="1583471" cy="633388"/>
        </a:xfrm>
        <a:prstGeom prst="chevron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err="1">
              <a:latin typeface="LiSong Pro Light" panose="02020300000000000000" pitchFamily="18" charset="-120"/>
              <a:ea typeface="LiSong Pro Light" panose="02020300000000000000" pitchFamily="18" charset="-120"/>
            </a:rPr>
            <a:t>姑息</a:t>
          </a:r>
          <a:endParaRPr lang="en-US" sz="1800" kern="120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3706174" y="936073"/>
        <a:ext cx="950083" cy="633388"/>
      </dsp:txXfrm>
    </dsp:sp>
    <dsp:sp modelId="{E890E60D-3F5C-6A43-869B-60705DADD8BE}">
      <dsp:nvSpPr>
        <dsp:cNvPr id="0" name=""/>
        <dsp:cNvSpPr/>
      </dsp:nvSpPr>
      <dsp:spPr>
        <a:xfrm>
          <a:off x="4751266" y="936073"/>
          <a:ext cx="1583471" cy="633388"/>
        </a:xfrm>
        <a:prstGeom prst="chevron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err="1">
              <a:latin typeface="LiSong Pro Light" panose="02020300000000000000" pitchFamily="18" charset="-120"/>
              <a:ea typeface="LiSong Pro Light" panose="02020300000000000000" pitchFamily="18" charset="-120"/>
            </a:rPr>
            <a:t>預言</a:t>
          </a:r>
          <a:endParaRPr lang="en-US" sz="1800" kern="120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5067960" y="936073"/>
        <a:ext cx="950083" cy="633388"/>
      </dsp:txXfrm>
    </dsp:sp>
    <dsp:sp modelId="{8766BF58-1664-654A-A033-4D4D7C5844A2}">
      <dsp:nvSpPr>
        <dsp:cNvPr id="0" name=""/>
        <dsp:cNvSpPr/>
      </dsp:nvSpPr>
      <dsp:spPr>
        <a:xfrm>
          <a:off x="6113052" y="936073"/>
          <a:ext cx="1583471" cy="633388"/>
        </a:xfrm>
        <a:prstGeom prst="chevron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err="1">
              <a:latin typeface="LiSong Pro Light" panose="02020300000000000000" pitchFamily="18" charset="-120"/>
              <a:ea typeface="LiSong Pro Light" panose="02020300000000000000" pitchFamily="18" charset="-120"/>
            </a:rPr>
            <a:t>審判</a:t>
          </a:r>
          <a:endParaRPr lang="en-US" sz="1800" kern="120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6429746" y="936073"/>
        <a:ext cx="950083" cy="633388"/>
      </dsp:txXfrm>
    </dsp:sp>
    <dsp:sp modelId="{8D56A95F-8D10-3F45-B3EE-792285F3BC0E}">
      <dsp:nvSpPr>
        <dsp:cNvPr id="0" name=""/>
        <dsp:cNvSpPr/>
      </dsp:nvSpPr>
      <dsp:spPr>
        <a:xfrm>
          <a:off x="367911" y="1741163"/>
          <a:ext cx="1907797" cy="763118"/>
        </a:xfrm>
        <a:prstGeom prst="chevron">
          <a:avLst/>
        </a:prstGeom>
        <a:solidFill>
          <a:schemeClr val="accent4">
            <a:alpha val="90000"/>
            <a:hueOff val="0"/>
            <a:satOff val="0"/>
            <a:lumOff val="0"/>
            <a:alphaOff val="-26667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仇敵</a:t>
          </a:r>
          <a:r>
            <a:rPr lang="zh-TW" altLang="en-US" sz="18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 </a:t>
          </a:r>
          <a:r>
            <a:rPr lang="en-US" altLang="zh-TW" sz="18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-</a:t>
          </a:r>
          <a:r>
            <a:rPr lang="zh-TW" altLang="en-US" sz="18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 敵對神的勢力</a:t>
          </a:r>
          <a:endParaRPr lang="en-US" sz="18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749470" y="1741163"/>
        <a:ext cx="1144679" cy="763118"/>
      </dsp:txXfrm>
    </dsp:sp>
    <dsp:sp modelId="{D931BEDF-77D8-664E-9948-3B9EC6179ED1}">
      <dsp:nvSpPr>
        <dsp:cNvPr id="0" name=""/>
        <dsp:cNvSpPr/>
      </dsp:nvSpPr>
      <dsp:spPr>
        <a:xfrm>
          <a:off x="2027695" y="1806028"/>
          <a:ext cx="1583471" cy="633388"/>
        </a:xfrm>
        <a:prstGeom prst="chevron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阻礙</a:t>
          </a:r>
          <a:endParaRPr lang="en-US" sz="18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2344389" y="1806028"/>
        <a:ext cx="950083" cy="633388"/>
      </dsp:txXfrm>
    </dsp:sp>
    <dsp:sp modelId="{EAF2B938-9969-0D4E-AFFC-D623C9F81FF8}">
      <dsp:nvSpPr>
        <dsp:cNvPr id="0" name=""/>
        <dsp:cNvSpPr/>
      </dsp:nvSpPr>
      <dsp:spPr>
        <a:xfrm>
          <a:off x="3389480" y="1806028"/>
          <a:ext cx="1583471" cy="633388"/>
        </a:xfrm>
        <a:prstGeom prst="chevron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控告</a:t>
          </a:r>
          <a:endParaRPr lang="en-US" sz="18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3706174" y="1806028"/>
        <a:ext cx="950083" cy="633388"/>
      </dsp:txXfrm>
    </dsp:sp>
    <dsp:sp modelId="{39CAE036-DCBE-5044-B890-E51644D94AE6}">
      <dsp:nvSpPr>
        <dsp:cNvPr id="0" name=""/>
        <dsp:cNvSpPr/>
      </dsp:nvSpPr>
      <dsp:spPr>
        <a:xfrm>
          <a:off x="4751266" y="1806028"/>
          <a:ext cx="1583471" cy="633388"/>
        </a:xfrm>
        <a:prstGeom prst="chevron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向神誇耀</a:t>
          </a:r>
          <a:endParaRPr lang="en-US" sz="18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5067960" y="1806028"/>
        <a:ext cx="950083" cy="633388"/>
      </dsp:txXfrm>
    </dsp:sp>
    <dsp:sp modelId="{E08D2900-91F5-4F49-988E-3E80CE54D88C}">
      <dsp:nvSpPr>
        <dsp:cNvPr id="0" name=""/>
        <dsp:cNvSpPr/>
      </dsp:nvSpPr>
      <dsp:spPr>
        <a:xfrm>
          <a:off x="367911" y="2611119"/>
          <a:ext cx="1907797" cy="763118"/>
        </a:xfrm>
        <a:prstGeom prst="chevron">
          <a:avLst/>
        </a:prstGeom>
        <a:solidFill>
          <a:schemeClr val="accent4">
            <a:alpha val="90000"/>
            <a:hueOff val="0"/>
            <a:satOff val="0"/>
            <a:lumOff val="0"/>
            <a:alphaOff val="-4000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kern="1200" noProof="1">
              <a:latin typeface="LiSong Pro Light" panose="02020300000000000000" pitchFamily="18" charset="-120"/>
              <a:ea typeface="LiSong Pro Light" panose="02020300000000000000" pitchFamily="18" charset="-120"/>
            </a:rPr>
            <a:t>耶和華</a:t>
          </a:r>
          <a:endParaRPr lang="en-US" altLang="zh-TW" sz="1800" kern="1200" noProof="1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749470" y="2611119"/>
        <a:ext cx="1144679" cy="763118"/>
      </dsp:txXfrm>
    </dsp:sp>
    <dsp:sp modelId="{8E0CC5DB-0E18-434A-80D1-6971666AA617}">
      <dsp:nvSpPr>
        <dsp:cNvPr id="0" name=""/>
        <dsp:cNvSpPr/>
      </dsp:nvSpPr>
      <dsp:spPr>
        <a:xfrm>
          <a:off x="2027695" y="2675984"/>
          <a:ext cx="1583471" cy="633388"/>
        </a:xfrm>
        <a:prstGeom prst="chevron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聽到</a:t>
          </a:r>
          <a:endParaRPr lang="en-US" sz="18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2344389" y="2675984"/>
        <a:ext cx="950083" cy="633388"/>
      </dsp:txXfrm>
    </dsp:sp>
    <dsp:sp modelId="{FEC5F4F7-B1B7-F047-AFAB-4B6951209C5E}">
      <dsp:nvSpPr>
        <dsp:cNvPr id="0" name=""/>
        <dsp:cNvSpPr/>
      </dsp:nvSpPr>
      <dsp:spPr>
        <a:xfrm>
          <a:off x="3389480" y="2675984"/>
          <a:ext cx="1583471" cy="633388"/>
        </a:xfrm>
        <a:prstGeom prst="chevron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err="1">
              <a:latin typeface="LiSong Pro Light" panose="02020300000000000000" pitchFamily="18" charset="-120"/>
              <a:ea typeface="LiSong Pro Light" panose="02020300000000000000" pitchFamily="18" charset="-120"/>
            </a:rPr>
            <a:t>難過</a:t>
          </a:r>
          <a:r>
            <a:rPr lang="en-US" sz="1800" kern="1200">
              <a:latin typeface="LiSong Pro Light" panose="02020300000000000000" pitchFamily="18" charset="-120"/>
              <a:ea typeface="LiSong Pro Light" panose="02020300000000000000" pitchFamily="18" charset="-120"/>
            </a:rPr>
            <a:t>	</a:t>
          </a:r>
        </a:p>
      </dsp:txBody>
      <dsp:txXfrm>
        <a:off x="3706174" y="2675984"/>
        <a:ext cx="950083" cy="633388"/>
      </dsp:txXfrm>
    </dsp:sp>
    <dsp:sp modelId="{F1B92E39-FE15-DE45-ACDE-9B0E445F4349}">
      <dsp:nvSpPr>
        <dsp:cNvPr id="0" name=""/>
        <dsp:cNvSpPr/>
      </dsp:nvSpPr>
      <dsp:spPr>
        <a:xfrm>
          <a:off x="4751266" y="2675984"/>
          <a:ext cx="1583471" cy="633388"/>
        </a:xfrm>
        <a:prstGeom prst="chevron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err="1">
              <a:latin typeface="LiSong Pro Light" panose="02020300000000000000" pitchFamily="18" charset="-120"/>
              <a:ea typeface="LiSong Pro Light" panose="02020300000000000000" pitchFamily="18" charset="-120"/>
            </a:rPr>
            <a:t>等待</a:t>
          </a:r>
          <a:endParaRPr lang="en-US" sz="1800" kern="120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5067960" y="2675984"/>
        <a:ext cx="950083" cy="633388"/>
      </dsp:txXfrm>
    </dsp:sp>
    <dsp:sp modelId="{6D27D0A4-A75C-304D-9EC0-9B0F420AF6D5}">
      <dsp:nvSpPr>
        <dsp:cNvPr id="0" name=""/>
        <dsp:cNvSpPr/>
      </dsp:nvSpPr>
      <dsp:spPr>
        <a:xfrm>
          <a:off x="6113052" y="2675984"/>
          <a:ext cx="1583471" cy="633388"/>
        </a:xfrm>
        <a:prstGeom prst="chevron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err="1">
              <a:latin typeface="LiSong Pro Light" panose="02020300000000000000" pitchFamily="18" charset="-120"/>
              <a:ea typeface="LiSong Pro Light" panose="02020300000000000000" pitchFamily="18" charset="-120"/>
            </a:rPr>
            <a:t>揀選</a:t>
          </a:r>
          <a:endParaRPr lang="en-US" sz="1800" kern="120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6429746" y="2675984"/>
        <a:ext cx="950083" cy="633388"/>
      </dsp:txXfrm>
    </dsp:sp>
    <dsp:sp modelId="{5E198762-B265-AC4B-B925-36D3AE161AE6}">
      <dsp:nvSpPr>
        <dsp:cNvPr id="0" name=""/>
        <dsp:cNvSpPr/>
      </dsp:nvSpPr>
      <dsp:spPr>
        <a:xfrm>
          <a:off x="7474837" y="2675984"/>
          <a:ext cx="1583471" cy="633388"/>
        </a:xfrm>
        <a:prstGeom prst="chevron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err="1">
              <a:latin typeface="LiSong Pro Light" panose="02020300000000000000" pitchFamily="18" charset="-120"/>
              <a:ea typeface="LiSong Pro Light" panose="02020300000000000000" pitchFamily="18" charset="-120"/>
            </a:rPr>
            <a:t>呼召</a:t>
          </a:r>
          <a:endParaRPr lang="en-US" sz="1800" kern="120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7791531" y="2675984"/>
        <a:ext cx="950083" cy="6333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A19623-6348-4C40-B1CB-79F22DE22E82}" type="datetimeFigureOut">
              <a:rPr lang="en-US" smtClean="0"/>
              <a:t>9/14/20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DB5F51-40D7-2E40-B3D1-7C28CBF43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5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4473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1FFD32C-81E8-EE48-92DA-83E20DFAB5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FE5C48-F74D-174B-AFD6-027B7226F6FD}" type="slidenum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73410" name="Rectangle 2">
            <a:extLst>
              <a:ext uri="{FF2B5EF4-FFF2-40B4-BE49-F238E27FC236}">
                <a16:creationId xmlns:a16="http://schemas.microsoft.com/office/drawing/2014/main" id="{9089AA6C-06BC-2247-81A2-EA90ACBCC9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>
            <a:extLst>
              <a:ext uri="{FF2B5EF4-FFF2-40B4-BE49-F238E27FC236}">
                <a16:creationId xmlns:a16="http://schemas.microsoft.com/office/drawing/2014/main" id="{FE966C7D-71B1-8649-B3FF-6C08C886AB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6491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741975D-EC9C-A84A-A20B-1C36B1E66B93}" type="datetime1">
              <a:rPr lang="en-US" smtClean="0"/>
              <a:t>9/5/20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BABEB98-37D1-5C49-827F-EF87AC176EB7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0910963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685800"/>
            <a:ext cx="9793111" cy="1004689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90489"/>
            <a:ext cx="9601200" cy="448171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DDE4-4072-874D-A870-AD21A3E70141}" type="datetime1">
              <a:rPr lang="en-US" smtClean="0"/>
              <a:t>9/5/20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93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8663-DE96-BA49-9BDD-E57EB5C3E290}" type="datetime1">
              <a:rPr lang="en-US" smtClean="0"/>
              <a:t>9/5/20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445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5412-B7E3-2545-B3F2-412FA0C3CB42}" type="datetime1">
              <a:rPr lang="en-US" smtClean="0"/>
              <a:t>9/5/20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677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6636C8-80E9-734F-8C29-C87C82526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3D057E-1120-6341-B4A9-6901E5DEB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19A8F-3563-F148-9551-B9AED16A3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315202-2E4F-6442-9E45-923444CBC15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03430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C0EE8A6-03F3-BB40-94A4-88505F69CE9B}" type="datetime1">
              <a:rPr lang="en-US" smtClean="0"/>
              <a:t>9/5/20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BABEB98-37D1-5C49-827F-EF87AC176EB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69268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omments" Target="../comments/comment1.xml"/><Relationship Id="rId3" Type="http://schemas.openxmlformats.org/officeDocument/2006/relationships/image" Target="../media/image3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jpeg"/><Relationship Id="rId5" Type="http://schemas.openxmlformats.org/officeDocument/2006/relationships/image" Target="../media/image5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0DB9E-C94A-B644-BBE8-9B97E25A3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第二課  </a:t>
            </a:r>
            <a:r>
              <a:rPr lang="zh-TW" altLang="en-US">
                <a:effectLst/>
              </a:rPr>
              <a:t>以利與撒母耳的交接</a:t>
            </a:r>
            <a:r>
              <a:rPr lang="en-US" dirty="0">
                <a:effectLst/>
              </a:rPr>
              <a:t>	</a:t>
            </a:r>
            <a:r>
              <a:rPr lang="zh-TW" altLang="en-US">
                <a:effectLst/>
              </a:rPr>
              <a:t>撒上</a:t>
            </a:r>
            <a:r>
              <a:rPr lang="en-US" dirty="0">
                <a:effectLst/>
              </a:rPr>
              <a:t>1</a:t>
            </a:r>
            <a:r>
              <a:rPr lang="en-US" altLang="zh-TW" dirty="0">
                <a:effectLst/>
              </a:rPr>
              <a:t>-3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82F29-7475-CB41-AA41-C7ED88429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4724400" cy="3581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A.	</a:t>
            </a:r>
            <a:r>
              <a:rPr lang="zh-TW" altLang="en-US" u="sng" dirty="0"/>
              <a:t>撒母耳神蹟式的出生</a:t>
            </a:r>
            <a:r>
              <a:rPr lang="zh-TW" altLang="en-US" dirty="0"/>
              <a:t>（</a:t>
            </a:r>
            <a:r>
              <a:rPr lang="en-US" dirty="0"/>
              <a:t>1:1-2:10</a:t>
            </a:r>
            <a:r>
              <a:rPr lang="zh-TW" altLang="en-US" dirty="0"/>
              <a:t>）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1.	</a:t>
            </a:r>
            <a:r>
              <a:rPr lang="zh-TW" altLang="en-US" dirty="0"/>
              <a:t>哈拿的激動（</a:t>
            </a:r>
            <a:r>
              <a:rPr lang="en-US" dirty="0"/>
              <a:t>1:1-8</a:t>
            </a:r>
            <a:r>
              <a:rPr lang="zh-TW" altLang="en-US" dirty="0"/>
              <a:t>）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2.	</a:t>
            </a:r>
            <a:r>
              <a:rPr lang="zh-TW" altLang="en-US" dirty="0"/>
              <a:t>哈拿的許諾（</a:t>
            </a:r>
            <a:r>
              <a:rPr lang="en-US" dirty="0"/>
              <a:t>1:9-18</a:t>
            </a:r>
            <a:r>
              <a:rPr lang="zh-TW" altLang="en-US" dirty="0"/>
              <a:t>）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3.	</a:t>
            </a:r>
            <a:r>
              <a:rPr lang="zh-TW" altLang="en-US" dirty="0"/>
              <a:t>哈拿的表現（</a:t>
            </a:r>
            <a:r>
              <a:rPr lang="en-US" dirty="0"/>
              <a:t>1:19-28</a:t>
            </a:r>
            <a:r>
              <a:rPr lang="zh-TW" altLang="en-US" dirty="0"/>
              <a:t>）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4.	</a:t>
            </a:r>
            <a:r>
              <a:rPr lang="zh-TW" altLang="en-US" dirty="0"/>
              <a:t>哈拿的讚美（</a:t>
            </a:r>
            <a:r>
              <a:rPr lang="en-US" dirty="0"/>
              <a:t>2:1-10</a:t>
            </a:r>
            <a:r>
              <a:rPr lang="zh-TW" altLang="en-US" dirty="0"/>
              <a:t>）</a:t>
            </a:r>
            <a:endParaRPr lang="en-US" altLang="zh-TW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27D2B31-D151-AE4D-8726-AB27120E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90755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0DB9E-C94A-B644-BBE8-9B97E25A3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第二課  </a:t>
            </a:r>
            <a:r>
              <a:rPr lang="zh-TW" altLang="en-US">
                <a:effectLst/>
              </a:rPr>
              <a:t>以利與撒母耳的交接</a:t>
            </a:r>
            <a:r>
              <a:rPr lang="en-US">
                <a:effectLst/>
              </a:rPr>
              <a:t>	</a:t>
            </a:r>
            <a:r>
              <a:rPr lang="zh-TW" altLang="en-US"/>
              <a:t>撒上</a:t>
            </a:r>
            <a:r>
              <a:rPr lang="en-US"/>
              <a:t>1</a:t>
            </a:r>
            <a:r>
              <a:rPr lang="en-US" altLang="zh-TW"/>
              <a:t>-3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82F29-7475-CB41-AA41-C7ED88429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05940"/>
            <a:ext cx="10051576" cy="464744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TW" altLang="en-US" sz="2600" dirty="0">
                <a:solidFill>
                  <a:srgbClr val="0070C0"/>
                </a:solidFill>
              </a:rPr>
              <a:t>重點與應用</a:t>
            </a:r>
            <a:endParaRPr lang="en-US" altLang="zh-TW" sz="2600" dirty="0">
              <a:solidFill>
                <a:srgbClr val="0070C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dirty="0"/>
              <a:t>禱告</a:t>
            </a:r>
            <a:endParaRPr lang="en-US" altLang="zh-TW" dirty="0"/>
          </a:p>
          <a:p>
            <a:pPr lvl="1"/>
            <a:r>
              <a:rPr lang="zh-TW" altLang="en-US" dirty="0"/>
              <a:t>面對難處，人的力量很有限，必須來到神的面前傾心吐意，對神的應許有信心</a:t>
            </a:r>
            <a:endParaRPr lang="en-US" altLang="zh-TW" dirty="0"/>
          </a:p>
          <a:p>
            <a:pPr lvl="1"/>
            <a:r>
              <a:rPr lang="zh-TW" altLang="en-US" dirty="0"/>
              <a:t>我們禱告，要抓住神的心意，</a:t>
            </a:r>
            <a:endParaRPr lang="en-US" altLang="zh-TW" dirty="0"/>
          </a:p>
          <a:p>
            <a:pPr lvl="1"/>
            <a:r>
              <a:rPr lang="zh-TW" altLang="en-US" dirty="0"/>
              <a:t>我們禱告，要付之行動</a:t>
            </a:r>
            <a:endParaRPr lang="en-US" altLang="zh-TW" dirty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/>
              <a:t>神的僕人，他的第一責任是自己的家庭</a:t>
            </a:r>
            <a:endParaRPr lang="en-US" altLang="zh-TW" dirty="0"/>
          </a:p>
          <a:p>
            <a:pPr lvl="1"/>
            <a:r>
              <a:rPr lang="zh-TW" altLang="en-US" dirty="0"/>
              <a:t>以利做父親 </a:t>
            </a:r>
            <a:r>
              <a:rPr lang="en-US" altLang="zh-TW" dirty="0"/>
              <a:t>–</a:t>
            </a:r>
            <a:r>
              <a:rPr lang="zh-TW" altLang="en-US" dirty="0"/>
              <a:t> 養而不教</a:t>
            </a:r>
            <a:endParaRPr lang="en-US" altLang="zh-TW" dirty="0"/>
          </a:p>
          <a:p>
            <a:pPr lvl="1"/>
            <a:r>
              <a:rPr lang="zh-TW" altLang="en-US" dirty="0"/>
              <a:t>哈拿做母親  </a:t>
            </a:r>
            <a:r>
              <a:rPr lang="en-US" altLang="zh-TW" dirty="0"/>
              <a:t>-</a:t>
            </a:r>
            <a:r>
              <a:rPr lang="zh-TW" altLang="en-US" dirty="0"/>
              <a:t> 遠而不離</a:t>
            </a:r>
            <a:endParaRPr lang="en-US" altLang="zh-TW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今天做父母的</a:t>
            </a:r>
            <a:r>
              <a:rPr lang="zh-TW" altLang="en-US" dirty="0"/>
              <a:t>，如何學習</a:t>
            </a:r>
            <a:endParaRPr lang="en-US" altLang="zh-TW" dirty="0"/>
          </a:p>
          <a:p>
            <a:pPr lvl="1"/>
            <a:r>
              <a:rPr lang="zh-TW" altLang="en-US" dirty="0"/>
              <a:t>為孩子禱告</a:t>
            </a:r>
            <a:endParaRPr lang="en-US" altLang="zh-TW" dirty="0"/>
          </a:p>
          <a:p>
            <a:pPr lvl="1"/>
            <a:r>
              <a:rPr lang="zh-TW" altLang="en-US" dirty="0"/>
              <a:t>做孩子榜樣</a:t>
            </a:r>
            <a:endParaRPr lang="en-US" altLang="zh-TW" dirty="0"/>
          </a:p>
          <a:p>
            <a:pPr lvl="1"/>
            <a:r>
              <a:rPr lang="en-US" dirty="0" err="1"/>
              <a:t>願意奉獻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F7B23C-C601-124A-8460-B52F6FEA3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4512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0DB9E-C94A-B644-BBE8-9B97E25A3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第二課  </a:t>
            </a:r>
            <a:r>
              <a:rPr lang="zh-TW" altLang="en-US">
                <a:effectLst/>
              </a:rPr>
              <a:t>以利與撒母耳的交接</a:t>
            </a:r>
            <a:r>
              <a:rPr lang="en-US">
                <a:effectLst/>
              </a:rPr>
              <a:t>	</a:t>
            </a:r>
            <a:r>
              <a:rPr lang="zh-TW" altLang="en-US"/>
              <a:t>撒上</a:t>
            </a:r>
            <a:r>
              <a:rPr lang="en-US"/>
              <a:t>1</a:t>
            </a:r>
            <a:r>
              <a:rPr lang="en-US" altLang="zh-TW"/>
              <a:t>-3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82F29-7475-CB41-AA41-C7ED88429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05940"/>
            <a:ext cx="10051576" cy="46474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400" dirty="0">
                <a:solidFill>
                  <a:srgbClr val="0070C0"/>
                </a:solidFill>
              </a:rPr>
              <a:t>重點與應用</a:t>
            </a:r>
            <a:endParaRPr lang="en-US" altLang="zh-TW" sz="2400" dirty="0">
              <a:solidFill>
                <a:srgbClr val="0070C0"/>
              </a:solidFill>
            </a:endParaRPr>
          </a:p>
          <a:p>
            <a:pPr marL="457200" indent="-457200">
              <a:buFont typeface="+mj-lt"/>
              <a:buAutoNum type="arabicPeriod" startAt="3"/>
            </a:pPr>
            <a:r>
              <a:rPr lang="zh-TW" altLang="en-US" dirty="0"/>
              <a:t>視聽的重要</a:t>
            </a:r>
            <a:endParaRPr lang="en-US" altLang="zh-TW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zh-TW" altLang="en-US" dirty="0"/>
              <a:t>視力 </a:t>
            </a:r>
            <a:r>
              <a:rPr lang="en-US" altLang="zh-TW" dirty="0"/>
              <a:t>-</a:t>
            </a:r>
            <a:r>
              <a:rPr lang="zh-TW" altLang="en-US" dirty="0"/>
              <a:t> 我們要有屬靈的眼光，才能看得遠，看得寬</a:t>
            </a:r>
            <a:endParaRPr lang="en-US" altLang="zh-TW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zh-TW" altLang="en-US" dirty="0"/>
              <a:t>聆聽 </a:t>
            </a:r>
            <a:r>
              <a:rPr lang="en-US" altLang="zh-TW" dirty="0"/>
              <a:t>-</a:t>
            </a:r>
            <a:r>
              <a:rPr lang="zh-TW" altLang="en-US" dirty="0"/>
              <a:t> 我們要分辨出哪些是神的聲音，哪些是雜音</a:t>
            </a:r>
            <a:endParaRPr lang="en-US" altLang="zh-TW" dirty="0"/>
          </a:p>
          <a:p>
            <a:pPr marL="530352" lvl="1" indent="0">
              <a:buNone/>
            </a:pPr>
            <a:r>
              <a:rPr lang="en-US" altLang="zh-TW" dirty="0"/>
              <a:t>	</a:t>
            </a:r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zh-TW" altLang="en-US" dirty="0"/>
              <a:t>在以色列歷史轉折時期，耶和華要通過使用祂的僕人，帶領他們歸向神。</a:t>
            </a:r>
            <a:r>
              <a:rPr lang="en-US" altLang="zh-TW" dirty="0"/>
              <a:t>	</a:t>
            </a:r>
            <a:r>
              <a:rPr lang="zh-TW" altLang="en-US" dirty="0"/>
              <a:t>耳朵，</a:t>
            </a:r>
            <a:r>
              <a:rPr lang="en-US" altLang="zh-TW" dirty="0"/>
              <a:t>	</a:t>
            </a:r>
            <a:r>
              <a:rPr lang="zh-TW" altLang="en-US" dirty="0"/>
              <a:t>眼睛，言語都是我們和神交流的工具，只有眼睛專注在神</a:t>
            </a:r>
            <a:r>
              <a:rPr lang="en-US" altLang="zh-TW" dirty="0"/>
              <a:t>	</a:t>
            </a:r>
            <a:r>
              <a:rPr lang="zh-TW" altLang="en-US" dirty="0"/>
              <a:t>的作為，耳朵豎起</a:t>
            </a:r>
            <a:r>
              <a:rPr lang="en-US" altLang="zh-TW" dirty="0"/>
              <a:t>	</a:t>
            </a:r>
            <a:r>
              <a:rPr lang="zh-TW" altLang="en-US" dirty="0"/>
              <a:t>聽神的命令，嘴巴傳講神的話，一個國家，民族和個人生命才能走在正道上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我們今天也需要增大眼睛</a:t>
            </a:r>
            <a:r>
              <a:rPr lang="zh-TW" altLang="en-US" dirty="0"/>
              <a:t>，豎起耳朵，在禱告中留心神的話！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F7B23C-C601-124A-8460-B52F6FEA3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4745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0DB9E-C94A-B644-BBE8-9B97E25A3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第二課  </a:t>
            </a:r>
            <a:r>
              <a:rPr lang="zh-TW" altLang="en-US">
                <a:effectLst/>
              </a:rPr>
              <a:t>以利與撒母耳的交接</a:t>
            </a:r>
            <a:r>
              <a:rPr lang="en-US">
                <a:effectLst/>
              </a:rPr>
              <a:t>	</a:t>
            </a:r>
            <a:r>
              <a:rPr lang="zh-TW" altLang="en-US"/>
              <a:t>撒上</a:t>
            </a:r>
            <a:r>
              <a:rPr lang="en-US"/>
              <a:t>1</a:t>
            </a:r>
            <a:r>
              <a:rPr lang="en-US" altLang="zh-TW"/>
              <a:t>-3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82F29-7475-CB41-AA41-C7ED88429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004814"/>
            <a:ext cx="10051578" cy="44485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/>
              <a:t>				</a:t>
            </a:r>
            <a:r>
              <a:rPr lang="zh-TW" altLang="en-US" dirty="0"/>
              <a:t>禱告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神啊</a:t>
            </a:r>
            <a:r>
              <a:rPr lang="zh-TW" altLang="en-US" dirty="0"/>
              <a:t>，求你幫助我做你合用的器皿！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今天學習的經文看到哈拿的信心，撒母耳的順從，神才可以用撒母耳成就以色列國的轉變。 但願我們都能在你的呼召下願意奉獻成為你合用的器皿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F7B23C-C601-124A-8460-B52F6FEA3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859105-E02B-BA49-AB58-0EF3B579FD7F}"/>
              </a:ext>
            </a:extLst>
          </p:cNvPr>
          <p:cNvSpPr txBox="1"/>
          <p:nvPr/>
        </p:nvSpPr>
        <p:spPr>
          <a:xfrm>
            <a:off x="1306010" y="4694872"/>
            <a:ext cx="496214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約瑟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–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從前你們的意思是要害我，但神的意思原是好的，要保全許多人的性命，成就今日的光景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以斯帖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–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焉知你得了你的王后的位分，不是為現今的機會嗎？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62D198-7E4F-B14E-AA6A-E04D2A3BDACA}"/>
              </a:ext>
            </a:extLst>
          </p:cNvPr>
          <p:cNvSpPr txBox="1"/>
          <p:nvPr/>
        </p:nvSpPr>
        <p:spPr>
          <a:xfrm>
            <a:off x="8551333" y="4694872"/>
            <a:ext cx="1719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開罐頭刀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98309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0DB9E-C94A-B644-BBE8-9B97E25A3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第二課  </a:t>
            </a:r>
            <a:r>
              <a:rPr lang="zh-TW" altLang="en-US">
                <a:effectLst/>
              </a:rPr>
              <a:t>以利與撒母耳的交接</a:t>
            </a:r>
            <a:r>
              <a:rPr lang="en-US">
                <a:effectLst/>
              </a:rPr>
              <a:t>	</a:t>
            </a:r>
            <a:r>
              <a:rPr lang="zh-TW" altLang="en-US"/>
              <a:t>撒上</a:t>
            </a:r>
            <a:r>
              <a:rPr lang="en-US"/>
              <a:t>1</a:t>
            </a:r>
            <a:r>
              <a:rPr lang="en-US" altLang="zh-TW"/>
              <a:t>-3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82F29-7475-CB41-AA41-C7ED88429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8" y="2286000"/>
            <a:ext cx="10051578" cy="41673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/>
              <a:t>				</a:t>
            </a:r>
            <a:r>
              <a:rPr lang="zh-TW" altLang="en-US" dirty="0"/>
              <a:t>小組討論</a:t>
            </a:r>
            <a:endParaRPr lang="en-US" altLang="zh-TW" dirty="0"/>
          </a:p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eriod"/>
            </a:pPr>
            <a:r>
              <a:rPr lang="zh-TW" altLang="en-US" dirty="0"/>
              <a:t>你今天學習這課最大的收獲是什麼？</a:t>
            </a:r>
            <a:endParaRPr lang="en-US" altLang="zh-TW" dirty="0"/>
          </a:p>
          <a:p>
            <a:pPr marL="457200" indent="-457200">
              <a:buAutoNum type="arabicPeriod"/>
            </a:pPr>
            <a:r>
              <a:rPr lang="zh-TW" altLang="en-US" dirty="0"/>
              <a:t>以下幾點你有哪些希望有所改變的：</a:t>
            </a:r>
            <a:endParaRPr lang="en-US" altLang="zh-TW" dirty="0"/>
          </a:p>
          <a:p>
            <a:pPr marL="987552" lvl="1" indent="-457200">
              <a:buAutoNum type="alphaLcPeriod"/>
            </a:pPr>
            <a:r>
              <a:rPr lang="zh-TW" altLang="en-US" dirty="0"/>
              <a:t>如何為下一代做好的榜樣？</a:t>
            </a:r>
            <a:endParaRPr lang="en-US" altLang="zh-TW" dirty="0"/>
          </a:p>
          <a:p>
            <a:pPr marL="987552" lvl="1" indent="-457200">
              <a:buAutoNum type="alphaLcPeriod"/>
            </a:pPr>
            <a:r>
              <a:rPr lang="zh-TW" altLang="en-US" dirty="0"/>
              <a:t>如何在思想言行上追求聖潔？</a:t>
            </a:r>
            <a:endParaRPr lang="en-US" altLang="zh-TW" dirty="0"/>
          </a:p>
          <a:p>
            <a:pPr marL="987552" lvl="1" indent="-457200">
              <a:buAutoNum type="alphaLcPeriod"/>
            </a:pPr>
            <a:r>
              <a:rPr lang="zh-TW" altLang="en-US" dirty="0"/>
              <a:t>如何操練聆聽神的聲音？</a:t>
            </a:r>
            <a:endParaRPr lang="en-US" altLang="zh-TW" dirty="0"/>
          </a:p>
          <a:p>
            <a:pPr marL="987552" lvl="1" indent="-457200">
              <a:buFont typeface="+mj-lt"/>
              <a:buAutoNum type="alphaL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F7B23C-C601-124A-8460-B52F6FEA3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119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0DB9E-C94A-B644-BBE8-9B97E25A3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第二課  </a:t>
            </a:r>
            <a:r>
              <a:rPr lang="zh-TW" altLang="en-US">
                <a:effectLst/>
              </a:rPr>
              <a:t>以利與撒母耳的交接</a:t>
            </a:r>
            <a:r>
              <a:rPr lang="en-US" dirty="0">
                <a:effectLst/>
              </a:rPr>
              <a:t>	</a:t>
            </a:r>
            <a:r>
              <a:rPr lang="zh-TW" altLang="en-US"/>
              <a:t>撒上</a:t>
            </a:r>
            <a:r>
              <a:rPr lang="en-US" dirty="0"/>
              <a:t>1</a:t>
            </a:r>
            <a:r>
              <a:rPr lang="en-US" altLang="zh-TW" dirty="0"/>
              <a:t>-3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82F29-7475-CB41-AA41-C7ED88429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8" y="2286000"/>
            <a:ext cx="8606791" cy="3886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B.	</a:t>
            </a:r>
            <a:r>
              <a:rPr lang="zh-TW" altLang="en-US"/>
              <a:t>天真的撒母耳光芒蓋過以利的兒子（</a:t>
            </a:r>
            <a:r>
              <a:rPr lang="en-US" altLang="zh-TW" dirty="0"/>
              <a:t>2:11-36</a:t>
            </a:r>
            <a:r>
              <a:rPr lang="zh-TW" altLang="en-US"/>
              <a:t>）</a:t>
            </a:r>
          </a:p>
          <a:p>
            <a:pPr marL="0" indent="0">
              <a:buNone/>
            </a:pPr>
            <a:r>
              <a:rPr lang="zh-TW" altLang="en-US"/>
              <a:t> </a:t>
            </a:r>
          </a:p>
          <a:p>
            <a:pPr marL="0" indent="0">
              <a:buNone/>
            </a:pPr>
            <a:r>
              <a:rPr lang="zh-TW" altLang="en-US"/>
              <a:t>	</a:t>
            </a:r>
            <a:r>
              <a:rPr lang="en-US" altLang="zh-TW" dirty="0"/>
              <a:t>1.	</a:t>
            </a:r>
            <a:r>
              <a:rPr lang="zh-TW" altLang="en-US"/>
              <a:t>撒母耳的忠心事奉（</a:t>
            </a:r>
            <a:r>
              <a:rPr lang="en-US" altLang="zh-TW" dirty="0"/>
              <a:t>2:11</a:t>
            </a:r>
            <a:r>
              <a:rPr lang="zh-TW" altLang="en-US"/>
              <a:t>）</a:t>
            </a:r>
          </a:p>
          <a:p>
            <a:pPr marL="0" indent="0">
              <a:buNone/>
            </a:pPr>
            <a:r>
              <a:rPr lang="zh-TW" altLang="en-US"/>
              <a:t>	</a:t>
            </a:r>
            <a:r>
              <a:rPr lang="en-US" altLang="zh-TW" dirty="0"/>
              <a:t>2.		</a:t>
            </a:r>
            <a:r>
              <a:rPr lang="zh-TW" altLang="en-US"/>
              <a:t>以利兒子不忠的事奉（</a:t>
            </a:r>
            <a:r>
              <a:rPr lang="en-US" altLang="zh-TW" dirty="0"/>
              <a:t>2:12-17</a:t>
            </a:r>
            <a:r>
              <a:rPr lang="zh-TW" altLang="en-US"/>
              <a:t>）</a:t>
            </a:r>
          </a:p>
          <a:p>
            <a:pPr marL="0" indent="0">
              <a:buNone/>
            </a:pPr>
            <a:r>
              <a:rPr lang="zh-TW" altLang="en-US"/>
              <a:t>	</a:t>
            </a:r>
            <a:r>
              <a:rPr lang="en-US" altLang="zh-TW" dirty="0"/>
              <a:t>3.	</a:t>
            </a:r>
            <a:r>
              <a:rPr lang="zh-TW" altLang="en-US"/>
              <a:t>敬虔的撒母耳為家庭帶來人丁興旺（</a:t>
            </a:r>
            <a:r>
              <a:rPr lang="en-US" altLang="zh-TW" dirty="0"/>
              <a:t>2:18-21</a:t>
            </a:r>
            <a:r>
              <a:rPr lang="zh-TW" altLang="en-US"/>
              <a:t>）</a:t>
            </a:r>
          </a:p>
          <a:p>
            <a:pPr marL="0" indent="0">
              <a:buNone/>
            </a:pPr>
            <a:r>
              <a:rPr lang="zh-TW" altLang="en-US"/>
              <a:t>	</a:t>
            </a:r>
            <a:r>
              <a:rPr lang="en-US" altLang="zh-TW" dirty="0"/>
              <a:t>4.		</a:t>
            </a:r>
            <a:r>
              <a:rPr lang="zh-TW" altLang="en-US"/>
              <a:t>目中無神的兒子為家庭帶來絕種（</a:t>
            </a:r>
            <a:r>
              <a:rPr lang="en-US" altLang="zh-TW" dirty="0"/>
              <a:t>2:22-25</a:t>
            </a:r>
            <a:r>
              <a:rPr lang="zh-TW" altLang="en-US"/>
              <a:t>）</a:t>
            </a:r>
          </a:p>
          <a:p>
            <a:pPr marL="0" indent="0">
              <a:buNone/>
            </a:pPr>
            <a:r>
              <a:rPr lang="zh-TW" altLang="en-US"/>
              <a:t>	</a:t>
            </a:r>
            <a:r>
              <a:rPr lang="en-US" altLang="zh-TW" dirty="0"/>
              <a:t>5.	</a:t>
            </a:r>
            <a:r>
              <a:rPr lang="zh-TW" altLang="en-US"/>
              <a:t>撒母耳在神的祝福中成長（</a:t>
            </a:r>
            <a:r>
              <a:rPr lang="en-US" altLang="zh-TW" dirty="0"/>
              <a:t>2:26</a:t>
            </a:r>
            <a:r>
              <a:rPr lang="zh-TW" altLang="en-US"/>
              <a:t>）</a:t>
            </a:r>
          </a:p>
          <a:p>
            <a:pPr marL="0" indent="0">
              <a:buNone/>
            </a:pPr>
            <a:r>
              <a:rPr lang="zh-TW" altLang="en-US"/>
              <a:t>	</a:t>
            </a:r>
            <a:r>
              <a:rPr lang="en-US" altLang="zh-TW" dirty="0"/>
              <a:t>6.		</a:t>
            </a:r>
            <a:r>
              <a:rPr lang="zh-TW" altLang="en-US"/>
              <a:t>以利和他的兒子招來神的咒詛（</a:t>
            </a:r>
            <a:r>
              <a:rPr lang="en-US" altLang="zh-TW" dirty="0"/>
              <a:t>2:27-36</a:t>
            </a:r>
            <a:r>
              <a:rPr lang="zh-TW" altLang="en-US"/>
              <a:t>）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D4ACE0-EABC-7145-92E8-DB84E05EE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4429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0DB9E-C94A-B644-BBE8-9B97E25A3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第二課  </a:t>
            </a:r>
            <a:r>
              <a:rPr lang="zh-TW" altLang="en-US">
                <a:effectLst/>
              </a:rPr>
              <a:t>以利與撒母耳的交接</a:t>
            </a:r>
            <a:r>
              <a:rPr lang="en-US" dirty="0">
                <a:effectLst/>
              </a:rPr>
              <a:t>	</a:t>
            </a:r>
            <a:r>
              <a:rPr lang="zh-TW" altLang="en-US"/>
              <a:t>撒上</a:t>
            </a:r>
            <a:r>
              <a:rPr lang="en-US" dirty="0"/>
              <a:t>1</a:t>
            </a:r>
            <a:r>
              <a:rPr lang="en-US" altLang="zh-TW" dirty="0"/>
              <a:t>-3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82F29-7475-CB41-AA41-C7ED88429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8" y="2286000"/>
            <a:ext cx="7649571" cy="3886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C.	</a:t>
            </a:r>
            <a:r>
              <a:rPr lang="zh-TW" altLang="en-US"/>
              <a:t>撒母耳取代以利成為耶和華的代言人（</a:t>
            </a:r>
            <a:r>
              <a:rPr lang="en-US" dirty="0"/>
              <a:t>3:1-4:1a</a:t>
            </a:r>
            <a:r>
              <a:rPr lang="zh-TW" altLang="en-US"/>
              <a:t>）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1.	</a:t>
            </a:r>
            <a:r>
              <a:rPr lang="zh-TW" altLang="en-US"/>
              <a:t>耶和華三次呼叫撒母耳而非以利（</a:t>
            </a:r>
            <a:r>
              <a:rPr lang="en-US" dirty="0"/>
              <a:t>3:1-9</a:t>
            </a:r>
            <a:r>
              <a:rPr lang="zh-TW" altLang="en-US"/>
              <a:t>）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2.	</a:t>
            </a:r>
            <a:r>
              <a:rPr lang="zh-TW" altLang="en-US"/>
              <a:t>耶和華向撒母耳啟示自己（</a:t>
            </a:r>
            <a:r>
              <a:rPr lang="en-US" dirty="0"/>
              <a:t>3:10-14</a:t>
            </a:r>
            <a:r>
              <a:rPr lang="zh-TW" altLang="en-US"/>
              <a:t>）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3.	</a:t>
            </a:r>
            <a:r>
              <a:rPr lang="zh-TW" altLang="en-US"/>
              <a:t>撒母耳將耶和華咒詛以利的話告訴以利（</a:t>
            </a:r>
            <a:r>
              <a:rPr lang="en-US" dirty="0"/>
              <a:t>3:15-18</a:t>
            </a:r>
            <a:r>
              <a:rPr lang="zh-TW" altLang="en-US"/>
              <a:t>）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4.	</a:t>
            </a:r>
            <a:r>
              <a:rPr lang="zh-TW" altLang="en-US"/>
              <a:t>結論：撒母耳成為耶和華的先知（</a:t>
            </a:r>
            <a:r>
              <a:rPr lang="en-US" dirty="0"/>
              <a:t>3:19-4:1a</a:t>
            </a:r>
            <a:r>
              <a:rPr lang="zh-TW" altLang="en-US"/>
              <a:t>）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86F554-3389-4147-B093-3BD068E69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3615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0DB9E-C94A-B644-BBE8-9B97E25A3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第二課  </a:t>
            </a:r>
            <a:r>
              <a:rPr lang="zh-TW" altLang="en-US">
                <a:effectLst/>
              </a:rPr>
              <a:t>以利與撒母耳的交接</a:t>
            </a:r>
            <a:r>
              <a:rPr lang="en-US" dirty="0">
                <a:effectLst/>
              </a:rPr>
              <a:t>	</a:t>
            </a:r>
            <a:r>
              <a:rPr lang="zh-TW" altLang="en-US"/>
              <a:t>撒上</a:t>
            </a:r>
            <a:r>
              <a:rPr lang="en-US" dirty="0"/>
              <a:t>1</a:t>
            </a:r>
            <a:r>
              <a:rPr lang="en-US" altLang="zh-TW" dirty="0"/>
              <a:t>-3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86F554-3389-4147-B093-3BD068E69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3CD0D04-CA78-9048-8F0C-0889A8238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觀察與分析</a:t>
            </a:r>
          </a:p>
          <a:p>
            <a:pPr marL="0" indent="0">
              <a:buNone/>
            </a:pP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FA4C9BC-938C-B74E-B8F4-E7F945173F6B}"/>
              </a:ext>
            </a:extLst>
          </p:cNvPr>
          <p:cNvSpPr txBox="1">
            <a:spLocks/>
          </p:cNvSpPr>
          <p:nvPr/>
        </p:nvSpPr>
        <p:spPr>
          <a:xfrm>
            <a:off x="1371600" y="2152934"/>
            <a:ext cx="8759952" cy="4019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45720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以利加拿一家的複雜關係</a:t>
            </a: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以利加拿，哈拿，毗尼拿的困局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如果沒有獻上撒母耳，哈拿的兒子也不會有一個平靜的人生（雅各與利亞</a:t>
            </a:r>
            <a:r>
              <a:rPr kumimoji="0" lang="en-US" altLang="zh-TW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/</a:t>
            </a: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拉結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等待的時間，預備好哈拿和以利加拿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撒母耳離開家，是最好的情形 （雙贏）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思考：哈拿境遇的改變從哪裡開始？</a:t>
            </a:r>
          </a:p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3387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0DB9E-C94A-B644-BBE8-9B97E25A3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第二課  </a:t>
            </a:r>
            <a:r>
              <a:rPr lang="zh-TW" altLang="en-US">
                <a:effectLst/>
              </a:rPr>
              <a:t>以利與撒母耳的交接</a:t>
            </a:r>
            <a:r>
              <a:rPr lang="en-US" dirty="0">
                <a:effectLst/>
              </a:rPr>
              <a:t>	</a:t>
            </a:r>
            <a:r>
              <a:rPr lang="zh-TW" altLang="en-US"/>
              <a:t>撒上</a:t>
            </a:r>
            <a:r>
              <a:rPr lang="en-US" dirty="0"/>
              <a:t>1</a:t>
            </a:r>
            <a:r>
              <a:rPr lang="en-US" altLang="zh-TW" dirty="0"/>
              <a:t>-3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86F554-3389-4147-B093-3BD068E69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3CD0D04-CA78-9048-8F0C-0889A8238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觀察與分析</a:t>
            </a:r>
          </a:p>
          <a:p>
            <a:pPr marL="0" indent="0">
              <a:buNone/>
            </a:pP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FA4C9BC-938C-B74E-B8F4-E7F945173F6B}"/>
              </a:ext>
            </a:extLst>
          </p:cNvPr>
          <p:cNvSpPr txBox="1">
            <a:spLocks/>
          </p:cNvSpPr>
          <p:nvPr/>
        </p:nvSpPr>
        <p:spPr>
          <a:xfrm>
            <a:off x="1371599" y="2293527"/>
            <a:ext cx="8845296" cy="401926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45720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祭司以利一家的悲劇 （參考利未記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8-10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章關於祭司的要求）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獻祭與亞倫一家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時代的罪惡 （外邦人拜偶像）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家庭的失察 （父親忽略教導）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祭司的軟弱 （沒有嚴守摩西律法）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結果：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得罪了耶和華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影響了聖所的敬拜和獻祭 （與祭司的職分相反）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以利家及後代受到審判 （最終被替換）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神的居所敗落 （約櫃被擄，停在別處）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思考：今天我們應該如何做祭司？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3253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>
            <a:extLst>
              <a:ext uri="{FF2B5EF4-FFF2-40B4-BE49-F238E27FC236}">
                <a16:creationId xmlns:a16="http://schemas.microsoft.com/office/drawing/2014/main" id="{9EE1FEA5-744D-864F-9EE9-6DDF25D9EE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4" y="1322389"/>
            <a:ext cx="1368425" cy="70802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燔祭</a:t>
            </a:r>
          </a:p>
        </p:txBody>
      </p:sp>
      <p:sp>
        <p:nvSpPr>
          <p:cNvPr id="220163" name="Rectangle 3">
            <a:extLst>
              <a:ext uri="{FF2B5EF4-FFF2-40B4-BE49-F238E27FC236}">
                <a16:creationId xmlns:a16="http://schemas.microsoft.com/office/drawing/2014/main" id="{44D2FCB9-0D34-ED4A-BED0-88C31C0537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4" y="2109789"/>
            <a:ext cx="1368425" cy="708025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素祭</a:t>
            </a:r>
          </a:p>
        </p:txBody>
      </p:sp>
      <p:sp>
        <p:nvSpPr>
          <p:cNvPr id="220164" name="Rectangle 4">
            <a:extLst>
              <a:ext uri="{FF2B5EF4-FFF2-40B4-BE49-F238E27FC236}">
                <a16:creationId xmlns:a16="http://schemas.microsoft.com/office/drawing/2014/main" id="{021C8766-1320-B140-BBCF-A52F889A8E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4" y="2897189"/>
            <a:ext cx="1368425" cy="70802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平安祭</a:t>
            </a:r>
          </a:p>
        </p:txBody>
      </p:sp>
      <p:sp>
        <p:nvSpPr>
          <p:cNvPr id="220165" name="Rectangle 5">
            <a:extLst>
              <a:ext uri="{FF2B5EF4-FFF2-40B4-BE49-F238E27FC236}">
                <a16:creationId xmlns:a16="http://schemas.microsoft.com/office/drawing/2014/main" id="{F0EBD646-1015-C84B-8D6B-F569E453DD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4" y="3686176"/>
            <a:ext cx="1368425" cy="70802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贖罪祭</a:t>
            </a:r>
          </a:p>
        </p:txBody>
      </p:sp>
      <p:sp>
        <p:nvSpPr>
          <p:cNvPr id="220166" name="Rectangle 6">
            <a:extLst>
              <a:ext uri="{FF2B5EF4-FFF2-40B4-BE49-F238E27FC236}">
                <a16:creationId xmlns:a16="http://schemas.microsoft.com/office/drawing/2014/main" id="{968F423F-41FD-3845-A0DE-1002915145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4" y="4473576"/>
            <a:ext cx="1368425" cy="70802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贖愆祭</a:t>
            </a:r>
          </a:p>
        </p:txBody>
      </p:sp>
      <p:sp>
        <p:nvSpPr>
          <p:cNvPr id="220167" name="Rectangle 7">
            <a:extLst>
              <a:ext uri="{FF2B5EF4-FFF2-40B4-BE49-F238E27FC236}">
                <a16:creationId xmlns:a16="http://schemas.microsoft.com/office/drawing/2014/main" id="{CCB12DD5-9B22-BD46-8913-D6C701446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2175" y="1322389"/>
            <a:ext cx="2160588" cy="708025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全部</a:t>
            </a:r>
          </a:p>
        </p:txBody>
      </p:sp>
      <p:sp>
        <p:nvSpPr>
          <p:cNvPr id="220168" name="Rectangle 8">
            <a:extLst>
              <a:ext uri="{FF2B5EF4-FFF2-40B4-BE49-F238E27FC236}">
                <a16:creationId xmlns:a16="http://schemas.microsoft.com/office/drawing/2014/main" id="{B42D72A6-E6A5-814B-85A2-A3BCBE83E0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2175" y="2109789"/>
            <a:ext cx="2160588" cy="708025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一把</a:t>
            </a:r>
          </a:p>
        </p:txBody>
      </p:sp>
      <p:sp>
        <p:nvSpPr>
          <p:cNvPr id="220169" name="Rectangle 9">
            <a:extLst>
              <a:ext uri="{FF2B5EF4-FFF2-40B4-BE49-F238E27FC236}">
                <a16:creationId xmlns:a16="http://schemas.microsoft.com/office/drawing/2014/main" id="{3B83BEC1-34E3-034D-9DF6-28169122D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2175" y="2897189"/>
            <a:ext cx="2160588" cy="708025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脂油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和腎</a:t>
            </a:r>
          </a:p>
        </p:txBody>
      </p:sp>
      <p:sp>
        <p:nvSpPr>
          <p:cNvPr id="220170" name="Rectangle 10">
            <a:extLst>
              <a:ext uri="{FF2B5EF4-FFF2-40B4-BE49-F238E27FC236}">
                <a16:creationId xmlns:a16="http://schemas.microsoft.com/office/drawing/2014/main" id="{10D202D9-CE36-FA44-9E54-14DA0DDB4D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2175" y="3686176"/>
            <a:ext cx="2160588" cy="708025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脂油</a:t>
            </a:r>
            <a:r>
              <a: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和腎</a:t>
            </a:r>
          </a:p>
        </p:txBody>
      </p:sp>
      <p:sp>
        <p:nvSpPr>
          <p:cNvPr id="220171" name="Rectangle 11">
            <a:extLst>
              <a:ext uri="{FF2B5EF4-FFF2-40B4-BE49-F238E27FC236}">
                <a16:creationId xmlns:a16="http://schemas.microsoft.com/office/drawing/2014/main" id="{FED2CA78-3372-374C-9B0F-F41DB12DAE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2175" y="4473576"/>
            <a:ext cx="2160588" cy="708025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脂油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和腎</a:t>
            </a:r>
          </a:p>
        </p:txBody>
      </p:sp>
      <p:sp>
        <p:nvSpPr>
          <p:cNvPr id="220172" name="Rectangle 12">
            <a:extLst>
              <a:ext uri="{FF2B5EF4-FFF2-40B4-BE49-F238E27FC236}">
                <a16:creationId xmlns:a16="http://schemas.microsoft.com/office/drawing/2014/main" id="{3FB24A57-28B1-7546-ABE3-776D2F7272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2175" y="533401"/>
            <a:ext cx="2160588" cy="708025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歸給神</a:t>
            </a:r>
            <a: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(</a:t>
            </a:r>
            <a:r>
              <a: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燒掉</a:t>
            </a:r>
            <a: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)</a:t>
            </a:r>
          </a:p>
        </p:txBody>
      </p:sp>
      <p:sp>
        <p:nvSpPr>
          <p:cNvPr id="220173" name="Rectangle 13">
            <a:extLst>
              <a:ext uri="{FF2B5EF4-FFF2-40B4-BE49-F238E27FC236}">
                <a16:creationId xmlns:a16="http://schemas.microsoft.com/office/drawing/2014/main" id="{4581180E-9779-A44E-897B-4D4A0609B2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2614" y="1322389"/>
            <a:ext cx="2160587" cy="708025"/>
          </a:xfrm>
          <a:prstGeom prst="rect">
            <a:avLst/>
          </a:prstGeom>
          <a:blipFill dpi="0" rotWithShape="1">
            <a:blip r:embed="rId7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皮</a:t>
            </a:r>
          </a:p>
        </p:txBody>
      </p:sp>
      <p:sp>
        <p:nvSpPr>
          <p:cNvPr id="220174" name="Rectangle 14">
            <a:extLst>
              <a:ext uri="{FF2B5EF4-FFF2-40B4-BE49-F238E27FC236}">
                <a16:creationId xmlns:a16="http://schemas.microsoft.com/office/drawing/2014/main" id="{0DA4671C-B0FA-DE4D-B0CE-E0A8370C2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2614" y="2109789"/>
            <a:ext cx="2160587" cy="708025"/>
          </a:xfrm>
          <a:prstGeom prst="rect">
            <a:avLst/>
          </a:prstGeom>
          <a:blipFill dpi="0" rotWithShape="1">
            <a:blip r:embed="rId7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其餘</a:t>
            </a:r>
          </a:p>
        </p:txBody>
      </p:sp>
      <p:sp>
        <p:nvSpPr>
          <p:cNvPr id="220175" name="Rectangle 15">
            <a:extLst>
              <a:ext uri="{FF2B5EF4-FFF2-40B4-BE49-F238E27FC236}">
                <a16:creationId xmlns:a16="http://schemas.microsoft.com/office/drawing/2014/main" id="{CF1C58B8-98CD-9D47-8968-8230D7A22E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2614" y="2897189"/>
            <a:ext cx="2160587" cy="708025"/>
          </a:xfrm>
          <a:prstGeom prst="rect">
            <a:avLst/>
          </a:prstGeom>
          <a:blipFill dpi="0" rotWithShape="1">
            <a:blip r:embed="rId7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胸和右腿</a:t>
            </a:r>
          </a:p>
        </p:txBody>
      </p:sp>
      <p:sp>
        <p:nvSpPr>
          <p:cNvPr id="220176" name="Rectangle 16">
            <a:extLst>
              <a:ext uri="{FF2B5EF4-FFF2-40B4-BE49-F238E27FC236}">
                <a16:creationId xmlns:a16="http://schemas.microsoft.com/office/drawing/2014/main" id="{0DA10E26-6098-5140-AEA2-DC60CD7135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2614" y="3686176"/>
            <a:ext cx="2160587" cy="708025"/>
          </a:xfrm>
          <a:prstGeom prst="rect">
            <a:avLst/>
          </a:prstGeom>
          <a:blipFill dpi="0" rotWithShape="1">
            <a:blip r:embed="rId7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其餘</a:t>
            </a:r>
          </a:p>
        </p:txBody>
      </p:sp>
      <p:sp>
        <p:nvSpPr>
          <p:cNvPr id="220177" name="Rectangle 17">
            <a:extLst>
              <a:ext uri="{FF2B5EF4-FFF2-40B4-BE49-F238E27FC236}">
                <a16:creationId xmlns:a16="http://schemas.microsoft.com/office/drawing/2014/main" id="{57BE2BFA-3225-F64A-993D-72A11A164D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2614" y="4473576"/>
            <a:ext cx="2160587" cy="708025"/>
          </a:xfrm>
          <a:prstGeom prst="rect">
            <a:avLst/>
          </a:prstGeom>
          <a:blipFill dpi="0" rotWithShape="1">
            <a:blip r:embed="rId7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其餘</a:t>
            </a:r>
          </a:p>
        </p:txBody>
      </p:sp>
      <p:sp>
        <p:nvSpPr>
          <p:cNvPr id="220178" name="Rectangle 18">
            <a:extLst>
              <a:ext uri="{FF2B5EF4-FFF2-40B4-BE49-F238E27FC236}">
                <a16:creationId xmlns:a16="http://schemas.microsoft.com/office/drawing/2014/main" id="{14FEE336-1E76-CC4C-AE14-B53A80D6C1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2614" y="533401"/>
            <a:ext cx="2160587" cy="708025"/>
          </a:xfrm>
          <a:prstGeom prst="rect">
            <a:avLst/>
          </a:prstGeom>
          <a:blipFill dpi="0" rotWithShape="1">
            <a:blip r:embed="rId8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歸給祭司</a:t>
            </a:r>
          </a:p>
        </p:txBody>
      </p:sp>
      <p:sp>
        <p:nvSpPr>
          <p:cNvPr id="220179" name="Rectangle 19">
            <a:extLst>
              <a:ext uri="{FF2B5EF4-FFF2-40B4-BE49-F238E27FC236}">
                <a16:creationId xmlns:a16="http://schemas.microsoft.com/office/drawing/2014/main" id="{0D406836-3F68-3C4B-BF2D-3997A5ECB9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6225" y="2897189"/>
            <a:ext cx="2160588" cy="708025"/>
          </a:xfrm>
          <a:prstGeom prst="rect">
            <a:avLst/>
          </a:prstGeom>
          <a:blipFill dpi="0" rotWithShape="1">
            <a:blip r:embed="rId9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其餘</a:t>
            </a:r>
          </a:p>
        </p:txBody>
      </p:sp>
      <p:sp>
        <p:nvSpPr>
          <p:cNvPr id="220180" name="Rectangle 20">
            <a:extLst>
              <a:ext uri="{FF2B5EF4-FFF2-40B4-BE49-F238E27FC236}">
                <a16:creationId xmlns:a16="http://schemas.microsoft.com/office/drawing/2014/main" id="{85D5A4F4-D134-E84A-92F3-8A5A88F1DB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6225" y="3686176"/>
            <a:ext cx="26289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(</a:t>
            </a:r>
            <a:r>
              <a: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血若帶入聖所贖罪，其餘全在營外燒掉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)</a:t>
            </a:r>
          </a:p>
        </p:txBody>
      </p:sp>
      <p:sp>
        <p:nvSpPr>
          <p:cNvPr id="220181" name="Rectangle 21">
            <a:extLst>
              <a:ext uri="{FF2B5EF4-FFF2-40B4-BE49-F238E27FC236}">
                <a16:creationId xmlns:a16="http://schemas.microsoft.com/office/drawing/2014/main" id="{D3A9D1EC-7FDA-6C4B-9715-0DC45A7DFB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6225" y="533401"/>
            <a:ext cx="2160588" cy="708025"/>
          </a:xfrm>
          <a:prstGeom prst="rect">
            <a:avLst/>
          </a:prstGeom>
          <a:blipFill dpi="0" rotWithShape="1">
            <a:blip r:embed="rId10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歸獻祭百姓</a:t>
            </a:r>
          </a:p>
        </p:txBody>
      </p:sp>
      <p:sp>
        <p:nvSpPr>
          <p:cNvPr id="220185" name="Rectangle 25">
            <a:extLst>
              <a:ext uri="{FF2B5EF4-FFF2-40B4-BE49-F238E27FC236}">
                <a16:creationId xmlns:a16="http://schemas.microsoft.com/office/drawing/2014/main" id="{3962F5D9-79C4-EC4B-9527-0954712921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5334001"/>
            <a:ext cx="8686800" cy="884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6700" indent="-2667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81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66700" marR="0" lvl="0" indent="-26670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ct val="10000"/>
              </a:spcAft>
              <a:buClrTx/>
              <a:buSzTx/>
              <a:buFontTx/>
              <a:buBlip>
                <a:blip r:embed="rId11"/>
              </a:buBlip>
              <a:tabLst/>
              <a:defRPr/>
            </a:pPr>
            <a:r>
              <a:rPr kumimoji="1" lang="zh-TW" altLang="en-US" sz="2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脂油：</a:t>
            </a:r>
            <a:r>
              <a:rPr kumimoji="1" lang="zh-TW" altLang="en-US" sz="2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代表最上好肥美的部份。</a:t>
            </a:r>
          </a:p>
          <a:p>
            <a:pPr marL="266700" marR="0" lvl="0" indent="-26670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ct val="10000"/>
              </a:spcAft>
              <a:buClrTx/>
              <a:buSzTx/>
              <a:buFontTx/>
              <a:buBlip>
                <a:blip r:embed="rId11"/>
              </a:buBlip>
              <a:tabLst/>
              <a:defRPr/>
            </a:pPr>
            <a:r>
              <a:rPr kumimoji="1" lang="zh-TW" altLang="en-US" sz="2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腎</a:t>
            </a:r>
            <a:r>
              <a:rPr kumimoji="1" lang="en-US" altLang="zh-TW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kumimoji="1" lang="zh-TW" altLang="en-US" sz="2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腰子</a:t>
            </a:r>
            <a:r>
              <a:rPr kumimoji="1" lang="en-US" altLang="zh-TW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)</a:t>
            </a:r>
            <a:r>
              <a:rPr kumimoji="1" lang="zh-TW" altLang="en-US" sz="2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：</a:t>
            </a:r>
            <a:r>
              <a:rPr kumimoji="1" lang="zh-TW" altLang="en-US" sz="2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代表人深處的心思感情，和合本多譯為「心腸肺腑」。</a:t>
            </a:r>
          </a:p>
        </p:txBody>
      </p:sp>
      <p:sp>
        <p:nvSpPr>
          <p:cNvPr id="220186" name="Rectangle 26">
            <a:extLst>
              <a:ext uri="{FF2B5EF4-FFF2-40B4-BE49-F238E27FC236}">
                <a16:creationId xmlns:a16="http://schemas.microsoft.com/office/drawing/2014/main" id="{A389896B-76B4-0A4A-A268-11F485C339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1676" y="2873375"/>
            <a:ext cx="8124825" cy="762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4733C8-0BEF-CC46-9BA2-F881DB6694F5}"/>
              </a:ext>
            </a:extLst>
          </p:cNvPr>
          <p:cNvSpPr txBox="1"/>
          <p:nvPr/>
        </p:nvSpPr>
        <p:spPr>
          <a:xfrm>
            <a:off x="899409" y="6221414"/>
            <a:ext cx="1379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微軟正黑體" panose="020B0604030504040204" pitchFamily="34" charset="-120"/>
                <a:cs typeface="+mn-cs"/>
              </a:rPr>
              <a:t>聖經簡報站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3F5A5946-3A28-A442-9FA5-5F6A5C5B7DBA}"/>
              </a:ext>
            </a:extLst>
          </p:cNvPr>
          <p:cNvSpPr txBox="1">
            <a:spLocks/>
          </p:cNvSpPr>
          <p:nvPr/>
        </p:nvSpPr>
        <p:spPr>
          <a:xfrm>
            <a:off x="1428044" y="19150"/>
            <a:ext cx="9793111" cy="7080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9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第二課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21232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>
            <a:extLst>
              <a:ext uri="{FF2B5EF4-FFF2-40B4-BE49-F238E27FC236}">
                <a16:creationId xmlns:a16="http://schemas.microsoft.com/office/drawing/2014/main" id="{945D5AD7-7318-E249-8274-11871CAAC4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7713" y="458788"/>
            <a:ext cx="1268412" cy="4572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亞倫</a:t>
            </a:r>
          </a:p>
        </p:txBody>
      </p:sp>
      <p:sp>
        <p:nvSpPr>
          <p:cNvPr id="195587" name="Rectangle 3">
            <a:extLst>
              <a:ext uri="{FF2B5EF4-FFF2-40B4-BE49-F238E27FC236}">
                <a16:creationId xmlns:a16="http://schemas.microsoft.com/office/drawing/2014/main" id="{115817FD-5A6E-954F-B409-F339F19E6E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2801" y="1325563"/>
            <a:ext cx="1268413" cy="45720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拿答</a:t>
            </a:r>
          </a:p>
        </p:txBody>
      </p:sp>
      <p:sp>
        <p:nvSpPr>
          <p:cNvPr id="195588" name="Rectangle 4">
            <a:extLst>
              <a:ext uri="{FF2B5EF4-FFF2-40B4-BE49-F238E27FC236}">
                <a16:creationId xmlns:a16="http://schemas.microsoft.com/office/drawing/2014/main" id="{EDF6D882-FD04-0644-947B-C8DCC08999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6638" y="1325563"/>
            <a:ext cx="1268412" cy="45720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亞比戶</a:t>
            </a:r>
          </a:p>
        </p:txBody>
      </p:sp>
      <p:sp>
        <p:nvSpPr>
          <p:cNvPr id="195589" name="Rectangle 5">
            <a:extLst>
              <a:ext uri="{FF2B5EF4-FFF2-40B4-BE49-F238E27FC236}">
                <a16:creationId xmlns:a16="http://schemas.microsoft.com/office/drawing/2014/main" id="{AF851D6D-18FC-EA4E-9AA0-D04A679545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1776" y="1325563"/>
            <a:ext cx="1268413" cy="457200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以利亞撒</a:t>
            </a:r>
          </a:p>
        </p:txBody>
      </p:sp>
      <p:sp>
        <p:nvSpPr>
          <p:cNvPr id="195590" name="Rectangle 6">
            <a:extLst>
              <a:ext uri="{FF2B5EF4-FFF2-40B4-BE49-F238E27FC236}">
                <a16:creationId xmlns:a16="http://schemas.microsoft.com/office/drawing/2014/main" id="{3E8E7F41-0C8A-8644-AFCC-9BF0A181B9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2351" y="1325563"/>
            <a:ext cx="1268413" cy="4572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以他瑪</a:t>
            </a:r>
          </a:p>
        </p:txBody>
      </p:sp>
      <p:sp>
        <p:nvSpPr>
          <p:cNvPr id="195591" name="Rectangle 7">
            <a:extLst>
              <a:ext uri="{FF2B5EF4-FFF2-40B4-BE49-F238E27FC236}">
                <a16:creationId xmlns:a16="http://schemas.microsoft.com/office/drawing/2014/main" id="{E80F99F0-711A-7740-AD2C-9EE3EA6BCC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1776" y="2063750"/>
            <a:ext cx="1268413" cy="457200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非尼哈</a:t>
            </a:r>
          </a:p>
        </p:txBody>
      </p:sp>
      <p:sp>
        <p:nvSpPr>
          <p:cNvPr id="195592" name="Rectangle 8">
            <a:extLst>
              <a:ext uri="{FF2B5EF4-FFF2-40B4-BE49-F238E27FC236}">
                <a16:creationId xmlns:a16="http://schemas.microsoft.com/office/drawing/2014/main" id="{ED9E4BE4-9DFD-7440-BC1D-0F008DC951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2351" y="2547938"/>
            <a:ext cx="1268413" cy="4572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以利</a:t>
            </a:r>
          </a:p>
        </p:txBody>
      </p:sp>
      <p:sp>
        <p:nvSpPr>
          <p:cNvPr id="195593" name="Rectangle 9">
            <a:extLst>
              <a:ext uri="{FF2B5EF4-FFF2-40B4-BE49-F238E27FC236}">
                <a16:creationId xmlns:a16="http://schemas.microsoft.com/office/drawing/2014/main" id="{268EF126-44BC-E541-9E41-1DBD21B618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5138" y="4902200"/>
            <a:ext cx="1268412" cy="4572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亞希米勒</a:t>
            </a:r>
          </a:p>
        </p:txBody>
      </p:sp>
      <p:sp>
        <p:nvSpPr>
          <p:cNvPr id="195594" name="Rectangle 10">
            <a:extLst>
              <a:ext uri="{FF2B5EF4-FFF2-40B4-BE49-F238E27FC236}">
                <a16:creationId xmlns:a16="http://schemas.microsoft.com/office/drawing/2014/main" id="{3428D781-55E3-A145-8475-9BBC301BC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5138" y="5664200"/>
            <a:ext cx="1268412" cy="4572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亞比亞他</a:t>
            </a:r>
          </a:p>
        </p:txBody>
      </p:sp>
      <p:sp>
        <p:nvSpPr>
          <p:cNvPr id="195595" name="Rectangle 11">
            <a:extLst>
              <a:ext uri="{FF2B5EF4-FFF2-40B4-BE49-F238E27FC236}">
                <a16:creationId xmlns:a16="http://schemas.microsoft.com/office/drawing/2014/main" id="{A17BF511-A934-D142-BBE9-5579B4CB12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1776" y="5675313"/>
            <a:ext cx="1268413" cy="457200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撒督</a:t>
            </a:r>
          </a:p>
        </p:txBody>
      </p:sp>
      <p:sp>
        <p:nvSpPr>
          <p:cNvPr id="195596" name="Rectangle 12">
            <a:extLst>
              <a:ext uri="{FF2B5EF4-FFF2-40B4-BE49-F238E27FC236}">
                <a16:creationId xmlns:a16="http://schemas.microsoft.com/office/drawing/2014/main" id="{13F4E7B9-529F-BF45-85B3-B35E2B0FB3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5613" y="3322638"/>
            <a:ext cx="1268412" cy="4572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非尼哈</a:t>
            </a:r>
          </a:p>
        </p:txBody>
      </p:sp>
      <p:sp>
        <p:nvSpPr>
          <p:cNvPr id="195597" name="Rectangle 13">
            <a:extLst>
              <a:ext uri="{FF2B5EF4-FFF2-40B4-BE49-F238E27FC236}">
                <a16:creationId xmlns:a16="http://schemas.microsoft.com/office/drawing/2014/main" id="{CC1CA3FC-A6FE-7E44-922C-B3138F166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5438" y="3322638"/>
            <a:ext cx="1268412" cy="4572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何弗尼</a:t>
            </a:r>
          </a:p>
        </p:txBody>
      </p:sp>
      <p:sp>
        <p:nvSpPr>
          <p:cNvPr id="195598" name="Rectangle 14">
            <a:extLst>
              <a:ext uri="{FF2B5EF4-FFF2-40B4-BE49-F238E27FC236}">
                <a16:creationId xmlns:a16="http://schemas.microsoft.com/office/drawing/2014/main" id="{CA2ABE8B-8924-AC45-97BE-45E7E1BE16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83638" y="4105275"/>
            <a:ext cx="1268412" cy="4572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以迦博</a:t>
            </a:r>
          </a:p>
        </p:txBody>
      </p:sp>
      <p:sp>
        <p:nvSpPr>
          <p:cNvPr id="195599" name="Rectangle 15">
            <a:extLst>
              <a:ext uri="{FF2B5EF4-FFF2-40B4-BE49-F238E27FC236}">
                <a16:creationId xmlns:a16="http://schemas.microsoft.com/office/drawing/2014/main" id="{4F250CBC-B8FE-2E4D-93A6-4608021A1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6163" y="4105275"/>
            <a:ext cx="1268412" cy="4572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亞希突</a:t>
            </a:r>
          </a:p>
        </p:txBody>
      </p:sp>
      <p:sp>
        <p:nvSpPr>
          <p:cNvPr id="195600" name="Rectangle 16">
            <a:extLst>
              <a:ext uri="{FF2B5EF4-FFF2-40B4-BE49-F238E27FC236}">
                <a16:creationId xmlns:a16="http://schemas.microsoft.com/office/drawing/2014/main" id="{E7A8EB98-6F26-5E4B-92DF-7E65A67D01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4488" y="4902200"/>
            <a:ext cx="1268412" cy="4572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亞希亞</a:t>
            </a:r>
          </a:p>
        </p:txBody>
      </p:sp>
      <p:cxnSp>
        <p:nvCxnSpPr>
          <p:cNvPr id="195601" name="AutoShape 17">
            <a:extLst>
              <a:ext uri="{FF2B5EF4-FFF2-40B4-BE49-F238E27FC236}">
                <a16:creationId xmlns:a16="http://schemas.microsoft.com/office/drawing/2014/main" id="{6F4DB811-69D0-C549-8E48-3EEF2BADB76A}"/>
              </a:ext>
            </a:extLst>
          </p:cNvPr>
          <p:cNvCxnSpPr>
            <a:cxnSpLocks noChangeShapeType="1"/>
            <a:stCxn id="195586" idx="2"/>
            <a:endCxn id="195587" idx="0"/>
          </p:cNvCxnSpPr>
          <p:nvPr/>
        </p:nvCxnSpPr>
        <p:spPr bwMode="auto">
          <a:xfrm rot="5400000">
            <a:off x="3750470" y="-116681"/>
            <a:ext cx="409575" cy="247491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602" name="AutoShape 18">
            <a:extLst>
              <a:ext uri="{FF2B5EF4-FFF2-40B4-BE49-F238E27FC236}">
                <a16:creationId xmlns:a16="http://schemas.microsoft.com/office/drawing/2014/main" id="{1D4809DE-6D0E-0946-A6BB-3058DDEE7460}"/>
              </a:ext>
            </a:extLst>
          </p:cNvPr>
          <p:cNvCxnSpPr>
            <a:cxnSpLocks noChangeShapeType="1"/>
            <a:stCxn id="195586" idx="2"/>
            <a:endCxn id="195588" idx="0"/>
          </p:cNvCxnSpPr>
          <p:nvPr/>
        </p:nvCxnSpPr>
        <p:spPr bwMode="auto">
          <a:xfrm rot="5400000">
            <a:off x="4497389" y="630239"/>
            <a:ext cx="409575" cy="9810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603" name="AutoShape 19">
            <a:extLst>
              <a:ext uri="{FF2B5EF4-FFF2-40B4-BE49-F238E27FC236}">
                <a16:creationId xmlns:a16="http://schemas.microsoft.com/office/drawing/2014/main" id="{FFFCA48C-09A9-8445-BB04-61CE540E07C0}"/>
              </a:ext>
            </a:extLst>
          </p:cNvPr>
          <p:cNvCxnSpPr>
            <a:cxnSpLocks noChangeShapeType="1"/>
            <a:stCxn id="195586" idx="2"/>
            <a:endCxn id="195589" idx="0"/>
          </p:cNvCxnSpPr>
          <p:nvPr/>
        </p:nvCxnSpPr>
        <p:spPr bwMode="auto">
          <a:xfrm rot="16200000" flipH="1">
            <a:off x="5364957" y="743745"/>
            <a:ext cx="409575" cy="75406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604" name="AutoShape 20">
            <a:extLst>
              <a:ext uri="{FF2B5EF4-FFF2-40B4-BE49-F238E27FC236}">
                <a16:creationId xmlns:a16="http://schemas.microsoft.com/office/drawing/2014/main" id="{029EFAD5-6BBB-CC44-8A8A-37F52A14B2C4}"/>
              </a:ext>
            </a:extLst>
          </p:cNvPr>
          <p:cNvCxnSpPr>
            <a:cxnSpLocks noChangeShapeType="1"/>
            <a:stCxn id="195586" idx="2"/>
            <a:endCxn id="195590" idx="0"/>
          </p:cNvCxnSpPr>
          <p:nvPr/>
        </p:nvCxnSpPr>
        <p:spPr bwMode="auto">
          <a:xfrm rot="16200000" flipH="1">
            <a:off x="6395245" y="-286543"/>
            <a:ext cx="409575" cy="281463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605" name="AutoShape 21">
            <a:extLst>
              <a:ext uri="{FF2B5EF4-FFF2-40B4-BE49-F238E27FC236}">
                <a16:creationId xmlns:a16="http://schemas.microsoft.com/office/drawing/2014/main" id="{6AE222CD-28A9-0F4F-A51B-F81E1B394632}"/>
              </a:ext>
            </a:extLst>
          </p:cNvPr>
          <p:cNvCxnSpPr>
            <a:cxnSpLocks noChangeShapeType="1"/>
            <a:stCxn id="195589" idx="2"/>
            <a:endCxn id="195591" idx="0"/>
          </p:cNvCxnSpPr>
          <p:nvPr/>
        </p:nvCxnSpPr>
        <p:spPr bwMode="auto">
          <a:xfrm rot="5400000">
            <a:off x="5806282" y="1923257"/>
            <a:ext cx="2809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606" name="AutoShape 22">
            <a:extLst>
              <a:ext uri="{FF2B5EF4-FFF2-40B4-BE49-F238E27FC236}">
                <a16:creationId xmlns:a16="http://schemas.microsoft.com/office/drawing/2014/main" id="{B2584CD1-4735-1848-BC5C-2616935CAD5D}"/>
              </a:ext>
            </a:extLst>
          </p:cNvPr>
          <p:cNvCxnSpPr>
            <a:cxnSpLocks noChangeShapeType="1"/>
            <a:stCxn id="195591" idx="2"/>
            <a:endCxn id="195595" idx="0"/>
          </p:cNvCxnSpPr>
          <p:nvPr/>
        </p:nvCxnSpPr>
        <p:spPr bwMode="auto">
          <a:xfrm rot="5400000">
            <a:off x="4369594" y="4098132"/>
            <a:ext cx="31543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607" name="AutoShape 23">
            <a:extLst>
              <a:ext uri="{FF2B5EF4-FFF2-40B4-BE49-F238E27FC236}">
                <a16:creationId xmlns:a16="http://schemas.microsoft.com/office/drawing/2014/main" id="{B3DA3C3F-6C0D-F54A-82D8-B4DD73A2531A}"/>
              </a:ext>
            </a:extLst>
          </p:cNvPr>
          <p:cNvCxnSpPr>
            <a:cxnSpLocks noChangeShapeType="1"/>
            <a:stCxn id="195590" idx="2"/>
            <a:endCxn id="195592" idx="0"/>
          </p:cNvCxnSpPr>
          <p:nvPr/>
        </p:nvCxnSpPr>
        <p:spPr bwMode="auto">
          <a:xfrm rot="5400000">
            <a:off x="7624763" y="2165351"/>
            <a:ext cx="7651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608" name="AutoShape 24">
            <a:extLst>
              <a:ext uri="{FF2B5EF4-FFF2-40B4-BE49-F238E27FC236}">
                <a16:creationId xmlns:a16="http://schemas.microsoft.com/office/drawing/2014/main" id="{8A44CF33-B36A-FD47-BC40-04D59EDD4459}"/>
              </a:ext>
            </a:extLst>
          </p:cNvPr>
          <p:cNvCxnSpPr>
            <a:cxnSpLocks noChangeShapeType="1"/>
            <a:stCxn id="195592" idx="2"/>
            <a:endCxn id="195597" idx="0"/>
          </p:cNvCxnSpPr>
          <p:nvPr/>
        </p:nvCxnSpPr>
        <p:spPr bwMode="auto">
          <a:xfrm rot="5400000">
            <a:off x="7500144" y="2815432"/>
            <a:ext cx="317500" cy="69691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609" name="AutoShape 25">
            <a:extLst>
              <a:ext uri="{FF2B5EF4-FFF2-40B4-BE49-F238E27FC236}">
                <a16:creationId xmlns:a16="http://schemas.microsoft.com/office/drawing/2014/main" id="{F3412653-8C8A-3249-ADAE-015020E3A163}"/>
              </a:ext>
            </a:extLst>
          </p:cNvPr>
          <p:cNvCxnSpPr>
            <a:cxnSpLocks noChangeShapeType="1"/>
            <a:stCxn id="195592" idx="2"/>
            <a:endCxn id="195596" idx="0"/>
          </p:cNvCxnSpPr>
          <p:nvPr/>
        </p:nvCxnSpPr>
        <p:spPr bwMode="auto">
          <a:xfrm rot="16200000" flipH="1">
            <a:off x="8200232" y="2812257"/>
            <a:ext cx="317500" cy="70326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610" name="AutoShape 26">
            <a:extLst>
              <a:ext uri="{FF2B5EF4-FFF2-40B4-BE49-F238E27FC236}">
                <a16:creationId xmlns:a16="http://schemas.microsoft.com/office/drawing/2014/main" id="{12862D04-44CF-B942-82DC-98BAE0CD0D59}"/>
              </a:ext>
            </a:extLst>
          </p:cNvPr>
          <p:cNvCxnSpPr>
            <a:cxnSpLocks noChangeShapeType="1"/>
            <a:stCxn id="195596" idx="2"/>
            <a:endCxn id="195599" idx="0"/>
          </p:cNvCxnSpPr>
          <p:nvPr/>
        </p:nvCxnSpPr>
        <p:spPr bwMode="auto">
          <a:xfrm rot="5400000">
            <a:off x="8208170" y="3602832"/>
            <a:ext cx="325437" cy="679450"/>
          </a:xfrm>
          <a:prstGeom prst="bentConnector3">
            <a:avLst>
              <a:gd name="adj1" fmla="val 4975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611" name="AutoShape 27">
            <a:extLst>
              <a:ext uri="{FF2B5EF4-FFF2-40B4-BE49-F238E27FC236}">
                <a16:creationId xmlns:a16="http://schemas.microsoft.com/office/drawing/2014/main" id="{96B88A37-DBA7-3244-8BE6-115E9136F9C8}"/>
              </a:ext>
            </a:extLst>
          </p:cNvPr>
          <p:cNvCxnSpPr>
            <a:cxnSpLocks noChangeShapeType="1"/>
            <a:stCxn id="195596" idx="2"/>
            <a:endCxn id="195598" idx="0"/>
          </p:cNvCxnSpPr>
          <p:nvPr/>
        </p:nvCxnSpPr>
        <p:spPr bwMode="auto">
          <a:xfrm rot="16200000" flipH="1">
            <a:off x="8901908" y="3588545"/>
            <a:ext cx="325437" cy="708025"/>
          </a:xfrm>
          <a:prstGeom prst="bentConnector3">
            <a:avLst>
              <a:gd name="adj1" fmla="val 4975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612" name="AutoShape 28">
            <a:extLst>
              <a:ext uri="{FF2B5EF4-FFF2-40B4-BE49-F238E27FC236}">
                <a16:creationId xmlns:a16="http://schemas.microsoft.com/office/drawing/2014/main" id="{6A698A1B-6145-D746-849F-7856199AC36D}"/>
              </a:ext>
            </a:extLst>
          </p:cNvPr>
          <p:cNvCxnSpPr>
            <a:cxnSpLocks noChangeShapeType="1"/>
            <a:stCxn id="195599" idx="2"/>
            <a:endCxn id="195600" idx="0"/>
          </p:cNvCxnSpPr>
          <p:nvPr/>
        </p:nvCxnSpPr>
        <p:spPr bwMode="auto">
          <a:xfrm rot="5400000">
            <a:off x="7510464" y="4381501"/>
            <a:ext cx="339725" cy="7016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613" name="AutoShape 29">
            <a:extLst>
              <a:ext uri="{FF2B5EF4-FFF2-40B4-BE49-F238E27FC236}">
                <a16:creationId xmlns:a16="http://schemas.microsoft.com/office/drawing/2014/main" id="{CA2CD6D9-6AA4-C446-88CF-7BD1BD60725F}"/>
              </a:ext>
            </a:extLst>
          </p:cNvPr>
          <p:cNvCxnSpPr>
            <a:cxnSpLocks noChangeShapeType="1"/>
            <a:stCxn id="195599" idx="2"/>
            <a:endCxn id="195593" idx="0"/>
          </p:cNvCxnSpPr>
          <p:nvPr/>
        </p:nvCxnSpPr>
        <p:spPr bwMode="auto">
          <a:xfrm rot="16200000" flipH="1">
            <a:off x="8205789" y="4387851"/>
            <a:ext cx="339725" cy="6889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614" name="AutoShape 30">
            <a:extLst>
              <a:ext uri="{FF2B5EF4-FFF2-40B4-BE49-F238E27FC236}">
                <a16:creationId xmlns:a16="http://schemas.microsoft.com/office/drawing/2014/main" id="{E20E9535-9812-2E41-986C-ACF460E061D4}"/>
              </a:ext>
            </a:extLst>
          </p:cNvPr>
          <p:cNvCxnSpPr>
            <a:cxnSpLocks noChangeShapeType="1"/>
            <a:stCxn id="195593" idx="2"/>
            <a:endCxn id="195594" idx="0"/>
          </p:cNvCxnSpPr>
          <p:nvPr/>
        </p:nvCxnSpPr>
        <p:spPr bwMode="auto">
          <a:xfrm rot="5400000">
            <a:off x="8567738" y="5511800"/>
            <a:ext cx="304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5615" name="AutoShape 31">
            <a:extLst>
              <a:ext uri="{FF2B5EF4-FFF2-40B4-BE49-F238E27FC236}">
                <a16:creationId xmlns:a16="http://schemas.microsoft.com/office/drawing/2014/main" id="{E0723453-0F17-CF4E-818A-FB25C011A4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6288" y="5346701"/>
            <a:ext cx="1854200" cy="874713"/>
          </a:xfrm>
          <a:prstGeom prst="plaque">
            <a:avLst>
              <a:gd name="adj" fmla="val 16667"/>
            </a:avLst>
          </a:prstGeom>
          <a:blipFill dpi="0" rotWithShape="1">
            <a:blip r:embed="rId7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祭司譜系</a:t>
            </a:r>
          </a:p>
        </p:txBody>
      </p:sp>
      <p:sp>
        <p:nvSpPr>
          <p:cNvPr id="195616" name="Text Box 32">
            <a:extLst>
              <a:ext uri="{FF2B5EF4-FFF2-40B4-BE49-F238E27FC236}">
                <a16:creationId xmlns:a16="http://schemas.microsoft.com/office/drawing/2014/main" id="{9DEFD9EA-476F-9948-9BCB-E1F8386C51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36114" y="4956175"/>
            <a:ext cx="650875" cy="376238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掃羅</a:t>
            </a:r>
          </a:p>
        </p:txBody>
      </p:sp>
      <p:sp>
        <p:nvSpPr>
          <p:cNvPr id="195617" name="Text Box 33">
            <a:extLst>
              <a:ext uri="{FF2B5EF4-FFF2-40B4-BE49-F238E27FC236}">
                <a16:creationId xmlns:a16="http://schemas.microsoft.com/office/drawing/2014/main" id="{F1F34B62-7954-7F4E-ABFA-5F9589DF0B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39289" y="5700714"/>
            <a:ext cx="650875" cy="376237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大衛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DFA734C-58E0-994D-AB5D-3748D25E4D0A}"/>
              </a:ext>
            </a:extLst>
          </p:cNvPr>
          <p:cNvSpPr txBox="1"/>
          <p:nvPr/>
        </p:nvSpPr>
        <p:spPr>
          <a:xfrm>
            <a:off x="899409" y="6221414"/>
            <a:ext cx="1379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微軟正黑體" panose="020B0604030504040204" pitchFamily="34" charset="-120"/>
                <a:cs typeface="+mn-cs"/>
              </a:rPr>
              <a:t>聖經簡報站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6613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0DB9E-C94A-B644-BBE8-9B97E25A3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第二課  </a:t>
            </a:r>
            <a:r>
              <a:rPr lang="zh-TW" altLang="en-US">
                <a:effectLst/>
              </a:rPr>
              <a:t>以利與撒母耳的交接</a:t>
            </a:r>
            <a:r>
              <a:rPr lang="en-US" dirty="0">
                <a:effectLst/>
              </a:rPr>
              <a:t>	</a:t>
            </a:r>
            <a:r>
              <a:rPr lang="zh-TW" altLang="en-US"/>
              <a:t>撒上</a:t>
            </a:r>
            <a:r>
              <a:rPr lang="en-US" dirty="0"/>
              <a:t>1</a:t>
            </a:r>
            <a:r>
              <a:rPr lang="en-US" altLang="zh-TW" dirty="0"/>
              <a:t>-3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86F554-3389-4147-B093-3BD068E69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3CD0D04-CA78-9048-8F0C-0889A8238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觀察與分析</a:t>
            </a:r>
          </a:p>
          <a:p>
            <a:pPr marL="0" indent="0">
              <a:buNone/>
            </a:pP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FA4C9BC-938C-B74E-B8F4-E7F945173F6B}"/>
              </a:ext>
            </a:extLst>
          </p:cNvPr>
          <p:cNvSpPr txBox="1">
            <a:spLocks/>
          </p:cNvSpPr>
          <p:nvPr/>
        </p:nvSpPr>
        <p:spPr>
          <a:xfrm>
            <a:off x="1371600" y="2152934"/>
            <a:ext cx="7922525" cy="4019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45720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+mj-lt"/>
              <a:buAutoNum type="arabicPeriod" startAt="3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神在一切上掌權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，祂在等待合用的器皿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8D52456E-6623-7D47-B456-BDEC96935EF7}"/>
              </a:ext>
            </a:extLst>
          </p:cNvPr>
          <p:cNvGraphicFramePr/>
          <p:nvPr/>
        </p:nvGraphicFramePr>
        <p:xfrm>
          <a:off x="1851379" y="2695178"/>
          <a:ext cx="9426221" cy="33754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A4A128ED-ED8A-0E4E-B4B6-77D944F6E60F}"/>
              </a:ext>
            </a:extLst>
          </p:cNvPr>
          <p:cNvSpPr/>
          <p:nvPr/>
        </p:nvSpPr>
        <p:spPr>
          <a:xfrm>
            <a:off x="1226972" y="6189841"/>
            <a:ext cx="45704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思考：今天我們應該如何可以向仇敵誇口？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2524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0DB9E-C94A-B644-BBE8-9B97E25A3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第二課  </a:t>
            </a:r>
            <a:r>
              <a:rPr lang="zh-TW" altLang="en-US">
                <a:effectLst/>
              </a:rPr>
              <a:t>以利與撒母耳的交接</a:t>
            </a:r>
            <a:r>
              <a:rPr lang="en-US">
                <a:effectLst/>
              </a:rPr>
              <a:t>	</a:t>
            </a:r>
            <a:r>
              <a:rPr lang="zh-TW" altLang="en-US"/>
              <a:t>撒上</a:t>
            </a:r>
            <a:r>
              <a:rPr lang="en-US"/>
              <a:t>1</a:t>
            </a:r>
            <a:r>
              <a:rPr lang="en-US" altLang="zh-TW"/>
              <a:t>-3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86F554-3389-4147-B093-3BD068E69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3CD0D04-CA78-9048-8F0C-0889A8238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>
                <a:solidFill>
                  <a:srgbClr val="0070C0"/>
                </a:solidFill>
              </a:rPr>
              <a:t>觀察與分析</a:t>
            </a:r>
          </a:p>
          <a:p>
            <a:pPr marL="0" indent="0">
              <a:buNone/>
            </a:pPr>
            <a:endParaRPr lang="en-US" sz="2400">
              <a:solidFill>
                <a:srgbClr val="0070C0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FA4C9BC-938C-B74E-B8F4-E7F945173F6B}"/>
              </a:ext>
            </a:extLst>
          </p:cNvPr>
          <p:cNvSpPr txBox="1">
            <a:spLocks/>
          </p:cNvSpPr>
          <p:nvPr/>
        </p:nvSpPr>
        <p:spPr>
          <a:xfrm>
            <a:off x="1371600" y="2152934"/>
            <a:ext cx="9793110" cy="401926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45720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+mj-lt"/>
              <a:buAutoNum type="arabicPeriod" startAt="4"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耶和華四次呼喚撒母耳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讓以利知道 </a:t>
            </a:r>
            <a:r>
              <a:rPr kumimoji="0" lang="en-US" altLang="zh-TW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–</a:t>
            </a: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神已經揀選了撒母耳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讓以利知道  </a:t>
            </a:r>
            <a:r>
              <a:rPr kumimoji="0" lang="en-US" altLang="zh-TW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-</a:t>
            </a: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 神的審判即將來臨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讓撒母耳知道  </a:t>
            </a:r>
            <a:r>
              <a:rPr kumimoji="0" lang="en-US" altLang="zh-TW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-</a:t>
            </a: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 神要用他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讓撒母耳知道 </a:t>
            </a:r>
            <a:r>
              <a:rPr kumimoji="0" lang="en-US" altLang="zh-TW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-</a:t>
            </a: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 做神的僕人首先要聖潔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讓以色列名知道 </a:t>
            </a:r>
            <a:r>
              <a:rPr kumimoji="0" lang="en-US" altLang="zh-TW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–</a:t>
            </a: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他們有了新的領袖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反應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以利 </a:t>
            </a:r>
            <a:r>
              <a:rPr kumimoji="0" lang="en-US" altLang="zh-TW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-</a:t>
            </a: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眼目昏花 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</a:t>
            </a: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（有象徵靈性昏沉）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撒母耳 </a:t>
            </a:r>
            <a:r>
              <a:rPr kumimoji="0" lang="en-US" altLang="zh-TW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–</a:t>
            </a: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警醒順從 （如果他對以利沒有尊重的心，他也可能失去了這個機會）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思考：今天我們應該如何預備來聽神的呼喚？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951029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1298</Words>
  <Application>Microsoft Macintosh PowerPoint</Application>
  <PresentationFormat>Widescreen</PresentationFormat>
  <Paragraphs>186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LiSong Pro Light</vt:lpstr>
      <vt:lpstr>SimHei</vt:lpstr>
      <vt:lpstr>Arial</vt:lpstr>
      <vt:lpstr>Calibri</vt:lpstr>
      <vt:lpstr>Franklin Gothic Book</vt:lpstr>
      <vt:lpstr>Wingdings</vt:lpstr>
      <vt:lpstr>Crop</vt:lpstr>
      <vt:lpstr>第二課  以利與撒母耳的交接 撒上1-3</vt:lpstr>
      <vt:lpstr>第二課  以利與撒母耳的交接 撒上1-3</vt:lpstr>
      <vt:lpstr>第二課  以利與撒母耳的交接 撒上1-3</vt:lpstr>
      <vt:lpstr>第二課  以利與撒母耳的交接 撒上1-3</vt:lpstr>
      <vt:lpstr>第二課  以利與撒母耳的交接 撒上1-3</vt:lpstr>
      <vt:lpstr>PowerPoint Presentation</vt:lpstr>
      <vt:lpstr>PowerPoint Presentation</vt:lpstr>
      <vt:lpstr>第二課  以利與撒母耳的交接 撒上1-3</vt:lpstr>
      <vt:lpstr>第二課  以利與撒母耳的交接 撒上1-3</vt:lpstr>
      <vt:lpstr>第二課  以利與撒母耳的交接 撒上1-3</vt:lpstr>
      <vt:lpstr>第二課  以利與撒母耳的交接 撒上1-3</vt:lpstr>
      <vt:lpstr>第二課  以利與撒母耳的交接 撒上1-3</vt:lpstr>
      <vt:lpstr>第二課  以利與撒母耳的交接 撒上1-3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第二課  以利與撒母耳的交接 撒上1-3</dc:title>
  <dc:creator>Sandy Mau</dc:creator>
  <cp:lastModifiedBy>Sandy Mau</cp:lastModifiedBy>
  <cp:revision>1</cp:revision>
  <dcterms:created xsi:type="dcterms:W3CDTF">2020-09-15T06:05:24Z</dcterms:created>
  <dcterms:modified xsi:type="dcterms:W3CDTF">2020-09-15T06:07:40Z</dcterms:modified>
</cp:coreProperties>
</file>