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163" r:id="rId2"/>
    <p:sldId id="1164" r:id="rId3"/>
    <p:sldId id="1165" r:id="rId4"/>
    <p:sldId id="1166" r:id="rId5"/>
    <p:sldId id="1167" r:id="rId6"/>
    <p:sldId id="1168" r:id="rId7"/>
    <p:sldId id="1169" r:id="rId8"/>
    <p:sldId id="1170" r:id="rId9"/>
    <p:sldId id="1171" r:id="rId10"/>
    <p:sldId id="1172" r:id="rId11"/>
    <p:sldId id="1173" r:id="rId12"/>
    <p:sldId id="1174" r:id="rId13"/>
    <p:sldId id="1175" r:id="rId14"/>
    <p:sldId id="1176" r:id="rId15"/>
    <p:sldId id="1177" r:id="rId16"/>
    <p:sldId id="1178" r:id="rId17"/>
    <p:sldId id="1179" r:id="rId18"/>
    <p:sldId id="118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1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FDB655-A93C-564E-AB28-CA6054351AD2}" type="doc">
      <dgm:prSet loTypeId="urn:microsoft.com/office/officeart/2005/8/layout/radial5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52D259D-A5D9-9346-A8CE-7C5B0B355A5F}">
      <dgm:prSet phldrT="[Text]"/>
      <dgm:spPr/>
      <dgm:t>
        <a:bodyPr/>
        <a:lstStyle/>
        <a:p>
          <a:r>
            <a:rPr lang="en-US" dirty="0" err="1"/>
            <a:t>撒母耳</a:t>
          </a:r>
          <a:endParaRPr lang="en-US" dirty="0"/>
        </a:p>
      </dgm:t>
    </dgm:pt>
    <dgm:pt modelId="{034009F4-4E82-1A48-B3C5-86F1B5152C9D}" type="parTrans" cxnId="{6F1FB83D-77AF-9C4B-A3EA-30B6604BDD98}">
      <dgm:prSet/>
      <dgm:spPr/>
      <dgm:t>
        <a:bodyPr/>
        <a:lstStyle/>
        <a:p>
          <a:endParaRPr lang="en-US"/>
        </a:p>
      </dgm:t>
    </dgm:pt>
    <dgm:pt modelId="{F18F897D-71CE-DE4C-831F-501848F9628C}" type="sibTrans" cxnId="{6F1FB83D-77AF-9C4B-A3EA-30B6604BDD98}">
      <dgm:prSet/>
      <dgm:spPr/>
      <dgm:t>
        <a:bodyPr/>
        <a:lstStyle/>
        <a:p>
          <a:endParaRPr lang="en-US"/>
        </a:p>
      </dgm:t>
    </dgm:pt>
    <dgm:pt modelId="{40CF7F0A-3A12-B949-803E-A7C5F75F9A4E}">
      <dgm:prSet phldrT="[Text]"/>
      <dgm:spPr/>
      <dgm:t>
        <a:bodyPr/>
        <a:lstStyle/>
        <a:p>
          <a:r>
            <a:rPr lang="en-US" dirty="0" err="1"/>
            <a:t>哈拿</a:t>
          </a:r>
          <a:endParaRPr lang="en-US" dirty="0"/>
        </a:p>
      </dgm:t>
    </dgm:pt>
    <dgm:pt modelId="{739BC8AF-E577-1A48-B20C-6B1C0201BAEE}" type="parTrans" cxnId="{24E326DA-1F07-914A-9FD3-C5DBF6285494}">
      <dgm:prSet/>
      <dgm:spPr/>
      <dgm:t>
        <a:bodyPr/>
        <a:lstStyle/>
        <a:p>
          <a:endParaRPr lang="en-US"/>
        </a:p>
      </dgm:t>
    </dgm:pt>
    <dgm:pt modelId="{4E4E6FDF-2928-094D-99DF-1BF0F083EE6B}" type="sibTrans" cxnId="{24E326DA-1F07-914A-9FD3-C5DBF6285494}">
      <dgm:prSet/>
      <dgm:spPr/>
      <dgm:t>
        <a:bodyPr/>
        <a:lstStyle/>
        <a:p>
          <a:endParaRPr lang="en-US"/>
        </a:p>
      </dgm:t>
    </dgm:pt>
    <dgm:pt modelId="{4817C2BE-F7E9-A244-A50E-9ACE8BE15E43}">
      <dgm:prSet phldrT="[Text]"/>
      <dgm:spPr/>
      <dgm:t>
        <a:bodyPr/>
        <a:lstStyle/>
        <a:p>
          <a:r>
            <a:rPr lang="en-US" dirty="0" err="1"/>
            <a:t>掃羅</a:t>
          </a:r>
          <a:endParaRPr lang="en-US" dirty="0"/>
        </a:p>
      </dgm:t>
    </dgm:pt>
    <dgm:pt modelId="{6BF56DA2-3506-E241-8E4B-64C92317ADBF}" type="parTrans" cxnId="{5EE5F54C-775C-4145-8CFA-4A93C244C189}">
      <dgm:prSet/>
      <dgm:spPr/>
      <dgm:t>
        <a:bodyPr/>
        <a:lstStyle/>
        <a:p>
          <a:endParaRPr lang="en-US"/>
        </a:p>
      </dgm:t>
    </dgm:pt>
    <dgm:pt modelId="{91C1C012-7880-BC48-B5EC-616F983E63FB}" type="sibTrans" cxnId="{5EE5F54C-775C-4145-8CFA-4A93C244C189}">
      <dgm:prSet/>
      <dgm:spPr/>
      <dgm:t>
        <a:bodyPr/>
        <a:lstStyle/>
        <a:p>
          <a:endParaRPr lang="en-US"/>
        </a:p>
      </dgm:t>
    </dgm:pt>
    <dgm:pt modelId="{338EE42E-75F1-D441-BA88-4CB1FC027454}">
      <dgm:prSet phldrT="[Text]"/>
      <dgm:spPr/>
      <dgm:t>
        <a:bodyPr/>
        <a:lstStyle/>
        <a:p>
          <a:r>
            <a:rPr lang="en-US" dirty="0" err="1"/>
            <a:t>以色列民</a:t>
          </a:r>
          <a:endParaRPr lang="en-US" dirty="0"/>
        </a:p>
      </dgm:t>
    </dgm:pt>
    <dgm:pt modelId="{391784CD-2A9C-2443-AFC4-80A3319D66CA}" type="parTrans" cxnId="{1B2A966B-84E8-8E46-8689-5466A2665CAD}">
      <dgm:prSet/>
      <dgm:spPr/>
      <dgm:t>
        <a:bodyPr/>
        <a:lstStyle/>
        <a:p>
          <a:endParaRPr lang="en-US"/>
        </a:p>
      </dgm:t>
    </dgm:pt>
    <dgm:pt modelId="{1B00D0D3-3653-E44C-A65E-9B1888E2FAEB}" type="sibTrans" cxnId="{1B2A966B-84E8-8E46-8689-5466A2665CAD}">
      <dgm:prSet/>
      <dgm:spPr/>
      <dgm:t>
        <a:bodyPr/>
        <a:lstStyle/>
        <a:p>
          <a:endParaRPr lang="en-US"/>
        </a:p>
      </dgm:t>
    </dgm:pt>
    <dgm:pt modelId="{5D582D44-2281-0942-9DCA-48EB1DBEA8EF}">
      <dgm:prSet phldrT="[Text]"/>
      <dgm:spPr/>
      <dgm:t>
        <a:bodyPr/>
        <a:lstStyle/>
        <a:p>
          <a:r>
            <a:rPr lang="en-US" dirty="0" err="1"/>
            <a:t>以利</a:t>
          </a:r>
          <a:endParaRPr lang="en-US" dirty="0"/>
        </a:p>
      </dgm:t>
    </dgm:pt>
    <dgm:pt modelId="{60B1E7A0-7619-354A-BE75-3F50AEAD61B9}" type="parTrans" cxnId="{BF62038B-EE28-3A4E-BA5A-06141911DD35}">
      <dgm:prSet/>
      <dgm:spPr/>
      <dgm:t>
        <a:bodyPr/>
        <a:lstStyle/>
        <a:p>
          <a:endParaRPr lang="en-US"/>
        </a:p>
      </dgm:t>
    </dgm:pt>
    <dgm:pt modelId="{F65BD120-B35A-D242-98E8-A68269312B95}" type="sibTrans" cxnId="{BF62038B-EE28-3A4E-BA5A-06141911DD35}">
      <dgm:prSet/>
      <dgm:spPr/>
      <dgm:t>
        <a:bodyPr/>
        <a:lstStyle/>
        <a:p>
          <a:endParaRPr lang="en-US"/>
        </a:p>
      </dgm:t>
    </dgm:pt>
    <dgm:pt modelId="{0BD35CC7-3FB5-8049-BF3C-72AC00A96D67}" type="pres">
      <dgm:prSet presAssocID="{CEFDB655-A93C-564E-AB28-CA6054351AD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9FE5CA-1084-474D-B143-82F087220323}" type="pres">
      <dgm:prSet presAssocID="{152D259D-A5D9-9346-A8CE-7C5B0B355A5F}" presName="centerShape" presStyleLbl="node0" presStyleIdx="0" presStyleCnt="1"/>
      <dgm:spPr/>
    </dgm:pt>
    <dgm:pt modelId="{EC23FD7B-4534-A341-870F-DBD0BC1EE8D3}" type="pres">
      <dgm:prSet presAssocID="{739BC8AF-E577-1A48-B20C-6B1C0201BAEE}" presName="parTrans" presStyleLbl="sibTrans2D1" presStyleIdx="0" presStyleCnt="4"/>
      <dgm:spPr/>
    </dgm:pt>
    <dgm:pt modelId="{EDC324AD-E515-A741-A233-8D468092A9E9}" type="pres">
      <dgm:prSet presAssocID="{739BC8AF-E577-1A48-B20C-6B1C0201BAEE}" presName="connectorText" presStyleLbl="sibTrans2D1" presStyleIdx="0" presStyleCnt="4"/>
      <dgm:spPr/>
    </dgm:pt>
    <dgm:pt modelId="{6B3AD7E6-172F-CB4D-9A59-D736CFA56896}" type="pres">
      <dgm:prSet presAssocID="{40CF7F0A-3A12-B949-803E-A7C5F75F9A4E}" presName="node" presStyleLbl="node1" presStyleIdx="0" presStyleCnt="4">
        <dgm:presLayoutVars>
          <dgm:bulletEnabled val="1"/>
        </dgm:presLayoutVars>
      </dgm:prSet>
      <dgm:spPr/>
    </dgm:pt>
    <dgm:pt modelId="{8AFA9852-F84C-7649-A4C7-EB1BFFC0EC3B}" type="pres">
      <dgm:prSet presAssocID="{6BF56DA2-3506-E241-8E4B-64C92317ADBF}" presName="parTrans" presStyleLbl="sibTrans2D1" presStyleIdx="1" presStyleCnt="4"/>
      <dgm:spPr/>
    </dgm:pt>
    <dgm:pt modelId="{40662222-610E-384D-867A-A7DF1DEBE652}" type="pres">
      <dgm:prSet presAssocID="{6BF56DA2-3506-E241-8E4B-64C92317ADBF}" presName="connectorText" presStyleLbl="sibTrans2D1" presStyleIdx="1" presStyleCnt="4"/>
      <dgm:spPr/>
    </dgm:pt>
    <dgm:pt modelId="{98E7F891-6E44-354E-8262-E745C37CA7C7}" type="pres">
      <dgm:prSet presAssocID="{4817C2BE-F7E9-A244-A50E-9ACE8BE15E43}" presName="node" presStyleLbl="node1" presStyleIdx="1" presStyleCnt="4">
        <dgm:presLayoutVars>
          <dgm:bulletEnabled val="1"/>
        </dgm:presLayoutVars>
      </dgm:prSet>
      <dgm:spPr/>
    </dgm:pt>
    <dgm:pt modelId="{642AB143-E480-BC44-A369-D14FD684FE3E}" type="pres">
      <dgm:prSet presAssocID="{391784CD-2A9C-2443-AFC4-80A3319D66CA}" presName="parTrans" presStyleLbl="sibTrans2D1" presStyleIdx="2" presStyleCnt="4"/>
      <dgm:spPr/>
    </dgm:pt>
    <dgm:pt modelId="{34EBFFBA-BA9D-044B-B0B8-D5BAA271A1EC}" type="pres">
      <dgm:prSet presAssocID="{391784CD-2A9C-2443-AFC4-80A3319D66CA}" presName="connectorText" presStyleLbl="sibTrans2D1" presStyleIdx="2" presStyleCnt="4"/>
      <dgm:spPr/>
    </dgm:pt>
    <dgm:pt modelId="{7439336D-6C78-594F-88A1-365CA52C4FBC}" type="pres">
      <dgm:prSet presAssocID="{338EE42E-75F1-D441-BA88-4CB1FC027454}" presName="node" presStyleLbl="node1" presStyleIdx="2" presStyleCnt="4">
        <dgm:presLayoutVars>
          <dgm:bulletEnabled val="1"/>
        </dgm:presLayoutVars>
      </dgm:prSet>
      <dgm:spPr/>
    </dgm:pt>
    <dgm:pt modelId="{A902632F-D7F9-A04D-A8CD-37283436D568}" type="pres">
      <dgm:prSet presAssocID="{60B1E7A0-7619-354A-BE75-3F50AEAD61B9}" presName="parTrans" presStyleLbl="sibTrans2D1" presStyleIdx="3" presStyleCnt="4"/>
      <dgm:spPr/>
    </dgm:pt>
    <dgm:pt modelId="{AFBCC34D-BBB0-C94F-9A17-5FBD4384FE1E}" type="pres">
      <dgm:prSet presAssocID="{60B1E7A0-7619-354A-BE75-3F50AEAD61B9}" presName="connectorText" presStyleLbl="sibTrans2D1" presStyleIdx="3" presStyleCnt="4"/>
      <dgm:spPr/>
    </dgm:pt>
    <dgm:pt modelId="{753E2351-93AB-9148-94E2-C4AFCBCD177B}" type="pres">
      <dgm:prSet presAssocID="{5D582D44-2281-0942-9DCA-48EB1DBEA8EF}" presName="node" presStyleLbl="node1" presStyleIdx="3" presStyleCnt="4">
        <dgm:presLayoutVars>
          <dgm:bulletEnabled val="1"/>
        </dgm:presLayoutVars>
      </dgm:prSet>
      <dgm:spPr/>
    </dgm:pt>
  </dgm:ptLst>
  <dgm:cxnLst>
    <dgm:cxn modelId="{E0CC2E14-6EC6-A843-BB5C-5974209AA4EA}" type="presOf" srcId="{6BF56DA2-3506-E241-8E4B-64C92317ADBF}" destId="{40662222-610E-384D-867A-A7DF1DEBE652}" srcOrd="1" destOrd="0" presId="urn:microsoft.com/office/officeart/2005/8/layout/radial5"/>
    <dgm:cxn modelId="{F62CC51E-260D-A747-BD88-5E1AAD7F7370}" type="presOf" srcId="{4817C2BE-F7E9-A244-A50E-9ACE8BE15E43}" destId="{98E7F891-6E44-354E-8262-E745C37CA7C7}" srcOrd="0" destOrd="0" presId="urn:microsoft.com/office/officeart/2005/8/layout/radial5"/>
    <dgm:cxn modelId="{73E6DA38-FF14-5A48-BFCE-9BA48E4BFF9D}" type="presOf" srcId="{60B1E7A0-7619-354A-BE75-3F50AEAD61B9}" destId="{AFBCC34D-BBB0-C94F-9A17-5FBD4384FE1E}" srcOrd="1" destOrd="0" presId="urn:microsoft.com/office/officeart/2005/8/layout/radial5"/>
    <dgm:cxn modelId="{6E34E438-961A-564D-9259-ABFC06430763}" type="presOf" srcId="{391784CD-2A9C-2443-AFC4-80A3319D66CA}" destId="{34EBFFBA-BA9D-044B-B0B8-D5BAA271A1EC}" srcOrd="1" destOrd="0" presId="urn:microsoft.com/office/officeart/2005/8/layout/radial5"/>
    <dgm:cxn modelId="{EDE2DA3A-E9E6-2943-841A-B5917017B569}" type="presOf" srcId="{6BF56DA2-3506-E241-8E4B-64C92317ADBF}" destId="{8AFA9852-F84C-7649-A4C7-EB1BFFC0EC3B}" srcOrd="0" destOrd="0" presId="urn:microsoft.com/office/officeart/2005/8/layout/radial5"/>
    <dgm:cxn modelId="{6F1FB83D-77AF-9C4B-A3EA-30B6604BDD98}" srcId="{CEFDB655-A93C-564E-AB28-CA6054351AD2}" destId="{152D259D-A5D9-9346-A8CE-7C5B0B355A5F}" srcOrd="0" destOrd="0" parTransId="{034009F4-4E82-1A48-B3C5-86F1B5152C9D}" sibTransId="{F18F897D-71CE-DE4C-831F-501848F9628C}"/>
    <dgm:cxn modelId="{63FD0549-5B97-3641-A88F-6D4C9B130482}" type="presOf" srcId="{739BC8AF-E577-1A48-B20C-6B1C0201BAEE}" destId="{EC23FD7B-4534-A341-870F-DBD0BC1EE8D3}" srcOrd="0" destOrd="0" presId="urn:microsoft.com/office/officeart/2005/8/layout/radial5"/>
    <dgm:cxn modelId="{5EE5F54C-775C-4145-8CFA-4A93C244C189}" srcId="{152D259D-A5D9-9346-A8CE-7C5B0B355A5F}" destId="{4817C2BE-F7E9-A244-A50E-9ACE8BE15E43}" srcOrd="1" destOrd="0" parTransId="{6BF56DA2-3506-E241-8E4B-64C92317ADBF}" sibTransId="{91C1C012-7880-BC48-B5EC-616F983E63FB}"/>
    <dgm:cxn modelId="{C7D4C156-3239-7B47-BDB2-09989A3A493A}" type="presOf" srcId="{60B1E7A0-7619-354A-BE75-3F50AEAD61B9}" destId="{A902632F-D7F9-A04D-A8CD-37283436D568}" srcOrd="0" destOrd="0" presId="urn:microsoft.com/office/officeart/2005/8/layout/radial5"/>
    <dgm:cxn modelId="{1B2A966B-84E8-8E46-8689-5466A2665CAD}" srcId="{152D259D-A5D9-9346-A8CE-7C5B0B355A5F}" destId="{338EE42E-75F1-D441-BA88-4CB1FC027454}" srcOrd="2" destOrd="0" parTransId="{391784CD-2A9C-2443-AFC4-80A3319D66CA}" sibTransId="{1B00D0D3-3653-E44C-A65E-9B1888E2FAEB}"/>
    <dgm:cxn modelId="{6A72A186-867D-F84C-897C-07017F9B1CC4}" type="presOf" srcId="{739BC8AF-E577-1A48-B20C-6B1C0201BAEE}" destId="{EDC324AD-E515-A741-A233-8D468092A9E9}" srcOrd="1" destOrd="0" presId="urn:microsoft.com/office/officeart/2005/8/layout/radial5"/>
    <dgm:cxn modelId="{BF62038B-EE28-3A4E-BA5A-06141911DD35}" srcId="{152D259D-A5D9-9346-A8CE-7C5B0B355A5F}" destId="{5D582D44-2281-0942-9DCA-48EB1DBEA8EF}" srcOrd="3" destOrd="0" parTransId="{60B1E7A0-7619-354A-BE75-3F50AEAD61B9}" sibTransId="{F65BD120-B35A-D242-98E8-A68269312B95}"/>
    <dgm:cxn modelId="{521F0596-5252-3C41-99A8-4455A20B453D}" type="presOf" srcId="{152D259D-A5D9-9346-A8CE-7C5B0B355A5F}" destId="{F99FE5CA-1084-474D-B143-82F087220323}" srcOrd="0" destOrd="0" presId="urn:microsoft.com/office/officeart/2005/8/layout/radial5"/>
    <dgm:cxn modelId="{CA9CD997-4E65-0D4C-A136-BFA6FC6513A3}" type="presOf" srcId="{CEFDB655-A93C-564E-AB28-CA6054351AD2}" destId="{0BD35CC7-3FB5-8049-BF3C-72AC00A96D67}" srcOrd="0" destOrd="0" presId="urn:microsoft.com/office/officeart/2005/8/layout/radial5"/>
    <dgm:cxn modelId="{13CE90BC-B8C4-0548-BF55-7579B0D7ACD5}" type="presOf" srcId="{5D582D44-2281-0942-9DCA-48EB1DBEA8EF}" destId="{753E2351-93AB-9148-94E2-C4AFCBCD177B}" srcOrd="0" destOrd="0" presId="urn:microsoft.com/office/officeart/2005/8/layout/radial5"/>
    <dgm:cxn modelId="{855D15CA-98D0-244A-99E3-59D0549C9363}" type="presOf" srcId="{40CF7F0A-3A12-B949-803E-A7C5F75F9A4E}" destId="{6B3AD7E6-172F-CB4D-9A59-D736CFA56896}" srcOrd="0" destOrd="0" presId="urn:microsoft.com/office/officeart/2005/8/layout/radial5"/>
    <dgm:cxn modelId="{625D3CD9-2A69-CB44-9655-E8053136AFE1}" type="presOf" srcId="{338EE42E-75F1-D441-BA88-4CB1FC027454}" destId="{7439336D-6C78-594F-88A1-365CA52C4FBC}" srcOrd="0" destOrd="0" presId="urn:microsoft.com/office/officeart/2005/8/layout/radial5"/>
    <dgm:cxn modelId="{24E326DA-1F07-914A-9FD3-C5DBF6285494}" srcId="{152D259D-A5D9-9346-A8CE-7C5B0B355A5F}" destId="{40CF7F0A-3A12-B949-803E-A7C5F75F9A4E}" srcOrd="0" destOrd="0" parTransId="{739BC8AF-E577-1A48-B20C-6B1C0201BAEE}" sibTransId="{4E4E6FDF-2928-094D-99DF-1BF0F083EE6B}"/>
    <dgm:cxn modelId="{96160AF5-5998-D74B-856A-481B6EF9985D}" type="presOf" srcId="{391784CD-2A9C-2443-AFC4-80A3319D66CA}" destId="{642AB143-E480-BC44-A369-D14FD684FE3E}" srcOrd="0" destOrd="0" presId="urn:microsoft.com/office/officeart/2005/8/layout/radial5"/>
    <dgm:cxn modelId="{8AE10DE6-D6C7-514C-8EC2-1B1FE6C023E3}" type="presParOf" srcId="{0BD35CC7-3FB5-8049-BF3C-72AC00A96D67}" destId="{F99FE5CA-1084-474D-B143-82F087220323}" srcOrd="0" destOrd="0" presId="urn:microsoft.com/office/officeart/2005/8/layout/radial5"/>
    <dgm:cxn modelId="{726556E1-20AB-1347-88AD-586448DDD42C}" type="presParOf" srcId="{0BD35CC7-3FB5-8049-BF3C-72AC00A96D67}" destId="{EC23FD7B-4534-A341-870F-DBD0BC1EE8D3}" srcOrd="1" destOrd="0" presId="urn:microsoft.com/office/officeart/2005/8/layout/radial5"/>
    <dgm:cxn modelId="{1F581B75-096A-A146-A5B1-FDD3CD30D635}" type="presParOf" srcId="{EC23FD7B-4534-A341-870F-DBD0BC1EE8D3}" destId="{EDC324AD-E515-A741-A233-8D468092A9E9}" srcOrd="0" destOrd="0" presId="urn:microsoft.com/office/officeart/2005/8/layout/radial5"/>
    <dgm:cxn modelId="{CD9B7505-0138-A349-A68A-3A5744ACA7C2}" type="presParOf" srcId="{0BD35CC7-3FB5-8049-BF3C-72AC00A96D67}" destId="{6B3AD7E6-172F-CB4D-9A59-D736CFA56896}" srcOrd="2" destOrd="0" presId="urn:microsoft.com/office/officeart/2005/8/layout/radial5"/>
    <dgm:cxn modelId="{17C6CC38-9C7C-0A43-AB3D-655B753AA48B}" type="presParOf" srcId="{0BD35CC7-3FB5-8049-BF3C-72AC00A96D67}" destId="{8AFA9852-F84C-7649-A4C7-EB1BFFC0EC3B}" srcOrd="3" destOrd="0" presId="urn:microsoft.com/office/officeart/2005/8/layout/radial5"/>
    <dgm:cxn modelId="{6463A1A2-8F68-1646-AA79-2B7DA7DBBDE5}" type="presParOf" srcId="{8AFA9852-F84C-7649-A4C7-EB1BFFC0EC3B}" destId="{40662222-610E-384D-867A-A7DF1DEBE652}" srcOrd="0" destOrd="0" presId="urn:microsoft.com/office/officeart/2005/8/layout/radial5"/>
    <dgm:cxn modelId="{140A96DB-B85E-A64E-BA02-031DE1ECF615}" type="presParOf" srcId="{0BD35CC7-3FB5-8049-BF3C-72AC00A96D67}" destId="{98E7F891-6E44-354E-8262-E745C37CA7C7}" srcOrd="4" destOrd="0" presId="urn:microsoft.com/office/officeart/2005/8/layout/radial5"/>
    <dgm:cxn modelId="{9E4B8FA2-FBF4-8D4B-BB51-D37249F3D2A2}" type="presParOf" srcId="{0BD35CC7-3FB5-8049-BF3C-72AC00A96D67}" destId="{642AB143-E480-BC44-A369-D14FD684FE3E}" srcOrd="5" destOrd="0" presId="urn:microsoft.com/office/officeart/2005/8/layout/radial5"/>
    <dgm:cxn modelId="{50E6CA6C-46EA-3448-8D20-E87E50E94814}" type="presParOf" srcId="{642AB143-E480-BC44-A369-D14FD684FE3E}" destId="{34EBFFBA-BA9D-044B-B0B8-D5BAA271A1EC}" srcOrd="0" destOrd="0" presId="urn:microsoft.com/office/officeart/2005/8/layout/radial5"/>
    <dgm:cxn modelId="{2F988105-AE7B-8341-AFDB-3A149D4FBC33}" type="presParOf" srcId="{0BD35CC7-3FB5-8049-BF3C-72AC00A96D67}" destId="{7439336D-6C78-594F-88A1-365CA52C4FBC}" srcOrd="6" destOrd="0" presId="urn:microsoft.com/office/officeart/2005/8/layout/radial5"/>
    <dgm:cxn modelId="{01C6DDF1-D1EB-5D44-BADF-CCA9D7FDB2CE}" type="presParOf" srcId="{0BD35CC7-3FB5-8049-BF3C-72AC00A96D67}" destId="{A902632F-D7F9-A04D-A8CD-37283436D568}" srcOrd="7" destOrd="0" presId="urn:microsoft.com/office/officeart/2005/8/layout/radial5"/>
    <dgm:cxn modelId="{D9948E7C-A522-E646-8B9E-DE60F8865913}" type="presParOf" srcId="{A902632F-D7F9-A04D-A8CD-37283436D568}" destId="{AFBCC34D-BBB0-C94F-9A17-5FBD4384FE1E}" srcOrd="0" destOrd="0" presId="urn:microsoft.com/office/officeart/2005/8/layout/radial5"/>
    <dgm:cxn modelId="{53716A7C-DD54-F843-8853-8DC9DBB25449}" type="presParOf" srcId="{0BD35CC7-3FB5-8049-BF3C-72AC00A96D67}" destId="{753E2351-93AB-9148-94E2-C4AFCBCD177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FDB655-A93C-564E-AB28-CA6054351AD2}" type="doc">
      <dgm:prSet loTypeId="urn:microsoft.com/office/officeart/2005/8/layout/radial5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52D259D-A5D9-9346-A8CE-7C5B0B355A5F}">
      <dgm:prSet phldrT="[Text]"/>
      <dgm:spPr/>
      <dgm:t>
        <a:bodyPr/>
        <a:lstStyle/>
        <a:p>
          <a:r>
            <a:rPr lang="en-US" dirty="0" err="1"/>
            <a:t>掃羅</a:t>
          </a:r>
          <a:endParaRPr lang="en-US" dirty="0"/>
        </a:p>
      </dgm:t>
    </dgm:pt>
    <dgm:pt modelId="{034009F4-4E82-1A48-B3C5-86F1B5152C9D}" type="parTrans" cxnId="{6F1FB83D-77AF-9C4B-A3EA-30B6604BDD98}">
      <dgm:prSet/>
      <dgm:spPr/>
      <dgm:t>
        <a:bodyPr/>
        <a:lstStyle/>
        <a:p>
          <a:endParaRPr lang="en-US"/>
        </a:p>
      </dgm:t>
    </dgm:pt>
    <dgm:pt modelId="{F18F897D-71CE-DE4C-831F-501848F9628C}" type="sibTrans" cxnId="{6F1FB83D-77AF-9C4B-A3EA-30B6604BDD98}">
      <dgm:prSet/>
      <dgm:spPr/>
      <dgm:t>
        <a:bodyPr/>
        <a:lstStyle/>
        <a:p>
          <a:endParaRPr lang="en-US"/>
        </a:p>
      </dgm:t>
    </dgm:pt>
    <dgm:pt modelId="{40CF7F0A-3A12-B949-803E-A7C5F75F9A4E}">
      <dgm:prSet phldrT="[Text]"/>
      <dgm:spPr/>
      <dgm:t>
        <a:bodyPr/>
        <a:lstStyle/>
        <a:p>
          <a:r>
            <a:rPr lang="en-US" dirty="0" err="1"/>
            <a:t>撒母耳</a:t>
          </a:r>
          <a:endParaRPr lang="en-US" dirty="0"/>
        </a:p>
      </dgm:t>
    </dgm:pt>
    <dgm:pt modelId="{739BC8AF-E577-1A48-B20C-6B1C0201BAEE}" type="parTrans" cxnId="{24E326DA-1F07-914A-9FD3-C5DBF6285494}">
      <dgm:prSet/>
      <dgm:spPr/>
      <dgm:t>
        <a:bodyPr/>
        <a:lstStyle/>
        <a:p>
          <a:endParaRPr lang="en-US"/>
        </a:p>
      </dgm:t>
    </dgm:pt>
    <dgm:pt modelId="{4E4E6FDF-2928-094D-99DF-1BF0F083EE6B}" type="sibTrans" cxnId="{24E326DA-1F07-914A-9FD3-C5DBF6285494}">
      <dgm:prSet/>
      <dgm:spPr/>
      <dgm:t>
        <a:bodyPr/>
        <a:lstStyle/>
        <a:p>
          <a:endParaRPr lang="en-US"/>
        </a:p>
      </dgm:t>
    </dgm:pt>
    <dgm:pt modelId="{4817C2BE-F7E9-A244-A50E-9ACE8BE15E43}">
      <dgm:prSet phldrT="[Text]"/>
      <dgm:spPr/>
      <dgm:t>
        <a:bodyPr/>
        <a:lstStyle/>
        <a:p>
          <a:r>
            <a:rPr lang="en-US" dirty="0" err="1"/>
            <a:t>大衛</a:t>
          </a:r>
          <a:endParaRPr lang="en-US" dirty="0"/>
        </a:p>
      </dgm:t>
    </dgm:pt>
    <dgm:pt modelId="{6BF56DA2-3506-E241-8E4B-64C92317ADBF}" type="parTrans" cxnId="{5EE5F54C-775C-4145-8CFA-4A93C244C189}">
      <dgm:prSet/>
      <dgm:spPr/>
      <dgm:t>
        <a:bodyPr/>
        <a:lstStyle/>
        <a:p>
          <a:endParaRPr lang="en-US"/>
        </a:p>
      </dgm:t>
    </dgm:pt>
    <dgm:pt modelId="{91C1C012-7880-BC48-B5EC-616F983E63FB}" type="sibTrans" cxnId="{5EE5F54C-775C-4145-8CFA-4A93C244C189}">
      <dgm:prSet/>
      <dgm:spPr/>
      <dgm:t>
        <a:bodyPr/>
        <a:lstStyle/>
        <a:p>
          <a:endParaRPr lang="en-US"/>
        </a:p>
      </dgm:t>
    </dgm:pt>
    <dgm:pt modelId="{338EE42E-75F1-D441-BA88-4CB1FC027454}">
      <dgm:prSet phldrT="[Text]"/>
      <dgm:spPr/>
      <dgm:t>
        <a:bodyPr/>
        <a:lstStyle/>
        <a:p>
          <a:r>
            <a:rPr lang="en-US" dirty="0" err="1"/>
            <a:t>非利士人</a:t>
          </a:r>
          <a:endParaRPr lang="en-US" dirty="0"/>
        </a:p>
      </dgm:t>
    </dgm:pt>
    <dgm:pt modelId="{391784CD-2A9C-2443-AFC4-80A3319D66CA}" type="parTrans" cxnId="{1B2A966B-84E8-8E46-8689-5466A2665CAD}">
      <dgm:prSet/>
      <dgm:spPr/>
      <dgm:t>
        <a:bodyPr/>
        <a:lstStyle/>
        <a:p>
          <a:endParaRPr lang="en-US"/>
        </a:p>
      </dgm:t>
    </dgm:pt>
    <dgm:pt modelId="{1B00D0D3-3653-E44C-A65E-9B1888E2FAEB}" type="sibTrans" cxnId="{1B2A966B-84E8-8E46-8689-5466A2665CAD}">
      <dgm:prSet/>
      <dgm:spPr/>
      <dgm:t>
        <a:bodyPr/>
        <a:lstStyle/>
        <a:p>
          <a:endParaRPr lang="en-US"/>
        </a:p>
      </dgm:t>
    </dgm:pt>
    <dgm:pt modelId="{5D582D44-2281-0942-9DCA-48EB1DBEA8EF}">
      <dgm:prSet phldrT="[Text]"/>
      <dgm:spPr/>
      <dgm:t>
        <a:bodyPr/>
        <a:lstStyle/>
        <a:p>
          <a:r>
            <a:rPr lang="en-US" dirty="0" err="1"/>
            <a:t>約拿單</a:t>
          </a:r>
          <a:endParaRPr lang="en-US" dirty="0"/>
        </a:p>
      </dgm:t>
    </dgm:pt>
    <dgm:pt modelId="{60B1E7A0-7619-354A-BE75-3F50AEAD61B9}" type="parTrans" cxnId="{BF62038B-EE28-3A4E-BA5A-06141911DD35}">
      <dgm:prSet/>
      <dgm:spPr/>
      <dgm:t>
        <a:bodyPr/>
        <a:lstStyle/>
        <a:p>
          <a:endParaRPr lang="en-US"/>
        </a:p>
      </dgm:t>
    </dgm:pt>
    <dgm:pt modelId="{F65BD120-B35A-D242-98E8-A68269312B95}" type="sibTrans" cxnId="{BF62038B-EE28-3A4E-BA5A-06141911DD35}">
      <dgm:prSet/>
      <dgm:spPr/>
      <dgm:t>
        <a:bodyPr/>
        <a:lstStyle/>
        <a:p>
          <a:endParaRPr lang="en-US"/>
        </a:p>
      </dgm:t>
    </dgm:pt>
    <dgm:pt modelId="{0BD35CC7-3FB5-8049-BF3C-72AC00A96D67}" type="pres">
      <dgm:prSet presAssocID="{CEFDB655-A93C-564E-AB28-CA6054351AD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9FE5CA-1084-474D-B143-82F087220323}" type="pres">
      <dgm:prSet presAssocID="{152D259D-A5D9-9346-A8CE-7C5B0B355A5F}" presName="centerShape" presStyleLbl="node0" presStyleIdx="0" presStyleCnt="1"/>
      <dgm:spPr/>
    </dgm:pt>
    <dgm:pt modelId="{EC23FD7B-4534-A341-870F-DBD0BC1EE8D3}" type="pres">
      <dgm:prSet presAssocID="{739BC8AF-E577-1A48-B20C-6B1C0201BAEE}" presName="parTrans" presStyleLbl="sibTrans2D1" presStyleIdx="0" presStyleCnt="4"/>
      <dgm:spPr/>
    </dgm:pt>
    <dgm:pt modelId="{EDC324AD-E515-A741-A233-8D468092A9E9}" type="pres">
      <dgm:prSet presAssocID="{739BC8AF-E577-1A48-B20C-6B1C0201BAEE}" presName="connectorText" presStyleLbl="sibTrans2D1" presStyleIdx="0" presStyleCnt="4"/>
      <dgm:spPr/>
    </dgm:pt>
    <dgm:pt modelId="{6B3AD7E6-172F-CB4D-9A59-D736CFA56896}" type="pres">
      <dgm:prSet presAssocID="{40CF7F0A-3A12-B949-803E-A7C5F75F9A4E}" presName="node" presStyleLbl="node1" presStyleIdx="0" presStyleCnt="4">
        <dgm:presLayoutVars>
          <dgm:bulletEnabled val="1"/>
        </dgm:presLayoutVars>
      </dgm:prSet>
      <dgm:spPr/>
    </dgm:pt>
    <dgm:pt modelId="{8AFA9852-F84C-7649-A4C7-EB1BFFC0EC3B}" type="pres">
      <dgm:prSet presAssocID="{6BF56DA2-3506-E241-8E4B-64C92317ADBF}" presName="parTrans" presStyleLbl="sibTrans2D1" presStyleIdx="1" presStyleCnt="4"/>
      <dgm:spPr/>
    </dgm:pt>
    <dgm:pt modelId="{40662222-610E-384D-867A-A7DF1DEBE652}" type="pres">
      <dgm:prSet presAssocID="{6BF56DA2-3506-E241-8E4B-64C92317ADBF}" presName="connectorText" presStyleLbl="sibTrans2D1" presStyleIdx="1" presStyleCnt="4"/>
      <dgm:spPr/>
    </dgm:pt>
    <dgm:pt modelId="{98E7F891-6E44-354E-8262-E745C37CA7C7}" type="pres">
      <dgm:prSet presAssocID="{4817C2BE-F7E9-A244-A50E-9ACE8BE15E43}" presName="node" presStyleLbl="node1" presStyleIdx="1" presStyleCnt="4">
        <dgm:presLayoutVars>
          <dgm:bulletEnabled val="1"/>
        </dgm:presLayoutVars>
      </dgm:prSet>
      <dgm:spPr/>
    </dgm:pt>
    <dgm:pt modelId="{642AB143-E480-BC44-A369-D14FD684FE3E}" type="pres">
      <dgm:prSet presAssocID="{391784CD-2A9C-2443-AFC4-80A3319D66CA}" presName="parTrans" presStyleLbl="sibTrans2D1" presStyleIdx="2" presStyleCnt="4"/>
      <dgm:spPr/>
    </dgm:pt>
    <dgm:pt modelId="{34EBFFBA-BA9D-044B-B0B8-D5BAA271A1EC}" type="pres">
      <dgm:prSet presAssocID="{391784CD-2A9C-2443-AFC4-80A3319D66CA}" presName="connectorText" presStyleLbl="sibTrans2D1" presStyleIdx="2" presStyleCnt="4"/>
      <dgm:spPr/>
    </dgm:pt>
    <dgm:pt modelId="{7439336D-6C78-594F-88A1-365CA52C4FBC}" type="pres">
      <dgm:prSet presAssocID="{338EE42E-75F1-D441-BA88-4CB1FC027454}" presName="node" presStyleLbl="node1" presStyleIdx="2" presStyleCnt="4">
        <dgm:presLayoutVars>
          <dgm:bulletEnabled val="1"/>
        </dgm:presLayoutVars>
      </dgm:prSet>
      <dgm:spPr/>
    </dgm:pt>
    <dgm:pt modelId="{A902632F-D7F9-A04D-A8CD-37283436D568}" type="pres">
      <dgm:prSet presAssocID="{60B1E7A0-7619-354A-BE75-3F50AEAD61B9}" presName="parTrans" presStyleLbl="sibTrans2D1" presStyleIdx="3" presStyleCnt="4"/>
      <dgm:spPr/>
    </dgm:pt>
    <dgm:pt modelId="{AFBCC34D-BBB0-C94F-9A17-5FBD4384FE1E}" type="pres">
      <dgm:prSet presAssocID="{60B1E7A0-7619-354A-BE75-3F50AEAD61B9}" presName="connectorText" presStyleLbl="sibTrans2D1" presStyleIdx="3" presStyleCnt="4"/>
      <dgm:spPr/>
    </dgm:pt>
    <dgm:pt modelId="{753E2351-93AB-9148-94E2-C4AFCBCD177B}" type="pres">
      <dgm:prSet presAssocID="{5D582D44-2281-0942-9DCA-48EB1DBEA8EF}" presName="node" presStyleLbl="node1" presStyleIdx="3" presStyleCnt="4">
        <dgm:presLayoutVars>
          <dgm:bulletEnabled val="1"/>
        </dgm:presLayoutVars>
      </dgm:prSet>
      <dgm:spPr/>
    </dgm:pt>
  </dgm:ptLst>
  <dgm:cxnLst>
    <dgm:cxn modelId="{E0CC2E14-6EC6-A843-BB5C-5974209AA4EA}" type="presOf" srcId="{6BF56DA2-3506-E241-8E4B-64C92317ADBF}" destId="{40662222-610E-384D-867A-A7DF1DEBE652}" srcOrd="1" destOrd="0" presId="urn:microsoft.com/office/officeart/2005/8/layout/radial5"/>
    <dgm:cxn modelId="{F62CC51E-260D-A747-BD88-5E1AAD7F7370}" type="presOf" srcId="{4817C2BE-F7E9-A244-A50E-9ACE8BE15E43}" destId="{98E7F891-6E44-354E-8262-E745C37CA7C7}" srcOrd="0" destOrd="0" presId="urn:microsoft.com/office/officeart/2005/8/layout/radial5"/>
    <dgm:cxn modelId="{73E6DA38-FF14-5A48-BFCE-9BA48E4BFF9D}" type="presOf" srcId="{60B1E7A0-7619-354A-BE75-3F50AEAD61B9}" destId="{AFBCC34D-BBB0-C94F-9A17-5FBD4384FE1E}" srcOrd="1" destOrd="0" presId="urn:microsoft.com/office/officeart/2005/8/layout/radial5"/>
    <dgm:cxn modelId="{6E34E438-961A-564D-9259-ABFC06430763}" type="presOf" srcId="{391784CD-2A9C-2443-AFC4-80A3319D66CA}" destId="{34EBFFBA-BA9D-044B-B0B8-D5BAA271A1EC}" srcOrd="1" destOrd="0" presId="urn:microsoft.com/office/officeart/2005/8/layout/radial5"/>
    <dgm:cxn modelId="{EDE2DA3A-E9E6-2943-841A-B5917017B569}" type="presOf" srcId="{6BF56DA2-3506-E241-8E4B-64C92317ADBF}" destId="{8AFA9852-F84C-7649-A4C7-EB1BFFC0EC3B}" srcOrd="0" destOrd="0" presId="urn:microsoft.com/office/officeart/2005/8/layout/radial5"/>
    <dgm:cxn modelId="{6F1FB83D-77AF-9C4B-A3EA-30B6604BDD98}" srcId="{CEFDB655-A93C-564E-AB28-CA6054351AD2}" destId="{152D259D-A5D9-9346-A8CE-7C5B0B355A5F}" srcOrd="0" destOrd="0" parTransId="{034009F4-4E82-1A48-B3C5-86F1B5152C9D}" sibTransId="{F18F897D-71CE-DE4C-831F-501848F9628C}"/>
    <dgm:cxn modelId="{63FD0549-5B97-3641-A88F-6D4C9B130482}" type="presOf" srcId="{739BC8AF-E577-1A48-B20C-6B1C0201BAEE}" destId="{EC23FD7B-4534-A341-870F-DBD0BC1EE8D3}" srcOrd="0" destOrd="0" presId="urn:microsoft.com/office/officeart/2005/8/layout/radial5"/>
    <dgm:cxn modelId="{5EE5F54C-775C-4145-8CFA-4A93C244C189}" srcId="{152D259D-A5D9-9346-A8CE-7C5B0B355A5F}" destId="{4817C2BE-F7E9-A244-A50E-9ACE8BE15E43}" srcOrd="1" destOrd="0" parTransId="{6BF56DA2-3506-E241-8E4B-64C92317ADBF}" sibTransId="{91C1C012-7880-BC48-B5EC-616F983E63FB}"/>
    <dgm:cxn modelId="{C7D4C156-3239-7B47-BDB2-09989A3A493A}" type="presOf" srcId="{60B1E7A0-7619-354A-BE75-3F50AEAD61B9}" destId="{A902632F-D7F9-A04D-A8CD-37283436D568}" srcOrd="0" destOrd="0" presId="urn:microsoft.com/office/officeart/2005/8/layout/radial5"/>
    <dgm:cxn modelId="{1B2A966B-84E8-8E46-8689-5466A2665CAD}" srcId="{152D259D-A5D9-9346-A8CE-7C5B0B355A5F}" destId="{338EE42E-75F1-D441-BA88-4CB1FC027454}" srcOrd="2" destOrd="0" parTransId="{391784CD-2A9C-2443-AFC4-80A3319D66CA}" sibTransId="{1B00D0D3-3653-E44C-A65E-9B1888E2FAEB}"/>
    <dgm:cxn modelId="{6A72A186-867D-F84C-897C-07017F9B1CC4}" type="presOf" srcId="{739BC8AF-E577-1A48-B20C-6B1C0201BAEE}" destId="{EDC324AD-E515-A741-A233-8D468092A9E9}" srcOrd="1" destOrd="0" presId="urn:microsoft.com/office/officeart/2005/8/layout/radial5"/>
    <dgm:cxn modelId="{BF62038B-EE28-3A4E-BA5A-06141911DD35}" srcId="{152D259D-A5D9-9346-A8CE-7C5B0B355A5F}" destId="{5D582D44-2281-0942-9DCA-48EB1DBEA8EF}" srcOrd="3" destOrd="0" parTransId="{60B1E7A0-7619-354A-BE75-3F50AEAD61B9}" sibTransId="{F65BD120-B35A-D242-98E8-A68269312B95}"/>
    <dgm:cxn modelId="{521F0596-5252-3C41-99A8-4455A20B453D}" type="presOf" srcId="{152D259D-A5D9-9346-A8CE-7C5B0B355A5F}" destId="{F99FE5CA-1084-474D-B143-82F087220323}" srcOrd="0" destOrd="0" presId="urn:microsoft.com/office/officeart/2005/8/layout/radial5"/>
    <dgm:cxn modelId="{CA9CD997-4E65-0D4C-A136-BFA6FC6513A3}" type="presOf" srcId="{CEFDB655-A93C-564E-AB28-CA6054351AD2}" destId="{0BD35CC7-3FB5-8049-BF3C-72AC00A96D67}" srcOrd="0" destOrd="0" presId="urn:microsoft.com/office/officeart/2005/8/layout/radial5"/>
    <dgm:cxn modelId="{13CE90BC-B8C4-0548-BF55-7579B0D7ACD5}" type="presOf" srcId="{5D582D44-2281-0942-9DCA-48EB1DBEA8EF}" destId="{753E2351-93AB-9148-94E2-C4AFCBCD177B}" srcOrd="0" destOrd="0" presId="urn:microsoft.com/office/officeart/2005/8/layout/radial5"/>
    <dgm:cxn modelId="{855D15CA-98D0-244A-99E3-59D0549C9363}" type="presOf" srcId="{40CF7F0A-3A12-B949-803E-A7C5F75F9A4E}" destId="{6B3AD7E6-172F-CB4D-9A59-D736CFA56896}" srcOrd="0" destOrd="0" presId="urn:microsoft.com/office/officeart/2005/8/layout/radial5"/>
    <dgm:cxn modelId="{625D3CD9-2A69-CB44-9655-E8053136AFE1}" type="presOf" srcId="{338EE42E-75F1-D441-BA88-4CB1FC027454}" destId="{7439336D-6C78-594F-88A1-365CA52C4FBC}" srcOrd="0" destOrd="0" presId="urn:microsoft.com/office/officeart/2005/8/layout/radial5"/>
    <dgm:cxn modelId="{24E326DA-1F07-914A-9FD3-C5DBF6285494}" srcId="{152D259D-A5D9-9346-A8CE-7C5B0B355A5F}" destId="{40CF7F0A-3A12-B949-803E-A7C5F75F9A4E}" srcOrd="0" destOrd="0" parTransId="{739BC8AF-E577-1A48-B20C-6B1C0201BAEE}" sibTransId="{4E4E6FDF-2928-094D-99DF-1BF0F083EE6B}"/>
    <dgm:cxn modelId="{96160AF5-5998-D74B-856A-481B6EF9985D}" type="presOf" srcId="{391784CD-2A9C-2443-AFC4-80A3319D66CA}" destId="{642AB143-E480-BC44-A369-D14FD684FE3E}" srcOrd="0" destOrd="0" presId="urn:microsoft.com/office/officeart/2005/8/layout/radial5"/>
    <dgm:cxn modelId="{8AE10DE6-D6C7-514C-8EC2-1B1FE6C023E3}" type="presParOf" srcId="{0BD35CC7-3FB5-8049-BF3C-72AC00A96D67}" destId="{F99FE5CA-1084-474D-B143-82F087220323}" srcOrd="0" destOrd="0" presId="urn:microsoft.com/office/officeart/2005/8/layout/radial5"/>
    <dgm:cxn modelId="{726556E1-20AB-1347-88AD-586448DDD42C}" type="presParOf" srcId="{0BD35CC7-3FB5-8049-BF3C-72AC00A96D67}" destId="{EC23FD7B-4534-A341-870F-DBD0BC1EE8D3}" srcOrd="1" destOrd="0" presId="urn:microsoft.com/office/officeart/2005/8/layout/radial5"/>
    <dgm:cxn modelId="{1F581B75-096A-A146-A5B1-FDD3CD30D635}" type="presParOf" srcId="{EC23FD7B-4534-A341-870F-DBD0BC1EE8D3}" destId="{EDC324AD-E515-A741-A233-8D468092A9E9}" srcOrd="0" destOrd="0" presId="urn:microsoft.com/office/officeart/2005/8/layout/radial5"/>
    <dgm:cxn modelId="{CD9B7505-0138-A349-A68A-3A5744ACA7C2}" type="presParOf" srcId="{0BD35CC7-3FB5-8049-BF3C-72AC00A96D67}" destId="{6B3AD7E6-172F-CB4D-9A59-D736CFA56896}" srcOrd="2" destOrd="0" presId="urn:microsoft.com/office/officeart/2005/8/layout/radial5"/>
    <dgm:cxn modelId="{17C6CC38-9C7C-0A43-AB3D-655B753AA48B}" type="presParOf" srcId="{0BD35CC7-3FB5-8049-BF3C-72AC00A96D67}" destId="{8AFA9852-F84C-7649-A4C7-EB1BFFC0EC3B}" srcOrd="3" destOrd="0" presId="urn:microsoft.com/office/officeart/2005/8/layout/radial5"/>
    <dgm:cxn modelId="{6463A1A2-8F68-1646-AA79-2B7DA7DBBDE5}" type="presParOf" srcId="{8AFA9852-F84C-7649-A4C7-EB1BFFC0EC3B}" destId="{40662222-610E-384D-867A-A7DF1DEBE652}" srcOrd="0" destOrd="0" presId="urn:microsoft.com/office/officeart/2005/8/layout/radial5"/>
    <dgm:cxn modelId="{140A96DB-B85E-A64E-BA02-031DE1ECF615}" type="presParOf" srcId="{0BD35CC7-3FB5-8049-BF3C-72AC00A96D67}" destId="{98E7F891-6E44-354E-8262-E745C37CA7C7}" srcOrd="4" destOrd="0" presId="urn:microsoft.com/office/officeart/2005/8/layout/radial5"/>
    <dgm:cxn modelId="{9E4B8FA2-FBF4-8D4B-BB51-D37249F3D2A2}" type="presParOf" srcId="{0BD35CC7-3FB5-8049-BF3C-72AC00A96D67}" destId="{642AB143-E480-BC44-A369-D14FD684FE3E}" srcOrd="5" destOrd="0" presId="urn:microsoft.com/office/officeart/2005/8/layout/radial5"/>
    <dgm:cxn modelId="{50E6CA6C-46EA-3448-8D20-E87E50E94814}" type="presParOf" srcId="{642AB143-E480-BC44-A369-D14FD684FE3E}" destId="{34EBFFBA-BA9D-044B-B0B8-D5BAA271A1EC}" srcOrd="0" destOrd="0" presId="urn:microsoft.com/office/officeart/2005/8/layout/radial5"/>
    <dgm:cxn modelId="{2F988105-AE7B-8341-AFDB-3A149D4FBC33}" type="presParOf" srcId="{0BD35CC7-3FB5-8049-BF3C-72AC00A96D67}" destId="{7439336D-6C78-594F-88A1-365CA52C4FBC}" srcOrd="6" destOrd="0" presId="urn:microsoft.com/office/officeart/2005/8/layout/radial5"/>
    <dgm:cxn modelId="{01C6DDF1-D1EB-5D44-BADF-CCA9D7FDB2CE}" type="presParOf" srcId="{0BD35CC7-3FB5-8049-BF3C-72AC00A96D67}" destId="{A902632F-D7F9-A04D-A8CD-37283436D568}" srcOrd="7" destOrd="0" presId="urn:microsoft.com/office/officeart/2005/8/layout/radial5"/>
    <dgm:cxn modelId="{D9948E7C-A522-E646-8B9E-DE60F8865913}" type="presParOf" srcId="{A902632F-D7F9-A04D-A8CD-37283436D568}" destId="{AFBCC34D-BBB0-C94F-9A17-5FBD4384FE1E}" srcOrd="0" destOrd="0" presId="urn:microsoft.com/office/officeart/2005/8/layout/radial5"/>
    <dgm:cxn modelId="{53716A7C-DD54-F843-8853-8DC9DBB25449}" type="presParOf" srcId="{0BD35CC7-3FB5-8049-BF3C-72AC00A96D67}" destId="{753E2351-93AB-9148-94E2-C4AFCBCD177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DD4A95-6D5B-0C4B-A830-25D329E087CD}" type="doc">
      <dgm:prSet loTypeId="urn:microsoft.com/office/officeart/2005/8/layout/hierarchy4" loCatId="" qsTypeId="urn:microsoft.com/office/officeart/2005/8/quickstyle/simple1" qsCatId="simple" csTypeId="urn:microsoft.com/office/officeart/2005/8/colors/accent1_1" csCatId="accent1" phldr="1"/>
      <dgm:spPr/>
    </dgm:pt>
    <dgm:pt modelId="{873863A9-0F81-DB4F-B237-057FF1209D01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出生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267658E7-FDF2-E545-9488-6F85F26532E6}" type="parTrans" cxnId="{38FFC8BB-85E6-2347-9858-C6D8D325B315}">
      <dgm:prSet/>
      <dgm:spPr/>
      <dgm:t>
        <a:bodyPr/>
        <a:lstStyle/>
        <a:p>
          <a:endParaRPr lang="en-US"/>
        </a:p>
      </dgm:t>
    </dgm:pt>
    <dgm:pt modelId="{CB484CD3-D295-C14A-A1FC-C9D20D28B613}" type="sibTrans" cxnId="{38FFC8BB-85E6-2347-9858-C6D8D325B315}">
      <dgm:prSet/>
      <dgm:spPr/>
      <dgm:t>
        <a:bodyPr/>
        <a:lstStyle/>
        <a:p>
          <a:endParaRPr lang="en-US"/>
        </a:p>
      </dgm:t>
    </dgm:pt>
    <dgm:pt modelId="{1E5C875C-B6EB-9A4C-A4A5-EECBF1BFBFA2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被膏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C399F2DD-27A2-104C-8D02-92F2891E1D02}" type="parTrans" cxnId="{BF4341C1-748C-824F-B8BF-5B7C7D80C64C}">
      <dgm:prSet/>
      <dgm:spPr/>
      <dgm:t>
        <a:bodyPr/>
        <a:lstStyle/>
        <a:p>
          <a:endParaRPr lang="en-US"/>
        </a:p>
      </dgm:t>
    </dgm:pt>
    <dgm:pt modelId="{DD2F8218-469A-4044-958D-D94C57515B43}" type="sibTrans" cxnId="{BF4341C1-748C-824F-B8BF-5B7C7D80C64C}">
      <dgm:prSet/>
      <dgm:spPr/>
      <dgm:t>
        <a:bodyPr/>
        <a:lstStyle/>
        <a:p>
          <a:endParaRPr lang="en-US"/>
        </a:p>
      </dgm:t>
    </dgm:pt>
    <dgm:pt modelId="{12A3C3CA-9643-1240-85C3-BA0C25C6FD14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打敗歌利亞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5D04B22-200E-2841-8777-F7C480D968C3}" type="parTrans" cxnId="{3BBCB842-51D1-FF4B-9998-631559C0E679}">
      <dgm:prSet/>
      <dgm:spPr/>
      <dgm:t>
        <a:bodyPr/>
        <a:lstStyle/>
        <a:p>
          <a:endParaRPr lang="en-US"/>
        </a:p>
      </dgm:t>
    </dgm:pt>
    <dgm:pt modelId="{EA81A29C-BF51-0B48-B50A-A52DFC64D031}" type="sibTrans" cxnId="{3BBCB842-51D1-FF4B-9998-631559C0E679}">
      <dgm:prSet/>
      <dgm:spPr/>
      <dgm:t>
        <a:bodyPr/>
        <a:lstStyle/>
        <a:p>
          <a:endParaRPr lang="en-US"/>
        </a:p>
      </dgm:t>
    </dgm:pt>
    <dgm:pt modelId="{28D6CF55-93E4-324E-B303-F65C5AC555A1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服侍掃羅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給掃羅彈琴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6A1EF9E-2B56-3C4E-802A-C897977888DC}" type="parTrans" cxnId="{830EC807-5D9B-4A49-9A6B-AEE1650C310F}">
      <dgm:prSet/>
      <dgm:spPr/>
      <dgm:t>
        <a:bodyPr/>
        <a:lstStyle/>
        <a:p>
          <a:endParaRPr lang="en-US"/>
        </a:p>
      </dgm:t>
    </dgm:pt>
    <dgm:pt modelId="{20FF2399-A5C6-9840-9261-42883C59D9F0}" type="sibTrans" cxnId="{830EC807-5D9B-4A49-9A6B-AEE1650C310F}">
      <dgm:prSet/>
      <dgm:spPr/>
      <dgm:t>
        <a:bodyPr/>
        <a:lstStyle/>
        <a:p>
          <a:endParaRPr lang="en-US"/>
        </a:p>
      </dgm:t>
    </dgm:pt>
    <dgm:pt modelId="{80665964-ECB2-A24F-AC8B-A8FC3152DD6D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戰勝非利士人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做千夫長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F8E9C28-042D-5140-814D-43856B3CE00B}" type="parTrans" cxnId="{24C13C9C-D5B7-2B4D-964C-4D2E110164BA}">
      <dgm:prSet/>
      <dgm:spPr/>
      <dgm:t>
        <a:bodyPr/>
        <a:lstStyle/>
        <a:p>
          <a:endParaRPr lang="en-US"/>
        </a:p>
      </dgm:t>
    </dgm:pt>
    <dgm:pt modelId="{8695D0B2-039D-8C41-8CFD-7AB27C71C69F}" type="sibTrans" cxnId="{24C13C9C-D5B7-2B4D-964C-4D2E110164BA}">
      <dgm:prSet/>
      <dgm:spPr/>
      <dgm:t>
        <a:bodyPr/>
        <a:lstStyle/>
        <a:p>
          <a:endParaRPr lang="en-US"/>
        </a:p>
      </dgm:t>
    </dgm:pt>
    <dgm:pt modelId="{1EB49BA9-E6D9-2648-B8D1-1842294B8CCA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與約拿單成為好朋友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3CDF2B5-4F76-7947-B388-D81E79D64DCA}" type="parTrans" cxnId="{E42C702B-6978-2F4B-A569-76476AAB5CEF}">
      <dgm:prSet/>
      <dgm:spPr/>
      <dgm:t>
        <a:bodyPr/>
        <a:lstStyle/>
        <a:p>
          <a:endParaRPr lang="en-US"/>
        </a:p>
      </dgm:t>
    </dgm:pt>
    <dgm:pt modelId="{41D664A4-1C81-7D46-AB7B-E5A3020555F0}" type="sibTrans" cxnId="{E42C702B-6978-2F4B-A569-76476AAB5CEF}">
      <dgm:prSet/>
      <dgm:spPr/>
      <dgm:t>
        <a:bodyPr/>
        <a:lstStyle/>
        <a:p>
          <a:endParaRPr lang="en-US"/>
        </a:p>
      </dgm:t>
    </dgm:pt>
    <dgm:pt modelId="{FCFD5AC5-9126-A848-92E1-CE16EDD278EA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（在非利士人裝瘋賣傻）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976A1AD-4390-104E-A05B-13D0520583D4}" type="parTrans" cxnId="{C742739C-40E3-7B48-B9FD-EF151F56CADE}">
      <dgm:prSet/>
      <dgm:spPr/>
      <dgm:t>
        <a:bodyPr/>
        <a:lstStyle/>
        <a:p>
          <a:endParaRPr lang="en-US"/>
        </a:p>
      </dgm:t>
    </dgm:pt>
    <dgm:pt modelId="{86B3132B-1D6E-EF45-8EC8-5003FB8583A9}" type="sibTrans" cxnId="{C742739C-40E3-7B48-B9FD-EF151F56CADE}">
      <dgm:prSet/>
      <dgm:spPr/>
      <dgm:t>
        <a:bodyPr/>
        <a:lstStyle/>
        <a:p>
          <a:endParaRPr lang="en-US"/>
        </a:p>
      </dgm:t>
    </dgm:pt>
    <dgm:pt modelId="{444DEB33-33AE-ED4D-919D-129A92774B49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有機會但沒殺掃羅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C4FE053-28E9-DE43-AB65-61432F4511C4}" type="parTrans" cxnId="{10941BC3-3BD0-2745-9476-FA0C5FD474E7}">
      <dgm:prSet/>
      <dgm:spPr/>
      <dgm:t>
        <a:bodyPr/>
        <a:lstStyle/>
        <a:p>
          <a:endParaRPr lang="en-US"/>
        </a:p>
      </dgm:t>
    </dgm:pt>
    <dgm:pt modelId="{02C92F8E-9172-654E-AC07-FDD1101DD992}" type="sibTrans" cxnId="{10941BC3-3BD0-2745-9476-FA0C5FD474E7}">
      <dgm:prSet/>
      <dgm:spPr/>
      <dgm:t>
        <a:bodyPr/>
        <a:lstStyle/>
        <a:p>
          <a:endParaRPr lang="en-US"/>
        </a:p>
      </dgm:t>
    </dgm:pt>
    <dgm:pt modelId="{DB0F7DDA-4E30-F649-A1A8-3375B3785750}">
      <dgm:prSet phldrT="[Text]"/>
      <dgm:spPr/>
      <dgm:t>
        <a:bodyPr/>
        <a:lstStyle/>
        <a:p>
          <a:pPr algn="l"/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遇到亞比該</a:t>
          </a:r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撒母耳死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2327F25-3D80-E64D-B0BF-6B362624164F}" type="parTrans" cxnId="{B487E409-0821-0A4F-8855-9DE155377892}">
      <dgm:prSet/>
      <dgm:spPr/>
      <dgm:t>
        <a:bodyPr/>
        <a:lstStyle/>
        <a:p>
          <a:endParaRPr lang="en-US"/>
        </a:p>
      </dgm:t>
    </dgm:pt>
    <dgm:pt modelId="{832C7E57-BD73-1946-A44E-F170866FB730}" type="sibTrans" cxnId="{B487E409-0821-0A4F-8855-9DE155377892}">
      <dgm:prSet/>
      <dgm:spPr/>
      <dgm:t>
        <a:bodyPr/>
        <a:lstStyle/>
        <a:p>
          <a:endParaRPr lang="en-US"/>
        </a:p>
      </dgm:t>
    </dgm:pt>
    <dgm:pt modelId="{46620131-9579-284E-A5C1-5D67EC178AD8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洗革拉的被擄和奪回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F6FB1B5-0223-F643-9F0D-7B232ADE5AD1}" type="parTrans" cxnId="{0766E8CA-E5BA-1643-9D4A-2C670E5C396D}">
      <dgm:prSet/>
      <dgm:spPr/>
      <dgm:t>
        <a:bodyPr/>
        <a:lstStyle/>
        <a:p>
          <a:endParaRPr lang="en-US"/>
        </a:p>
      </dgm:t>
    </dgm:pt>
    <dgm:pt modelId="{DFB47CDD-683A-3443-B5B0-8E48C4AF066F}" type="sibTrans" cxnId="{0766E8CA-E5BA-1643-9D4A-2C670E5C396D}">
      <dgm:prSet/>
      <dgm:spPr/>
      <dgm:t>
        <a:bodyPr/>
        <a:lstStyle/>
        <a:p>
          <a:endParaRPr lang="en-US"/>
        </a:p>
      </dgm:t>
    </dgm:pt>
    <dgm:pt modelId="{A45F5025-E8BE-2142-BB31-9D5153E9EABD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掃羅自殺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約拿單戰死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77291FB-333A-AE42-AB74-7CD467019420}" type="parTrans" cxnId="{C4285F84-0B58-1B42-8671-F2FCA2C3146C}">
      <dgm:prSet/>
      <dgm:spPr/>
      <dgm:t>
        <a:bodyPr/>
        <a:lstStyle/>
        <a:p>
          <a:endParaRPr lang="en-US"/>
        </a:p>
      </dgm:t>
    </dgm:pt>
    <dgm:pt modelId="{CF3245A7-1C8C-2E47-9D7B-650942C912FD}" type="sibTrans" cxnId="{C4285F84-0B58-1B42-8671-F2FCA2C3146C}">
      <dgm:prSet/>
      <dgm:spPr/>
      <dgm:t>
        <a:bodyPr/>
        <a:lstStyle/>
        <a:p>
          <a:endParaRPr lang="en-US"/>
        </a:p>
      </dgm:t>
    </dgm:pt>
    <dgm:pt modelId="{03E1DB7B-A3DE-0249-A5A3-B36B111E19C1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大衛希伯崙稱王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A690536-8CBD-7D48-AD60-01039AB711CD}" type="parTrans" cxnId="{7B23352B-18F1-384F-A789-F3B5F68C8445}">
      <dgm:prSet/>
      <dgm:spPr/>
      <dgm:t>
        <a:bodyPr/>
        <a:lstStyle/>
        <a:p>
          <a:endParaRPr lang="en-US"/>
        </a:p>
      </dgm:t>
    </dgm:pt>
    <dgm:pt modelId="{EB7839E3-148F-9742-883A-25196A4A0417}" type="sibTrans" cxnId="{7B23352B-18F1-384F-A789-F3B5F68C8445}">
      <dgm:prSet/>
      <dgm:spPr/>
      <dgm:t>
        <a:bodyPr/>
        <a:lstStyle/>
        <a:p>
          <a:endParaRPr lang="en-US"/>
        </a:p>
      </dgm:t>
    </dgm:pt>
    <dgm:pt modelId="{57897FCC-6248-E849-AE7C-95DDECEB4031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押尼珥歸順和被殺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DC1F793-D2B0-9643-A064-47ABD0B2AAF5}" type="parTrans" cxnId="{21C6A6CE-DCF3-BD46-83AC-B7D9F1604ECA}">
      <dgm:prSet/>
      <dgm:spPr/>
      <dgm:t>
        <a:bodyPr/>
        <a:lstStyle/>
        <a:p>
          <a:endParaRPr lang="en-US"/>
        </a:p>
      </dgm:t>
    </dgm:pt>
    <dgm:pt modelId="{81247AFA-94B2-5C43-8537-6F2B9511F6BA}" type="sibTrans" cxnId="{21C6A6CE-DCF3-BD46-83AC-B7D9F1604ECA}">
      <dgm:prSet/>
      <dgm:spPr/>
      <dgm:t>
        <a:bodyPr/>
        <a:lstStyle/>
        <a:p>
          <a:endParaRPr lang="en-US"/>
        </a:p>
      </dgm:t>
    </dgm:pt>
    <dgm:pt modelId="{BA9C2880-C63D-824A-88D2-607FCF3FC97A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大衛做以色列王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F5F1853-BF5C-4743-8D15-3429BD0D8D52}" type="parTrans" cxnId="{8F72EAB5-FA15-7748-ACB4-1A79BCC8511F}">
      <dgm:prSet/>
      <dgm:spPr/>
      <dgm:t>
        <a:bodyPr/>
        <a:lstStyle/>
        <a:p>
          <a:endParaRPr lang="en-US"/>
        </a:p>
      </dgm:t>
    </dgm:pt>
    <dgm:pt modelId="{3BE55DA3-F480-F34C-A9F6-1796519AA0BF}" type="sibTrans" cxnId="{8F72EAB5-FA15-7748-ACB4-1A79BCC8511F}">
      <dgm:prSet/>
      <dgm:spPr/>
      <dgm:t>
        <a:bodyPr/>
        <a:lstStyle/>
        <a:p>
          <a:endParaRPr lang="en-US"/>
        </a:p>
      </dgm:t>
    </dgm:pt>
    <dgm:pt modelId="{7CA64888-1DAB-2247-8912-C817F810BED9}">
      <dgm:prSet phldrT="[Text]"/>
      <dgm:spPr/>
      <dgm:t>
        <a:bodyPr/>
        <a:lstStyle/>
        <a:p>
          <a:pPr algn="l"/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大衛重拾王權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427381D-90DA-DE44-B811-C2E65182EC78}" type="parTrans" cxnId="{99350DA0-DB86-C544-9B41-ECD5E89A376E}">
      <dgm:prSet/>
      <dgm:spPr/>
      <dgm:t>
        <a:bodyPr/>
        <a:lstStyle/>
        <a:p>
          <a:endParaRPr lang="en-US"/>
        </a:p>
      </dgm:t>
    </dgm:pt>
    <dgm:pt modelId="{7629A0D0-7E49-8F4A-8B90-2428D9C3F0E7}" type="sibTrans" cxnId="{99350DA0-DB86-C544-9B41-ECD5E89A376E}">
      <dgm:prSet/>
      <dgm:spPr/>
      <dgm:t>
        <a:bodyPr/>
        <a:lstStyle/>
        <a:p>
          <a:endParaRPr lang="en-US"/>
        </a:p>
      </dgm:t>
    </dgm:pt>
    <dgm:pt modelId="{ADF62184-869B-E145-A912-14CB197C8532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爭戰四方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5075EE5-01AF-5B4A-9732-3BFCCB61350B}" type="parTrans" cxnId="{14DB1556-A300-2A4C-B468-74885E4849BE}">
      <dgm:prSet/>
      <dgm:spPr/>
      <dgm:t>
        <a:bodyPr/>
        <a:lstStyle/>
        <a:p>
          <a:endParaRPr lang="en-US"/>
        </a:p>
      </dgm:t>
    </dgm:pt>
    <dgm:pt modelId="{379FAF0C-152F-B04B-8C07-EB802E70B134}" type="sibTrans" cxnId="{14DB1556-A300-2A4C-B468-74885E4849BE}">
      <dgm:prSet/>
      <dgm:spPr/>
      <dgm:t>
        <a:bodyPr/>
        <a:lstStyle/>
        <a:p>
          <a:endParaRPr lang="en-US"/>
        </a:p>
      </dgm:t>
    </dgm:pt>
    <dgm:pt modelId="{9D8DEA4F-49FE-DB42-9BB3-EBE7C25B1CBE}">
      <dgm:prSet phldrT="[Text]"/>
      <dgm:spPr/>
      <dgm:t>
        <a:bodyPr/>
        <a:lstStyle/>
        <a:p>
          <a:pPr algn="l"/>
          <a:r>
            <a:rPr 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大衛之約</a:t>
          </a:r>
        </a:p>
      </dgm:t>
    </dgm:pt>
    <dgm:pt modelId="{40207C5F-4828-D54A-89A3-1338E66E738A}" type="parTrans" cxnId="{4551CE55-F284-F64D-A8C7-0B1AD2E15635}">
      <dgm:prSet/>
      <dgm:spPr/>
      <dgm:t>
        <a:bodyPr/>
        <a:lstStyle/>
        <a:p>
          <a:endParaRPr lang="en-US"/>
        </a:p>
      </dgm:t>
    </dgm:pt>
    <dgm:pt modelId="{D1EA5F9C-3EF9-2241-9596-1DE29005DC8F}" type="sibTrans" cxnId="{4551CE55-F284-F64D-A8C7-0B1AD2E15635}">
      <dgm:prSet/>
      <dgm:spPr/>
      <dgm:t>
        <a:bodyPr/>
        <a:lstStyle/>
        <a:p>
          <a:endParaRPr lang="en-US"/>
        </a:p>
      </dgm:t>
    </dgm:pt>
    <dgm:pt modelId="{F81AA6FB-7F5A-6A44-95DD-3AB3407FF002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強取拔示巴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，謀害烏利亞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D8BF4D1-6DA6-4443-8808-D086AB12C814}" type="parTrans" cxnId="{9D675864-541B-9041-909F-CF779DAB9F4D}">
      <dgm:prSet/>
      <dgm:spPr/>
      <dgm:t>
        <a:bodyPr/>
        <a:lstStyle/>
        <a:p>
          <a:endParaRPr lang="en-US"/>
        </a:p>
      </dgm:t>
    </dgm:pt>
    <dgm:pt modelId="{6A795DC7-EE4F-9A46-9EF9-E062FA9539D2}" type="sibTrans" cxnId="{9D675864-541B-9041-909F-CF779DAB9F4D}">
      <dgm:prSet/>
      <dgm:spPr/>
      <dgm:t>
        <a:bodyPr/>
        <a:lstStyle/>
        <a:p>
          <a:endParaRPr lang="en-US"/>
        </a:p>
      </dgm:t>
    </dgm:pt>
    <dgm:pt modelId="{8401C96A-F3BD-E64E-B3EE-CF0A6B3A16B6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暗嫰玷污她瑪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</a:p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數點軍兵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731F688D-9A32-DA44-8E2C-E6D190A3040E}" type="parTrans" cxnId="{53F888BC-F7A1-9948-9093-A15267C36B48}">
      <dgm:prSet/>
      <dgm:spPr/>
      <dgm:t>
        <a:bodyPr/>
        <a:lstStyle/>
        <a:p>
          <a:endParaRPr lang="en-US"/>
        </a:p>
      </dgm:t>
    </dgm:pt>
    <dgm:pt modelId="{4191D9AF-0D0F-8049-AF8B-52332BA52CF5}" type="sibTrans" cxnId="{53F888BC-F7A1-9948-9093-A15267C36B48}">
      <dgm:prSet/>
      <dgm:spPr/>
      <dgm:t>
        <a:bodyPr/>
        <a:lstStyle/>
        <a:p>
          <a:endParaRPr lang="en-US"/>
        </a:p>
      </dgm:t>
    </dgm:pt>
    <dgm:pt modelId="{B510C1FF-5D12-ED44-911C-D24C237A2D97}">
      <dgm:prSet phldrT="[Text]"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押沙龍叛亂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，大衛逃出耶路撒冷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8BCB7BD-4815-9E4A-A79A-9EB70493C89B}" type="parTrans" cxnId="{E697B532-0CCB-B047-A7A6-948355E27476}">
      <dgm:prSet/>
      <dgm:spPr/>
      <dgm:t>
        <a:bodyPr/>
        <a:lstStyle/>
        <a:p>
          <a:endParaRPr lang="en-US"/>
        </a:p>
      </dgm:t>
    </dgm:pt>
    <dgm:pt modelId="{86A16E30-ED0A-E646-9C10-0C6AC9437667}" type="sibTrans" cxnId="{E697B532-0CCB-B047-A7A6-948355E27476}">
      <dgm:prSet/>
      <dgm:spPr/>
      <dgm:t>
        <a:bodyPr/>
        <a:lstStyle/>
        <a:p>
          <a:endParaRPr lang="en-US"/>
        </a:p>
      </dgm:t>
    </dgm:pt>
    <dgm:pt modelId="{7EF055E1-CB26-7844-A29D-AE639A5AA375}">
      <dgm:prSet/>
      <dgm:spPr/>
      <dgm:t>
        <a:bodyPr/>
        <a:lstStyle/>
        <a:p>
          <a:pPr algn="l"/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傳位給所羅門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AF4D6528-F35C-0646-A466-DFD57423F184}" type="parTrans" cxnId="{ECAD769A-1817-4049-8B62-78FA0C64361E}">
      <dgm:prSet/>
      <dgm:spPr/>
      <dgm:t>
        <a:bodyPr/>
        <a:lstStyle/>
        <a:p>
          <a:endParaRPr lang="en-US"/>
        </a:p>
      </dgm:t>
    </dgm:pt>
    <dgm:pt modelId="{7A5320ED-8104-0B46-99E5-CBC322EFD69A}" type="sibTrans" cxnId="{ECAD769A-1817-4049-8B62-78FA0C64361E}">
      <dgm:prSet/>
      <dgm:spPr/>
      <dgm:t>
        <a:bodyPr/>
        <a:lstStyle/>
        <a:p>
          <a:endParaRPr lang="en-US"/>
        </a:p>
      </dgm:t>
    </dgm:pt>
    <dgm:pt modelId="{450E44C0-78BD-674B-B122-C089977FC06E}" type="pres">
      <dgm:prSet presAssocID="{E2DD4A95-6D5B-0C4B-A830-25D329E087C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0D7823-4FB5-0D47-BA69-6FDB09A470F4}" type="pres">
      <dgm:prSet presAssocID="{873863A9-0F81-DB4F-B237-057FF1209D01}" presName="vertOne" presStyleCnt="0"/>
      <dgm:spPr/>
    </dgm:pt>
    <dgm:pt modelId="{BFF07DB4-1AE4-7D46-8E18-267B133D2DD5}" type="pres">
      <dgm:prSet presAssocID="{873863A9-0F81-DB4F-B237-057FF1209D01}" presName="txOne" presStyleLbl="node0" presStyleIdx="0" presStyleCnt="21">
        <dgm:presLayoutVars>
          <dgm:chPref val="3"/>
        </dgm:presLayoutVars>
      </dgm:prSet>
      <dgm:spPr/>
    </dgm:pt>
    <dgm:pt modelId="{2B88BD25-D1DF-DC48-ADA7-CF5913388F60}" type="pres">
      <dgm:prSet presAssocID="{873863A9-0F81-DB4F-B237-057FF1209D01}" presName="horzOne" presStyleCnt="0"/>
      <dgm:spPr/>
    </dgm:pt>
    <dgm:pt modelId="{19A7F6C1-2770-3D4B-85FC-79A4EC48FDDA}" type="pres">
      <dgm:prSet presAssocID="{CB484CD3-D295-C14A-A1FC-C9D20D28B613}" presName="sibSpaceOne" presStyleCnt="0"/>
      <dgm:spPr/>
    </dgm:pt>
    <dgm:pt modelId="{8AD9E57F-0DFF-7D4A-B5D2-C1AA74CEBE22}" type="pres">
      <dgm:prSet presAssocID="{1E5C875C-B6EB-9A4C-A4A5-EECBF1BFBFA2}" presName="vertOne" presStyleCnt="0"/>
      <dgm:spPr/>
    </dgm:pt>
    <dgm:pt modelId="{BD6F4983-21B3-854A-9D61-F189FDE1B93F}" type="pres">
      <dgm:prSet presAssocID="{1E5C875C-B6EB-9A4C-A4A5-EECBF1BFBFA2}" presName="txOne" presStyleLbl="node0" presStyleIdx="1" presStyleCnt="21">
        <dgm:presLayoutVars>
          <dgm:chPref val="3"/>
        </dgm:presLayoutVars>
      </dgm:prSet>
      <dgm:spPr/>
    </dgm:pt>
    <dgm:pt modelId="{38F78813-DEEA-2E4F-BF93-EF03D2DB313A}" type="pres">
      <dgm:prSet presAssocID="{1E5C875C-B6EB-9A4C-A4A5-EECBF1BFBFA2}" presName="horzOne" presStyleCnt="0"/>
      <dgm:spPr/>
    </dgm:pt>
    <dgm:pt modelId="{B02AB0C1-B823-FA4E-8FC2-0BF4ED98FFB2}" type="pres">
      <dgm:prSet presAssocID="{DD2F8218-469A-4044-958D-D94C57515B43}" presName="sibSpaceOne" presStyleCnt="0"/>
      <dgm:spPr/>
    </dgm:pt>
    <dgm:pt modelId="{4FC18FA3-F83E-8443-8497-BE9C8CAD4BA1}" type="pres">
      <dgm:prSet presAssocID="{28D6CF55-93E4-324E-B303-F65C5AC555A1}" presName="vertOne" presStyleCnt="0"/>
      <dgm:spPr/>
    </dgm:pt>
    <dgm:pt modelId="{75A958A2-366C-0845-B184-8C0A4E6727A2}" type="pres">
      <dgm:prSet presAssocID="{28D6CF55-93E4-324E-B303-F65C5AC555A1}" presName="txOne" presStyleLbl="node0" presStyleIdx="2" presStyleCnt="21">
        <dgm:presLayoutVars>
          <dgm:chPref val="3"/>
        </dgm:presLayoutVars>
      </dgm:prSet>
      <dgm:spPr/>
    </dgm:pt>
    <dgm:pt modelId="{85F98632-0B79-4046-91F1-FE9F930DF3F3}" type="pres">
      <dgm:prSet presAssocID="{28D6CF55-93E4-324E-B303-F65C5AC555A1}" presName="horzOne" presStyleCnt="0"/>
      <dgm:spPr/>
    </dgm:pt>
    <dgm:pt modelId="{CFF2F043-273D-3D44-813C-661D3BFB24DA}" type="pres">
      <dgm:prSet presAssocID="{20FF2399-A5C6-9840-9261-42883C59D9F0}" presName="sibSpaceOne" presStyleCnt="0"/>
      <dgm:spPr/>
    </dgm:pt>
    <dgm:pt modelId="{8A3719DC-1E12-374E-8B78-83531C570FAA}" type="pres">
      <dgm:prSet presAssocID="{12A3C3CA-9643-1240-85C3-BA0C25C6FD14}" presName="vertOne" presStyleCnt="0"/>
      <dgm:spPr/>
    </dgm:pt>
    <dgm:pt modelId="{7746BA4E-6604-2B42-A2EF-7A578F3269E1}" type="pres">
      <dgm:prSet presAssocID="{12A3C3CA-9643-1240-85C3-BA0C25C6FD14}" presName="txOne" presStyleLbl="node0" presStyleIdx="3" presStyleCnt="21">
        <dgm:presLayoutVars>
          <dgm:chPref val="3"/>
        </dgm:presLayoutVars>
      </dgm:prSet>
      <dgm:spPr/>
    </dgm:pt>
    <dgm:pt modelId="{48221D42-0F39-C64A-8F1B-3A2E7F396553}" type="pres">
      <dgm:prSet presAssocID="{12A3C3CA-9643-1240-85C3-BA0C25C6FD14}" presName="horzOne" presStyleCnt="0"/>
      <dgm:spPr/>
    </dgm:pt>
    <dgm:pt modelId="{45CC5A6D-0380-3745-8008-CD371F6F7719}" type="pres">
      <dgm:prSet presAssocID="{EA81A29C-BF51-0B48-B50A-A52DFC64D031}" presName="sibSpaceOne" presStyleCnt="0"/>
      <dgm:spPr/>
    </dgm:pt>
    <dgm:pt modelId="{0CC84CFF-12E8-1C4A-9BF8-98F288CF4112}" type="pres">
      <dgm:prSet presAssocID="{80665964-ECB2-A24F-AC8B-A8FC3152DD6D}" presName="vertOne" presStyleCnt="0"/>
      <dgm:spPr/>
    </dgm:pt>
    <dgm:pt modelId="{8F42DC54-836A-E043-A3F3-F5403C0A75D9}" type="pres">
      <dgm:prSet presAssocID="{80665964-ECB2-A24F-AC8B-A8FC3152DD6D}" presName="txOne" presStyleLbl="node0" presStyleIdx="4" presStyleCnt="21">
        <dgm:presLayoutVars>
          <dgm:chPref val="3"/>
        </dgm:presLayoutVars>
      </dgm:prSet>
      <dgm:spPr/>
    </dgm:pt>
    <dgm:pt modelId="{326D96CC-D23F-0C4C-ABB1-8654FE277A21}" type="pres">
      <dgm:prSet presAssocID="{80665964-ECB2-A24F-AC8B-A8FC3152DD6D}" presName="horzOne" presStyleCnt="0"/>
      <dgm:spPr/>
    </dgm:pt>
    <dgm:pt modelId="{5FFBDDA5-9D26-6547-A489-E959AFF52C9F}" type="pres">
      <dgm:prSet presAssocID="{8695D0B2-039D-8C41-8CFD-7AB27C71C69F}" presName="sibSpaceOne" presStyleCnt="0"/>
      <dgm:spPr/>
    </dgm:pt>
    <dgm:pt modelId="{BA8826FD-F5F4-DC4A-84DF-9E3178889C07}" type="pres">
      <dgm:prSet presAssocID="{1EB49BA9-E6D9-2648-B8D1-1842294B8CCA}" presName="vertOne" presStyleCnt="0"/>
      <dgm:spPr/>
    </dgm:pt>
    <dgm:pt modelId="{8DCC906F-AAB9-3D4A-ACFC-40525F9DDBDD}" type="pres">
      <dgm:prSet presAssocID="{1EB49BA9-E6D9-2648-B8D1-1842294B8CCA}" presName="txOne" presStyleLbl="node0" presStyleIdx="5" presStyleCnt="21">
        <dgm:presLayoutVars>
          <dgm:chPref val="3"/>
        </dgm:presLayoutVars>
      </dgm:prSet>
      <dgm:spPr/>
    </dgm:pt>
    <dgm:pt modelId="{4BB5B968-51B4-414D-B7BF-B3E3B5BDCF83}" type="pres">
      <dgm:prSet presAssocID="{1EB49BA9-E6D9-2648-B8D1-1842294B8CCA}" presName="horzOne" presStyleCnt="0"/>
      <dgm:spPr/>
    </dgm:pt>
    <dgm:pt modelId="{5FB7C71F-7538-D64A-B8BF-6B9604D85B55}" type="pres">
      <dgm:prSet presAssocID="{41D664A4-1C81-7D46-AB7B-E5A3020555F0}" presName="sibSpaceOne" presStyleCnt="0"/>
      <dgm:spPr/>
    </dgm:pt>
    <dgm:pt modelId="{8BBFCADF-F0B0-A84E-9B2F-1BADE1C28911}" type="pres">
      <dgm:prSet presAssocID="{FCFD5AC5-9126-A848-92E1-CE16EDD278EA}" presName="vertOne" presStyleCnt="0"/>
      <dgm:spPr/>
    </dgm:pt>
    <dgm:pt modelId="{A7C5D363-384F-5844-B65F-FEDD2EE3F407}" type="pres">
      <dgm:prSet presAssocID="{FCFD5AC5-9126-A848-92E1-CE16EDD278EA}" presName="txOne" presStyleLbl="node0" presStyleIdx="6" presStyleCnt="21">
        <dgm:presLayoutVars>
          <dgm:chPref val="3"/>
        </dgm:presLayoutVars>
      </dgm:prSet>
      <dgm:spPr/>
    </dgm:pt>
    <dgm:pt modelId="{86250545-CAC9-1348-9B38-0E867592F324}" type="pres">
      <dgm:prSet presAssocID="{FCFD5AC5-9126-A848-92E1-CE16EDD278EA}" presName="horzOne" presStyleCnt="0"/>
      <dgm:spPr/>
    </dgm:pt>
    <dgm:pt modelId="{2F28ACB0-6851-7645-8D5F-A08FA34C1841}" type="pres">
      <dgm:prSet presAssocID="{86B3132B-1D6E-EF45-8EC8-5003FB8583A9}" presName="sibSpaceOne" presStyleCnt="0"/>
      <dgm:spPr/>
    </dgm:pt>
    <dgm:pt modelId="{8C690AC6-B01E-2F44-B1A5-E124272E2BF8}" type="pres">
      <dgm:prSet presAssocID="{444DEB33-33AE-ED4D-919D-129A92774B49}" presName="vertOne" presStyleCnt="0"/>
      <dgm:spPr/>
    </dgm:pt>
    <dgm:pt modelId="{B99BA45E-3E52-884C-B398-6F22DA706E7B}" type="pres">
      <dgm:prSet presAssocID="{444DEB33-33AE-ED4D-919D-129A92774B49}" presName="txOne" presStyleLbl="node0" presStyleIdx="7" presStyleCnt="21">
        <dgm:presLayoutVars>
          <dgm:chPref val="3"/>
        </dgm:presLayoutVars>
      </dgm:prSet>
      <dgm:spPr/>
    </dgm:pt>
    <dgm:pt modelId="{E6322290-81CD-AF4C-936C-E433F7003010}" type="pres">
      <dgm:prSet presAssocID="{444DEB33-33AE-ED4D-919D-129A92774B49}" presName="horzOne" presStyleCnt="0"/>
      <dgm:spPr/>
    </dgm:pt>
    <dgm:pt modelId="{014ABBEE-9C33-E940-B58A-B3B08B7A0D6C}" type="pres">
      <dgm:prSet presAssocID="{02C92F8E-9172-654E-AC07-FDD1101DD992}" presName="sibSpaceOne" presStyleCnt="0"/>
      <dgm:spPr/>
    </dgm:pt>
    <dgm:pt modelId="{C99C2054-0347-114D-ABCF-70028875C3E1}" type="pres">
      <dgm:prSet presAssocID="{DB0F7DDA-4E30-F649-A1A8-3375B3785750}" presName="vertOne" presStyleCnt="0"/>
      <dgm:spPr/>
    </dgm:pt>
    <dgm:pt modelId="{95317A5E-0B4F-8B44-BD63-514211D0C50F}" type="pres">
      <dgm:prSet presAssocID="{DB0F7DDA-4E30-F649-A1A8-3375B3785750}" presName="txOne" presStyleLbl="node0" presStyleIdx="8" presStyleCnt="21">
        <dgm:presLayoutVars>
          <dgm:chPref val="3"/>
        </dgm:presLayoutVars>
      </dgm:prSet>
      <dgm:spPr/>
    </dgm:pt>
    <dgm:pt modelId="{AAA3CF1A-AC48-664F-B742-176F9F903D15}" type="pres">
      <dgm:prSet presAssocID="{DB0F7DDA-4E30-F649-A1A8-3375B3785750}" presName="horzOne" presStyleCnt="0"/>
      <dgm:spPr/>
    </dgm:pt>
    <dgm:pt modelId="{42C5AA9B-E04E-5A46-96C7-227F5FA508EB}" type="pres">
      <dgm:prSet presAssocID="{832C7E57-BD73-1946-A44E-F170866FB730}" presName="sibSpaceOne" presStyleCnt="0"/>
      <dgm:spPr/>
    </dgm:pt>
    <dgm:pt modelId="{82667AAA-9B3C-FA4E-A339-25ACB78B6060}" type="pres">
      <dgm:prSet presAssocID="{46620131-9579-284E-A5C1-5D67EC178AD8}" presName="vertOne" presStyleCnt="0"/>
      <dgm:spPr/>
    </dgm:pt>
    <dgm:pt modelId="{6D0F1A76-C61B-974D-B6C0-476D65DE4960}" type="pres">
      <dgm:prSet presAssocID="{46620131-9579-284E-A5C1-5D67EC178AD8}" presName="txOne" presStyleLbl="node0" presStyleIdx="9" presStyleCnt="21">
        <dgm:presLayoutVars>
          <dgm:chPref val="3"/>
        </dgm:presLayoutVars>
      </dgm:prSet>
      <dgm:spPr/>
    </dgm:pt>
    <dgm:pt modelId="{4ED5A35F-6A26-EF42-A1B8-78B06FDB5AE5}" type="pres">
      <dgm:prSet presAssocID="{46620131-9579-284E-A5C1-5D67EC178AD8}" presName="horzOne" presStyleCnt="0"/>
      <dgm:spPr/>
    </dgm:pt>
    <dgm:pt modelId="{F6AB2886-C775-6D41-A04C-DC22917916CF}" type="pres">
      <dgm:prSet presAssocID="{DFB47CDD-683A-3443-B5B0-8E48C4AF066F}" presName="sibSpaceOne" presStyleCnt="0"/>
      <dgm:spPr/>
    </dgm:pt>
    <dgm:pt modelId="{4E318373-0411-824C-A478-40E2A163A2E2}" type="pres">
      <dgm:prSet presAssocID="{A45F5025-E8BE-2142-BB31-9D5153E9EABD}" presName="vertOne" presStyleCnt="0"/>
      <dgm:spPr/>
    </dgm:pt>
    <dgm:pt modelId="{A5DEA342-F082-BC41-B5E5-28EAE1A15A4D}" type="pres">
      <dgm:prSet presAssocID="{A45F5025-E8BE-2142-BB31-9D5153E9EABD}" presName="txOne" presStyleLbl="node0" presStyleIdx="10" presStyleCnt="21">
        <dgm:presLayoutVars>
          <dgm:chPref val="3"/>
        </dgm:presLayoutVars>
      </dgm:prSet>
      <dgm:spPr/>
    </dgm:pt>
    <dgm:pt modelId="{BBA20A75-7049-694E-BC09-B66F4D1DD5B4}" type="pres">
      <dgm:prSet presAssocID="{A45F5025-E8BE-2142-BB31-9D5153E9EABD}" presName="horzOne" presStyleCnt="0"/>
      <dgm:spPr/>
    </dgm:pt>
    <dgm:pt modelId="{5CE26714-3D5B-4442-88D6-B50E9533016B}" type="pres">
      <dgm:prSet presAssocID="{CF3245A7-1C8C-2E47-9D7B-650942C912FD}" presName="sibSpaceOne" presStyleCnt="0"/>
      <dgm:spPr/>
    </dgm:pt>
    <dgm:pt modelId="{D790BBA9-94F5-4D40-BDA1-FF41F5DFD334}" type="pres">
      <dgm:prSet presAssocID="{03E1DB7B-A3DE-0249-A5A3-B36B111E19C1}" presName="vertOne" presStyleCnt="0"/>
      <dgm:spPr/>
    </dgm:pt>
    <dgm:pt modelId="{26A2D078-7309-8040-AFCD-4C0ED6487982}" type="pres">
      <dgm:prSet presAssocID="{03E1DB7B-A3DE-0249-A5A3-B36B111E19C1}" presName="txOne" presStyleLbl="node0" presStyleIdx="11" presStyleCnt="21">
        <dgm:presLayoutVars>
          <dgm:chPref val="3"/>
        </dgm:presLayoutVars>
      </dgm:prSet>
      <dgm:spPr/>
    </dgm:pt>
    <dgm:pt modelId="{5282EA88-2956-6442-94EC-A6CC3B877195}" type="pres">
      <dgm:prSet presAssocID="{03E1DB7B-A3DE-0249-A5A3-B36B111E19C1}" presName="horzOne" presStyleCnt="0"/>
      <dgm:spPr/>
    </dgm:pt>
    <dgm:pt modelId="{E2F7516C-EA23-7744-ACF8-650C109AD200}" type="pres">
      <dgm:prSet presAssocID="{EB7839E3-148F-9742-883A-25196A4A0417}" presName="sibSpaceOne" presStyleCnt="0"/>
      <dgm:spPr/>
    </dgm:pt>
    <dgm:pt modelId="{86D6B63E-297B-384E-8A90-F599DFFFB061}" type="pres">
      <dgm:prSet presAssocID="{57897FCC-6248-E849-AE7C-95DDECEB4031}" presName="vertOne" presStyleCnt="0"/>
      <dgm:spPr/>
    </dgm:pt>
    <dgm:pt modelId="{F57A2314-85B8-AD40-B16F-F64DD914C4EC}" type="pres">
      <dgm:prSet presAssocID="{57897FCC-6248-E849-AE7C-95DDECEB4031}" presName="txOne" presStyleLbl="node0" presStyleIdx="12" presStyleCnt="21">
        <dgm:presLayoutVars>
          <dgm:chPref val="3"/>
        </dgm:presLayoutVars>
      </dgm:prSet>
      <dgm:spPr/>
    </dgm:pt>
    <dgm:pt modelId="{50618EC8-4106-BE46-8DA2-490C68A9FAAA}" type="pres">
      <dgm:prSet presAssocID="{57897FCC-6248-E849-AE7C-95DDECEB4031}" presName="horzOne" presStyleCnt="0"/>
      <dgm:spPr/>
    </dgm:pt>
    <dgm:pt modelId="{FBB51C8A-200A-5F4E-B694-F15D16CA2971}" type="pres">
      <dgm:prSet presAssocID="{81247AFA-94B2-5C43-8537-6F2B9511F6BA}" presName="sibSpaceOne" presStyleCnt="0"/>
      <dgm:spPr/>
    </dgm:pt>
    <dgm:pt modelId="{48F5D4F3-03FE-1146-8105-39B08EFBF8F3}" type="pres">
      <dgm:prSet presAssocID="{BA9C2880-C63D-824A-88D2-607FCF3FC97A}" presName="vertOne" presStyleCnt="0"/>
      <dgm:spPr/>
    </dgm:pt>
    <dgm:pt modelId="{915854B9-B968-9743-9905-7BD4059DAD30}" type="pres">
      <dgm:prSet presAssocID="{BA9C2880-C63D-824A-88D2-607FCF3FC97A}" presName="txOne" presStyleLbl="node0" presStyleIdx="13" presStyleCnt="21">
        <dgm:presLayoutVars>
          <dgm:chPref val="3"/>
        </dgm:presLayoutVars>
      </dgm:prSet>
      <dgm:spPr/>
    </dgm:pt>
    <dgm:pt modelId="{20B78001-8D4D-AA46-8C82-302E871CB4FD}" type="pres">
      <dgm:prSet presAssocID="{BA9C2880-C63D-824A-88D2-607FCF3FC97A}" presName="horzOne" presStyleCnt="0"/>
      <dgm:spPr/>
    </dgm:pt>
    <dgm:pt modelId="{A4B9FFA3-6273-8545-B765-BB6949C43E95}" type="pres">
      <dgm:prSet presAssocID="{3BE55DA3-F480-F34C-A9F6-1796519AA0BF}" presName="sibSpaceOne" presStyleCnt="0"/>
      <dgm:spPr/>
    </dgm:pt>
    <dgm:pt modelId="{562AEE2F-4F2D-A942-A20D-92F93A1EDBAB}" type="pres">
      <dgm:prSet presAssocID="{ADF62184-869B-E145-A912-14CB197C8532}" presName="vertOne" presStyleCnt="0"/>
      <dgm:spPr/>
    </dgm:pt>
    <dgm:pt modelId="{1670173A-D7CC-4C4A-8098-CCDC9B7DAAA7}" type="pres">
      <dgm:prSet presAssocID="{ADF62184-869B-E145-A912-14CB197C8532}" presName="txOne" presStyleLbl="node0" presStyleIdx="14" presStyleCnt="21">
        <dgm:presLayoutVars>
          <dgm:chPref val="3"/>
        </dgm:presLayoutVars>
      </dgm:prSet>
      <dgm:spPr/>
    </dgm:pt>
    <dgm:pt modelId="{B5FA66B7-6A99-0B4D-A021-5272690BA062}" type="pres">
      <dgm:prSet presAssocID="{ADF62184-869B-E145-A912-14CB197C8532}" presName="horzOne" presStyleCnt="0"/>
      <dgm:spPr/>
    </dgm:pt>
    <dgm:pt modelId="{27A4CA60-701D-E74D-9109-98E78C7BDA5A}" type="pres">
      <dgm:prSet presAssocID="{379FAF0C-152F-B04B-8C07-EB802E70B134}" presName="sibSpaceOne" presStyleCnt="0"/>
      <dgm:spPr/>
    </dgm:pt>
    <dgm:pt modelId="{F09310FB-93BD-0D4D-AC57-DAA867546DAD}" type="pres">
      <dgm:prSet presAssocID="{9D8DEA4F-49FE-DB42-9BB3-EBE7C25B1CBE}" presName="vertOne" presStyleCnt="0"/>
      <dgm:spPr/>
    </dgm:pt>
    <dgm:pt modelId="{4C16545D-3743-424A-A224-65AFB2797EDF}" type="pres">
      <dgm:prSet presAssocID="{9D8DEA4F-49FE-DB42-9BB3-EBE7C25B1CBE}" presName="txOne" presStyleLbl="node0" presStyleIdx="15" presStyleCnt="21">
        <dgm:presLayoutVars>
          <dgm:chPref val="3"/>
        </dgm:presLayoutVars>
      </dgm:prSet>
      <dgm:spPr/>
    </dgm:pt>
    <dgm:pt modelId="{DCAEF6EB-757B-9B46-9866-6D8555596B63}" type="pres">
      <dgm:prSet presAssocID="{9D8DEA4F-49FE-DB42-9BB3-EBE7C25B1CBE}" presName="horzOne" presStyleCnt="0"/>
      <dgm:spPr/>
    </dgm:pt>
    <dgm:pt modelId="{7A475BE0-DCC7-6846-84B9-BA335F48DE9B}" type="pres">
      <dgm:prSet presAssocID="{D1EA5F9C-3EF9-2241-9596-1DE29005DC8F}" presName="sibSpaceOne" presStyleCnt="0"/>
      <dgm:spPr/>
    </dgm:pt>
    <dgm:pt modelId="{39225B80-3AEC-6042-A3C8-B41095456F3F}" type="pres">
      <dgm:prSet presAssocID="{F81AA6FB-7F5A-6A44-95DD-3AB3407FF002}" presName="vertOne" presStyleCnt="0"/>
      <dgm:spPr/>
    </dgm:pt>
    <dgm:pt modelId="{A74C3D61-8EC2-3046-8575-9F885817951F}" type="pres">
      <dgm:prSet presAssocID="{F81AA6FB-7F5A-6A44-95DD-3AB3407FF002}" presName="txOne" presStyleLbl="node0" presStyleIdx="16" presStyleCnt="21">
        <dgm:presLayoutVars>
          <dgm:chPref val="3"/>
        </dgm:presLayoutVars>
      </dgm:prSet>
      <dgm:spPr/>
    </dgm:pt>
    <dgm:pt modelId="{0BB71F75-09D7-6E40-8D06-9605ED1E7579}" type="pres">
      <dgm:prSet presAssocID="{F81AA6FB-7F5A-6A44-95DD-3AB3407FF002}" presName="horzOne" presStyleCnt="0"/>
      <dgm:spPr/>
    </dgm:pt>
    <dgm:pt modelId="{C775C196-3080-D949-B15A-393EFC8FAE93}" type="pres">
      <dgm:prSet presAssocID="{6A795DC7-EE4F-9A46-9EF9-E062FA9539D2}" presName="sibSpaceOne" presStyleCnt="0"/>
      <dgm:spPr/>
    </dgm:pt>
    <dgm:pt modelId="{8F1CA32C-2DFC-3444-BB57-31A0C48F1CED}" type="pres">
      <dgm:prSet presAssocID="{8401C96A-F3BD-E64E-B3EE-CF0A6B3A16B6}" presName="vertOne" presStyleCnt="0"/>
      <dgm:spPr/>
    </dgm:pt>
    <dgm:pt modelId="{D200B77B-57DF-ED4E-857B-4DF39ACBFCA1}" type="pres">
      <dgm:prSet presAssocID="{8401C96A-F3BD-E64E-B3EE-CF0A6B3A16B6}" presName="txOne" presStyleLbl="node0" presStyleIdx="17" presStyleCnt="21">
        <dgm:presLayoutVars>
          <dgm:chPref val="3"/>
        </dgm:presLayoutVars>
      </dgm:prSet>
      <dgm:spPr/>
    </dgm:pt>
    <dgm:pt modelId="{4702F0B4-7B83-6545-AA14-023A5DB9F7BB}" type="pres">
      <dgm:prSet presAssocID="{8401C96A-F3BD-E64E-B3EE-CF0A6B3A16B6}" presName="horzOne" presStyleCnt="0"/>
      <dgm:spPr/>
    </dgm:pt>
    <dgm:pt modelId="{8314E23C-404C-6B4D-951E-C8E217AEAD04}" type="pres">
      <dgm:prSet presAssocID="{4191D9AF-0D0F-8049-AF8B-52332BA52CF5}" presName="sibSpaceOne" presStyleCnt="0"/>
      <dgm:spPr/>
    </dgm:pt>
    <dgm:pt modelId="{EAA79AED-B510-3E44-9D34-A34C54DBDCDC}" type="pres">
      <dgm:prSet presAssocID="{B510C1FF-5D12-ED44-911C-D24C237A2D97}" presName="vertOne" presStyleCnt="0"/>
      <dgm:spPr/>
    </dgm:pt>
    <dgm:pt modelId="{5CB64F52-35C6-4049-921A-0E1DF7D2C9DF}" type="pres">
      <dgm:prSet presAssocID="{B510C1FF-5D12-ED44-911C-D24C237A2D97}" presName="txOne" presStyleLbl="node0" presStyleIdx="18" presStyleCnt="21">
        <dgm:presLayoutVars>
          <dgm:chPref val="3"/>
        </dgm:presLayoutVars>
      </dgm:prSet>
      <dgm:spPr/>
    </dgm:pt>
    <dgm:pt modelId="{DA535ADA-1CC6-7644-9426-9E06EA57F505}" type="pres">
      <dgm:prSet presAssocID="{B510C1FF-5D12-ED44-911C-D24C237A2D97}" presName="horzOne" presStyleCnt="0"/>
      <dgm:spPr/>
    </dgm:pt>
    <dgm:pt modelId="{C7C57F50-60C9-F149-939E-50F543C12770}" type="pres">
      <dgm:prSet presAssocID="{86A16E30-ED0A-E646-9C10-0C6AC9437667}" presName="sibSpaceOne" presStyleCnt="0"/>
      <dgm:spPr/>
    </dgm:pt>
    <dgm:pt modelId="{6BBCB96C-2D46-BB4B-835F-D1EC156E787D}" type="pres">
      <dgm:prSet presAssocID="{7CA64888-1DAB-2247-8912-C817F810BED9}" presName="vertOne" presStyleCnt="0"/>
      <dgm:spPr/>
    </dgm:pt>
    <dgm:pt modelId="{E329560D-0C10-DE40-AF3E-131AF3D2F7AD}" type="pres">
      <dgm:prSet presAssocID="{7CA64888-1DAB-2247-8912-C817F810BED9}" presName="txOne" presStyleLbl="node0" presStyleIdx="19" presStyleCnt="21">
        <dgm:presLayoutVars>
          <dgm:chPref val="3"/>
        </dgm:presLayoutVars>
      </dgm:prSet>
      <dgm:spPr/>
    </dgm:pt>
    <dgm:pt modelId="{51D0692C-7CC0-6E49-B26E-96021BA64C5C}" type="pres">
      <dgm:prSet presAssocID="{7CA64888-1DAB-2247-8912-C817F810BED9}" presName="horzOne" presStyleCnt="0"/>
      <dgm:spPr/>
    </dgm:pt>
    <dgm:pt modelId="{378BA81D-08C9-5D47-B85D-578A2791CD32}" type="pres">
      <dgm:prSet presAssocID="{7629A0D0-7E49-8F4A-8B90-2428D9C3F0E7}" presName="sibSpaceOne" presStyleCnt="0"/>
      <dgm:spPr/>
    </dgm:pt>
    <dgm:pt modelId="{D93C0838-B889-5343-96A0-65B7C82805DC}" type="pres">
      <dgm:prSet presAssocID="{7EF055E1-CB26-7844-A29D-AE639A5AA375}" presName="vertOne" presStyleCnt="0"/>
      <dgm:spPr/>
    </dgm:pt>
    <dgm:pt modelId="{4768A918-EBEC-424B-AADB-C2E39CB75967}" type="pres">
      <dgm:prSet presAssocID="{7EF055E1-CB26-7844-A29D-AE639A5AA375}" presName="txOne" presStyleLbl="node0" presStyleIdx="20" presStyleCnt="21">
        <dgm:presLayoutVars>
          <dgm:chPref val="3"/>
        </dgm:presLayoutVars>
      </dgm:prSet>
      <dgm:spPr/>
    </dgm:pt>
    <dgm:pt modelId="{5C3079B0-D78E-8143-9157-C9E4E12B36B9}" type="pres">
      <dgm:prSet presAssocID="{7EF055E1-CB26-7844-A29D-AE639A5AA375}" presName="horzOne" presStyleCnt="0"/>
      <dgm:spPr/>
    </dgm:pt>
  </dgm:ptLst>
  <dgm:cxnLst>
    <dgm:cxn modelId="{830EC807-5D9B-4A49-9A6B-AEE1650C310F}" srcId="{E2DD4A95-6D5B-0C4B-A830-25D329E087CD}" destId="{28D6CF55-93E4-324E-B303-F65C5AC555A1}" srcOrd="2" destOrd="0" parTransId="{B6A1EF9E-2B56-3C4E-802A-C897977888DC}" sibTransId="{20FF2399-A5C6-9840-9261-42883C59D9F0}"/>
    <dgm:cxn modelId="{B487E409-0821-0A4F-8855-9DE155377892}" srcId="{E2DD4A95-6D5B-0C4B-A830-25D329E087CD}" destId="{DB0F7DDA-4E30-F649-A1A8-3375B3785750}" srcOrd="8" destOrd="0" parTransId="{D2327F25-3D80-E64D-B0BF-6B362624164F}" sibTransId="{832C7E57-BD73-1946-A44E-F170866FB730}"/>
    <dgm:cxn modelId="{EB30C90E-50CD-E443-8B26-13B621F3E93B}" type="presOf" srcId="{80665964-ECB2-A24F-AC8B-A8FC3152DD6D}" destId="{8F42DC54-836A-E043-A3F3-F5403C0A75D9}" srcOrd="0" destOrd="0" presId="urn:microsoft.com/office/officeart/2005/8/layout/hierarchy4"/>
    <dgm:cxn modelId="{41D5C811-C1D7-8F47-93D5-01D96BE9428B}" type="presOf" srcId="{BA9C2880-C63D-824A-88D2-607FCF3FC97A}" destId="{915854B9-B968-9743-9905-7BD4059DAD30}" srcOrd="0" destOrd="0" presId="urn:microsoft.com/office/officeart/2005/8/layout/hierarchy4"/>
    <dgm:cxn modelId="{CDAA1613-2DA2-924A-9445-719DB44AFF2F}" type="presOf" srcId="{F81AA6FB-7F5A-6A44-95DD-3AB3407FF002}" destId="{A74C3D61-8EC2-3046-8575-9F885817951F}" srcOrd="0" destOrd="0" presId="urn:microsoft.com/office/officeart/2005/8/layout/hierarchy4"/>
    <dgm:cxn modelId="{5D7C8E16-8833-DD40-BD70-8F7FD4D6344C}" type="presOf" srcId="{03E1DB7B-A3DE-0249-A5A3-B36B111E19C1}" destId="{26A2D078-7309-8040-AFCD-4C0ED6487982}" srcOrd="0" destOrd="0" presId="urn:microsoft.com/office/officeart/2005/8/layout/hierarchy4"/>
    <dgm:cxn modelId="{C7A36019-A5B7-5A40-AFDE-B2FBBB5BCE4C}" type="presOf" srcId="{8401C96A-F3BD-E64E-B3EE-CF0A6B3A16B6}" destId="{D200B77B-57DF-ED4E-857B-4DF39ACBFCA1}" srcOrd="0" destOrd="0" presId="urn:microsoft.com/office/officeart/2005/8/layout/hierarchy4"/>
    <dgm:cxn modelId="{24B9B32A-52AB-084A-B5DC-9E9F6177BB03}" type="presOf" srcId="{12A3C3CA-9643-1240-85C3-BA0C25C6FD14}" destId="{7746BA4E-6604-2B42-A2EF-7A578F3269E1}" srcOrd="0" destOrd="0" presId="urn:microsoft.com/office/officeart/2005/8/layout/hierarchy4"/>
    <dgm:cxn modelId="{7B23352B-18F1-384F-A789-F3B5F68C8445}" srcId="{E2DD4A95-6D5B-0C4B-A830-25D329E087CD}" destId="{03E1DB7B-A3DE-0249-A5A3-B36B111E19C1}" srcOrd="11" destOrd="0" parTransId="{1A690536-8CBD-7D48-AD60-01039AB711CD}" sibTransId="{EB7839E3-148F-9742-883A-25196A4A0417}"/>
    <dgm:cxn modelId="{E42C702B-6978-2F4B-A569-76476AAB5CEF}" srcId="{E2DD4A95-6D5B-0C4B-A830-25D329E087CD}" destId="{1EB49BA9-E6D9-2648-B8D1-1842294B8CCA}" srcOrd="5" destOrd="0" parTransId="{33CDF2B5-4F76-7947-B388-D81E79D64DCA}" sibTransId="{41D664A4-1C81-7D46-AB7B-E5A3020555F0}"/>
    <dgm:cxn modelId="{E697B532-0CCB-B047-A7A6-948355E27476}" srcId="{E2DD4A95-6D5B-0C4B-A830-25D329E087CD}" destId="{B510C1FF-5D12-ED44-911C-D24C237A2D97}" srcOrd="18" destOrd="0" parTransId="{08BCB7BD-4815-9E4A-A79A-9EB70493C89B}" sibTransId="{86A16E30-ED0A-E646-9C10-0C6AC9437667}"/>
    <dgm:cxn modelId="{A2B21B39-AD43-7B4D-A51B-F99DE0C27A10}" type="presOf" srcId="{A45F5025-E8BE-2142-BB31-9D5153E9EABD}" destId="{A5DEA342-F082-BC41-B5E5-28EAE1A15A4D}" srcOrd="0" destOrd="0" presId="urn:microsoft.com/office/officeart/2005/8/layout/hierarchy4"/>
    <dgm:cxn modelId="{3BBCB842-51D1-FF4B-9998-631559C0E679}" srcId="{E2DD4A95-6D5B-0C4B-A830-25D329E087CD}" destId="{12A3C3CA-9643-1240-85C3-BA0C25C6FD14}" srcOrd="3" destOrd="0" parTransId="{85D04B22-200E-2841-8777-F7C480D968C3}" sibTransId="{EA81A29C-BF51-0B48-B50A-A52DFC64D031}"/>
    <dgm:cxn modelId="{47F2554D-EEDD-B943-AE54-1F1C85C4B06F}" type="presOf" srcId="{873863A9-0F81-DB4F-B237-057FF1209D01}" destId="{BFF07DB4-1AE4-7D46-8E18-267B133D2DD5}" srcOrd="0" destOrd="0" presId="urn:microsoft.com/office/officeart/2005/8/layout/hierarchy4"/>
    <dgm:cxn modelId="{4551CE55-F284-F64D-A8C7-0B1AD2E15635}" srcId="{E2DD4A95-6D5B-0C4B-A830-25D329E087CD}" destId="{9D8DEA4F-49FE-DB42-9BB3-EBE7C25B1CBE}" srcOrd="15" destOrd="0" parTransId="{40207C5F-4828-D54A-89A3-1338E66E738A}" sibTransId="{D1EA5F9C-3EF9-2241-9596-1DE29005DC8F}"/>
    <dgm:cxn modelId="{14DB1556-A300-2A4C-B468-74885E4849BE}" srcId="{E2DD4A95-6D5B-0C4B-A830-25D329E087CD}" destId="{ADF62184-869B-E145-A912-14CB197C8532}" srcOrd="14" destOrd="0" parTransId="{55075EE5-01AF-5B4A-9732-3BFCCB61350B}" sibTransId="{379FAF0C-152F-B04B-8C07-EB802E70B134}"/>
    <dgm:cxn modelId="{7D3E0D5E-DFAE-8C4C-9797-937420C4DD79}" type="presOf" srcId="{444DEB33-33AE-ED4D-919D-129A92774B49}" destId="{B99BA45E-3E52-884C-B398-6F22DA706E7B}" srcOrd="0" destOrd="0" presId="urn:microsoft.com/office/officeart/2005/8/layout/hierarchy4"/>
    <dgm:cxn modelId="{10D9A661-0559-B54A-9487-E4CD04D29732}" type="presOf" srcId="{ADF62184-869B-E145-A912-14CB197C8532}" destId="{1670173A-D7CC-4C4A-8098-CCDC9B7DAAA7}" srcOrd="0" destOrd="0" presId="urn:microsoft.com/office/officeart/2005/8/layout/hierarchy4"/>
    <dgm:cxn modelId="{9D675864-541B-9041-909F-CF779DAB9F4D}" srcId="{E2DD4A95-6D5B-0C4B-A830-25D329E087CD}" destId="{F81AA6FB-7F5A-6A44-95DD-3AB3407FF002}" srcOrd="16" destOrd="0" parTransId="{DD8BF4D1-6DA6-4443-8808-D086AB12C814}" sibTransId="{6A795DC7-EE4F-9A46-9EF9-E062FA9539D2}"/>
    <dgm:cxn modelId="{1E38C275-D370-9449-AD7E-2583AFB9D766}" type="presOf" srcId="{28D6CF55-93E4-324E-B303-F65C5AC555A1}" destId="{75A958A2-366C-0845-B184-8C0A4E6727A2}" srcOrd="0" destOrd="0" presId="urn:microsoft.com/office/officeart/2005/8/layout/hierarchy4"/>
    <dgm:cxn modelId="{972FA881-210C-F34D-9F85-DEA9DBC14463}" type="presOf" srcId="{46620131-9579-284E-A5C1-5D67EC178AD8}" destId="{6D0F1A76-C61B-974D-B6C0-476D65DE4960}" srcOrd="0" destOrd="0" presId="urn:microsoft.com/office/officeart/2005/8/layout/hierarchy4"/>
    <dgm:cxn modelId="{D258DF82-F15C-9244-8E81-BE89F44AE3E2}" type="presOf" srcId="{7EF055E1-CB26-7844-A29D-AE639A5AA375}" destId="{4768A918-EBEC-424B-AADB-C2E39CB75967}" srcOrd="0" destOrd="0" presId="urn:microsoft.com/office/officeart/2005/8/layout/hierarchy4"/>
    <dgm:cxn modelId="{28CA3884-FFDC-954A-AC7B-667483513EAA}" type="presOf" srcId="{DB0F7DDA-4E30-F649-A1A8-3375B3785750}" destId="{95317A5E-0B4F-8B44-BD63-514211D0C50F}" srcOrd="0" destOrd="0" presId="urn:microsoft.com/office/officeart/2005/8/layout/hierarchy4"/>
    <dgm:cxn modelId="{C4285F84-0B58-1B42-8671-F2FCA2C3146C}" srcId="{E2DD4A95-6D5B-0C4B-A830-25D329E087CD}" destId="{A45F5025-E8BE-2142-BB31-9D5153E9EABD}" srcOrd="10" destOrd="0" parTransId="{B77291FB-333A-AE42-AB74-7CD467019420}" sibTransId="{CF3245A7-1C8C-2E47-9D7B-650942C912FD}"/>
    <dgm:cxn modelId="{ECAD769A-1817-4049-8B62-78FA0C64361E}" srcId="{E2DD4A95-6D5B-0C4B-A830-25D329E087CD}" destId="{7EF055E1-CB26-7844-A29D-AE639A5AA375}" srcOrd="20" destOrd="0" parTransId="{AF4D6528-F35C-0646-A466-DFD57423F184}" sibTransId="{7A5320ED-8104-0B46-99E5-CBC322EFD69A}"/>
    <dgm:cxn modelId="{24C13C9C-D5B7-2B4D-964C-4D2E110164BA}" srcId="{E2DD4A95-6D5B-0C4B-A830-25D329E087CD}" destId="{80665964-ECB2-A24F-AC8B-A8FC3152DD6D}" srcOrd="4" destOrd="0" parTransId="{6F8E9C28-042D-5140-814D-43856B3CE00B}" sibTransId="{8695D0B2-039D-8C41-8CFD-7AB27C71C69F}"/>
    <dgm:cxn modelId="{C742739C-40E3-7B48-B9FD-EF151F56CADE}" srcId="{E2DD4A95-6D5B-0C4B-A830-25D329E087CD}" destId="{FCFD5AC5-9126-A848-92E1-CE16EDD278EA}" srcOrd="6" destOrd="0" parTransId="{3976A1AD-4390-104E-A05B-13D0520583D4}" sibTransId="{86B3132B-1D6E-EF45-8EC8-5003FB8583A9}"/>
    <dgm:cxn modelId="{99350DA0-DB86-C544-9B41-ECD5E89A376E}" srcId="{E2DD4A95-6D5B-0C4B-A830-25D329E087CD}" destId="{7CA64888-1DAB-2247-8912-C817F810BED9}" srcOrd="19" destOrd="0" parTransId="{D427381D-90DA-DE44-B811-C2E65182EC78}" sibTransId="{7629A0D0-7E49-8F4A-8B90-2428D9C3F0E7}"/>
    <dgm:cxn modelId="{3AA822A0-15EE-FE49-A71C-2A2F15AFE9B8}" type="presOf" srcId="{1E5C875C-B6EB-9A4C-A4A5-EECBF1BFBFA2}" destId="{BD6F4983-21B3-854A-9D61-F189FDE1B93F}" srcOrd="0" destOrd="0" presId="urn:microsoft.com/office/officeart/2005/8/layout/hierarchy4"/>
    <dgm:cxn modelId="{0633BDAE-9C78-A74D-98C1-D66109DE5BF1}" type="presOf" srcId="{B510C1FF-5D12-ED44-911C-D24C237A2D97}" destId="{5CB64F52-35C6-4049-921A-0E1DF7D2C9DF}" srcOrd="0" destOrd="0" presId="urn:microsoft.com/office/officeart/2005/8/layout/hierarchy4"/>
    <dgm:cxn modelId="{944172AF-CD15-DC42-B981-4BC275EBE570}" type="presOf" srcId="{7CA64888-1DAB-2247-8912-C817F810BED9}" destId="{E329560D-0C10-DE40-AF3E-131AF3D2F7AD}" srcOrd="0" destOrd="0" presId="urn:microsoft.com/office/officeart/2005/8/layout/hierarchy4"/>
    <dgm:cxn modelId="{8F72EAB5-FA15-7748-ACB4-1A79BCC8511F}" srcId="{E2DD4A95-6D5B-0C4B-A830-25D329E087CD}" destId="{BA9C2880-C63D-824A-88D2-607FCF3FC97A}" srcOrd="13" destOrd="0" parTransId="{1F5F1853-BF5C-4743-8D15-3429BD0D8D52}" sibTransId="{3BE55DA3-F480-F34C-A9F6-1796519AA0BF}"/>
    <dgm:cxn modelId="{81F469BA-6227-584E-A4DC-82ED7EC315E8}" type="presOf" srcId="{1EB49BA9-E6D9-2648-B8D1-1842294B8CCA}" destId="{8DCC906F-AAB9-3D4A-ACFC-40525F9DDBDD}" srcOrd="0" destOrd="0" presId="urn:microsoft.com/office/officeart/2005/8/layout/hierarchy4"/>
    <dgm:cxn modelId="{C4C3B6BA-1718-1E4A-AC31-027E2228CD83}" type="presOf" srcId="{E2DD4A95-6D5B-0C4B-A830-25D329E087CD}" destId="{450E44C0-78BD-674B-B122-C089977FC06E}" srcOrd="0" destOrd="0" presId="urn:microsoft.com/office/officeart/2005/8/layout/hierarchy4"/>
    <dgm:cxn modelId="{38FFC8BB-85E6-2347-9858-C6D8D325B315}" srcId="{E2DD4A95-6D5B-0C4B-A830-25D329E087CD}" destId="{873863A9-0F81-DB4F-B237-057FF1209D01}" srcOrd="0" destOrd="0" parTransId="{267658E7-FDF2-E545-9488-6F85F26532E6}" sibTransId="{CB484CD3-D295-C14A-A1FC-C9D20D28B613}"/>
    <dgm:cxn modelId="{53F888BC-F7A1-9948-9093-A15267C36B48}" srcId="{E2DD4A95-6D5B-0C4B-A830-25D329E087CD}" destId="{8401C96A-F3BD-E64E-B3EE-CF0A6B3A16B6}" srcOrd="17" destOrd="0" parTransId="{731F688D-9A32-DA44-8E2C-E6D190A3040E}" sibTransId="{4191D9AF-0D0F-8049-AF8B-52332BA52CF5}"/>
    <dgm:cxn modelId="{BF4341C1-748C-824F-B8BF-5B7C7D80C64C}" srcId="{E2DD4A95-6D5B-0C4B-A830-25D329E087CD}" destId="{1E5C875C-B6EB-9A4C-A4A5-EECBF1BFBFA2}" srcOrd="1" destOrd="0" parTransId="{C399F2DD-27A2-104C-8D02-92F2891E1D02}" sibTransId="{DD2F8218-469A-4044-958D-D94C57515B43}"/>
    <dgm:cxn modelId="{10941BC3-3BD0-2745-9476-FA0C5FD474E7}" srcId="{E2DD4A95-6D5B-0C4B-A830-25D329E087CD}" destId="{444DEB33-33AE-ED4D-919D-129A92774B49}" srcOrd="7" destOrd="0" parTransId="{8C4FE053-28E9-DE43-AB65-61432F4511C4}" sibTransId="{02C92F8E-9172-654E-AC07-FDD1101DD992}"/>
    <dgm:cxn modelId="{0766E8CA-E5BA-1643-9D4A-2C670E5C396D}" srcId="{E2DD4A95-6D5B-0C4B-A830-25D329E087CD}" destId="{46620131-9579-284E-A5C1-5D67EC178AD8}" srcOrd="9" destOrd="0" parTransId="{1F6FB1B5-0223-F643-9F0D-7B232ADE5AD1}" sibTransId="{DFB47CDD-683A-3443-B5B0-8E48C4AF066F}"/>
    <dgm:cxn modelId="{21C6A6CE-DCF3-BD46-83AC-B7D9F1604ECA}" srcId="{E2DD4A95-6D5B-0C4B-A830-25D329E087CD}" destId="{57897FCC-6248-E849-AE7C-95DDECEB4031}" srcOrd="12" destOrd="0" parTransId="{BDC1F793-D2B0-9643-A064-47ABD0B2AAF5}" sibTransId="{81247AFA-94B2-5C43-8537-6F2B9511F6BA}"/>
    <dgm:cxn modelId="{DA3CD8DD-8000-6E45-B022-ACE99F43F2EA}" type="presOf" srcId="{FCFD5AC5-9126-A848-92E1-CE16EDD278EA}" destId="{A7C5D363-384F-5844-B65F-FEDD2EE3F407}" srcOrd="0" destOrd="0" presId="urn:microsoft.com/office/officeart/2005/8/layout/hierarchy4"/>
    <dgm:cxn modelId="{6DC2D7E2-FAF6-6448-9E0C-6E9F003F75BD}" type="presOf" srcId="{9D8DEA4F-49FE-DB42-9BB3-EBE7C25B1CBE}" destId="{4C16545D-3743-424A-A224-65AFB2797EDF}" srcOrd="0" destOrd="0" presId="urn:microsoft.com/office/officeart/2005/8/layout/hierarchy4"/>
    <dgm:cxn modelId="{0B1A7DE9-EDBC-C94B-ACFB-55BCC986D2B3}" type="presOf" srcId="{57897FCC-6248-E849-AE7C-95DDECEB4031}" destId="{F57A2314-85B8-AD40-B16F-F64DD914C4EC}" srcOrd="0" destOrd="0" presId="urn:microsoft.com/office/officeart/2005/8/layout/hierarchy4"/>
    <dgm:cxn modelId="{C4CD09C2-DF8F-5A42-A6D1-1FAA6DEC61EC}" type="presParOf" srcId="{450E44C0-78BD-674B-B122-C089977FC06E}" destId="{3F0D7823-4FB5-0D47-BA69-6FDB09A470F4}" srcOrd="0" destOrd="0" presId="urn:microsoft.com/office/officeart/2005/8/layout/hierarchy4"/>
    <dgm:cxn modelId="{02008752-D88C-9B4C-83A0-1FE1530D4EC2}" type="presParOf" srcId="{3F0D7823-4FB5-0D47-BA69-6FDB09A470F4}" destId="{BFF07DB4-1AE4-7D46-8E18-267B133D2DD5}" srcOrd="0" destOrd="0" presId="urn:microsoft.com/office/officeart/2005/8/layout/hierarchy4"/>
    <dgm:cxn modelId="{D1E13707-0D1D-4E4D-8F1D-60B0FD1DD313}" type="presParOf" srcId="{3F0D7823-4FB5-0D47-BA69-6FDB09A470F4}" destId="{2B88BD25-D1DF-DC48-ADA7-CF5913388F60}" srcOrd="1" destOrd="0" presId="urn:microsoft.com/office/officeart/2005/8/layout/hierarchy4"/>
    <dgm:cxn modelId="{1BCC5387-E32D-7A4C-BCE5-C205D6443779}" type="presParOf" srcId="{450E44C0-78BD-674B-B122-C089977FC06E}" destId="{19A7F6C1-2770-3D4B-85FC-79A4EC48FDDA}" srcOrd="1" destOrd="0" presId="urn:microsoft.com/office/officeart/2005/8/layout/hierarchy4"/>
    <dgm:cxn modelId="{37D8E1C5-BD1F-C84A-9A33-8C76FA9598E9}" type="presParOf" srcId="{450E44C0-78BD-674B-B122-C089977FC06E}" destId="{8AD9E57F-0DFF-7D4A-B5D2-C1AA74CEBE22}" srcOrd="2" destOrd="0" presId="urn:microsoft.com/office/officeart/2005/8/layout/hierarchy4"/>
    <dgm:cxn modelId="{5614000E-0323-2C42-AE47-E2135A25B100}" type="presParOf" srcId="{8AD9E57F-0DFF-7D4A-B5D2-C1AA74CEBE22}" destId="{BD6F4983-21B3-854A-9D61-F189FDE1B93F}" srcOrd="0" destOrd="0" presId="urn:microsoft.com/office/officeart/2005/8/layout/hierarchy4"/>
    <dgm:cxn modelId="{FE06241A-C474-6F46-8BF7-6954306891A9}" type="presParOf" srcId="{8AD9E57F-0DFF-7D4A-B5D2-C1AA74CEBE22}" destId="{38F78813-DEEA-2E4F-BF93-EF03D2DB313A}" srcOrd="1" destOrd="0" presId="urn:microsoft.com/office/officeart/2005/8/layout/hierarchy4"/>
    <dgm:cxn modelId="{483122B1-67E0-C047-9ADB-1F594781C1BD}" type="presParOf" srcId="{450E44C0-78BD-674B-B122-C089977FC06E}" destId="{B02AB0C1-B823-FA4E-8FC2-0BF4ED98FFB2}" srcOrd="3" destOrd="0" presId="urn:microsoft.com/office/officeart/2005/8/layout/hierarchy4"/>
    <dgm:cxn modelId="{C52BD06D-5DC4-5B4A-B40E-ACE2C4218B5C}" type="presParOf" srcId="{450E44C0-78BD-674B-B122-C089977FC06E}" destId="{4FC18FA3-F83E-8443-8497-BE9C8CAD4BA1}" srcOrd="4" destOrd="0" presId="urn:microsoft.com/office/officeart/2005/8/layout/hierarchy4"/>
    <dgm:cxn modelId="{4233AE4A-D156-884C-8AEC-9930BF489CD9}" type="presParOf" srcId="{4FC18FA3-F83E-8443-8497-BE9C8CAD4BA1}" destId="{75A958A2-366C-0845-B184-8C0A4E6727A2}" srcOrd="0" destOrd="0" presId="urn:microsoft.com/office/officeart/2005/8/layout/hierarchy4"/>
    <dgm:cxn modelId="{7051168D-1315-FC48-AF87-1659062BD1AB}" type="presParOf" srcId="{4FC18FA3-F83E-8443-8497-BE9C8CAD4BA1}" destId="{85F98632-0B79-4046-91F1-FE9F930DF3F3}" srcOrd="1" destOrd="0" presId="urn:microsoft.com/office/officeart/2005/8/layout/hierarchy4"/>
    <dgm:cxn modelId="{C242FA16-524D-D447-B61E-2223F8F0FB99}" type="presParOf" srcId="{450E44C0-78BD-674B-B122-C089977FC06E}" destId="{CFF2F043-273D-3D44-813C-661D3BFB24DA}" srcOrd="5" destOrd="0" presId="urn:microsoft.com/office/officeart/2005/8/layout/hierarchy4"/>
    <dgm:cxn modelId="{A8788284-6EC2-5441-92B5-B95699245B26}" type="presParOf" srcId="{450E44C0-78BD-674B-B122-C089977FC06E}" destId="{8A3719DC-1E12-374E-8B78-83531C570FAA}" srcOrd="6" destOrd="0" presId="urn:microsoft.com/office/officeart/2005/8/layout/hierarchy4"/>
    <dgm:cxn modelId="{F32DCD1E-AD11-1A45-A6F3-DA6B6EA22874}" type="presParOf" srcId="{8A3719DC-1E12-374E-8B78-83531C570FAA}" destId="{7746BA4E-6604-2B42-A2EF-7A578F3269E1}" srcOrd="0" destOrd="0" presId="urn:microsoft.com/office/officeart/2005/8/layout/hierarchy4"/>
    <dgm:cxn modelId="{26089738-D3B3-5847-A4D7-BE3579A42919}" type="presParOf" srcId="{8A3719DC-1E12-374E-8B78-83531C570FAA}" destId="{48221D42-0F39-C64A-8F1B-3A2E7F396553}" srcOrd="1" destOrd="0" presId="urn:microsoft.com/office/officeart/2005/8/layout/hierarchy4"/>
    <dgm:cxn modelId="{0D3F9DA7-9F61-044A-93FB-D18AAA4B3BCC}" type="presParOf" srcId="{450E44C0-78BD-674B-B122-C089977FC06E}" destId="{45CC5A6D-0380-3745-8008-CD371F6F7719}" srcOrd="7" destOrd="0" presId="urn:microsoft.com/office/officeart/2005/8/layout/hierarchy4"/>
    <dgm:cxn modelId="{F4221BB3-AD70-5B4F-B8E2-7CB7FC6D2043}" type="presParOf" srcId="{450E44C0-78BD-674B-B122-C089977FC06E}" destId="{0CC84CFF-12E8-1C4A-9BF8-98F288CF4112}" srcOrd="8" destOrd="0" presId="urn:microsoft.com/office/officeart/2005/8/layout/hierarchy4"/>
    <dgm:cxn modelId="{209B9169-A0B3-0D40-B492-0FF6FB18973F}" type="presParOf" srcId="{0CC84CFF-12E8-1C4A-9BF8-98F288CF4112}" destId="{8F42DC54-836A-E043-A3F3-F5403C0A75D9}" srcOrd="0" destOrd="0" presId="urn:microsoft.com/office/officeart/2005/8/layout/hierarchy4"/>
    <dgm:cxn modelId="{2A583132-64E0-E24A-9508-F5B0E4F08CDA}" type="presParOf" srcId="{0CC84CFF-12E8-1C4A-9BF8-98F288CF4112}" destId="{326D96CC-D23F-0C4C-ABB1-8654FE277A21}" srcOrd="1" destOrd="0" presId="urn:microsoft.com/office/officeart/2005/8/layout/hierarchy4"/>
    <dgm:cxn modelId="{3CD3C415-132A-A045-B135-233BA88158E3}" type="presParOf" srcId="{450E44C0-78BD-674B-B122-C089977FC06E}" destId="{5FFBDDA5-9D26-6547-A489-E959AFF52C9F}" srcOrd="9" destOrd="0" presId="urn:microsoft.com/office/officeart/2005/8/layout/hierarchy4"/>
    <dgm:cxn modelId="{D1C510DD-3DA4-9F43-A670-C35A1A78C21C}" type="presParOf" srcId="{450E44C0-78BD-674B-B122-C089977FC06E}" destId="{BA8826FD-F5F4-DC4A-84DF-9E3178889C07}" srcOrd="10" destOrd="0" presId="urn:microsoft.com/office/officeart/2005/8/layout/hierarchy4"/>
    <dgm:cxn modelId="{AE3EDCA3-5212-2B46-8BA2-99D278E85FBE}" type="presParOf" srcId="{BA8826FD-F5F4-DC4A-84DF-9E3178889C07}" destId="{8DCC906F-AAB9-3D4A-ACFC-40525F9DDBDD}" srcOrd="0" destOrd="0" presId="urn:microsoft.com/office/officeart/2005/8/layout/hierarchy4"/>
    <dgm:cxn modelId="{CDB8C911-27BB-2B47-B45B-D3AB3AA91D2A}" type="presParOf" srcId="{BA8826FD-F5F4-DC4A-84DF-9E3178889C07}" destId="{4BB5B968-51B4-414D-B7BF-B3E3B5BDCF83}" srcOrd="1" destOrd="0" presId="urn:microsoft.com/office/officeart/2005/8/layout/hierarchy4"/>
    <dgm:cxn modelId="{DCE70DC6-D1B3-CF49-9EB9-E26BA09668C4}" type="presParOf" srcId="{450E44C0-78BD-674B-B122-C089977FC06E}" destId="{5FB7C71F-7538-D64A-B8BF-6B9604D85B55}" srcOrd="11" destOrd="0" presId="urn:microsoft.com/office/officeart/2005/8/layout/hierarchy4"/>
    <dgm:cxn modelId="{2FB4F34F-D824-7C41-AC48-966B3F699FD6}" type="presParOf" srcId="{450E44C0-78BD-674B-B122-C089977FC06E}" destId="{8BBFCADF-F0B0-A84E-9B2F-1BADE1C28911}" srcOrd="12" destOrd="0" presId="urn:microsoft.com/office/officeart/2005/8/layout/hierarchy4"/>
    <dgm:cxn modelId="{A5D7693C-3962-9042-B27F-25C28BA15CA2}" type="presParOf" srcId="{8BBFCADF-F0B0-A84E-9B2F-1BADE1C28911}" destId="{A7C5D363-384F-5844-B65F-FEDD2EE3F407}" srcOrd="0" destOrd="0" presId="urn:microsoft.com/office/officeart/2005/8/layout/hierarchy4"/>
    <dgm:cxn modelId="{C21B67EE-A048-9342-8A2A-4AF37F4CB08E}" type="presParOf" srcId="{8BBFCADF-F0B0-A84E-9B2F-1BADE1C28911}" destId="{86250545-CAC9-1348-9B38-0E867592F324}" srcOrd="1" destOrd="0" presId="urn:microsoft.com/office/officeart/2005/8/layout/hierarchy4"/>
    <dgm:cxn modelId="{3CE99D48-CE2C-4D48-A492-E4FBC406CFDC}" type="presParOf" srcId="{450E44C0-78BD-674B-B122-C089977FC06E}" destId="{2F28ACB0-6851-7645-8D5F-A08FA34C1841}" srcOrd="13" destOrd="0" presId="urn:microsoft.com/office/officeart/2005/8/layout/hierarchy4"/>
    <dgm:cxn modelId="{C2A68C64-A723-404E-A099-1E3C33496F58}" type="presParOf" srcId="{450E44C0-78BD-674B-B122-C089977FC06E}" destId="{8C690AC6-B01E-2F44-B1A5-E124272E2BF8}" srcOrd="14" destOrd="0" presId="urn:microsoft.com/office/officeart/2005/8/layout/hierarchy4"/>
    <dgm:cxn modelId="{5BE3B383-D0B3-3248-B5C1-8E34C3296E33}" type="presParOf" srcId="{8C690AC6-B01E-2F44-B1A5-E124272E2BF8}" destId="{B99BA45E-3E52-884C-B398-6F22DA706E7B}" srcOrd="0" destOrd="0" presId="urn:microsoft.com/office/officeart/2005/8/layout/hierarchy4"/>
    <dgm:cxn modelId="{9CE24BC0-8DD0-7045-B007-11AB04FF1BB7}" type="presParOf" srcId="{8C690AC6-B01E-2F44-B1A5-E124272E2BF8}" destId="{E6322290-81CD-AF4C-936C-E433F7003010}" srcOrd="1" destOrd="0" presId="urn:microsoft.com/office/officeart/2005/8/layout/hierarchy4"/>
    <dgm:cxn modelId="{0BAC4AE8-248B-E74B-B0B8-B95FA8BBB1A2}" type="presParOf" srcId="{450E44C0-78BD-674B-B122-C089977FC06E}" destId="{014ABBEE-9C33-E940-B58A-B3B08B7A0D6C}" srcOrd="15" destOrd="0" presId="urn:microsoft.com/office/officeart/2005/8/layout/hierarchy4"/>
    <dgm:cxn modelId="{2B283267-1826-794B-BB43-959668BBDA21}" type="presParOf" srcId="{450E44C0-78BD-674B-B122-C089977FC06E}" destId="{C99C2054-0347-114D-ABCF-70028875C3E1}" srcOrd="16" destOrd="0" presId="urn:microsoft.com/office/officeart/2005/8/layout/hierarchy4"/>
    <dgm:cxn modelId="{56D405DC-5B26-5F4C-B52B-BBA7A192FE75}" type="presParOf" srcId="{C99C2054-0347-114D-ABCF-70028875C3E1}" destId="{95317A5E-0B4F-8B44-BD63-514211D0C50F}" srcOrd="0" destOrd="0" presId="urn:microsoft.com/office/officeart/2005/8/layout/hierarchy4"/>
    <dgm:cxn modelId="{3B9F2E05-8CE6-DD48-BDE4-0B5DBC038FEC}" type="presParOf" srcId="{C99C2054-0347-114D-ABCF-70028875C3E1}" destId="{AAA3CF1A-AC48-664F-B742-176F9F903D15}" srcOrd="1" destOrd="0" presId="urn:microsoft.com/office/officeart/2005/8/layout/hierarchy4"/>
    <dgm:cxn modelId="{11E2C46B-EAFE-C547-91CA-8EBC6E4DA655}" type="presParOf" srcId="{450E44C0-78BD-674B-B122-C089977FC06E}" destId="{42C5AA9B-E04E-5A46-96C7-227F5FA508EB}" srcOrd="17" destOrd="0" presId="urn:microsoft.com/office/officeart/2005/8/layout/hierarchy4"/>
    <dgm:cxn modelId="{29DF7CAA-EA78-CD41-B6BD-60423F05DE31}" type="presParOf" srcId="{450E44C0-78BD-674B-B122-C089977FC06E}" destId="{82667AAA-9B3C-FA4E-A339-25ACB78B6060}" srcOrd="18" destOrd="0" presId="urn:microsoft.com/office/officeart/2005/8/layout/hierarchy4"/>
    <dgm:cxn modelId="{1246CA38-8D0A-B048-80E6-8E93428B3EF7}" type="presParOf" srcId="{82667AAA-9B3C-FA4E-A339-25ACB78B6060}" destId="{6D0F1A76-C61B-974D-B6C0-476D65DE4960}" srcOrd="0" destOrd="0" presId="urn:microsoft.com/office/officeart/2005/8/layout/hierarchy4"/>
    <dgm:cxn modelId="{0BAED8EC-FE8E-CC48-A9E3-6720511C04AD}" type="presParOf" srcId="{82667AAA-9B3C-FA4E-A339-25ACB78B6060}" destId="{4ED5A35F-6A26-EF42-A1B8-78B06FDB5AE5}" srcOrd="1" destOrd="0" presId="urn:microsoft.com/office/officeart/2005/8/layout/hierarchy4"/>
    <dgm:cxn modelId="{506A879D-4329-B247-8E14-54D1A149DAF5}" type="presParOf" srcId="{450E44C0-78BD-674B-B122-C089977FC06E}" destId="{F6AB2886-C775-6D41-A04C-DC22917916CF}" srcOrd="19" destOrd="0" presId="urn:microsoft.com/office/officeart/2005/8/layout/hierarchy4"/>
    <dgm:cxn modelId="{A1D56EE7-4DC3-FA47-B1BE-7DAD7BA5B505}" type="presParOf" srcId="{450E44C0-78BD-674B-B122-C089977FC06E}" destId="{4E318373-0411-824C-A478-40E2A163A2E2}" srcOrd="20" destOrd="0" presId="urn:microsoft.com/office/officeart/2005/8/layout/hierarchy4"/>
    <dgm:cxn modelId="{81CEF7E5-782B-064C-AF0B-FF3E7D5C889F}" type="presParOf" srcId="{4E318373-0411-824C-A478-40E2A163A2E2}" destId="{A5DEA342-F082-BC41-B5E5-28EAE1A15A4D}" srcOrd="0" destOrd="0" presId="urn:microsoft.com/office/officeart/2005/8/layout/hierarchy4"/>
    <dgm:cxn modelId="{609CFCAC-1722-A64D-97C3-BF22B1F09C6D}" type="presParOf" srcId="{4E318373-0411-824C-A478-40E2A163A2E2}" destId="{BBA20A75-7049-694E-BC09-B66F4D1DD5B4}" srcOrd="1" destOrd="0" presId="urn:microsoft.com/office/officeart/2005/8/layout/hierarchy4"/>
    <dgm:cxn modelId="{5C65916E-52D2-204E-A472-5EC633E344EE}" type="presParOf" srcId="{450E44C0-78BD-674B-B122-C089977FC06E}" destId="{5CE26714-3D5B-4442-88D6-B50E9533016B}" srcOrd="21" destOrd="0" presId="urn:microsoft.com/office/officeart/2005/8/layout/hierarchy4"/>
    <dgm:cxn modelId="{8C0D7008-E923-BF4C-A9AA-0BFE0F6BC81D}" type="presParOf" srcId="{450E44C0-78BD-674B-B122-C089977FC06E}" destId="{D790BBA9-94F5-4D40-BDA1-FF41F5DFD334}" srcOrd="22" destOrd="0" presId="urn:microsoft.com/office/officeart/2005/8/layout/hierarchy4"/>
    <dgm:cxn modelId="{3D3E6FE4-BBAC-0D48-B10C-E0E807A1DED0}" type="presParOf" srcId="{D790BBA9-94F5-4D40-BDA1-FF41F5DFD334}" destId="{26A2D078-7309-8040-AFCD-4C0ED6487982}" srcOrd="0" destOrd="0" presId="urn:microsoft.com/office/officeart/2005/8/layout/hierarchy4"/>
    <dgm:cxn modelId="{46A9404C-BDBA-8F48-9308-D3724B546E65}" type="presParOf" srcId="{D790BBA9-94F5-4D40-BDA1-FF41F5DFD334}" destId="{5282EA88-2956-6442-94EC-A6CC3B877195}" srcOrd="1" destOrd="0" presId="urn:microsoft.com/office/officeart/2005/8/layout/hierarchy4"/>
    <dgm:cxn modelId="{82BA524E-3A04-B04B-A48F-AB5B6B8876C3}" type="presParOf" srcId="{450E44C0-78BD-674B-B122-C089977FC06E}" destId="{E2F7516C-EA23-7744-ACF8-650C109AD200}" srcOrd="23" destOrd="0" presId="urn:microsoft.com/office/officeart/2005/8/layout/hierarchy4"/>
    <dgm:cxn modelId="{F685E31C-6E2F-1745-B17B-490144A42698}" type="presParOf" srcId="{450E44C0-78BD-674B-B122-C089977FC06E}" destId="{86D6B63E-297B-384E-8A90-F599DFFFB061}" srcOrd="24" destOrd="0" presId="urn:microsoft.com/office/officeart/2005/8/layout/hierarchy4"/>
    <dgm:cxn modelId="{D7E0B23D-FD2C-264A-9584-FD546441B02B}" type="presParOf" srcId="{86D6B63E-297B-384E-8A90-F599DFFFB061}" destId="{F57A2314-85B8-AD40-B16F-F64DD914C4EC}" srcOrd="0" destOrd="0" presId="urn:microsoft.com/office/officeart/2005/8/layout/hierarchy4"/>
    <dgm:cxn modelId="{E8AB5A4A-1BFF-674B-AFE1-6A4798C67410}" type="presParOf" srcId="{86D6B63E-297B-384E-8A90-F599DFFFB061}" destId="{50618EC8-4106-BE46-8DA2-490C68A9FAAA}" srcOrd="1" destOrd="0" presId="urn:microsoft.com/office/officeart/2005/8/layout/hierarchy4"/>
    <dgm:cxn modelId="{6DDE57D7-BDF7-A849-883E-1F6A795221ED}" type="presParOf" srcId="{450E44C0-78BD-674B-B122-C089977FC06E}" destId="{FBB51C8A-200A-5F4E-B694-F15D16CA2971}" srcOrd="25" destOrd="0" presId="urn:microsoft.com/office/officeart/2005/8/layout/hierarchy4"/>
    <dgm:cxn modelId="{1334280C-47AA-4049-BE9C-73F1D866F66C}" type="presParOf" srcId="{450E44C0-78BD-674B-B122-C089977FC06E}" destId="{48F5D4F3-03FE-1146-8105-39B08EFBF8F3}" srcOrd="26" destOrd="0" presId="urn:microsoft.com/office/officeart/2005/8/layout/hierarchy4"/>
    <dgm:cxn modelId="{4C71F8F3-CC48-F140-B1BB-A02DF2B645CE}" type="presParOf" srcId="{48F5D4F3-03FE-1146-8105-39B08EFBF8F3}" destId="{915854B9-B968-9743-9905-7BD4059DAD30}" srcOrd="0" destOrd="0" presId="urn:microsoft.com/office/officeart/2005/8/layout/hierarchy4"/>
    <dgm:cxn modelId="{D58DFB30-167F-F646-BD4F-ED561EAD3883}" type="presParOf" srcId="{48F5D4F3-03FE-1146-8105-39B08EFBF8F3}" destId="{20B78001-8D4D-AA46-8C82-302E871CB4FD}" srcOrd="1" destOrd="0" presId="urn:microsoft.com/office/officeart/2005/8/layout/hierarchy4"/>
    <dgm:cxn modelId="{B4EA7D80-6098-B640-95FB-927E2BE047DA}" type="presParOf" srcId="{450E44C0-78BD-674B-B122-C089977FC06E}" destId="{A4B9FFA3-6273-8545-B765-BB6949C43E95}" srcOrd="27" destOrd="0" presId="urn:microsoft.com/office/officeart/2005/8/layout/hierarchy4"/>
    <dgm:cxn modelId="{22ECFD4F-30B4-6948-94F3-2FCBB5B15C7B}" type="presParOf" srcId="{450E44C0-78BD-674B-B122-C089977FC06E}" destId="{562AEE2F-4F2D-A942-A20D-92F93A1EDBAB}" srcOrd="28" destOrd="0" presId="urn:microsoft.com/office/officeart/2005/8/layout/hierarchy4"/>
    <dgm:cxn modelId="{4D0C2580-0135-9847-AE8E-5CB87271FFAA}" type="presParOf" srcId="{562AEE2F-4F2D-A942-A20D-92F93A1EDBAB}" destId="{1670173A-D7CC-4C4A-8098-CCDC9B7DAAA7}" srcOrd="0" destOrd="0" presId="urn:microsoft.com/office/officeart/2005/8/layout/hierarchy4"/>
    <dgm:cxn modelId="{AD2ABCF5-2FD4-0B4C-92D4-50951EA13AAA}" type="presParOf" srcId="{562AEE2F-4F2D-A942-A20D-92F93A1EDBAB}" destId="{B5FA66B7-6A99-0B4D-A021-5272690BA062}" srcOrd="1" destOrd="0" presId="urn:microsoft.com/office/officeart/2005/8/layout/hierarchy4"/>
    <dgm:cxn modelId="{0D383C13-D331-784D-81C1-68C58D635DD6}" type="presParOf" srcId="{450E44C0-78BD-674B-B122-C089977FC06E}" destId="{27A4CA60-701D-E74D-9109-98E78C7BDA5A}" srcOrd="29" destOrd="0" presId="urn:microsoft.com/office/officeart/2005/8/layout/hierarchy4"/>
    <dgm:cxn modelId="{BEF0B2A1-FE5A-224A-BD27-A21C9D99BB1F}" type="presParOf" srcId="{450E44C0-78BD-674B-B122-C089977FC06E}" destId="{F09310FB-93BD-0D4D-AC57-DAA867546DAD}" srcOrd="30" destOrd="0" presId="urn:microsoft.com/office/officeart/2005/8/layout/hierarchy4"/>
    <dgm:cxn modelId="{68B7636C-ADEB-0744-9036-FEDA70C222A5}" type="presParOf" srcId="{F09310FB-93BD-0D4D-AC57-DAA867546DAD}" destId="{4C16545D-3743-424A-A224-65AFB2797EDF}" srcOrd="0" destOrd="0" presId="urn:microsoft.com/office/officeart/2005/8/layout/hierarchy4"/>
    <dgm:cxn modelId="{27A19261-71CA-374A-91F1-F55D007B069B}" type="presParOf" srcId="{F09310FB-93BD-0D4D-AC57-DAA867546DAD}" destId="{DCAEF6EB-757B-9B46-9866-6D8555596B63}" srcOrd="1" destOrd="0" presId="urn:microsoft.com/office/officeart/2005/8/layout/hierarchy4"/>
    <dgm:cxn modelId="{A8DD8C5D-5FF2-3F41-A6B6-CA5D1BF0DD45}" type="presParOf" srcId="{450E44C0-78BD-674B-B122-C089977FC06E}" destId="{7A475BE0-DCC7-6846-84B9-BA335F48DE9B}" srcOrd="31" destOrd="0" presId="urn:microsoft.com/office/officeart/2005/8/layout/hierarchy4"/>
    <dgm:cxn modelId="{7A017E62-D768-7142-9B8F-B9073625C719}" type="presParOf" srcId="{450E44C0-78BD-674B-B122-C089977FC06E}" destId="{39225B80-3AEC-6042-A3C8-B41095456F3F}" srcOrd="32" destOrd="0" presId="urn:microsoft.com/office/officeart/2005/8/layout/hierarchy4"/>
    <dgm:cxn modelId="{B417FADF-A546-4248-A77C-8F2663A208DF}" type="presParOf" srcId="{39225B80-3AEC-6042-A3C8-B41095456F3F}" destId="{A74C3D61-8EC2-3046-8575-9F885817951F}" srcOrd="0" destOrd="0" presId="urn:microsoft.com/office/officeart/2005/8/layout/hierarchy4"/>
    <dgm:cxn modelId="{53167FF7-818B-1342-930A-4829F1C22749}" type="presParOf" srcId="{39225B80-3AEC-6042-A3C8-B41095456F3F}" destId="{0BB71F75-09D7-6E40-8D06-9605ED1E7579}" srcOrd="1" destOrd="0" presId="urn:microsoft.com/office/officeart/2005/8/layout/hierarchy4"/>
    <dgm:cxn modelId="{94D087B0-9A67-B149-AF5F-3782E75B6255}" type="presParOf" srcId="{450E44C0-78BD-674B-B122-C089977FC06E}" destId="{C775C196-3080-D949-B15A-393EFC8FAE93}" srcOrd="33" destOrd="0" presId="urn:microsoft.com/office/officeart/2005/8/layout/hierarchy4"/>
    <dgm:cxn modelId="{D4BD2CA5-BD79-E246-A763-AA970A082F34}" type="presParOf" srcId="{450E44C0-78BD-674B-B122-C089977FC06E}" destId="{8F1CA32C-2DFC-3444-BB57-31A0C48F1CED}" srcOrd="34" destOrd="0" presId="urn:microsoft.com/office/officeart/2005/8/layout/hierarchy4"/>
    <dgm:cxn modelId="{B235244B-5278-D847-9D59-1A7F96D6839E}" type="presParOf" srcId="{8F1CA32C-2DFC-3444-BB57-31A0C48F1CED}" destId="{D200B77B-57DF-ED4E-857B-4DF39ACBFCA1}" srcOrd="0" destOrd="0" presId="urn:microsoft.com/office/officeart/2005/8/layout/hierarchy4"/>
    <dgm:cxn modelId="{1620F23D-BA26-2C43-A974-0A10776ED802}" type="presParOf" srcId="{8F1CA32C-2DFC-3444-BB57-31A0C48F1CED}" destId="{4702F0B4-7B83-6545-AA14-023A5DB9F7BB}" srcOrd="1" destOrd="0" presId="urn:microsoft.com/office/officeart/2005/8/layout/hierarchy4"/>
    <dgm:cxn modelId="{768A5666-A1D2-994D-8A20-B12FABC2D325}" type="presParOf" srcId="{450E44C0-78BD-674B-B122-C089977FC06E}" destId="{8314E23C-404C-6B4D-951E-C8E217AEAD04}" srcOrd="35" destOrd="0" presId="urn:microsoft.com/office/officeart/2005/8/layout/hierarchy4"/>
    <dgm:cxn modelId="{A2C4DF54-7EB7-4B46-986C-2E81E0C7552D}" type="presParOf" srcId="{450E44C0-78BD-674B-B122-C089977FC06E}" destId="{EAA79AED-B510-3E44-9D34-A34C54DBDCDC}" srcOrd="36" destOrd="0" presId="urn:microsoft.com/office/officeart/2005/8/layout/hierarchy4"/>
    <dgm:cxn modelId="{C20E3395-DEB4-F349-9638-472EAA513F8B}" type="presParOf" srcId="{EAA79AED-B510-3E44-9D34-A34C54DBDCDC}" destId="{5CB64F52-35C6-4049-921A-0E1DF7D2C9DF}" srcOrd="0" destOrd="0" presId="urn:microsoft.com/office/officeart/2005/8/layout/hierarchy4"/>
    <dgm:cxn modelId="{14E55714-9C56-764A-9ACF-F907EC5B6BBC}" type="presParOf" srcId="{EAA79AED-B510-3E44-9D34-A34C54DBDCDC}" destId="{DA535ADA-1CC6-7644-9426-9E06EA57F505}" srcOrd="1" destOrd="0" presId="urn:microsoft.com/office/officeart/2005/8/layout/hierarchy4"/>
    <dgm:cxn modelId="{57D49E13-9272-BB45-8596-BBD78A6C8031}" type="presParOf" srcId="{450E44C0-78BD-674B-B122-C089977FC06E}" destId="{C7C57F50-60C9-F149-939E-50F543C12770}" srcOrd="37" destOrd="0" presId="urn:microsoft.com/office/officeart/2005/8/layout/hierarchy4"/>
    <dgm:cxn modelId="{6C87421C-2703-264F-BAC3-6B49D23721E4}" type="presParOf" srcId="{450E44C0-78BD-674B-B122-C089977FC06E}" destId="{6BBCB96C-2D46-BB4B-835F-D1EC156E787D}" srcOrd="38" destOrd="0" presId="urn:microsoft.com/office/officeart/2005/8/layout/hierarchy4"/>
    <dgm:cxn modelId="{06570BB9-F53C-8D4E-9EEF-BC71A0A47A53}" type="presParOf" srcId="{6BBCB96C-2D46-BB4B-835F-D1EC156E787D}" destId="{E329560D-0C10-DE40-AF3E-131AF3D2F7AD}" srcOrd="0" destOrd="0" presId="urn:microsoft.com/office/officeart/2005/8/layout/hierarchy4"/>
    <dgm:cxn modelId="{3EB3765D-3C86-CF4C-9031-BE0B3ADB9296}" type="presParOf" srcId="{6BBCB96C-2D46-BB4B-835F-D1EC156E787D}" destId="{51D0692C-7CC0-6E49-B26E-96021BA64C5C}" srcOrd="1" destOrd="0" presId="urn:microsoft.com/office/officeart/2005/8/layout/hierarchy4"/>
    <dgm:cxn modelId="{B41502A0-7222-1D40-8704-0D9060115DE7}" type="presParOf" srcId="{450E44C0-78BD-674B-B122-C089977FC06E}" destId="{378BA81D-08C9-5D47-B85D-578A2791CD32}" srcOrd="39" destOrd="0" presId="urn:microsoft.com/office/officeart/2005/8/layout/hierarchy4"/>
    <dgm:cxn modelId="{64CAEA0A-E31A-FB4E-8559-D88EB4FBA7FE}" type="presParOf" srcId="{450E44C0-78BD-674B-B122-C089977FC06E}" destId="{D93C0838-B889-5343-96A0-65B7C82805DC}" srcOrd="40" destOrd="0" presId="urn:microsoft.com/office/officeart/2005/8/layout/hierarchy4"/>
    <dgm:cxn modelId="{21AF7E93-DB0D-4346-8BE2-6DFA07477E8F}" type="presParOf" srcId="{D93C0838-B889-5343-96A0-65B7C82805DC}" destId="{4768A918-EBEC-424B-AADB-C2E39CB75967}" srcOrd="0" destOrd="0" presId="urn:microsoft.com/office/officeart/2005/8/layout/hierarchy4"/>
    <dgm:cxn modelId="{A082E194-3D9A-3440-B548-EF0E2754AF32}" type="presParOf" srcId="{D93C0838-B889-5343-96A0-65B7C82805DC}" destId="{5C3079B0-D78E-8143-9157-C9E4E12B36B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FE5CA-1084-474D-B143-82F087220323}">
      <dsp:nvSpPr>
        <dsp:cNvPr id="0" name=""/>
        <dsp:cNvSpPr/>
      </dsp:nvSpPr>
      <dsp:spPr>
        <a:xfrm>
          <a:off x="2339745" y="1488388"/>
          <a:ext cx="1060908" cy="106090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撒母耳</a:t>
          </a:r>
          <a:endParaRPr lang="en-US" sz="1800" kern="1200" dirty="0"/>
        </a:p>
      </dsp:txBody>
      <dsp:txXfrm>
        <a:off x="2495111" y="1643754"/>
        <a:ext cx="750176" cy="750176"/>
      </dsp:txXfrm>
    </dsp:sp>
    <dsp:sp modelId="{EC23FD7B-4534-A341-870F-DBD0BC1EE8D3}">
      <dsp:nvSpPr>
        <dsp:cNvPr id="0" name=""/>
        <dsp:cNvSpPr/>
      </dsp:nvSpPr>
      <dsp:spPr>
        <a:xfrm rot="16200000">
          <a:off x="2757839" y="1102392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791547" y="1208242"/>
        <a:ext cx="157304" cy="216425"/>
      </dsp:txXfrm>
    </dsp:sp>
    <dsp:sp modelId="{6B3AD7E6-172F-CB4D-9A59-D736CFA56896}">
      <dsp:nvSpPr>
        <dsp:cNvPr id="0" name=""/>
        <dsp:cNvSpPr/>
      </dsp:nvSpPr>
      <dsp:spPr>
        <a:xfrm>
          <a:off x="2339745" y="3477"/>
          <a:ext cx="1060908" cy="106090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哈拿</a:t>
          </a:r>
          <a:endParaRPr lang="en-US" sz="1700" kern="1200" dirty="0"/>
        </a:p>
      </dsp:txBody>
      <dsp:txXfrm>
        <a:off x="2495111" y="158843"/>
        <a:ext cx="750176" cy="750176"/>
      </dsp:txXfrm>
    </dsp:sp>
    <dsp:sp modelId="{8AFA9852-F84C-7649-A4C7-EB1BFFC0EC3B}">
      <dsp:nvSpPr>
        <dsp:cNvPr id="0" name=""/>
        <dsp:cNvSpPr/>
      </dsp:nvSpPr>
      <dsp:spPr>
        <a:xfrm>
          <a:off x="3493934" y="1838487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493934" y="1910629"/>
        <a:ext cx="157304" cy="216425"/>
      </dsp:txXfrm>
    </dsp:sp>
    <dsp:sp modelId="{98E7F891-6E44-354E-8262-E745C37CA7C7}">
      <dsp:nvSpPr>
        <dsp:cNvPr id="0" name=""/>
        <dsp:cNvSpPr/>
      </dsp:nvSpPr>
      <dsp:spPr>
        <a:xfrm>
          <a:off x="3824656" y="1488388"/>
          <a:ext cx="1060908" cy="1060908"/>
        </a:xfrm>
        <a:prstGeom prst="ellipse">
          <a:avLst/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掃羅</a:t>
          </a:r>
          <a:endParaRPr lang="en-US" sz="1700" kern="1200" dirty="0"/>
        </a:p>
      </dsp:txBody>
      <dsp:txXfrm>
        <a:off x="3980022" y="1643754"/>
        <a:ext cx="750176" cy="750176"/>
      </dsp:txXfrm>
    </dsp:sp>
    <dsp:sp modelId="{642AB143-E480-BC44-A369-D14FD684FE3E}">
      <dsp:nvSpPr>
        <dsp:cNvPr id="0" name=""/>
        <dsp:cNvSpPr/>
      </dsp:nvSpPr>
      <dsp:spPr>
        <a:xfrm rot="5400000">
          <a:off x="2757839" y="2574583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791547" y="2613017"/>
        <a:ext cx="157304" cy="216425"/>
      </dsp:txXfrm>
    </dsp:sp>
    <dsp:sp modelId="{7439336D-6C78-594F-88A1-365CA52C4FBC}">
      <dsp:nvSpPr>
        <dsp:cNvPr id="0" name=""/>
        <dsp:cNvSpPr/>
      </dsp:nvSpPr>
      <dsp:spPr>
        <a:xfrm>
          <a:off x="2339745" y="2973298"/>
          <a:ext cx="1060908" cy="1060908"/>
        </a:xfrm>
        <a:prstGeom prst="ellipse">
          <a:avLst/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以色列民</a:t>
          </a:r>
          <a:endParaRPr lang="en-US" sz="1700" kern="1200" dirty="0"/>
        </a:p>
      </dsp:txBody>
      <dsp:txXfrm>
        <a:off x="2495111" y="3128664"/>
        <a:ext cx="750176" cy="750176"/>
      </dsp:txXfrm>
    </dsp:sp>
    <dsp:sp modelId="{A902632F-D7F9-A04D-A8CD-37283436D568}">
      <dsp:nvSpPr>
        <dsp:cNvPr id="0" name=""/>
        <dsp:cNvSpPr/>
      </dsp:nvSpPr>
      <dsp:spPr>
        <a:xfrm rot="10800000">
          <a:off x="2021744" y="1838487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089160" y="1910629"/>
        <a:ext cx="157304" cy="216425"/>
      </dsp:txXfrm>
    </dsp:sp>
    <dsp:sp modelId="{753E2351-93AB-9148-94E2-C4AFCBCD177B}">
      <dsp:nvSpPr>
        <dsp:cNvPr id="0" name=""/>
        <dsp:cNvSpPr/>
      </dsp:nvSpPr>
      <dsp:spPr>
        <a:xfrm>
          <a:off x="854834" y="1488388"/>
          <a:ext cx="1060908" cy="1060908"/>
        </a:xfrm>
        <a:prstGeom prst="ellipse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以利</a:t>
          </a:r>
          <a:endParaRPr lang="en-US" sz="1700" kern="1200" dirty="0"/>
        </a:p>
      </dsp:txBody>
      <dsp:txXfrm>
        <a:off x="1010200" y="1643754"/>
        <a:ext cx="750176" cy="750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FE5CA-1084-474D-B143-82F087220323}">
      <dsp:nvSpPr>
        <dsp:cNvPr id="0" name=""/>
        <dsp:cNvSpPr/>
      </dsp:nvSpPr>
      <dsp:spPr>
        <a:xfrm>
          <a:off x="2339745" y="1488388"/>
          <a:ext cx="1060908" cy="106090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掃羅</a:t>
          </a:r>
          <a:endParaRPr lang="en-US" sz="2600" kern="1200" dirty="0"/>
        </a:p>
      </dsp:txBody>
      <dsp:txXfrm>
        <a:off x="2495111" y="1643754"/>
        <a:ext cx="750176" cy="750176"/>
      </dsp:txXfrm>
    </dsp:sp>
    <dsp:sp modelId="{EC23FD7B-4534-A341-870F-DBD0BC1EE8D3}">
      <dsp:nvSpPr>
        <dsp:cNvPr id="0" name=""/>
        <dsp:cNvSpPr/>
      </dsp:nvSpPr>
      <dsp:spPr>
        <a:xfrm rot="16200000">
          <a:off x="2757839" y="1102392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791547" y="1208242"/>
        <a:ext cx="157304" cy="216425"/>
      </dsp:txXfrm>
    </dsp:sp>
    <dsp:sp modelId="{6B3AD7E6-172F-CB4D-9A59-D736CFA56896}">
      <dsp:nvSpPr>
        <dsp:cNvPr id="0" name=""/>
        <dsp:cNvSpPr/>
      </dsp:nvSpPr>
      <dsp:spPr>
        <a:xfrm>
          <a:off x="2339745" y="3477"/>
          <a:ext cx="1060908" cy="106090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撒母耳</a:t>
          </a:r>
          <a:endParaRPr lang="en-US" sz="1700" kern="1200" dirty="0"/>
        </a:p>
      </dsp:txBody>
      <dsp:txXfrm>
        <a:off x="2495111" y="158843"/>
        <a:ext cx="750176" cy="750176"/>
      </dsp:txXfrm>
    </dsp:sp>
    <dsp:sp modelId="{8AFA9852-F84C-7649-A4C7-EB1BFFC0EC3B}">
      <dsp:nvSpPr>
        <dsp:cNvPr id="0" name=""/>
        <dsp:cNvSpPr/>
      </dsp:nvSpPr>
      <dsp:spPr>
        <a:xfrm>
          <a:off x="3493934" y="1838487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493934" y="1910629"/>
        <a:ext cx="157304" cy="216425"/>
      </dsp:txXfrm>
    </dsp:sp>
    <dsp:sp modelId="{98E7F891-6E44-354E-8262-E745C37CA7C7}">
      <dsp:nvSpPr>
        <dsp:cNvPr id="0" name=""/>
        <dsp:cNvSpPr/>
      </dsp:nvSpPr>
      <dsp:spPr>
        <a:xfrm>
          <a:off x="3824656" y="1488388"/>
          <a:ext cx="1060908" cy="1060908"/>
        </a:xfrm>
        <a:prstGeom prst="ellipse">
          <a:avLst/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大衛</a:t>
          </a:r>
          <a:endParaRPr lang="en-US" sz="1700" kern="1200" dirty="0"/>
        </a:p>
      </dsp:txBody>
      <dsp:txXfrm>
        <a:off x="3980022" y="1643754"/>
        <a:ext cx="750176" cy="750176"/>
      </dsp:txXfrm>
    </dsp:sp>
    <dsp:sp modelId="{642AB143-E480-BC44-A369-D14FD684FE3E}">
      <dsp:nvSpPr>
        <dsp:cNvPr id="0" name=""/>
        <dsp:cNvSpPr/>
      </dsp:nvSpPr>
      <dsp:spPr>
        <a:xfrm rot="5400000">
          <a:off x="2757839" y="2574583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791547" y="2613017"/>
        <a:ext cx="157304" cy="216425"/>
      </dsp:txXfrm>
    </dsp:sp>
    <dsp:sp modelId="{7439336D-6C78-594F-88A1-365CA52C4FBC}">
      <dsp:nvSpPr>
        <dsp:cNvPr id="0" name=""/>
        <dsp:cNvSpPr/>
      </dsp:nvSpPr>
      <dsp:spPr>
        <a:xfrm>
          <a:off x="2339745" y="2973298"/>
          <a:ext cx="1060908" cy="1060908"/>
        </a:xfrm>
        <a:prstGeom prst="ellipse">
          <a:avLst/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非利士人</a:t>
          </a:r>
          <a:endParaRPr lang="en-US" sz="1700" kern="1200" dirty="0"/>
        </a:p>
      </dsp:txBody>
      <dsp:txXfrm>
        <a:off x="2495111" y="3128664"/>
        <a:ext cx="750176" cy="750176"/>
      </dsp:txXfrm>
    </dsp:sp>
    <dsp:sp modelId="{A902632F-D7F9-A04D-A8CD-37283436D568}">
      <dsp:nvSpPr>
        <dsp:cNvPr id="0" name=""/>
        <dsp:cNvSpPr/>
      </dsp:nvSpPr>
      <dsp:spPr>
        <a:xfrm rot="10800000">
          <a:off x="2021744" y="1838487"/>
          <a:ext cx="224720" cy="3607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2089160" y="1910629"/>
        <a:ext cx="157304" cy="216425"/>
      </dsp:txXfrm>
    </dsp:sp>
    <dsp:sp modelId="{753E2351-93AB-9148-94E2-C4AFCBCD177B}">
      <dsp:nvSpPr>
        <dsp:cNvPr id="0" name=""/>
        <dsp:cNvSpPr/>
      </dsp:nvSpPr>
      <dsp:spPr>
        <a:xfrm>
          <a:off x="854834" y="1488388"/>
          <a:ext cx="1060908" cy="1060908"/>
        </a:xfrm>
        <a:prstGeom prst="ellipse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約拿單</a:t>
          </a:r>
          <a:endParaRPr lang="en-US" sz="1700" kern="1200" dirty="0"/>
        </a:p>
      </dsp:txBody>
      <dsp:txXfrm>
        <a:off x="1010200" y="1643754"/>
        <a:ext cx="750176" cy="750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07DB4-1AE4-7D46-8E18-267B133D2DD5}">
      <dsp:nvSpPr>
        <dsp:cNvPr id="0" name=""/>
        <dsp:cNvSpPr/>
      </dsp:nvSpPr>
      <dsp:spPr>
        <a:xfrm>
          <a:off x="494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出生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18782" y="13834"/>
        <a:ext cx="444643" cy="3350633"/>
      </dsp:txXfrm>
    </dsp:sp>
    <dsp:sp modelId="{BD6F4983-21B3-854A-9D61-F189FDE1B93F}">
      <dsp:nvSpPr>
        <dsp:cNvPr id="0" name=""/>
        <dsp:cNvSpPr/>
      </dsp:nvSpPr>
      <dsp:spPr>
        <a:xfrm>
          <a:off x="55660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被膏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70442" y="13834"/>
        <a:ext cx="444643" cy="3350633"/>
      </dsp:txXfrm>
    </dsp:sp>
    <dsp:sp modelId="{75A958A2-366C-0845-B184-8C0A4E6727A2}">
      <dsp:nvSpPr>
        <dsp:cNvPr id="0" name=""/>
        <dsp:cNvSpPr/>
      </dsp:nvSpPr>
      <dsp:spPr>
        <a:xfrm>
          <a:off x="110826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服侍掃羅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給掃羅彈琴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1122102" y="13834"/>
        <a:ext cx="444643" cy="3350633"/>
      </dsp:txXfrm>
    </dsp:sp>
    <dsp:sp modelId="{7746BA4E-6604-2B42-A2EF-7A578F3269E1}">
      <dsp:nvSpPr>
        <dsp:cNvPr id="0" name=""/>
        <dsp:cNvSpPr/>
      </dsp:nvSpPr>
      <dsp:spPr>
        <a:xfrm>
          <a:off x="165992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打敗歌利亞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1673762" y="13834"/>
        <a:ext cx="444643" cy="3350633"/>
      </dsp:txXfrm>
    </dsp:sp>
    <dsp:sp modelId="{8F42DC54-836A-E043-A3F3-F5403C0A75D9}">
      <dsp:nvSpPr>
        <dsp:cNvPr id="0" name=""/>
        <dsp:cNvSpPr/>
      </dsp:nvSpPr>
      <dsp:spPr>
        <a:xfrm>
          <a:off x="221158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戰勝非利士人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altLang="zh-TW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做千夫長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225422" y="13834"/>
        <a:ext cx="444643" cy="3350633"/>
      </dsp:txXfrm>
    </dsp:sp>
    <dsp:sp modelId="{8DCC906F-AAB9-3D4A-ACFC-40525F9DDBDD}">
      <dsp:nvSpPr>
        <dsp:cNvPr id="0" name=""/>
        <dsp:cNvSpPr/>
      </dsp:nvSpPr>
      <dsp:spPr>
        <a:xfrm>
          <a:off x="276324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與約拿單成為好朋友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777082" y="13834"/>
        <a:ext cx="444643" cy="3350633"/>
      </dsp:txXfrm>
    </dsp:sp>
    <dsp:sp modelId="{A7C5D363-384F-5844-B65F-FEDD2EE3F407}">
      <dsp:nvSpPr>
        <dsp:cNvPr id="0" name=""/>
        <dsp:cNvSpPr/>
      </dsp:nvSpPr>
      <dsp:spPr>
        <a:xfrm>
          <a:off x="3314908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（在非利士人裝瘋賣傻）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3328742" y="13834"/>
        <a:ext cx="444643" cy="3350633"/>
      </dsp:txXfrm>
    </dsp:sp>
    <dsp:sp modelId="{B99BA45E-3E52-884C-B398-6F22DA706E7B}">
      <dsp:nvSpPr>
        <dsp:cNvPr id="0" name=""/>
        <dsp:cNvSpPr/>
      </dsp:nvSpPr>
      <dsp:spPr>
        <a:xfrm>
          <a:off x="386656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有機會但沒殺掃羅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3880403" y="13834"/>
        <a:ext cx="444643" cy="3350633"/>
      </dsp:txXfrm>
    </dsp:sp>
    <dsp:sp modelId="{95317A5E-0B4F-8B44-BD63-514211D0C50F}">
      <dsp:nvSpPr>
        <dsp:cNvPr id="0" name=""/>
        <dsp:cNvSpPr/>
      </dsp:nvSpPr>
      <dsp:spPr>
        <a:xfrm>
          <a:off x="441822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遇到亞比該</a:t>
          </a: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撒母耳死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4432063" y="13834"/>
        <a:ext cx="444643" cy="3350633"/>
      </dsp:txXfrm>
    </dsp:sp>
    <dsp:sp modelId="{6D0F1A76-C61B-974D-B6C0-476D65DE4960}">
      <dsp:nvSpPr>
        <dsp:cNvPr id="0" name=""/>
        <dsp:cNvSpPr/>
      </dsp:nvSpPr>
      <dsp:spPr>
        <a:xfrm>
          <a:off x="496988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逃亡</a:t>
          </a:r>
          <a:r>
            <a:rPr lang="en-US" altLang="zh-TW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洗革拉的被擄和奪回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4983723" y="13834"/>
        <a:ext cx="444643" cy="3350633"/>
      </dsp:txXfrm>
    </dsp:sp>
    <dsp:sp modelId="{A5DEA342-F082-BC41-B5E5-28EAE1A15A4D}">
      <dsp:nvSpPr>
        <dsp:cNvPr id="0" name=""/>
        <dsp:cNvSpPr/>
      </dsp:nvSpPr>
      <dsp:spPr>
        <a:xfrm>
          <a:off x="552154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掃羅自殺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約拿單戰死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535383" y="13834"/>
        <a:ext cx="444643" cy="3350633"/>
      </dsp:txXfrm>
    </dsp:sp>
    <dsp:sp modelId="{26A2D078-7309-8040-AFCD-4C0ED6487982}">
      <dsp:nvSpPr>
        <dsp:cNvPr id="0" name=""/>
        <dsp:cNvSpPr/>
      </dsp:nvSpPr>
      <dsp:spPr>
        <a:xfrm>
          <a:off x="607320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大衛希伯崙稱王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6087043" y="13834"/>
        <a:ext cx="444643" cy="3350633"/>
      </dsp:txXfrm>
    </dsp:sp>
    <dsp:sp modelId="{F57A2314-85B8-AD40-B16F-F64DD914C4EC}">
      <dsp:nvSpPr>
        <dsp:cNvPr id="0" name=""/>
        <dsp:cNvSpPr/>
      </dsp:nvSpPr>
      <dsp:spPr>
        <a:xfrm>
          <a:off x="6624869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押尼珥歸順和被殺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6638703" y="13834"/>
        <a:ext cx="444643" cy="3350633"/>
      </dsp:txXfrm>
    </dsp:sp>
    <dsp:sp modelId="{915854B9-B968-9743-9905-7BD4059DAD30}">
      <dsp:nvSpPr>
        <dsp:cNvPr id="0" name=""/>
        <dsp:cNvSpPr/>
      </dsp:nvSpPr>
      <dsp:spPr>
        <a:xfrm>
          <a:off x="717653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大衛做以色列王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190364" y="13834"/>
        <a:ext cx="444643" cy="3350633"/>
      </dsp:txXfrm>
    </dsp:sp>
    <dsp:sp modelId="{1670173A-D7CC-4C4A-8098-CCDC9B7DAAA7}">
      <dsp:nvSpPr>
        <dsp:cNvPr id="0" name=""/>
        <dsp:cNvSpPr/>
      </dsp:nvSpPr>
      <dsp:spPr>
        <a:xfrm>
          <a:off x="772819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爭戰四方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742024" y="13834"/>
        <a:ext cx="444643" cy="3350633"/>
      </dsp:txXfrm>
    </dsp:sp>
    <dsp:sp modelId="{4C16545D-3743-424A-A224-65AFB2797EDF}">
      <dsp:nvSpPr>
        <dsp:cNvPr id="0" name=""/>
        <dsp:cNvSpPr/>
      </dsp:nvSpPr>
      <dsp:spPr>
        <a:xfrm>
          <a:off x="827985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大衛之約</a:t>
          </a:r>
        </a:p>
      </dsp:txBody>
      <dsp:txXfrm>
        <a:off x="8293684" y="13834"/>
        <a:ext cx="444643" cy="3350633"/>
      </dsp:txXfrm>
    </dsp:sp>
    <dsp:sp modelId="{A74C3D61-8EC2-3046-8575-9F885817951F}">
      <dsp:nvSpPr>
        <dsp:cNvPr id="0" name=""/>
        <dsp:cNvSpPr/>
      </dsp:nvSpPr>
      <dsp:spPr>
        <a:xfrm>
          <a:off x="883151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強取拔示巴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，謀害烏利亞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8845344" y="13834"/>
        <a:ext cx="444643" cy="3350633"/>
      </dsp:txXfrm>
    </dsp:sp>
    <dsp:sp modelId="{D200B77B-57DF-ED4E-857B-4DF39ACBFCA1}">
      <dsp:nvSpPr>
        <dsp:cNvPr id="0" name=""/>
        <dsp:cNvSpPr/>
      </dsp:nvSpPr>
      <dsp:spPr>
        <a:xfrm>
          <a:off x="938317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暗嫰玷污她瑪</a:t>
          </a:r>
          <a:r>
            <a:rPr lang="en-US" altLang="zh-TW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數點軍兵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9397004" y="13834"/>
        <a:ext cx="444643" cy="3350633"/>
      </dsp:txXfrm>
    </dsp:sp>
    <dsp:sp modelId="{5CB64F52-35C6-4049-921A-0E1DF7D2C9DF}">
      <dsp:nvSpPr>
        <dsp:cNvPr id="0" name=""/>
        <dsp:cNvSpPr/>
      </dsp:nvSpPr>
      <dsp:spPr>
        <a:xfrm>
          <a:off x="9934830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押沙龍叛亂</a:t>
          </a:r>
          <a:r>
            <a:rPr lang="zh-TW" altLang="en-US" sz="13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，大衛逃出耶路撒冷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9948664" y="13834"/>
        <a:ext cx="444643" cy="3350633"/>
      </dsp:txXfrm>
    </dsp:sp>
    <dsp:sp modelId="{E329560D-0C10-DE40-AF3E-131AF3D2F7AD}">
      <dsp:nvSpPr>
        <dsp:cNvPr id="0" name=""/>
        <dsp:cNvSpPr/>
      </dsp:nvSpPr>
      <dsp:spPr>
        <a:xfrm>
          <a:off x="10486491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大衛重拾王權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10500325" y="13834"/>
        <a:ext cx="444643" cy="3350633"/>
      </dsp:txXfrm>
    </dsp:sp>
    <dsp:sp modelId="{4768A918-EBEC-424B-AADB-C2E39CB75967}">
      <dsp:nvSpPr>
        <dsp:cNvPr id="0" name=""/>
        <dsp:cNvSpPr/>
      </dsp:nvSpPr>
      <dsp:spPr>
        <a:xfrm>
          <a:off x="11038151" y="0"/>
          <a:ext cx="472311" cy="3378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傳位給所羅門</a:t>
          </a:r>
          <a:endParaRPr lang="en-US" sz="13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11051985" y="13834"/>
        <a:ext cx="444643" cy="3350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12/12/20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70149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12/12/20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3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12/12/20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12/12/20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8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218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0099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578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12/12/20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00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4D1-107D-914F-8961-5C0FDF53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b="1" dirty="0"/>
              <a:t>撒母耳記下第</a:t>
            </a:r>
            <a:r>
              <a:rPr lang="en-US" b="1" dirty="0"/>
              <a:t>21</a:t>
            </a:r>
            <a:r>
              <a:rPr lang="zh-TW" altLang="en-US" b="1" dirty="0"/>
              <a:t>章 基遍人與三年饑荒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內容大綱：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一</a:t>
            </a:r>
            <a:r>
              <a:rPr lang="en-US" dirty="0"/>
              <a:t>. </a:t>
            </a:r>
            <a:r>
              <a:rPr lang="zh-TW" altLang="en-US" dirty="0"/>
              <a:t>基遍人向掃羅家復仇（</a:t>
            </a:r>
            <a:r>
              <a:rPr lang="en-US" dirty="0"/>
              <a:t>21:1-9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二</a:t>
            </a:r>
            <a:r>
              <a:rPr lang="en-US" dirty="0"/>
              <a:t>. </a:t>
            </a:r>
            <a:r>
              <a:rPr lang="zh-TW" altLang="en-US" dirty="0"/>
              <a:t>利斯巴的行動終結了血債悲慘的結局（</a:t>
            </a:r>
            <a:r>
              <a:rPr lang="en-US" dirty="0"/>
              <a:t>21:10-14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三</a:t>
            </a:r>
            <a:r>
              <a:rPr lang="en-US" dirty="0"/>
              <a:t>. </a:t>
            </a:r>
            <a:r>
              <a:rPr lang="zh-TW" altLang="en-US" dirty="0"/>
              <a:t>非利士人與以色列人交戰 </a:t>
            </a:r>
            <a:r>
              <a:rPr lang="en-US" dirty="0"/>
              <a:t>- </a:t>
            </a:r>
            <a:r>
              <a:rPr lang="zh-TW" altLang="en-US" dirty="0"/>
              <a:t>大衛卸甲（</a:t>
            </a:r>
            <a:r>
              <a:rPr lang="en-US" dirty="0"/>
              <a:t>21:15-22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zh-TW" altLang="en-US" b="1" dirty="0"/>
              <a:t>一</a:t>
            </a:r>
            <a:r>
              <a:rPr lang="en-US" b="1" dirty="0"/>
              <a:t>. </a:t>
            </a:r>
            <a:r>
              <a:rPr lang="zh-TW" altLang="en-US" b="1" dirty="0"/>
              <a:t>基遍人向掃羅家復仇（</a:t>
            </a:r>
            <a:r>
              <a:rPr lang="en-US" b="1" dirty="0"/>
              <a:t>21:1-9</a:t>
            </a:r>
            <a:r>
              <a:rPr lang="zh-TW" altLang="en-US" b="1" dirty="0"/>
              <a:t>）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神啟示饑荒的原因 </a:t>
            </a:r>
            <a:r>
              <a:rPr lang="en-US" dirty="0"/>
              <a:t>- </a:t>
            </a:r>
            <a:r>
              <a:rPr lang="zh-TW" altLang="en-US" dirty="0"/>
              <a:t>追溯掃羅背約流血之罪</a:t>
            </a:r>
            <a:endParaRPr lang="en-US" dirty="0"/>
          </a:p>
          <a:p>
            <a:pPr marL="0" lvl="0" indent="0">
              <a:buNone/>
            </a:pPr>
            <a:r>
              <a:rPr lang="zh-CN" altLang="en-US" dirty="0"/>
              <a:t>基遍人要求血債血償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大衛按基遍人要求而行以化咒詛</a:t>
            </a:r>
            <a:endParaRPr lang="en-US" dirty="0"/>
          </a:p>
          <a:p>
            <a:pPr marL="0" lvl="0" indent="0">
              <a:buNone/>
            </a:pPr>
            <a:r>
              <a:rPr lang="zh-CN" altLang="en-US" dirty="0"/>
              <a:t>七人一同被杀死於基比亞的山上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7563D-9188-FB4F-BE2B-78F328FE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4A2843-4DCD-4143-A8E5-1B48F675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0449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大衛點數軍兵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大衛點數軍兵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24:9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耶和華被以色列人激怒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大衛因為耶和華的發怒而生氣 （沒有帶領以色列人來悔改）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大衛吩咐約押走遍以色列支派去數點百姓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軍兵「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fighting men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」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約押勸阻大衛，大衛不聽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花了十個月，得到總數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130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萬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大衛悔改，耶和華降災（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24:10–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24:15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大衛自己覺察出自己的罪，求神赦免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先知迦得帶來神的審判（三個選擇）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（或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）年飢荒，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個月追殺，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天瘟疫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這幾件審判都在申命記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28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章提到當我們悖逆受咒詛的懲罰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大衛願落在耶和華手中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261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大衛點數軍兵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大衛築壇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24:16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24:25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請求憐憫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耶和華憐憫耶路撒冷的百姓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，決定提早結束瘟疫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大衛同時也在禱告求神不要降災在百姓身上（看到無辜人因他而死，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萬）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耶和華通過先知迦得來見大衛，讓他為耶和華築一座壇。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築壇獻祭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大衛來到耶布斯人亞勞拿得禾場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，要買下禾場（大衛看到滅民天使的地方）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這個地方也是亞伯拉罕當初要獻以撒的地方（神當初彰顯恩典，亞伯拉罕表示順服）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亞勞拿願意免費送給大衛，加上牛和其他器具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大衛拒絕，不肯用白得之物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大衛買下禾場與牛，築壇獻祭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瘟疫止息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D42B54-283C-D247-AA15-18B632AD5AE1}"/>
              </a:ext>
            </a:extLst>
          </p:cNvPr>
          <p:cNvSpPr txBox="1"/>
          <p:nvPr/>
        </p:nvSpPr>
        <p:spPr>
          <a:xfrm>
            <a:off x="9335701" y="5224674"/>
            <a:ext cx="935181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禱告的實質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170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大衛點數軍兵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大衛數點軍兵的罪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大衛的罪在於他將倚靠的重心從神的身上移到人的身上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我們常常也將重心放在人數</a:t>
            </a: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，錢數，點數上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對比他在出戰歌利亞的時候所說的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「爭戰的勝敗全在乎耶和華」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甚至在約押勸阻時候也不聽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人一旦靠自己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，再偉大的人都會失敗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大衛及時回頭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他在先知來見他前就已經意識到了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他沒有辯解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，完全接受神的管教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他在被管教時候還是希望在神手中受苦，而不是外邦人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他在被管教時還是相信神的憐憫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他不斷為百姓禱告祈求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人一旦悔改，再大的錯都能糾正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343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大衛點數軍兵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我們犯罪的時候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，影響到的遠遠超過我們自己，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萬物的結局近了，所以你們要謹慎自守，警醒禱告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【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彼前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4:7】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當我們得罪神的時候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，要悔改，但是相信神的公義和憐憫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我們既然有一位已經升入高天尊榮的大祭司，就是　神的兒子耶穌，便當持定所承認的道； 因我們的大祭司並非不能體恤我們的軟弱，他也曾凡事受過試探，與我們一樣；只是他沒有犯罪。 所以我們只管坦然無懼地來到施恩的寶座前，為要得憐恤，蒙恩惠，作隨時的幫助。</a:t>
            </a:r>
            <a:r>
              <a:rPr kumimoji="0" lang="en-US" altLang="zh-TW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【</a:t>
            </a: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希</a:t>
            </a:r>
            <a:r>
              <a:rPr kumimoji="0" lang="en-US" altLang="zh-TW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4:14:16】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我們向神獻祭（或獻上敬拜）的時候，我們要獻上最好的祭物（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sacrifice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大衛必須要付錢賣下禾場與牛，因為這是他要付的代價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我們來敬拜神，也同樣需要奉獻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奉獻我們的時間，財物，技能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只有有所犧牲，才顯出寶貴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61D8EA-0293-8144-90AB-1A05152125D9}"/>
              </a:ext>
            </a:extLst>
          </p:cNvPr>
          <p:cNvSpPr/>
          <p:nvPr/>
        </p:nvSpPr>
        <p:spPr>
          <a:xfrm>
            <a:off x="3381874" y="261133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	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63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撒母耳記總結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1B50C6A-D263-6F43-BFA3-E948DC51FD66}"/>
              </a:ext>
            </a:extLst>
          </p:cNvPr>
          <p:cNvGraphicFramePr/>
          <p:nvPr/>
        </p:nvGraphicFramePr>
        <p:xfrm>
          <a:off x="469625" y="1792250"/>
          <a:ext cx="5740400" cy="4037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E50FABF-7035-6549-A960-3B0A43D329C8}"/>
              </a:ext>
            </a:extLst>
          </p:cNvPr>
          <p:cNvGraphicFramePr/>
          <p:nvPr/>
        </p:nvGraphicFramePr>
        <p:xfrm>
          <a:off x="5731541" y="1792249"/>
          <a:ext cx="5740400" cy="4037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079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撒母耳記總結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9F248C-9880-174C-B395-EC5762E3DA5C}"/>
              </a:ext>
            </a:extLst>
          </p:cNvPr>
          <p:cNvSpPr txBox="1"/>
          <p:nvPr/>
        </p:nvSpPr>
        <p:spPr>
          <a:xfrm>
            <a:off x="841222" y="939310"/>
            <a:ext cx="2545073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大衛一生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年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6B6DAE9-B4B2-504A-8F13-281E1DFA97D0}"/>
              </a:ext>
            </a:extLst>
          </p:cNvPr>
          <p:cNvGraphicFramePr/>
          <p:nvPr/>
        </p:nvGraphicFramePr>
        <p:xfrm>
          <a:off x="562708" y="2170443"/>
          <a:ext cx="11515411" cy="3378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266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3" y="259405"/>
            <a:ext cx="10224656" cy="94752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撒母耳記總結</a:t>
            </a:r>
            <a:r>
              <a:rPr lang="en-US" altLang="zh-TW" dirty="0"/>
              <a:t>—</a:t>
            </a:r>
            <a:r>
              <a:rPr lang="zh-TW" altLang="en-US" dirty="0"/>
              <a:t>大衛與耶穌的相似之處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A4FF9057-D74B-0041-9A86-9D6BD5BEAC33}"/>
              </a:ext>
            </a:extLst>
          </p:cNvPr>
          <p:cNvGraphicFramePr>
            <a:graphicFrameLocks noGrp="1"/>
          </p:cNvGraphicFramePr>
          <p:nvPr/>
        </p:nvGraphicFramePr>
        <p:xfrm>
          <a:off x="1004382" y="1206931"/>
          <a:ext cx="10743198" cy="530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561">
                  <a:extLst>
                    <a:ext uri="{9D8B030D-6E8A-4147-A177-3AD203B41FA5}">
                      <a16:colId xmlns:a16="http://schemas.microsoft.com/office/drawing/2014/main" val="3645781370"/>
                    </a:ext>
                  </a:extLst>
                </a:gridCol>
                <a:gridCol w="3888329">
                  <a:extLst>
                    <a:ext uri="{9D8B030D-6E8A-4147-A177-3AD203B41FA5}">
                      <a16:colId xmlns:a16="http://schemas.microsoft.com/office/drawing/2014/main" val="457675497"/>
                    </a:ext>
                  </a:extLst>
                </a:gridCol>
                <a:gridCol w="4497308">
                  <a:extLst>
                    <a:ext uri="{9D8B030D-6E8A-4147-A177-3AD203B41FA5}">
                      <a16:colId xmlns:a16="http://schemas.microsoft.com/office/drawing/2014/main" val="3007789244"/>
                    </a:ext>
                  </a:extLst>
                </a:gridCol>
              </a:tblGrid>
              <a:tr h="347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大衛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耶穌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717978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dirty="0"/>
                        <a:t>1.</a:t>
                      </a:r>
                      <a:r>
                        <a:rPr lang="zh-TW" altLang="en-US" dirty="0"/>
                        <a:t> </a:t>
                      </a:r>
                      <a:r>
                        <a:rPr lang="en-US" dirty="0" err="1"/>
                        <a:t>牧羊人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大衛在被任命為國王之前是牧羊人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耶穌基督稱自己為好牧人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15373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國王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大衛是以色列王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耶穌基督是萬王之王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47683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聖靈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都通過聖靈與上帝同在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都通過聖靈與上帝同在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354621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許多敵人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兩個人都有很多敵人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兩個人都有很多敵人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36644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征服者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兩人都擊敗了敵人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兩人都擊敗了敵人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18474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dirty="0"/>
                        <a:t>6.</a:t>
                      </a:r>
                      <a:r>
                        <a:rPr lang="zh-TW" altLang="en-US" dirty="0"/>
                        <a:t> </a:t>
                      </a:r>
                      <a:r>
                        <a:rPr lang="en-US" dirty="0" err="1"/>
                        <a:t>背叛的朋友都吊死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亞希多弗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猶大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765367"/>
                  </a:ext>
                </a:extLst>
              </a:tr>
              <a:tr h="608643">
                <a:tc>
                  <a:txBody>
                    <a:bodyPr/>
                    <a:lstStyle/>
                    <a:p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永遠的王座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上帝已答應大衛的後代將建立一個王位和王國，並將永遠持續下去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耶穌基督是大衛的後代，他將擁有寶座，王國將永遠持續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827046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釋放惡魔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大衛彈奏豎琴趕出掃羅王心中的惡魔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耶穌基督通過一個簡單的命令驅除了魔鬼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15051"/>
                  </a:ext>
                </a:extLst>
              </a:tr>
              <a:tr h="608643">
                <a:tc>
                  <a:txBody>
                    <a:bodyPr/>
                    <a:lstStyle/>
                    <a:p>
                      <a:r>
                        <a:rPr lang="en-US" altLang="zh-TW" dirty="0"/>
                        <a:t>9.</a:t>
                      </a:r>
                      <a:r>
                        <a:rPr lang="zh-TW" altLang="en-US" dirty="0"/>
                        <a:t> </a:t>
                      </a:r>
                      <a:r>
                        <a:rPr lang="en-US" dirty="0" err="1"/>
                        <a:t>拯救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大衛將以色列人從對非利士人的懼怕中拯救出來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耶穌將他的門徒從對魔鬼的懼怕中拯救出來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108303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dirty="0"/>
                        <a:t>10.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30</a:t>
                      </a:r>
                      <a:r>
                        <a:rPr lang="zh-TW" altLang="en-US" dirty="0"/>
                        <a:t>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大衛成為猶大王時</a:t>
                      </a:r>
                      <a:r>
                        <a:rPr lang="en-US" altLang="zh-TW" dirty="0"/>
                        <a:t>30</a:t>
                      </a:r>
                      <a:r>
                        <a:rPr lang="zh-TW" altLang="en-US" dirty="0"/>
                        <a:t>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耶穌出來傳道的時候也是</a:t>
                      </a:r>
                      <a:r>
                        <a:rPr lang="en-US" altLang="zh-TW" dirty="0"/>
                        <a:t>30</a:t>
                      </a:r>
                      <a:r>
                        <a:rPr lang="zh-TW" altLang="en-US" dirty="0"/>
                        <a:t>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10817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r>
                        <a:rPr lang="zh-TW" altLang="en-US" dirty="0"/>
                        <a:t>  伯利恆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出生在伯利恆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出生在伯利恆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371095"/>
                  </a:ext>
                </a:extLst>
              </a:tr>
              <a:tr h="347796">
                <a:tc>
                  <a:txBody>
                    <a:bodyPr/>
                    <a:lstStyle/>
                    <a:p>
                      <a:r>
                        <a:rPr lang="en-US" altLang="zh-TW" dirty="0"/>
                        <a:t>12.</a:t>
                      </a:r>
                      <a:r>
                        <a:rPr lang="zh-TW" altLang="en-US" dirty="0"/>
                        <a:t> 被掌權者追殺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大衛被掃羅追殺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耶穌被法利塞人設計殺害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1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575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第一課</a:t>
            </a:r>
            <a:r>
              <a:rPr lang="en-US" altLang="zh-TW" dirty="0"/>
              <a:t>	</a:t>
            </a:r>
            <a:r>
              <a:rPr lang="zh-TW" altLang="en-US"/>
              <a:t>主日學計劃及撒母耳記概論</a:t>
            </a:r>
            <a:r>
              <a:rPr lang="en-US" dirty="0"/>
              <a:t> </a:t>
            </a:r>
            <a:r>
              <a:rPr lang="en-US" dirty="0">
                <a:effectLst/>
              </a:rPr>
              <a:t>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624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u="sng"/>
              <a:t>撒母耳記概論</a:t>
            </a:r>
            <a:endParaRPr lang="en-US" altLang="zh-TW" b="1" u="sng" dirty="0"/>
          </a:p>
          <a:p>
            <a:pPr marL="0" indent="0">
              <a:buNone/>
            </a:pPr>
            <a:endParaRPr lang="zh-TW" altLang="en-US"/>
          </a:p>
          <a:p>
            <a:pPr marL="0" lvl="0" indent="0">
              <a:buNone/>
            </a:pPr>
            <a:r>
              <a:rPr lang="zh-TW" altLang="en-US"/>
              <a:t>神的作為（真正的主角）</a:t>
            </a:r>
            <a:endParaRPr lang="en-US" dirty="0"/>
          </a:p>
          <a:p>
            <a:r>
              <a:rPr lang="zh-TW" altLang="en-US"/>
              <a:t>回應禱告</a:t>
            </a:r>
            <a:endParaRPr lang="en-US" dirty="0"/>
          </a:p>
          <a:p>
            <a:r>
              <a:rPr lang="zh-TW" altLang="en-US"/>
              <a:t>懲罰罪惡</a:t>
            </a:r>
            <a:endParaRPr lang="en-US" dirty="0"/>
          </a:p>
          <a:p>
            <a:r>
              <a:rPr lang="zh-TW" altLang="en-US"/>
              <a:t>揀選君王</a:t>
            </a:r>
            <a:endParaRPr lang="en-US" dirty="0"/>
          </a:p>
          <a:p>
            <a:r>
              <a:rPr lang="zh-TW" altLang="en-US"/>
              <a:t>為民爭戰</a:t>
            </a:r>
            <a:endParaRPr lang="en-US" dirty="0"/>
          </a:p>
          <a:p>
            <a:r>
              <a:rPr lang="zh-TW" altLang="en-US"/>
              <a:t>保守立約</a:t>
            </a:r>
            <a:endParaRPr lang="en-US" dirty="0"/>
          </a:p>
          <a:p>
            <a:r>
              <a:rPr lang="zh-TW" altLang="en-US"/>
              <a:t>祝福子民</a:t>
            </a:r>
            <a:endParaRPr lang="en-US" dirty="0"/>
          </a:p>
          <a:p>
            <a:r>
              <a:rPr lang="zh-TW" altLang="en-US"/>
              <a:t>救贖之路</a:t>
            </a:r>
            <a:endParaRPr lang="en-US" dirty="0"/>
          </a:p>
          <a:p>
            <a:pPr marL="0" lvl="0" indent="0">
              <a:buNone/>
            </a:pPr>
            <a:endParaRPr lang="zh-TW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35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第一課</a:t>
            </a:r>
            <a:r>
              <a:rPr lang="en-US" altLang="zh-TW" dirty="0"/>
              <a:t>	</a:t>
            </a:r>
            <a:r>
              <a:rPr lang="zh-TW" altLang="en-US"/>
              <a:t>主日學計劃及撒母耳記概論</a:t>
            </a:r>
            <a:r>
              <a:rPr lang="en-US" dirty="0"/>
              <a:t> </a:t>
            </a:r>
            <a:r>
              <a:rPr lang="en-US" dirty="0">
                <a:effectLst/>
              </a:rPr>
              <a:t>	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46AA05-94EE-5245-A2AC-4D2D7B7E7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8393CB-B688-8248-93A0-15AC15183DF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72" y="1428373"/>
            <a:ext cx="9971748" cy="52273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751243F-78DF-C548-B085-8E5FA7CB5C74}"/>
              </a:ext>
            </a:extLst>
          </p:cNvPr>
          <p:cNvSpPr/>
          <p:nvPr/>
        </p:nvSpPr>
        <p:spPr>
          <a:xfrm>
            <a:off x="5241890" y="2524239"/>
            <a:ext cx="1438035" cy="25522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7E3AE97-374F-DB4B-AE81-ADC908E1E6BC}"/>
              </a:ext>
            </a:extLst>
          </p:cNvPr>
          <p:cNvSpPr/>
          <p:nvPr/>
        </p:nvSpPr>
        <p:spPr>
          <a:xfrm>
            <a:off x="6679925" y="2467104"/>
            <a:ext cx="1708220" cy="25522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83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4D1-107D-914F-8961-5C0FDF53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b="1" dirty="0"/>
              <a:t>撒母耳記下第</a:t>
            </a:r>
            <a:r>
              <a:rPr lang="en-US" b="1" dirty="0"/>
              <a:t>21</a:t>
            </a:r>
            <a:r>
              <a:rPr lang="zh-TW" altLang="en-US" b="1" dirty="0"/>
              <a:t>章 基遍人與三年饑荒</a:t>
            </a:r>
            <a:endParaRPr lang="en-US" altLang="zh-TW" b="1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b="1" dirty="0"/>
              <a:t>二</a:t>
            </a:r>
            <a:r>
              <a:rPr lang="en-US" b="1" dirty="0"/>
              <a:t>. </a:t>
            </a:r>
            <a:r>
              <a:rPr lang="zh-TW" altLang="en-US" b="1" dirty="0"/>
              <a:t>利斯巴的行動終結了血債悲慘的結局（</a:t>
            </a:r>
            <a:r>
              <a:rPr lang="en-US" b="1" dirty="0"/>
              <a:t>21:10-14</a:t>
            </a:r>
            <a:r>
              <a:rPr lang="zh-TW" altLang="en-US" b="1" dirty="0"/>
              <a:t>）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利斯巴日夜護屍直到雨水降临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利斯巴的舉動使大衛深受感動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大衛妥善安葬掃羅及其兒孫的骸骨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zh-TW" altLang="en-US" b="1" dirty="0"/>
              <a:t>三</a:t>
            </a:r>
            <a:r>
              <a:rPr lang="en-US" b="1" dirty="0"/>
              <a:t>. </a:t>
            </a:r>
            <a:r>
              <a:rPr lang="zh-TW" altLang="en-US" b="1" dirty="0"/>
              <a:t>非利士人與以色列人交戰 </a:t>
            </a:r>
            <a:r>
              <a:rPr lang="en-US" b="1" dirty="0"/>
              <a:t>- </a:t>
            </a:r>
            <a:r>
              <a:rPr lang="zh-TW" altLang="en-US" b="1" dirty="0"/>
              <a:t>大衛卸甲（</a:t>
            </a:r>
            <a:r>
              <a:rPr lang="en-US" b="1" dirty="0"/>
              <a:t>21:15-22</a:t>
            </a:r>
            <a:r>
              <a:rPr lang="zh-TW" altLang="en-US" b="1" dirty="0"/>
              <a:t>）</a:t>
            </a:r>
            <a:endParaRPr lang="en-US" dirty="0"/>
          </a:p>
          <a:p>
            <a:pPr marL="0" lvl="0" indent="0">
              <a:buNone/>
            </a:pPr>
            <a:r>
              <a:rPr lang="zh-TW" altLang="en-US" dirty="0"/>
              <a:t>大衛帶兵出戰，無奈年邁疲乏，險些落在危險之中</a:t>
            </a:r>
            <a:endParaRPr lang="en-US" dirty="0"/>
          </a:p>
          <a:p>
            <a:pPr marL="0" lvl="0" indent="0">
              <a:buNone/>
            </a:pPr>
            <a:r>
              <a:rPr lang="zh-CN" altLang="en-US" dirty="0"/>
              <a:t>亞比篩傾力相助，將士力勸，大衛卸甲</a:t>
            </a:r>
            <a:endParaRPr lang="en-US" dirty="0"/>
          </a:p>
          <a:p>
            <a:pPr marL="0" lvl="0" indent="0">
              <a:buNone/>
            </a:pPr>
            <a:r>
              <a:rPr lang="zh-CN" altLang="en-US" dirty="0"/>
              <a:t>大衛的將士繼續奮勇殺敵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7563D-9188-FB4F-BE2B-78F328FE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4A2843-4DCD-4143-A8E5-1B48F675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913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4D1-107D-914F-8961-5C0FDF53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dirty="0"/>
              <a:t>撒母耳記下第</a:t>
            </a:r>
            <a:r>
              <a:rPr lang="en-US" b="1" dirty="0"/>
              <a:t>21</a:t>
            </a:r>
            <a:r>
              <a:rPr lang="zh-TW" altLang="en-US" b="1" dirty="0"/>
              <a:t>章 基遍人與三年饑荒</a:t>
            </a:r>
            <a:endParaRPr lang="en-US" altLang="zh-TW" b="1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r>
              <a:rPr lang="zh-TW" altLang="en-US" dirty="0"/>
              <a:t>掃羅殺死基遍人一事的後果，對神的信實和公義有何提示？你怎樣看待整件事情？</a:t>
            </a:r>
            <a:endParaRPr lang="en-US" dirty="0"/>
          </a:p>
          <a:p>
            <a:r>
              <a:rPr lang="zh-TW" altLang="en-US" dirty="0"/>
              <a:t>掃羅後代為其罪付出懲罰的代價，他們很可能是沒有選擇餘地的無辜者，你如何看待這個結局？</a:t>
            </a:r>
            <a:endParaRPr lang="en-US" dirty="0"/>
          </a:p>
          <a:p>
            <a:r>
              <a:rPr lang="zh-TW" altLang="en-US" dirty="0"/>
              <a:t>在我們生命裡也許有人得罪我們，或是我們得罪別人，對於已經在基督裡重生的我們，要如何看待處理？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7563D-9188-FB4F-BE2B-78F328FE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4A2843-4DCD-4143-A8E5-1B48F675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364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4D1-107D-914F-8961-5C0FDF53D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697429" cy="46057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b="1" dirty="0"/>
              <a:t>撒母耳記下第</a:t>
            </a:r>
            <a:r>
              <a:rPr lang="en-US" b="1" dirty="0"/>
              <a:t>22</a:t>
            </a:r>
            <a:r>
              <a:rPr lang="zh-TW" altLang="en-US" b="1" dirty="0"/>
              <a:t>章 大衛的讚美詩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內容大綱：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一</a:t>
            </a:r>
            <a:r>
              <a:rPr lang="en-US" dirty="0"/>
              <a:t>. </a:t>
            </a:r>
            <a:r>
              <a:rPr lang="zh-TW" altLang="en-US" dirty="0"/>
              <a:t>大衛的讚美詩</a:t>
            </a:r>
            <a:r>
              <a:rPr lang="en-US" dirty="0"/>
              <a:t>—</a:t>
            </a:r>
            <a:r>
              <a:rPr lang="zh-TW" altLang="en-US" dirty="0"/>
              <a:t>神的救恩（</a:t>
            </a:r>
            <a:r>
              <a:rPr lang="en-US" dirty="0"/>
              <a:t>22:1-20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二</a:t>
            </a:r>
            <a:r>
              <a:rPr lang="en-US" dirty="0"/>
              <a:t>. </a:t>
            </a:r>
            <a:r>
              <a:rPr lang="zh-TW" altLang="en-US" dirty="0"/>
              <a:t>大衛的讚美詩</a:t>
            </a:r>
            <a:r>
              <a:rPr lang="en-US" dirty="0"/>
              <a:t>—</a:t>
            </a:r>
            <a:r>
              <a:rPr lang="zh-TW" altLang="en-US" dirty="0"/>
              <a:t>神的信實（</a:t>
            </a:r>
            <a:r>
              <a:rPr lang="en-US" dirty="0"/>
              <a:t>22:21-51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zh-TW" altLang="en-US" b="1" dirty="0"/>
              <a:t>一</a:t>
            </a:r>
            <a:r>
              <a:rPr lang="en-US" b="1" dirty="0"/>
              <a:t>. </a:t>
            </a:r>
            <a:r>
              <a:rPr lang="zh-TW" altLang="en-US" b="1" dirty="0"/>
              <a:t>大衛的讚美詩</a:t>
            </a:r>
            <a:r>
              <a:rPr lang="en-US" b="1" dirty="0"/>
              <a:t>—</a:t>
            </a:r>
            <a:r>
              <a:rPr lang="zh-TW" altLang="en-US" b="1" dirty="0"/>
              <a:t>神的救恩（</a:t>
            </a:r>
            <a:r>
              <a:rPr lang="en-US" b="1" dirty="0"/>
              <a:t>22:1-20</a:t>
            </a:r>
            <a:r>
              <a:rPr lang="zh-TW" altLang="en-US" b="1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zh-TW" altLang="en-US" dirty="0"/>
              <a:t>宣告 神是我的拯救（</a:t>
            </a:r>
            <a:r>
              <a:rPr lang="en-US" dirty="0"/>
              <a:t>22:1-4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zh-TW" altLang="en-US" dirty="0"/>
              <a:t>遭難時，神垂聽呼求（</a:t>
            </a:r>
            <a:r>
              <a:rPr lang="en-US" dirty="0"/>
              <a:t>22:5-20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zh-TW" altLang="en-US" b="1" dirty="0"/>
              <a:t>二</a:t>
            </a:r>
            <a:r>
              <a:rPr lang="en-US" b="1" dirty="0"/>
              <a:t>. </a:t>
            </a:r>
            <a:r>
              <a:rPr lang="zh-TW" altLang="en-US" b="1" dirty="0"/>
              <a:t>大衛的讚美詩</a:t>
            </a:r>
            <a:r>
              <a:rPr lang="en-US" b="1" dirty="0"/>
              <a:t>—</a:t>
            </a:r>
            <a:r>
              <a:rPr lang="zh-TW" altLang="en-US" b="1" dirty="0"/>
              <a:t>神的信實（</a:t>
            </a:r>
            <a:r>
              <a:rPr lang="en-US" b="1" dirty="0"/>
              <a:t>22:21-51</a:t>
            </a:r>
            <a:r>
              <a:rPr lang="zh-TW" altLang="en-US" b="1" dirty="0"/>
              <a:t>）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「神是我堅固的保障，祂引導完全人行祂的路。</a:t>
            </a:r>
            <a:r>
              <a:rPr lang="en-US" dirty="0"/>
              <a:t>…</a:t>
            </a:r>
            <a:r>
              <a:rPr lang="zh-TW" altLang="en-US" dirty="0"/>
              <a:t>耶和華是活神，願我的磐石被人稱頌，願神</a:t>
            </a:r>
            <a:r>
              <a:rPr lang="en-US" dirty="0"/>
              <a:t>—</a:t>
            </a:r>
            <a:r>
              <a:rPr lang="zh-TW" altLang="en-US" dirty="0"/>
              <a:t>那拯救我的磐石被人尊崇。</a:t>
            </a:r>
            <a:r>
              <a:rPr lang="zh-CN" altLang="en-US" dirty="0"/>
              <a:t>」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7563D-9188-FB4F-BE2B-78F328FE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4A2843-4DCD-4143-A8E5-1B48F675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432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4D1-107D-914F-8961-5C0FDF53D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697429" cy="43245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dirty="0"/>
              <a:t>撒母耳記下第</a:t>
            </a:r>
            <a:r>
              <a:rPr lang="en-US" b="1" dirty="0"/>
              <a:t>22</a:t>
            </a:r>
            <a:r>
              <a:rPr lang="zh-TW" altLang="en-US" b="1" dirty="0"/>
              <a:t>章 大衛的讚美詩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r>
              <a:rPr lang="zh-TW" altLang="en-US" dirty="0"/>
              <a:t>耶和華是大衛的磐石、山寨、盾牌、避難所</a:t>
            </a:r>
            <a:r>
              <a:rPr lang="en-US" dirty="0"/>
              <a:t>…</a:t>
            </a:r>
            <a:r>
              <a:rPr lang="zh-TW" altLang="en-US" dirty="0"/>
              <a:t>，想一想，神是我們的什麼？</a:t>
            </a:r>
            <a:endParaRPr lang="en-US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「完全的人，你以完全待他。」我們都希望在神面前作個完全的人，請問我</a:t>
            </a:r>
            <a:r>
              <a:rPr lang="en-US" altLang="zh-TW" dirty="0"/>
              <a:t>	</a:t>
            </a:r>
            <a:r>
              <a:rPr lang="zh-TW" altLang="en-US" dirty="0"/>
              <a:t>們要如何保守自己作個完全人呢？</a:t>
            </a:r>
            <a:endParaRPr lang="en-US" dirty="0"/>
          </a:p>
          <a:p>
            <a:r>
              <a:rPr lang="zh-TW" altLang="en-US" dirty="0"/>
              <a:t>大衛紀念過去神在他身上的拯救，常存感恩的心，頌讚神。請仔細思想我們生命中的階段，上學、工作、婚姻、生子、退休、疾病、意外等等，選擇一項來分享神對我們的拯救。</a:t>
            </a:r>
            <a:endParaRPr lang="en-US" dirty="0"/>
          </a:p>
          <a:p>
            <a:r>
              <a:rPr lang="zh-TW" altLang="en-US" dirty="0"/>
              <a:t>想一想，我們目前的爭戰或挑戰是什麼？（求神以力量束我的腰，使那起來攻擊我的，都服在我以下。</a:t>
            </a:r>
            <a:r>
              <a:rPr lang="zh-CN" altLang="en-US" dirty="0"/>
              <a:t>）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7563D-9188-FB4F-BE2B-78F328FE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4A2843-4DCD-4143-A8E5-1B48F675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080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大衛的勇士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 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大衛的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生命見證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23:1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23:7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大衛的高位是耶和華的賞賜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神的揀選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大衛是有聖靈的恩膏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	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聖靈的引導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在位掌權者必須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聖徒的責任行公義，敬畏神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以公義治理人民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以敬畏神執掌權柄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==》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預示基督耶穌再來的時候在這土地上成就神的國度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蒙神喜悅的君王將會如日出的晨光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...=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=》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描寫衝破黑暗勢力的彌賽亞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神與大衛家立約，因此大衛家被神看為公義的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神的盟約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不義的必將徹底滅亡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神的審判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大衛對神的感恩頌讚是他一生神的恩典的見證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神憑己意賜福給祂的選民，珍視祂的祝福的就能將福氣加倍，給更多的人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我們信徒今天有與大衛當初同樣的恩典與應許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99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大衛的勇士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 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大衛的勇士們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23:8–23:39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參考歷上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11-12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第一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三大勇士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亞底娜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（一次擊殺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800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人）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以利亞撒 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沙瑪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三大勇士的事蹟 （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v:13-23)</a:t>
            </a: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當大衛逃避掃羅的時候，躲在亞杜蘭洞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為了給大衛打井水，冒險闖過非利士人的防營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愛大衛的心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大衛覺得不配喝，獻給神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亞比篩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比拿雅（殺了摩押人，殺了埃及人，“下雪時下坑殺了一個獅子”）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三十勇士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亞希多弗的兒子以連（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v.34) –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由此推測亞希多弗是拔示巴的祖父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赫人烏利亞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pic>
        <p:nvPicPr>
          <p:cNvPr id="17410" name="Picture 2">
            <a:extLst>
              <a:ext uri="{FF2B5EF4-FFF2-40B4-BE49-F238E27FC236}">
                <a16:creationId xmlns:a16="http://schemas.microsoft.com/office/drawing/2014/main" id="{752C91D8-C9D3-7A46-B0FC-7FDA3F33E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31" y="2016275"/>
            <a:ext cx="3391026" cy="427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In a Pit with a Lion on a Snowy Day: How to Survive and Thrive When Opportunity Roars">
            <a:extLst>
              <a:ext uri="{FF2B5EF4-FFF2-40B4-BE49-F238E27FC236}">
                <a16:creationId xmlns:a16="http://schemas.microsoft.com/office/drawing/2014/main" id="{22D4D10D-D2B6-B742-98FC-A7767B63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278" y="0"/>
            <a:ext cx="18415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40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大衛的勇士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 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勇士生命的改變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本身來自社會底層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，出身卑微 （欠債的，心中愁苦的，匪徒）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跟隨大衛一段時間，被神改變，價值變得尊貴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他們本來只是有力氣，憑血氣，後來變得有價值，有使命感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耶穌的使徒也是加利利的小民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，被主改變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,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為主殉道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我們如今跟隨主耶穌，我們也能得到真正的改變，真正的尊貴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我們人生的方向要改變，知道為什麼活著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我們生命的品質要改變，要心意更新而變化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勇士如何被降服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需要有一個偉大的領袖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有一個神聖的使命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我們要做神家的勇士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，必須以主為大，放下自己的驕傲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為神偉大的旨意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“讓基督在凡事上居首位”（西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1:18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）凡事彰顯神的榮耀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19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第十五課</a:t>
            </a:r>
            <a:r>
              <a:rPr lang="en-US" altLang="zh-TW" dirty="0"/>
              <a:t>	</a:t>
            </a:r>
            <a:r>
              <a:rPr lang="zh-TW" altLang="en-US" dirty="0"/>
              <a:t>大衛王朝補充（撒下</a:t>
            </a:r>
            <a:r>
              <a:rPr lang="en-US" dirty="0"/>
              <a:t>21-24</a:t>
            </a:r>
            <a:r>
              <a:rPr lang="zh-TW" altLang="en-US" dirty="0"/>
              <a:t>章）</a:t>
            </a:r>
            <a:r>
              <a:rPr lang="en-US" dirty="0"/>
              <a:t> 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A1315C2-9C1B-7148-AB9C-0B8F2E6DD943}"/>
              </a:ext>
            </a:extLst>
          </p:cNvPr>
          <p:cNvSpPr txBox="1">
            <a:spLocks/>
          </p:cNvSpPr>
          <p:nvPr/>
        </p:nvSpPr>
        <p:spPr>
          <a:xfrm>
            <a:off x="1189494" y="1633326"/>
            <a:ext cx="10340237" cy="50430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撒母耳記下第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 大衛的勇士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我們如何做神家的勇士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保護兒女，看守神家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為神家守望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（為配偶，兒女，家人，教會）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沒有看守的地方，仇敵可以自由進出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禱告的看守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至死忠心，永不妥協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以利亞撒擊殺非利士人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，直到手臂疲乏，手黏住刀把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沙瑪在田間擊殺非利士人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，救護了那田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我們看到我們當中有被仇敵攻擊，我們要爭戰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對王的愛和犧牲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勇士對地上的王能夠有這樣的愛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，我們對天上的主更應該值得為他犧牲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我們願意為神犧牲我們的一點享受，專心為神家代求嗎？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9823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2288</Words>
  <Application>Microsoft Macintosh PowerPoint</Application>
  <PresentationFormat>Widescreen</PresentationFormat>
  <Paragraphs>301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LiSong Pro Light</vt:lpstr>
      <vt:lpstr>Franklin Gothic Book</vt:lpstr>
      <vt:lpstr>Wingdings</vt:lpstr>
      <vt:lpstr>Crop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第十五課 大衛王朝補充（撒下21-24章） </vt:lpstr>
      <vt:lpstr>撒母耳記總結</vt:lpstr>
      <vt:lpstr>撒母耳記總結</vt:lpstr>
      <vt:lpstr>撒母耳記總結—大衛與耶穌的相似之處</vt:lpstr>
      <vt:lpstr>第一課 主日學計劃及撒母耳記概論  </vt:lpstr>
      <vt:lpstr>第一課 主日學計劃及撒母耳記概論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第十五課 大衛王朝補充（撒下21-24章） </dc:title>
  <dc:creator>Sandy Mau</dc:creator>
  <cp:lastModifiedBy>Sandy Mau</cp:lastModifiedBy>
  <cp:revision>2</cp:revision>
  <dcterms:created xsi:type="dcterms:W3CDTF">2020-12-12T18:32:27Z</dcterms:created>
  <dcterms:modified xsi:type="dcterms:W3CDTF">2020-12-13T03:21:02Z</dcterms:modified>
</cp:coreProperties>
</file>