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477" r:id="rId2"/>
    <p:sldId id="277" r:id="rId3"/>
    <p:sldId id="483" r:id="rId4"/>
    <p:sldId id="474" r:id="rId5"/>
    <p:sldId id="285" r:id="rId6"/>
    <p:sldId id="278" r:id="rId7"/>
    <p:sldId id="478" r:id="rId8"/>
    <p:sldId id="475" r:id="rId9"/>
    <p:sldId id="486" r:id="rId10"/>
    <p:sldId id="479" r:id="rId11"/>
    <p:sldId id="480" r:id="rId12"/>
    <p:sldId id="481" r:id="rId13"/>
    <p:sldId id="284" r:id="rId14"/>
    <p:sldId id="279" r:id="rId15"/>
    <p:sldId id="482" r:id="rId16"/>
    <p:sldId id="484" r:id="rId17"/>
    <p:sldId id="48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341"/>
  </p:normalViewPr>
  <p:slideViewPr>
    <p:cSldViewPr snapToGrid="0" snapToObjects="1">
      <p:cViewPr varScale="1">
        <p:scale>
          <a:sx n="121" d="100"/>
          <a:sy n="121" d="100"/>
        </p:scale>
        <p:origin x="200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89D7DD-F033-0540-919C-CFF50905D915}" type="doc">
      <dgm:prSet loTypeId="urn:microsoft.com/office/officeart/2005/8/layout/hList1" loCatId="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 altLang="zh-TW"/>
        </a:p>
      </dgm:t>
    </dgm:pt>
    <dgm:pt modelId="{08408CAC-610E-4241-8E6D-8F1E4BBF20C3}">
      <dgm:prSet phldrT="[Text]"/>
      <dgm:spPr/>
      <dgm:t>
        <a:bodyPr/>
        <a:lstStyle/>
        <a:p>
          <a:r>
            <a:rPr lang="en-US" altLang="zh-TW" dirty="0"/>
            <a:t>7</a:t>
          </a:r>
          <a:r>
            <a:rPr lang="zh-TW" altLang="en-US" dirty="0"/>
            <a:t>章</a:t>
          </a:r>
          <a:endParaRPr lang="en-US" altLang="zh-TW" dirty="0"/>
        </a:p>
      </dgm:t>
    </dgm:pt>
    <dgm:pt modelId="{A633D483-3F8B-9B44-8340-F19481CCF299}" type="parTrans" cxnId="{F257CA53-4DA5-1647-B200-5AE1DC2925E6}">
      <dgm:prSet/>
      <dgm:spPr/>
      <dgm:t>
        <a:bodyPr/>
        <a:lstStyle/>
        <a:p>
          <a:endParaRPr lang="en-US" altLang="zh-TW"/>
        </a:p>
      </dgm:t>
    </dgm:pt>
    <dgm:pt modelId="{BE9CE5E8-BD5D-C349-8A36-43FD89258A91}" type="sibTrans" cxnId="{F257CA53-4DA5-1647-B200-5AE1DC2925E6}">
      <dgm:prSet/>
      <dgm:spPr/>
      <dgm:t>
        <a:bodyPr/>
        <a:lstStyle/>
        <a:p>
          <a:endParaRPr lang="en-US" altLang="zh-TW"/>
        </a:p>
      </dgm:t>
    </dgm:pt>
    <dgm:pt modelId="{857A76A8-45AB-6142-B2E2-3BA3E42DCFD5}">
      <dgm:prSet phldrT="[Text]"/>
      <dgm:spPr/>
      <dgm:t>
        <a:bodyPr/>
        <a:lstStyle/>
        <a:p>
          <a:r>
            <a:rPr lang="zh-TW" altLang="en-US" dirty="0"/>
            <a:t>悔改</a:t>
          </a:r>
          <a:endParaRPr lang="en-US" altLang="zh-TW" dirty="0"/>
        </a:p>
      </dgm:t>
    </dgm:pt>
    <dgm:pt modelId="{E145443B-C08F-1440-ADBC-855D723A89DD}" type="parTrans" cxnId="{55FDD780-E4FE-5C42-98D6-324FEB2D291D}">
      <dgm:prSet/>
      <dgm:spPr/>
      <dgm:t>
        <a:bodyPr/>
        <a:lstStyle/>
        <a:p>
          <a:endParaRPr lang="en-US" altLang="zh-TW"/>
        </a:p>
      </dgm:t>
    </dgm:pt>
    <dgm:pt modelId="{93E4C485-67C7-0A4C-9BC6-532F75DAF7AF}" type="sibTrans" cxnId="{55FDD780-E4FE-5C42-98D6-324FEB2D291D}">
      <dgm:prSet/>
      <dgm:spPr/>
      <dgm:t>
        <a:bodyPr/>
        <a:lstStyle/>
        <a:p>
          <a:endParaRPr lang="en-US" altLang="zh-TW"/>
        </a:p>
      </dgm:t>
    </dgm:pt>
    <dgm:pt modelId="{7F2163A0-AEF5-FD43-8156-06B912C114B2}">
      <dgm:prSet phldrT="[Text]"/>
      <dgm:spPr/>
      <dgm:t>
        <a:bodyPr/>
        <a:lstStyle/>
        <a:p>
          <a:r>
            <a:rPr lang="zh-TW" altLang="en-US" dirty="0"/>
            <a:t>戰勝</a:t>
          </a:r>
          <a:endParaRPr lang="en-US" altLang="zh-TW" dirty="0"/>
        </a:p>
      </dgm:t>
    </dgm:pt>
    <dgm:pt modelId="{C89847C7-47FD-3347-A695-896F7300B70E}" type="parTrans" cxnId="{DABCA52C-F5B8-BB4F-A2B9-AD6595352C93}">
      <dgm:prSet/>
      <dgm:spPr/>
      <dgm:t>
        <a:bodyPr/>
        <a:lstStyle/>
        <a:p>
          <a:endParaRPr lang="en-US" altLang="zh-TW"/>
        </a:p>
      </dgm:t>
    </dgm:pt>
    <dgm:pt modelId="{F4A5236A-08C2-DF4A-8FF4-F072CA65F1D1}" type="sibTrans" cxnId="{DABCA52C-F5B8-BB4F-A2B9-AD6595352C93}">
      <dgm:prSet/>
      <dgm:spPr/>
      <dgm:t>
        <a:bodyPr/>
        <a:lstStyle/>
        <a:p>
          <a:endParaRPr lang="en-US" altLang="zh-TW"/>
        </a:p>
      </dgm:t>
    </dgm:pt>
    <dgm:pt modelId="{4DF7911C-4855-5749-A4B1-85D2BBA23A7E}">
      <dgm:prSet phldrT="[Text]"/>
      <dgm:spPr/>
      <dgm:t>
        <a:bodyPr/>
        <a:lstStyle/>
        <a:p>
          <a:r>
            <a:rPr lang="en-US" altLang="zh-TW" dirty="0"/>
            <a:t>8</a:t>
          </a:r>
          <a:r>
            <a:rPr lang="zh-TW" altLang="en-US" dirty="0"/>
            <a:t>章</a:t>
          </a:r>
          <a:endParaRPr lang="en-US" altLang="zh-TW" dirty="0"/>
        </a:p>
      </dgm:t>
    </dgm:pt>
    <dgm:pt modelId="{E68B57CA-05B1-6342-82E2-546C87D0440F}" type="parTrans" cxnId="{E86ABFE6-2E6D-B14A-BE43-DE466296F20A}">
      <dgm:prSet/>
      <dgm:spPr/>
      <dgm:t>
        <a:bodyPr/>
        <a:lstStyle/>
        <a:p>
          <a:endParaRPr lang="en-US" altLang="zh-TW"/>
        </a:p>
      </dgm:t>
    </dgm:pt>
    <dgm:pt modelId="{D85CA39E-22AF-FA4E-A357-7C90B5744E79}" type="sibTrans" cxnId="{E86ABFE6-2E6D-B14A-BE43-DE466296F20A}">
      <dgm:prSet/>
      <dgm:spPr/>
      <dgm:t>
        <a:bodyPr/>
        <a:lstStyle/>
        <a:p>
          <a:endParaRPr lang="en-US" altLang="zh-TW"/>
        </a:p>
      </dgm:t>
    </dgm:pt>
    <dgm:pt modelId="{203AD7F7-5FF4-E449-87DC-774DDFEE7E10}">
      <dgm:prSet phldrT="[Text]"/>
      <dgm:spPr/>
      <dgm:t>
        <a:bodyPr/>
        <a:lstStyle/>
        <a:p>
          <a:r>
            <a:rPr lang="zh-TW" altLang="en-US" dirty="0"/>
            <a:t>要立王</a:t>
          </a:r>
          <a:endParaRPr lang="en-US" altLang="zh-TW" dirty="0"/>
        </a:p>
      </dgm:t>
    </dgm:pt>
    <dgm:pt modelId="{C46FF161-1870-954D-869C-883853744846}" type="parTrans" cxnId="{CBA69648-CC9B-4249-958C-F4985B1B1A8B}">
      <dgm:prSet/>
      <dgm:spPr/>
      <dgm:t>
        <a:bodyPr/>
        <a:lstStyle/>
        <a:p>
          <a:endParaRPr lang="en-US" altLang="zh-TW"/>
        </a:p>
      </dgm:t>
    </dgm:pt>
    <dgm:pt modelId="{AB8AF4CC-4D7E-AD41-9452-B90D666AF368}" type="sibTrans" cxnId="{CBA69648-CC9B-4249-958C-F4985B1B1A8B}">
      <dgm:prSet/>
      <dgm:spPr/>
      <dgm:t>
        <a:bodyPr/>
        <a:lstStyle/>
        <a:p>
          <a:endParaRPr lang="en-US" altLang="zh-TW"/>
        </a:p>
      </dgm:t>
    </dgm:pt>
    <dgm:pt modelId="{3C72BE7E-9BDC-0440-8806-AD8A9C38C1A2}">
      <dgm:prSet phldrT="[Text]"/>
      <dgm:spPr/>
      <dgm:t>
        <a:bodyPr/>
        <a:lstStyle/>
        <a:p>
          <a:r>
            <a:rPr lang="zh-TW" altLang="en-US" dirty="0"/>
            <a:t>求問神</a:t>
          </a:r>
          <a:endParaRPr lang="en-US" altLang="zh-TW" dirty="0"/>
        </a:p>
      </dgm:t>
    </dgm:pt>
    <dgm:pt modelId="{9789D7E7-0A47-9542-9607-24A1FE116EFD}" type="parTrans" cxnId="{9E937CB2-6DA4-7947-83B7-B750F266C4AE}">
      <dgm:prSet/>
      <dgm:spPr/>
      <dgm:t>
        <a:bodyPr/>
        <a:lstStyle/>
        <a:p>
          <a:endParaRPr lang="en-US" altLang="zh-TW"/>
        </a:p>
      </dgm:t>
    </dgm:pt>
    <dgm:pt modelId="{B2FA9C7C-9F71-F340-A3BA-2B294E4D2B17}" type="sibTrans" cxnId="{9E937CB2-6DA4-7947-83B7-B750F266C4AE}">
      <dgm:prSet/>
      <dgm:spPr/>
      <dgm:t>
        <a:bodyPr/>
        <a:lstStyle/>
        <a:p>
          <a:endParaRPr lang="en-US" altLang="zh-TW"/>
        </a:p>
      </dgm:t>
    </dgm:pt>
    <dgm:pt modelId="{CE0B01C1-60A0-3C40-A730-CC0C3F8A26FD}">
      <dgm:prSet phldrT="[Text]"/>
      <dgm:spPr/>
      <dgm:t>
        <a:bodyPr/>
        <a:lstStyle/>
        <a:p>
          <a:r>
            <a:rPr lang="en-US" altLang="zh-TW" dirty="0"/>
            <a:t>9-10:16</a:t>
          </a:r>
        </a:p>
      </dgm:t>
    </dgm:pt>
    <dgm:pt modelId="{EDB4D52C-3A6F-904B-864E-8F0DCFC6E09C}" type="parTrans" cxnId="{C535B108-126C-914A-ABBE-9D10D886E347}">
      <dgm:prSet/>
      <dgm:spPr/>
      <dgm:t>
        <a:bodyPr/>
        <a:lstStyle/>
        <a:p>
          <a:endParaRPr lang="en-US" altLang="zh-TW"/>
        </a:p>
      </dgm:t>
    </dgm:pt>
    <dgm:pt modelId="{CE102E9D-F63E-CB49-8D4D-4E9F9BDCAEDF}" type="sibTrans" cxnId="{C535B108-126C-914A-ABBE-9D10D886E347}">
      <dgm:prSet/>
      <dgm:spPr/>
      <dgm:t>
        <a:bodyPr/>
        <a:lstStyle/>
        <a:p>
          <a:endParaRPr lang="en-US" altLang="zh-TW"/>
        </a:p>
      </dgm:t>
    </dgm:pt>
    <dgm:pt modelId="{EF0E3C32-4156-394F-B6C0-2674EC02ADF6}">
      <dgm:prSet phldrT="[Text]"/>
      <dgm:spPr/>
      <dgm:t>
        <a:bodyPr/>
        <a:lstStyle/>
        <a:p>
          <a:r>
            <a:rPr lang="zh-TW" altLang="en-US" dirty="0"/>
            <a:t>四處尋驢</a:t>
          </a:r>
          <a:endParaRPr lang="en-US" altLang="zh-TW" dirty="0"/>
        </a:p>
      </dgm:t>
    </dgm:pt>
    <dgm:pt modelId="{B936B825-3B78-DC46-B204-471FEF5A1B97}" type="parTrans" cxnId="{CB932AEA-223D-7E40-A08C-CE0D6B53BAE0}">
      <dgm:prSet/>
      <dgm:spPr/>
      <dgm:t>
        <a:bodyPr/>
        <a:lstStyle/>
        <a:p>
          <a:endParaRPr lang="en-US" altLang="zh-TW"/>
        </a:p>
      </dgm:t>
    </dgm:pt>
    <dgm:pt modelId="{98234547-520A-1642-B844-7ABA15958C93}" type="sibTrans" cxnId="{CB932AEA-223D-7E40-A08C-CE0D6B53BAE0}">
      <dgm:prSet/>
      <dgm:spPr/>
      <dgm:t>
        <a:bodyPr/>
        <a:lstStyle/>
        <a:p>
          <a:endParaRPr lang="en-US" altLang="zh-TW"/>
        </a:p>
      </dgm:t>
    </dgm:pt>
    <dgm:pt modelId="{0E8EF350-19C0-3241-A9AA-F85304373B70}">
      <dgm:prSet phldrT="[Text]"/>
      <dgm:spPr/>
      <dgm:t>
        <a:bodyPr/>
        <a:lstStyle/>
        <a:p>
          <a:r>
            <a:rPr lang="en-US" altLang="zh-TW" dirty="0"/>
            <a:t>10:17-11</a:t>
          </a:r>
        </a:p>
      </dgm:t>
    </dgm:pt>
    <dgm:pt modelId="{C5836B0C-433F-D84F-AB8D-53F446D48E13}" type="parTrans" cxnId="{3E482ACE-8215-8E4D-9781-5C0F82EF0E4C}">
      <dgm:prSet/>
      <dgm:spPr/>
      <dgm:t>
        <a:bodyPr/>
        <a:lstStyle/>
        <a:p>
          <a:endParaRPr lang="en-US" altLang="zh-TW"/>
        </a:p>
      </dgm:t>
    </dgm:pt>
    <dgm:pt modelId="{ABCA6750-9449-BA45-974B-6391A66F2228}" type="sibTrans" cxnId="{3E482ACE-8215-8E4D-9781-5C0F82EF0E4C}">
      <dgm:prSet/>
      <dgm:spPr/>
      <dgm:t>
        <a:bodyPr/>
        <a:lstStyle/>
        <a:p>
          <a:endParaRPr lang="en-US" altLang="zh-TW"/>
        </a:p>
      </dgm:t>
    </dgm:pt>
    <dgm:pt modelId="{2C38262E-A020-434A-87EC-D0BA05275071}">
      <dgm:prSet phldrT="[Text]"/>
      <dgm:spPr/>
      <dgm:t>
        <a:bodyPr/>
        <a:lstStyle/>
        <a:p>
          <a:r>
            <a:rPr lang="zh-TW" altLang="en-US" dirty="0"/>
            <a:t>私下膏立</a:t>
          </a:r>
          <a:endParaRPr lang="en-US" altLang="zh-TW" dirty="0"/>
        </a:p>
      </dgm:t>
    </dgm:pt>
    <dgm:pt modelId="{C9290928-36B3-FF4E-9BD0-D7EBC0110496}" type="parTrans" cxnId="{7187C08E-A994-BF42-B6C1-F2E7870623E9}">
      <dgm:prSet/>
      <dgm:spPr/>
      <dgm:t>
        <a:bodyPr/>
        <a:lstStyle/>
        <a:p>
          <a:endParaRPr lang="en-US" altLang="zh-TW"/>
        </a:p>
      </dgm:t>
    </dgm:pt>
    <dgm:pt modelId="{554F2A6C-AD2D-DA4B-B015-8DD3604036F3}" type="sibTrans" cxnId="{7187C08E-A994-BF42-B6C1-F2E7870623E9}">
      <dgm:prSet/>
      <dgm:spPr/>
      <dgm:t>
        <a:bodyPr/>
        <a:lstStyle/>
        <a:p>
          <a:endParaRPr lang="en-US" altLang="zh-TW"/>
        </a:p>
      </dgm:t>
    </dgm:pt>
    <dgm:pt modelId="{61CC8499-4ABD-2544-8616-7BA5D83B8BF7}">
      <dgm:prSet phldrT="[Text]"/>
      <dgm:spPr/>
      <dgm:t>
        <a:bodyPr/>
        <a:lstStyle/>
        <a:p>
          <a:r>
            <a:rPr lang="zh-TW" altLang="en-US" dirty="0"/>
            <a:t>公開膏立</a:t>
          </a:r>
          <a:endParaRPr lang="en-US" altLang="zh-TW" dirty="0"/>
        </a:p>
      </dgm:t>
    </dgm:pt>
    <dgm:pt modelId="{BD5D2D11-E4AE-FC4B-83EA-E63EE5696263}" type="parTrans" cxnId="{BBC1C110-7A26-E745-A5BA-19793BCFAEF2}">
      <dgm:prSet/>
      <dgm:spPr/>
      <dgm:t>
        <a:bodyPr/>
        <a:lstStyle/>
        <a:p>
          <a:endParaRPr lang="en-US" altLang="zh-TW"/>
        </a:p>
      </dgm:t>
    </dgm:pt>
    <dgm:pt modelId="{30210F55-A808-2845-BF2C-9F7C4509C8C5}" type="sibTrans" cxnId="{BBC1C110-7A26-E745-A5BA-19793BCFAEF2}">
      <dgm:prSet/>
      <dgm:spPr/>
      <dgm:t>
        <a:bodyPr/>
        <a:lstStyle/>
        <a:p>
          <a:endParaRPr lang="en-US" altLang="zh-TW"/>
        </a:p>
      </dgm:t>
    </dgm:pt>
    <dgm:pt modelId="{7D34DC4B-FF7D-4D4C-B617-6930FE12AA11}">
      <dgm:prSet phldrT="[Text]"/>
      <dgm:spPr/>
      <dgm:t>
        <a:bodyPr/>
        <a:lstStyle/>
        <a:p>
          <a:r>
            <a:rPr lang="zh-TW" altLang="en-US" dirty="0"/>
            <a:t>援救雅比</a:t>
          </a:r>
          <a:endParaRPr lang="en-US" altLang="zh-TW" dirty="0"/>
        </a:p>
      </dgm:t>
    </dgm:pt>
    <dgm:pt modelId="{F9E557F2-4620-734C-A3DC-7850D4A90709}" type="parTrans" cxnId="{A71880D9-AAE0-2643-B510-FC831ACF6A91}">
      <dgm:prSet/>
      <dgm:spPr/>
      <dgm:t>
        <a:bodyPr/>
        <a:lstStyle/>
        <a:p>
          <a:endParaRPr lang="en-US" altLang="zh-TW"/>
        </a:p>
      </dgm:t>
    </dgm:pt>
    <dgm:pt modelId="{2ECA59CC-EE46-724C-AB38-92C6A6213211}" type="sibTrans" cxnId="{A71880D9-AAE0-2643-B510-FC831ACF6A91}">
      <dgm:prSet/>
      <dgm:spPr/>
      <dgm:t>
        <a:bodyPr/>
        <a:lstStyle/>
        <a:p>
          <a:endParaRPr lang="en-US" altLang="zh-TW"/>
        </a:p>
      </dgm:t>
    </dgm:pt>
    <dgm:pt modelId="{769DFA38-5065-1943-AA8A-6383BD153617}" type="pres">
      <dgm:prSet presAssocID="{CB89D7DD-F033-0540-919C-CFF50905D915}" presName="Name0" presStyleCnt="0">
        <dgm:presLayoutVars>
          <dgm:dir/>
          <dgm:animLvl val="lvl"/>
          <dgm:resizeHandles val="exact"/>
        </dgm:presLayoutVars>
      </dgm:prSet>
      <dgm:spPr/>
    </dgm:pt>
    <dgm:pt modelId="{4329F5F1-B147-4841-9ED0-4E9C8F1A1765}" type="pres">
      <dgm:prSet presAssocID="{08408CAC-610E-4241-8E6D-8F1E4BBF20C3}" presName="composite" presStyleCnt="0"/>
      <dgm:spPr/>
    </dgm:pt>
    <dgm:pt modelId="{7A6F1C0E-803A-BB47-88A0-C8E5FAB55823}" type="pres">
      <dgm:prSet presAssocID="{08408CAC-610E-4241-8E6D-8F1E4BBF20C3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B6932D12-8C01-4344-BE8B-4EB36804B60E}" type="pres">
      <dgm:prSet presAssocID="{08408CAC-610E-4241-8E6D-8F1E4BBF20C3}" presName="desTx" presStyleLbl="alignAccFollowNode1" presStyleIdx="0" presStyleCnt="4">
        <dgm:presLayoutVars>
          <dgm:bulletEnabled val="1"/>
        </dgm:presLayoutVars>
      </dgm:prSet>
      <dgm:spPr/>
    </dgm:pt>
    <dgm:pt modelId="{D259E6F6-15E2-A14B-B9FA-F91970775C17}" type="pres">
      <dgm:prSet presAssocID="{BE9CE5E8-BD5D-C349-8A36-43FD89258A91}" presName="space" presStyleCnt="0"/>
      <dgm:spPr/>
    </dgm:pt>
    <dgm:pt modelId="{844E3872-90EE-5245-A74A-EE89D63FB778}" type="pres">
      <dgm:prSet presAssocID="{4DF7911C-4855-5749-A4B1-85D2BBA23A7E}" presName="composite" presStyleCnt="0"/>
      <dgm:spPr/>
    </dgm:pt>
    <dgm:pt modelId="{79954D2D-90A2-B14C-ADC0-60FE5E20CA4F}" type="pres">
      <dgm:prSet presAssocID="{4DF7911C-4855-5749-A4B1-85D2BBA23A7E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0FC92E0E-6565-524A-AF9B-E5B47ADE0030}" type="pres">
      <dgm:prSet presAssocID="{4DF7911C-4855-5749-A4B1-85D2BBA23A7E}" presName="desTx" presStyleLbl="alignAccFollowNode1" presStyleIdx="1" presStyleCnt="4">
        <dgm:presLayoutVars>
          <dgm:bulletEnabled val="1"/>
        </dgm:presLayoutVars>
      </dgm:prSet>
      <dgm:spPr/>
    </dgm:pt>
    <dgm:pt modelId="{C41F79BC-3F60-AD42-BCDB-B0F74596A203}" type="pres">
      <dgm:prSet presAssocID="{D85CA39E-22AF-FA4E-A357-7C90B5744E79}" presName="space" presStyleCnt="0"/>
      <dgm:spPr/>
    </dgm:pt>
    <dgm:pt modelId="{18E0F8C5-E27D-2540-A1F2-DDDB4CA78E93}" type="pres">
      <dgm:prSet presAssocID="{CE0B01C1-60A0-3C40-A730-CC0C3F8A26FD}" presName="composite" presStyleCnt="0"/>
      <dgm:spPr/>
    </dgm:pt>
    <dgm:pt modelId="{28C70BFF-CF66-8D4F-B3DB-F00E34B1C862}" type="pres">
      <dgm:prSet presAssocID="{CE0B01C1-60A0-3C40-A730-CC0C3F8A26FD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4298BDB8-325E-6242-9AD3-CADD80FA087A}" type="pres">
      <dgm:prSet presAssocID="{CE0B01C1-60A0-3C40-A730-CC0C3F8A26FD}" presName="desTx" presStyleLbl="alignAccFollowNode1" presStyleIdx="2" presStyleCnt="4">
        <dgm:presLayoutVars>
          <dgm:bulletEnabled val="1"/>
        </dgm:presLayoutVars>
      </dgm:prSet>
      <dgm:spPr/>
    </dgm:pt>
    <dgm:pt modelId="{9035B182-136D-D640-9CC5-B7993F8DDE5D}" type="pres">
      <dgm:prSet presAssocID="{CE102E9D-F63E-CB49-8D4D-4E9F9BDCAEDF}" presName="space" presStyleCnt="0"/>
      <dgm:spPr/>
    </dgm:pt>
    <dgm:pt modelId="{F530F97B-1A22-4F44-B394-821F75835132}" type="pres">
      <dgm:prSet presAssocID="{0E8EF350-19C0-3241-A9AA-F85304373B70}" presName="composite" presStyleCnt="0"/>
      <dgm:spPr/>
    </dgm:pt>
    <dgm:pt modelId="{19D824A0-72F5-7A4B-894E-DA13E4ACD8B0}" type="pres">
      <dgm:prSet presAssocID="{0E8EF350-19C0-3241-A9AA-F85304373B70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BC6A7E5C-AA30-FB4D-A7F0-C6E212B23C92}" type="pres">
      <dgm:prSet presAssocID="{0E8EF350-19C0-3241-A9AA-F85304373B70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C535B108-126C-914A-ABBE-9D10D886E347}" srcId="{CB89D7DD-F033-0540-919C-CFF50905D915}" destId="{CE0B01C1-60A0-3C40-A730-CC0C3F8A26FD}" srcOrd="2" destOrd="0" parTransId="{EDB4D52C-3A6F-904B-864E-8F0DCFC6E09C}" sibTransId="{CE102E9D-F63E-CB49-8D4D-4E9F9BDCAEDF}"/>
    <dgm:cxn modelId="{BBC1C110-7A26-E745-A5BA-19793BCFAEF2}" srcId="{0E8EF350-19C0-3241-A9AA-F85304373B70}" destId="{61CC8499-4ABD-2544-8616-7BA5D83B8BF7}" srcOrd="0" destOrd="0" parTransId="{BD5D2D11-E4AE-FC4B-83EA-E63EE5696263}" sibTransId="{30210F55-A808-2845-BF2C-9F7C4509C8C5}"/>
    <dgm:cxn modelId="{33281312-BAAC-3B4C-8C7F-37E6A33B87E1}" type="presOf" srcId="{203AD7F7-5FF4-E449-87DC-774DDFEE7E10}" destId="{0FC92E0E-6565-524A-AF9B-E5B47ADE0030}" srcOrd="0" destOrd="0" presId="urn:microsoft.com/office/officeart/2005/8/layout/hList1"/>
    <dgm:cxn modelId="{EF6AD71A-560A-7248-85D5-8FB0EC07DF1A}" type="presOf" srcId="{0E8EF350-19C0-3241-A9AA-F85304373B70}" destId="{19D824A0-72F5-7A4B-894E-DA13E4ACD8B0}" srcOrd="0" destOrd="0" presId="urn:microsoft.com/office/officeart/2005/8/layout/hList1"/>
    <dgm:cxn modelId="{DABCA52C-F5B8-BB4F-A2B9-AD6595352C93}" srcId="{08408CAC-610E-4241-8E6D-8F1E4BBF20C3}" destId="{7F2163A0-AEF5-FD43-8156-06B912C114B2}" srcOrd="1" destOrd="0" parTransId="{C89847C7-47FD-3347-A695-896F7300B70E}" sibTransId="{F4A5236A-08C2-DF4A-8FF4-F072CA65F1D1}"/>
    <dgm:cxn modelId="{CBA69648-CC9B-4249-958C-F4985B1B1A8B}" srcId="{4DF7911C-4855-5749-A4B1-85D2BBA23A7E}" destId="{203AD7F7-5FF4-E449-87DC-774DDFEE7E10}" srcOrd="0" destOrd="0" parTransId="{C46FF161-1870-954D-869C-883853744846}" sibTransId="{AB8AF4CC-4D7E-AD41-9452-B90D666AF368}"/>
    <dgm:cxn modelId="{F257CA53-4DA5-1647-B200-5AE1DC2925E6}" srcId="{CB89D7DD-F033-0540-919C-CFF50905D915}" destId="{08408CAC-610E-4241-8E6D-8F1E4BBF20C3}" srcOrd="0" destOrd="0" parTransId="{A633D483-3F8B-9B44-8340-F19481CCF299}" sibTransId="{BE9CE5E8-BD5D-C349-8A36-43FD89258A91}"/>
    <dgm:cxn modelId="{06EBE456-2A07-3B46-8887-F0D162B31568}" type="presOf" srcId="{7F2163A0-AEF5-FD43-8156-06B912C114B2}" destId="{B6932D12-8C01-4344-BE8B-4EB36804B60E}" srcOrd="0" destOrd="1" presId="urn:microsoft.com/office/officeart/2005/8/layout/hList1"/>
    <dgm:cxn modelId="{941D5176-42A2-B54C-9015-80B413C7297A}" type="presOf" srcId="{CE0B01C1-60A0-3C40-A730-CC0C3F8A26FD}" destId="{28C70BFF-CF66-8D4F-B3DB-F00E34B1C862}" srcOrd="0" destOrd="0" presId="urn:microsoft.com/office/officeart/2005/8/layout/hList1"/>
    <dgm:cxn modelId="{7D950578-5190-1446-BA2D-FF376CA4DB1B}" type="presOf" srcId="{7D34DC4B-FF7D-4D4C-B617-6930FE12AA11}" destId="{BC6A7E5C-AA30-FB4D-A7F0-C6E212B23C92}" srcOrd="0" destOrd="1" presId="urn:microsoft.com/office/officeart/2005/8/layout/hList1"/>
    <dgm:cxn modelId="{55FDD780-E4FE-5C42-98D6-324FEB2D291D}" srcId="{08408CAC-610E-4241-8E6D-8F1E4BBF20C3}" destId="{857A76A8-45AB-6142-B2E2-3BA3E42DCFD5}" srcOrd="0" destOrd="0" parTransId="{E145443B-C08F-1440-ADBC-855D723A89DD}" sibTransId="{93E4C485-67C7-0A4C-9BC6-532F75DAF7AF}"/>
    <dgm:cxn modelId="{9527A281-744A-0F4B-98D4-970BD760623D}" type="presOf" srcId="{EF0E3C32-4156-394F-B6C0-2674EC02ADF6}" destId="{4298BDB8-325E-6242-9AD3-CADD80FA087A}" srcOrd="0" destOrd="0" presId="urn:microsoft.com/office/officeart/2005/8/layout/hList1"/>
    <dgm:cxn modelId="{B44C848B-7FC8-064F-BC00-FD9FAD412ACB}" type="presOf" srcId="{4DF7911C-4855-5749-A4B1-85D2BBA23A7E}" destId="{79954D2D-90A2-B14C-ADC0-60FE5E20CA4F}" srcOrd="0" destOrd="0" presId="urn:microsoft.com/office/officeart/2005/8/layout/hList1"/>
    <dgm:cxn modelId="{7187C08E-A994-BF42-B6C1-F2E7870623E9}" srcId="{CE0B01C1-60A0-3C40-A730-CC0C3F8A26FD}" destId="{2C38262E-A020-434A-87EC-D0BA05275071}" srcOrd="1" destOrd="0" parTransId="{C9290928-36B3-FF4E-9BD0-D7EBC0110496}" sibTransId="{554F2A6C-AD2D-DA4B-B015-8DD3604036F3}"/>
    <dgm:cxn modelId="{591FEE95-FEE7-E24D-BCB3-B44EA9536836}" type="presOf" srcId="{08408CAC-610E-4241-8E6D-8F1E4BBF20C3}" destId="{7A6F1C0E-803A-BB47-88A0-C8E5FAB55823}" srcOrd="0" destOrd="0" presId="urn:microsoft.com/office/officeart/2005/8/layout/hList1"/>
    <dgm:cxn modelId="{4C9CE2AC-3A88-E14A-848B-37401F0E8586}" type="presOf" srcId="{CB89D7DD-F033-0540-919C-CFF50905D915}" destId="{769DFA38-5065-1943-AA8A-6383BD153617}" srcOrd="0" destOrd="0" presId="urn:microsoft.com/office/officeart/2005/8/layout/hList1"/>
    <dgm:cxn modelId="{9E937CB2-6DA4-7947-83B7-B750F266C4AE}" srcId="{4DF7911C-4855-5749-A4B1-85D2BBA23A7E}" destId="{3C72BE7E-9BDC-0440-8806-AD8A9C38C1A2}" srcOrd="1" destOrd="0" parTransId="{9789D7E7-0A47-9542-9607-24A1FE116EFD}" sibTransId="{B2FA9C7C-9F71-F340-A3BA-2B294E4D2B17}"/>
    <dgm:cxn modelId="{3E482ACE-8215-8E4D-9781-5C0F82EF0E4C}" srcId="{CB89D7DD-F033-0540-919C-CFF50905D915}" destId="{0E8EF350-19C0-3241-A9AA-F85304373B70}" srcOrd="3" destOrd="0" parTransId="{C5836B0C-433F-D84F-AB8D-53F446D48E13}" sibTransId="{ABCA6750-9449-BA45-974B-6391A66F2228}"/>
    <dgm:cxn modelId="{A71880D9-AAE0-2643-B510-FC831ACF6A91}" srcId="{0E8EF350-19C0-3241-A9AA-F85304373B70}" destId="{7D34DC4B-FF7D-4D4C-B617-6930FE12AA11}" srcOrd="1" destOrd="0" parTransId="{F9E557F2-4620-734C-A3DC-7850D4A90709}" sibTransId="{2ECA59CC-EE46-724C-AB38-92C6A6213211}"/>
    <dgm:cxn modelId="{E86ABFE6-2E6D-B14A-BE43-DE466296F20A}" srcId="{CB89D7DD-F033-0540-919C-CFF50905D915}" destId="{4DF7911C-4855-5749-A4B1-85D2BBA23A7E}" srcOrd="1" destOrd="0" parTransId="{E68B57CA-05B1-6342-82E2-546C87D0440F}" sibTransId="{D85CA39E-22AF-FA4E-A357-7C90B5744E79}"/>
    <dgm:cxn modelId="{CB932AEA-223D-7E40-A08C-CE0D6B53BAE0}" srcId="{CE0B01C1-60A0-3C40-A730-CC0C3F8A26FD}" destId="{EF0E3C32-4156-394F-B6C0-2674EC02ADF6}" srcOrd="0" destOrd="0" parTransId="{B936B825-3B78-DC46-B204-471FEF5A1B97}" sibTransId="{98234547-520A-1642-B844-7ABA15958C93}"/>
    <dgm:cxn modelId="{2025CAEB-4E7A-4D4A-8322-C7BF50619AB0}" type="presOf" srcId="{857A76A8-45AB-6142-B2E2-3BA3E42DCFD5}" destId="{B6932D12-8C01-4344-BE8B-4EB36804B60E}" srcOrd="0" destOrd="0" presId="urn:microsoft.com/office/officeart/2005/8/layout/hList1"/>
    <dgm:cxn modelId="{72B9DDED-0C02-E341-9F4F-BB7D0283FD3F}" type="presOf" srcId="{61CC8499-4ABD-2544-8616-7BA5D83B8BF7}" destId="{BC6A7E5C-AA30-FB4D-A7F0-C6E212B23C92}" srcOrd="0" destOrd="0" presId="urn:microsoft.com/office/officeart/2005/8/layout/hList1"/>
    <dgm:cxn modelId="{6CE4AAF2-E192-3042-AE66-9C54542538EE}" type="presOf" srcId="{2C38262E-A020-434A-87EC-D0BA05275071}" destId="{4298BDB8-325E-6242-9AD3-CADD80FA087A}" srcOrd="0" destOrd="1" presId="urn:microsoft.com/office/officeart/2005/8/layout/hList1"/>
    <dgm:cxn modelId="{7723D7FA-BCF1-1244-A9CA-97C6872376FE}" type="presOf" srcId="{3C72BE7E-9BDC-0440-8806-AD8A9C38C1A2}" destId="{0FC92E0E-6565-524A-AF9B-E5B47ADE0030}" srcOrd="0" destOrd="1" presId="urn:microsoft.com/office/officeart/2005/8/layout/hList1"/>
    <dgm:cxn modelId="{1C4A4D07-F751-DB4B-86B5-BF8A5F62BC4F}" type="presParOf" srcId="{769DFA38-5065-1943-AA8A-6383BD153617}" destId="{4329F5F1-B147-4841-9ED0-4E9C8F1A1765}" srcOrd="0" destOrd="0" presId="urn:microsoft.com/office/officeart/2005/8/layout/hList1"/>
    <dgm:cxn modelId="{FDA6F8FB-ECA8-ED4F-9D3C-3DD44F597813}" type="presParOf" srcId="{4329F5F1-B147-4841-9ED0-4E9C8F1A1765}" destId="{7A6F1C0E-803A-BB47-88A0-C8E5FAB55823}" srcOrd="0" destOrd="0" presId="urn:microsoft.com/office/officeart/2005/8/layout/hList1"/>
    <dgm:cxn modelId="{F63A13F5-A25F-9E4B-BB77-BA7A7C6074DD}" type="presParOf" srcId="{4329F5F1-B147-4841-9ED0-4E9C8F1A1765}" destId="{B6932D12-8C01-4344-BE8B-4EB36804B60E}" srcOrd="1" destOrd="0" presId="urn:microsoft.com/office/officeart/2005/8/layout/hList1"/>
    <dgm:cxn modelId="{27141793-C085-5249-82E5-24BC4889BA6C}" type="presParOf" srcId="{769DFA38-5065-1943-AA8A-6383BD153617}" destId="{D259E6F6-15E2-A14B-B9FA-F91970775C17}" srcOrd="1" destOrd="0" presId="urn:microsoft.com/office/officeart/2005/8/layout/hList1"/>
    <dgm:cxn modelId="{22B6A3D2-39C1-6E4A-9A0E-B09AD78D29D7}" type="presParOf" srcId="{769DFA38-5065-1943-AA8A-6383BD153617}" destId="{844E3872-90EE-5245-A74A-EE89D63FB778}" srcOrd="2" destOrd="0" presId="urn:microsoft.com/office/officeart/2005/8/layout/hList1"/>
    <dgm:cxn modelId="{49159417-2B87-914D-AC97-4CE24286DE8A}" type="presParOf" srcId="{844E3872-90EE-5245-A74A-EE89D63FB778}" destId="{79954D2D-90A2-B14C-ADC0-60FE5E20CA4F}" srcOrd="0" destOrd="0" presId="urn:microsoft.com/office/officeart/2005/8/layout/hList1"/>
    <dgm:cxn modelId="{20BC7219-1972-0D4C-B5CF-AD4F085A8C7F}" type="presParOf" srcId="{844E3872-90EE-5245-A74A-EE89D63FB778}" destId="{0FC92E0E-6565-524A-AF9B-E5B47ADE0030}" srcOrd="1" destOrd="0" presId="urn:microsoft.com/office/officeart/2005/8/layout/hList1"/>
    <dgm:cxn modelId="{6CDA5F26-25A3-7142-AB34-D3EAC8380740}" type="presParOf" srcId="{769DFA38-5065-1943-AA8A-6383BD153617}" destId="{C41F79BC-3F60-AD42-BCDB-B0F74596A203}" srcOrd="3" destOrd="0" presId="urn:microsoft.com/office/officeart/2005/8/layout/hList1"/>
    <dgm:cxn modelId="{1BE1E4EF-205D-6943-9BE0-848F1E56F96F}" type="presParOf" srcId="{769DFA38-5065-1943-AA8A-6383BD153617}" destId="{18E0F8C5-E27D-2540-A1F2-DDDB4CA78E93}" srcOrd="4" destOrd="0" presId="urn:microsoft.com/office/officeart/2005/8/layout/hList1"/>
    <dgm:cxn modelId="{D37424D2-8C25-C544-A0CE-8163C7DE2213}" type="presParOf" srcId="{18E0F8C5-E27D-2540-A1F2-DDDB4CA78E93}" destId="{28C70BFF-CF66-8D4F-B3DB-F00E34B1C862}" srcOrd="0" destOrd="0" presId="urn:microsoft.com/office/officeart/2005/8/layout/hList1"/>
    <dgm:cxn modelId="{C5B0B81F-48FC-4B41-AD38-00C21FFCA3DB}" type="presParOf" srcId="{18E0F8C5-E27D-2540-A1F2-DDDB4CA78E93}" destId="{4298BDB8-325E-6242-9AD3-CADD80FA087A}" srcOrd="1" destOrd="0" presId="urn:microsoft.com/office/officeart/2005/8/layout/hList1"/>
    <dgm:cxn modelId="{97C3696A-6FC8-C34F-BBE2-DB8EB2F0EEE1}" type="presParOf" srcId="{769DFA38-5065-1943-AA8A-6383BD153617}" destId="{9035B182-136D-D640-9CC5-B7993F8DDE5D}" srcOrd="5" destOrd="0" presId="urn:microsoft.com/office/officeart/2005/8/layout/hList1"/>
    <dgm:cxn modelId="{D15B1244-0AFB-3943-9D59-B4AD8722326E}" type="presParOf" srcId="{769DFA38-5065-1943-AA8A-6383BD153617}" destId="{F530F97B-1A22-4F44-B394-821F75835132}" srcOrd="6" destOrd="0" presId="urn:microsoft.com/office/officeart/2005/8/layout/hList1"/>
    <dgm:cxn modelId="{321CFA0A-58CA-0F49-AEFC-7EEAAD511592}" type="presParOf" srcId="{F530F97B-1A22-4F44-B394-821F75835132}" destId="{19D824A0-72F5-7A4B-894E-DA13E4ACD8B0}" srcOrd="0" destOrd="0" presId="urn:microsoft.com/office/officeart/2005/8/layout/hList1"/>
    <dgm:cxn modelId="{809779AB-75D5-244D-93D6-B5506199FD2C}" type="presParOf" srcId="{F530F97B-1A22-4F44-B394-821F75835132}" destId="{BC6A7E5C-AA30-FB4D-A7F0-C6E212B23C9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6F1C0E-803A-BB47-88A0-C8E5FAB55823}">
      <dsp:nvSpPr>
        <dsp:cNvPr id="0" name=""/>
        <dsp:cNvSpPr/>
      </dsp:nvSpPr>
      <dsp:spPr>
        <a:xfrm>
          <a:off x="3055" y="1628771"/>
          <a:ext cx="1837531" cy="7200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500" kern="1200" dirty="0"/>
            <a:t>7</a:t>
          </a:r>
          <a:r>
            <a:rPr lang="zh-TW" altLang="en-US" sz="2500" kern="1200" dirty="0"/>
            <a:t>章</a:t>
          </a:r>
          <a:endParaRPr lang="en-US" altLang="zh-TW" sz="2500" kern="1200" dirty="0"/>
        </a:p>
      </dsp:txBody>
      <dsp:txXfrm>
        <a:off x="3055" y="1628771"/>
        <a:ext cx="1837531" cy="720000"/>
      </dsp:txXfrm>
    </dsp:sp>
    <dsp:sp modelId="{B6932D12-8C01-4344-BE8B-4EB36804B60E}">
      <dsp:nvSpPr>
        <dsp:cNvPr id="0" name=""/>
        <dsp:cNvSpPr/>
      </dsp:nvSpPr>
      <dsp:spPr>
        <a:xfrm>
          <a:off x="3055" y="2348771"/>
          <a:ext cx="1837531" cy="1441125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500" kern="1200" dirty="0"/>
            <a:t>悔改</a:t>
          </a:r>
          <a:endParaRPr lang="en-US" altLang="zh-TW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500" kern="1200" dirty="0"/>
            <a:t>戰勝</a:t>
          </a:r>
          <a:endParaRPr lang="en-US" altLang="zh-TW" sz="2500" kern="1200" dirty="0"/>
        </a:p>
      </dsp:txBody>
      <dsp:txXfrm>
        <a:off x="3055" y="2348771"/>
        <a:ext cx="1837531" cy="1441125"/>
      </dsp:txXfrm>
    </dsp:sp>
    <dsp:sp modelId="{79954D2D-90A2-B14C-ADC0-60FE5E20CA4F}">
      <dsp:nvSpPr>
        <dsp:cNvPr id="0" name=""/>
        <dsp:cNvSpPr/>
      </dsp:nvSpPr>
      <dsp:spPr>
        <a:xfrm>
          <a:off x="2097841" y="1628771"/>
          <a:ext cx="1837531" cy="720000"/>
        </a:xfrm>
        <a:prstGeom prst="rect">
          <a:avLst/>
        </a:prstGeom>
        <a:solidFill>
          <a:schemeClr val="accent4">
            <a:hueOff val="548478"/>
            <a:satOff val="2377"/>
            <a:lumOff val="1569"/>
            <a:alphaOff val="0"/>
          </a:schemeClr>
        </a:solidFill>
        <a:ln w="34925" cap="flat" cmpd="sng" algn="in">
          <a:solidFill>
            <a:schemeClr val="accent4">
              <a:hueOff val="548478"/>
              <a:satOff val="2377"/>
              <a:lumOff val="1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500" kern="1200" dirty="0"/>
            <a:t>8</a:t>
          </a:r>
          <a:r>
            <a:rPr lang="zh-TW" altLang="en-US" sz="2500" kern="1200" dirty="0"/>
            <a:t>章</a:t>
          </a:r>
          <a:endParaRPr lang="en-US" altLang="zh-TW" sz="2500" kern="1200" dirty="0"/>
        </a:p>
      </dsp:txBody>
      <dsp:txXfrm>
        <a:off x="2097841" y="1628771"/>
        <a:ext cx="1837531" cy="720000"/>
      </dsp:txXfrm>
    </dsp:sp>
    <dsp:sp modelId="{0FC92E0E-6565-524A-AF9B-E5B47ADE0030}">
      <dsp:nvSpPr>
        <dsp:cNvPr id="0" name=""/>
        <dsp:cNvSpPr/>
      </dsp:nvSpPr>
      <dsp:spPr>
        <a:xfrm>
          <a:off x="2097841" y="2348771"/>
          <a:ext cx="1837531" cy="1441125"/>
        </a:xfrm>
        <a:prstGeom prst="rect">
          <a:avLst/>
        </a:prstGeom>
        <a:solidFill>
          <a:schemeClr val="accent4">
            <a:tint val="40000"/>
            <a:alpha val="90000"/>
            <a:hueOff val="758242"/>
            <a:satOff val="2841"/>
            <a:lumOff val="367"/>
            <a:alphaOff val="0"/>
          </a:schemeClr>
        </a:solidFill>
        <a:ln w="34925" cap="flat" cmpd="sng" algn="in">
          <a:solidFill>
            <a:schemeClr val="accent4">
              <a:tint val="40000"/>
              <a:alpha val="90000"/>
              <a:hueOff val="758242"/>
              <a:satOff val="2841"/>
              <a:lumOff val="36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500" kern="1200" dirty="0"/>
            <a:t>要立王</a:t>
          </a:r>
          <a:endParaRPr lang="en-US" altLang="zh-TW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500" kern="1200" dirty="0"/>
            <a:t>求問神</a:t>
          </a:r>
          <a:endParaRPr lang="en-US" altLang="zh-TW" sz="2500" kern="1200" dirty="0"/>
        </a:p>
      </dsp:txBody>
      <dsp:txXfrm>
        <a:off x="2097841" y="2348771"/>
        <a:ext cx="1837531" cy="1441125"/>
      </dsp:txXfrm>
    </dsp:sp>
    <dsp:sp modelId="{28C70BFF-CF66-8D4F-B3DB-F00E34B1C862}">
      <dsp:nvSpPr>
        <dsp:cNvPr id="0" name=""/>
        <dsp:cNvSpPr/>
      </dsp:nvSpPr>
      <dsp:spPr>
        <a:xfrm>
          <a:off x="4192627" y="1628771"/>
          <a:ext cx="1837531" cy="720000"/>
        </a:xfrm>
        <a:prstGeom prst="rect">
          <a:avLst/>
        </a:prstGeom>
        <a:solidFill>
          <a:schemeClr val="accent4">
            <a:hueOff val="1096956"/>
            <a:satOff val="4755"/>
            <a:lumOff val="3137"/>
            <a:alphaOff val="0"/>
          </a:schemeClr>
        </a:solidFill>
        <a:ln w="34925" cap="flat" cmpd="sng" algn="in">
          <a:solidFill>
            <a:schemeClr val="accent4">
              <a:hueOff val="1096956"/>
              <a:satOff val="4755"/>
              <a:lumOff val="31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500" kern="1200" dirty="0"/>
            <a:t>9-10:16</a:t>
          </a:r>
        </a:p>
      </dsp:txBody>
      <dsp:txXfrm>
        <a:off x="4192627" y="1628771"/>
        <a:ext cx="1837531" cy="720000"/>
      </dsp:txXfrm>
    </dsp:sp>
    <dsp:sp modelId="{4298BDB8-325E-6242-9AD3-CADD80FA087A}">
      <dsp:nvSpPr>
        <dsp:cNvPr id="0" name=""/>
        <dsp:cNvSpPr/>
      </dsp:nvSpPr>
      <dsp:spPr>
        <a:xfrm>
          <a:off x="4192627" y="2348771"/>
          <a:ext cx="1837531" cy="1441125"/>
        </a:xfrm>
        <a:prstGeom prst="rect">
          <a:avLst/>
        </a:prstGeom>
        <a:solidFill>
          <a:schemeClr val="accent4">
            <a:tint val="40000"/>
            <a:alpha val="90000"/>
            <a:hueOff val="1516484"/>
            <a:satOff val="5681"/>
            <a:lumOff val="733"/>
            <a:alphaOff val="0"/>
          </a:schemeClr>
        </a:solidFill>
        <a:ln w="34925" cap="flat" cmpd="sng" algn="in">
          <a:solidFill>
            <a:schemeClr val="accent4">
              <a:tint val="40000"/>
              <a:alpha val="90000"/>
              <a:hueOff val="1516484"/>
              <a:satOff val="5681"/>
              <a:lumOff val="7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500" kern="1200" dirty="0"/>
            <a:t>四處尋驢</a:t>
          </a:r>
          <a:endParaRPr lang="en-US" altLang="zh-TW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500" kern="1200" dirty="0"/>
            <a:t>私下膏立</a:t>
          </a:r>
          <a:endParaRPr lang="en-US" altLang="zh-TW" sz="2500" kern="1200" dirty="0"/>
        </a:p>
      </dsp:txBody>
      <dsp:txXfrm>
        <a:off x="4192627" y="2348771"/>
        <a:ext cx="1837531" cy="1441125"/>
      </dsp:txXfrm>
    </dsp:sp>
    <dsp:sp modelId="{19D824A0-72F5-7A4B-894E-DA13E4ACD8B0}">
      <dsp:nvSpPr>
        <dsp:cNvPr id="0" name=""/>
        <dsp:cNvSpPr/>
      </dsp:nvSpPr>
      <dsp:spPr>
        <a:xfrm>
          <a:off x="6287412" y="1628771"/>
          <a:ext cx="1837531" cy="720000"/>
        </a:xfrm>
        <a:prstGeom prst="rect">
          <a:avLst/>
        </a:prstGeom>
        <a:solidFill>
          <a:schemeClr val="accent4">
            <a:hueOff val="1645434"/>
            <a:satOff val="7132"/>
            <a:lumOff val="4706"/>
            <a:alphaOff val="0"/>
          </a:schemeClr>
        </a:solidFill>
        <a:ln w="34925" cap="flat" cmpd="sng" algn="in">
          <a:solidFill>
            <a:schemeClr val="accent4">
              <a:hueOff val="1645434"/>
              <a:satOff val="7132"/>
              <a:lumOff val="47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500" kern="1200" dirty="0"/>
            <a:t>10:17-11</a:t>
          </a:r>
        </a:p>
      </dsp:txBody>
      <dsp:txXfrm>
        <a:off x="6287412" y="1628771"/>
        <a:ext cx="1837531" cy="720000"/>
      </dsp:txXfrm>
    </dsp:sp>
    <dsp:sp modelId="{BC6A7E5C-AA30-FB4D-A7F0-C6E212B23C92}">
      <dsp:nvSpPr>
        <dsp:cNvPr id="0" name=""/>
        <dsp:cNvSpPr/>
      </dsp:nvSpPr>
      <dsp:spPr>
        <a:xfrm>
          <a:off x="6287412" y="2348771"/>
          <a:ext cx="1837531" cy="1441125"/>
        </a:xfrm>
        <a:prstGeom prst="rect">
          <a:avLst/>
        </a:prstGeom>
        <a:solidFill>
          <a:schemeClr val="accent4">
            <a:tint val="40000"/>
            <a:alpha val="90000"/>
            <a:hueOff val="2274726"/>
            <a:satOff val="8522"/>
            <a:lumOff val="1100"/>
            <a:alphaOff val="0"/>
          </a:schemeClr>
        </a:solidFill>
        <a:ln w="34925" cap="flat" cmpd="sng" algn="in">
          <a:solidFill>
            <a:schemeClr val="accent4">
              <a:tint val="40000"/>
              <a:alpha val="90000"/>
              <a:hueOff val="2274726"/>
              <a:satOff val="8522"/>
              <a:lumOff val="11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500" kern="1200" dirty="0"/>
            <a:t>公開膏立</a:t>
          </a:r>
          <a:endParaRPr lang="en-US" altLang="zh-TW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TW" altLang="en-US" sz="2500" kern="1200" dirty="0"/>
            <a:t>援救雅比</a:t>
          </a:r>
          <a:endParaRPr lang="en-US" altLang="zh-TW" sz="2500" kern="1200" dirty="0"/>
        </a:p>
      </dsp:txBody>
      <dsp:txXfrm>
        <a:off x="6287412" y="2348771"/>
        <a:ext cx="1837531" cy="14411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741975D-EC9C-A84A-A20B-1C36B1E66B93}" type="datetime1">
              <a:rPr lang="en-US" smtClean="0"/>
              <a:t>9/19/20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8555034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685800"/>
            <a:ext cx="9793111" cy="1004689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90489"/>
            <a:ext cx="9601200" cy="448171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CDDE4-4072-874D-A870-AD21A3E70141}" type="datetime1">
              <a:rPr lang="en-US" smtClean="0"/>
              <a:t>9/19/20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311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8663-DE96-BA49-9BDD-E57EB5C3E290}" type="datetime1">
              <a:rPr lang="en-US" smtClean="0"/>
              <a:t>9/19/20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804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5412-B7E3-2545-B3F2-412FA0C3CB42}" type="datetime1">
              <a:rPr lang="en-US" smtClean="0"/>
              <a:t>9/19/20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331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6636C8-80E9-734F-8C29-C87C82526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3D057E-1120-6341-B4A9-6901E5DEB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19A8F-3563-F148-9551-B9AED16A3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315202-2E4F-6442-9E45-923444CBC151}" type="slidenum">
              <a:rPr lang="zh-TW" altLang="en-US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69322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C0EE8A6-03F3-BB40-94A4-88505F69CE9B}" type="datetime1">
              <a:rPr lang="en-US" smtClean="0"/>
              <a:t>9/19/20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BABEB98-37D1-5C49-827F-EF87AC176EB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19912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LiSong Pro Light" panose="02020300000000000000" pitchFamily="18" charset="-120"/>
          <a:ea typeface="LiSong Pro Light" panose="02020300000000000000" pitchFamily="18" charset="-120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biblegeography.holylight.org.tw/images/index/condensedbible/map/047.GI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0DB9E-C94A-B644-BBE8-9B97E25A3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685800"/>
            <a:ext cx="9901003" cy="1285875"/>
          </a:xfrm>
        </p:spPr>
        <p:txBody>
          <a:bodyPr/>
          <a:lstStyle/>
          <a:p>
            <a:r>
              <a:rPr lang="zh-TW" altLang="en-US" dirty="0"/>
              <a:t>第四課  </a:t>
            </a:r>
            <a:r>
              <a:rPr lang="en-US" dirty="0"/>
              <a:t>撒母耳和掃羅</a:t>
            </a:r>
            <a:r>
              <a:rPr lang="zh-TW" altLang="en-US" dirty="0"/>
              <a:t>的交接</a:t>
            </a:r>
            <a:r>
              <a:rPr lang="en-US" dirty="0"/>
              <a:t>-</a:t>
            </a:r>
            <a:r>
              <a:rPr lang="zh-TW" altLang="en-US" dirty="0"/>
              <a:t>掃羅登上王位</a:t>
            </a:r>
            <a:r>
              <a:rPr lang="en-US" dirty="0"/>
              <a:t> </a:t>
            </a:r>
            <a:r>
              <a:rPr lang="zh-TW" altLang="en-US" sz="3600" dirty="0"/>
              <a:t>（撒上</a:t>
            </a:r>
            <a:r>
              <a:rPr lang="en-US" altLang="zh-TW" sz="3600" dirty="0"/>
              <a:t>7-11</a:t>
            </a:r>
            <a:r>
              <a:rPr lang="zh-TW" altLang="en-US" sz="3600" dirty="0"/>
              <a:t>章）</a:t>
            </a:r>
            <a:endParaRPr lang="en-US" sz="360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27D2B31-D151-AE4D-8726-AB27120E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606A45BA-D6E9-7E47-AE9C-93FD215059CB}"/>
              </a:ext>
            </a:extLst>
          </p:cNvPr>
          <p:cNvGraphicFramePr/>
          <p:nvPr/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3045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0DB9E-C94A-B644-BBE8-9B97E25A3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975954" cy="1285875"/>
          </a:xfrm>
        </p:spPr>
        <p:txBody>
          <a:bodyPr/>
          <a:lstStyle/>
          <a:p>
            <a:r>
              <a:rPr lang="zh-TW" altLang="en-US" dirty="0"/>
              <a:t>第四課  </a:t>
            </a:r>
            <a:r>
              <a:rPr lang="en-US" dirty="0"/>
              <a:t>撒母耳和掃羅</a:t>
            </a:r>
            <a:r>
              <a:rPr lang="zh-TW" altLang="en-US" dirty="0"/>
              <a:t>的交接</a:t>
            </a:r>
            <a:r>
              <a:rPr lang="en-US" dirty="0"/>
              <a:t>-</a:t>
            </a:r>
            <a:r>
              <a:rPr lang="zh-TW" altLang="en-US" dirty="0"/>
              <a:t>掃羅登上王位</a:t>
            </a:r>
            <a:r>
              <a:rPr lang="en-US" dirty="0"/>
              <a:t> </a:t>
            </a:r>
            <a:r>
              <a:rPr lang="zh-TW" altLang="en-US" sz="3600" dirty="0"/>
              <a:t>（撒上</a:t>
            </a:r>
            <a:r>
              <a:rPr lang="en-US" altLang="zh-TW" sz="3600" dirty="0"/>
              <a:t>7-11</a:t>
            </a:r>
            <a:r>
              <a:rPr lang="zh-TW" altLang="en-US" sz="3600" dirty="0"/>
              <a:t>章）</a:t>
            </a:r>
            <a:endParaRPr lang="en-US" sz="360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27D2B31-D151-AE4D-8726-AB27120E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F9C9FFC-BF3E-AE47-8F00-AD44B8646AEB}"/>
              </a:ext>
            </a:extLst>
          </p:cNvPr>
          <p:cNvSpPr txBox="1">
            <a:spLocks/>
          </p:cNvSpPr>
          <p:nvPr/>
        </p:nvSpPr>
        <p:spPr>
          <a:xfrm>
            <a:off x="1371600" y="2171700"/>
            <a:ext cx="9163050" cy="428168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觀察與分析</a:t>
            </a:r>
          </a:p>
          <a:p>
            <a:pPr marL="457200" marR="0" lvl="0" indent="-45720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以色列戰勝非利士人的三大法寶</a:t>
            </a: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沒有充分的準備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（身體，武器）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沒有高漲的士氣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沒有神的約櫃</a:t>
            </a:r>
          </a:p>
          <a:p>
            <a:pPr marL="530352" marR="0" lvl="1" indent="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有悔改認罪</a:t>
            </a: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有呼求神</a:t>
            </a: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有神的同在</a:t>
            </a:r>
          </a:p>
          <a:p>
            <a:pPr marL="530352" marR="0" lvl="1" indent="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思考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：有否想過我們現在經歷的失敗，可以在神的手中反轉，成為榮譽的見證？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F0C4D5-9306-8945-A714-E0E1E0A4DA8C}"/>
              </a:ext>
            </a:extLst>
          </p:cNvPr>
          <p:cNvSpPr/>
          <p:nvPr/>
        </p:nvSpPr>
        <p:spPr>
          <a:xfrm>
            <a:off x="5839519" y="4143785"/>
            <a:ext cx="45448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000" b="1" i="0" u="none" strike="noStrike" kern="1200" cap="none" spc="0" normalizeH="0" baseline="0" noProof="0" dirty="0">
                <a:ln/>
                <a:solidFill>
                  <a:srgbClr val="44C1A3"/>
                </a:solidFill>
                <a:effectLst/>
                <a:uLnTx/>
                <a:uFillTx/>
                <a:latin typeface="Franklin Gothic Book" panose="020B0503020102020204"/>
                <a:ea typeface="微軟正黑體" panose="020B0604030504040204" pitchFamily="34" charset="-120"/>
                <a:cs typeface="+mn-cs"/>
              </a:rPr>
              <a:t>【</a:t>
            </a:r>
            <a:r>
              <a:rPr kumimoji="0" lang="zh-TW" altLang="en-US" sz="2000" b="1" i="0" u="none" strike="noStrike" kern="1200" cap="none" spc="0" normalizeH="0" baseline="0" noProof="0" dirty="0">
                <a:ln/>
                <a:solidFill>
                  <a:srgbClr val="44C1A3"/>
                </a:solidFill>
                <a:effectLst/>
                <a:uLnTx/>
                <a:uFillTx/>
                <a:latin typeface="Franklin Gothic Book" panose="020B0503020102020204"/>
                <a:ea typeface="微軟正黑體" panose="020B0604030504040204" pitchFamily="34" charset="-120"/>
                <a:cs typeface="+mn-cs"/>
              </a:rPr>
              <a:t>以便以謝</a:t>
            </a:r>
            <a:r>
              <a:rPr kumimoji="0" lang="en-US" altLang="zh-TW" sz="2000" b="1" i="0" u="none" strike="noStrike" kern="1200" cap="none" spc="0" normalizeH="0" baseline="0" noProof="0" dirty="0">
                <a:ln/>
                <a:solidFill>
                  <a:srgbClr val="44C1A3"/>
                </a:solidFill>
                <a:effectLst/>
                <a:uLnTx/>
                <a:uFillTx/>
                <a:latin typeface="Franklin Gothic Book" panose="020B0503020102020204"/>
                <a:ea typeface="微軟正黑體" panose="020B0604030504040204" pitchFamily="34" charset="-120"/>
                <a:cs typeface="+mn-cs"/>
              </a:rPr>
              <a:t>】</a:t>
            </a:r>
            <a:r>
              <a:rPr kumimoji="0" lang="zh-TW" altLang="en-US" sz="2000" b="1" i="0" u="none" strike="noStrike" kern="1200" cap="none" spc="0" normalizeH="0" baseline="0" noProof="0" dirty="0">
                <a:ln/>
                <a:solidFill>
                  <a:srgbClr val="44C1A3"/>
                </a:solidFill>
                <a:effectLst/>
                <a:uLnTx/>
                <a:uFillTx/>
                <a:latin typeface="Franklin Gothic Book" panose="020B0503020102020204"/>
                <a:ea typeface="微軟正黑體" panose="020B0604030504040204" pitchFamily="34" charset="-120"/>
                <a:cs typeface="+mn-cs"/>
              </a:rPr>
              <a:t>到如今耶和华都帮助我们</a:t>
            </a:r>
            <a:endParaRPr kumimoji="0" lang="en-US" altLang="zh-TW" sz="2000" b="1" i="0" u="none" strike="noStrike" kern="1200" cap="none" spc="0" normalizeH="0" baseline="0" noProof="0" dirty="0">
              <a:ln/>
              <a:solidFill>
                <a:srgbClr val="44C1A3"/>
              </a:solidFill>
              <a:effectLst/>
              <a:uLnTx/>
              <a:uFillTx/>
              <a:latin typeface="Franklin Gothic Book" panose="020B0503020102020204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2396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0DB9E-C94A-B644-BBE8-9B97E25A3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975954" cy="1285875"/>
          </a:xfrm>
        </p:spPr>
        <p:txBody>
          <a:bodyPr/>
          <a:lstStyle/>
          <a:p>
            <a:r>
              <a:rPr lang="zh-TW" altLang="en-US" dirty="0"/>
              <a:t>第四課  </a:t>
            </a:r>
            <a:r>
              <a:rPr lang="en-US" dirty="0"/>
              <a:t>撒母耳和掃羅</a:t>
            </a:r>
            <a:r>
              <a:rPr lang="zh-TW" altLang="en-US" dirty="0"/>
              <a:t>的交接</a:t>
            </a:r>
            <a:r>
              <a:rPr lang="en-US" dirty="0"/>
              <a:t>-</a:t>
            </a:r>
            <a:r>
              <a:rPr lang="zh-TW" altLang="en-US" dirty="0"/>
              <a:t>掃羅登上王位</a:t>
            </a:r>
            <a:r>
              <a:rPr lang="en-US" dirty="0"/>
              <a:t> </a:t>
            </a:r>
            <a:r>
              <a:rPr lang="zh-TW" altLang="en-US" sz="3600" dirty="0"/>
              <a:t>（撒上</a:t>
            </a:r>
            <a:r>
              <a:rPr lang="en-US" altLang="zh-TW" sz="3600" dirty="0"/>
              <a:t>7-11</a:t>
            </a:r>
            <a:r>
              <a:rPr lang="zh-TW" altLang="en-US" sz="3600" dirty="0"/>
              <a:t>章）</a:t>
            </a:r>
            <a:endParaRPr lang="en-US" sz="360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27D2B31-D151-AE4D-8726-AB27120E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F9C9FFC-BF3E-AE47-8F00-AD44B8646AEB}"/>
              </a:ext>
            </a:extLst>
          </p:cNvPr>
          <p:cNvSpPr txBox="1">
            <a:spLocks/>
          </p:cNvSpPr>
          <p:nvPr/>
        </p:nvSpPr>
        <p:spPr>
          <a:xfrm>
            <a:off x="1371599" y="2171700"/>
            <a:ext cx="9975954" cy="428168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觀察與分析</a:t>
            </a:r>
          </a:p>
          <a:p>
            <a:pPr marL="457200" marR="0" lvl="0" indent="-45720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為什麼以色列人要用地上的王代替天上的神</a:t>
            </a: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忘記了身份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，忘記神是特別揀選他們的 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[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以色列民與其他民族有別 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]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（利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20:26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；民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23:9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心生了恐懼，害怕沒有領袖帶領，害怕強敵侵略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失去了耐心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，撒母耳還在，神還可以興起一位士師，他們卻不願意等了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厭棄了真神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，悖逆的本性，不願被神管教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我們今日與以色列人一樣</a:t>
            </a: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我們常常忘記我們是基督的門徒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，希望像世人一樣（在地上擁有讓人羨慕的一切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-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投資在地上）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當挑戰來臨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，我們急於尋找可以給我們暫時或虛假安全感的事物 （家庭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/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金錢）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等待的時候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，很快就另闢途徑（婚姻</a:t>
            </a:r>
            <a:r>
              <a:rPr kumimoji="0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/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工作）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光照在黑暗裡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，黑暗卻不接受光 （不願意順服和改變）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思考</a:t>
            </a: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：當我們向神要求的時候，會不會是我們放棄神的時候？（我們要神給我們的好處來代替神本身）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15291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0DB9E-C94A-B644-BBE8-9B97E25A3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975954" cy="1285875"/>
          </a:xfrm>
        </p:spPr>
        <p:txBody>
          <a:bodyPr/>
          <a:lstStyle/>
          <a:p>
            <a:r>
              <a:rPr lang="zh-TW" altLang="en-US" dirty="0"/>
              <a:t>第四課  </a:t>
            </a:r>
            <a:r>
              <a:rPr lang="en-US" dirty="0"/>
              <a:t>撒母耳和掃羅</a:t>
            </a:r>
            <a:r>
              <a:rPr lang="zh-TW" altLang="en-US" dirty="0"/>
              <a:t>的交接</a:t>
            </a:r>
            <a:r>
              <a:rPr lang="en-US" dirty="0"/>
              <a:t>-</a:t>
            </a:r>
            <a:r>
              <a:rPr lang="zh-TW" altLang="en-US" dirty="0"/>
              <a:t>掃羅登上王位</a:t>
            </a:r>
            <a:r>
              <a:rPr lang="en-US" dirty="0"/>
              <a:t> </a:t>
            </a:r>
            <a:r>
              <a:rPr lang="zh-TW" altLang="en-US" sz="3600" dirty="0"/>
              <a:t>（撒上</a:t>
            </a:r>
            <a:r>
              <a:rPr lang="en-US" altLang="zh-TW" sz="3600" dirty="0"/>
              <a:t>7-11</a:t>
            </a:r>
            <a:r>
              <a:rPr lang="zh-TW" altLang="en-US" sz="3600" dirty="0"/>
              <a:t>章）</a:t>
            </a:r>
            <a:endParaRPr lang="en-US" sz="360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27D2B31-D151-AE4D-8726-AB27120E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F9C9FFC-BF3E-AE47-8F00-AD44B8646AEB}"/>
              </a:ext>
            </a:extLst>
          </p:cNvPr>
          <p:cNvSpPr txBox="1">
            <a:spLocks/>
          </p:cNvSpPr>
          <p:nvPr/>
        </p:nvSpPr>
        <p:spPr>
          <a:xfrm>
            <a:off x="1371599" y="2171700"/>
            <a:ext cx="9797143" cy="428168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觀察與分析</a:t>
            </a:r>
          </a:p>
          <a:p>
            <a:pPr marL="457200" marR="0" lvl="0" indent="-45720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+mj-lt"/>
              <a:buAutoNum type="arabicPeriod" startAt="3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縱然以色列人厭棄耶和華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，耶和華仍舊守約施慈愛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儘管以色列人的要求是厭棄神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，神還是有恩典，將掃羅賜給他們做王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神挑選掃羅不是為了要以色列人慘敗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，掃羅確實在當時是一個適合的人選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神不僅揀選了掃羅，也賜給他超人的能力和智慧，讓他成為“新人”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神也通過撒母耳在眾人面前確認掃羅是神膏立的王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530352" marR="0" lvl="1" indent="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530352" marR="0" lvl="1" indent="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思考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：回想過去我們讓神失望的時候，神如何還是將祂的祝福賜給我們？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1152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0DB9E-C94A-B644-BBE8-9B97E25A3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第四課  撒母耳和掃羅的交接</a:t>
            </a:r>
            <a:r>
              <a:rPr lang="en-US" altLang="zh-TW" dirty="0"/>
              <a:t>-</a:t>
            </a:r>
            <a:r>
              <a:rPr lang="zh-TW" altLang="en-US" dirty="0"/>
              <a:t>掃羅登上王位 （撒上</a:t>
            </a:r>
            <a:r>
              <a:rPr lang="en-US" altLang="zh-TW" dirty="0"/>
              <a:t>7-11</a:t>
            </a:r>
            <a:r>
              <a:rPr lang="zh-TW" altLang="en-US" dirty="0"/>
              <a:t>章）</a:t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27D2B31-D151-AE4D-8726-AB27120E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F9C9FFC-BF3E-AE47-8F00-AD44B8646AEB}"/>
              </a:ext>
            </a:extLst>
          </p:cNvPr>
          <p:cNvSpPr txBox="1">
            <a:spLocks/>
          </p:cNvSpPr>
          <p:nvPr/>
        </p:nvSpPr>
        <p:spPr>
          <a:xfrm>
            <a:off x="1371599" y="2171700"/>
            <a:ext cx="9344025" cy="428168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重點與應用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撒母耳是不住禱告的僕人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873252" marR="0" lvl="1" indent="-3429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撒母耳说、要使以色列众人聚集在米斯巴、我好为你们祷告耶和华。（撒上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7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：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5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--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代求悔改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873252" marR="0" lvl="1" indent="-3429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撒母耳不喜悦他们说、立一个王治理我们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‧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他就祷告耶和华。（撒上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8:6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--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求問神的心意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	</a:t>
            </a:r>
          </a:p>
          <a:p>
            <a:pPr marL="873252" marR="0" lvl="1" indent="-3429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众民对撒母耳说、求你为仆人们祷告耶和华你的　神、免得我们死亡（撒上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12:19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--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為他人代求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我們禱告也要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為未得救的人代求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為自己和他人的決定求神心意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為自己和他人得罪神的地方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9034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0DB9E-C94A-B644-BBE8-9B97E25A3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第四課  撒母耳和掃羅的交接</a:t>
            </a:r>
            <a:r>
              <a:rPr lang="en-US" altLang="zh-TW" dirty="0"/>
              <a:t>-</a:t>
            </a:r>
            <a:r>
              <a:rPr lang="zh-TW" altLang="en-US" dirty="0"/>
              <a:t>掃羅登上王位 （撒上</a:t>
            </a:r>
            <a:r>
              <a:rPr lang="en-US" altLang="zh-TW" dirty="0"/>
              <a:t>7-11</a:t>
            </a:r>
            <a:r>
              <a:rPr lang="zh-TW" altLang="en-US" dirty="0"/>
              <a:t>章）</a:t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27D2B31-D151-AE4D-8726-AB27120E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F9C9FFC-BF3E-AE47-8F00-AD44B8646AEB}"/>
              </a:ext>
            </a:extLst>
          </p:cNvPr>
          <p:cNvSpPr txBox="1">
            <a:spLocks/>
          </p:cNvSpPr>
          <p:nvPr/>
        </p:nvSpPr>
        <p:spPr>
          <a:xfrm>
            <a:off x="1371599" y="2171700"/>
            <a:ext cx="9344025" cy="428168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重點與應用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在對付外在的敵人之前，首先要做神喜悅的子民，悔改，自潔。為我們爭戰的是耶和華我們的神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當我們生活中遇到難處時，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來到神面前安靜，等候，聽神的聲音，回應神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省查得罪神的地方，悔改，自潔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為下一步禱告，求神印證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DA20930-0829-A048-A8FF-D6B7DC15A9B2}"/>
              </a:ext>
            </a:extLst>
          </p:cNvPr>
          <p:cNvSpPr/>
          <p:nvPr/>
        </p:nvSpPr>
        <p:spPr>
          <a:xfrm>
            <a:off x="2758633" y="5248870"/>
            <a:ext cx="6096000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marL="530352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以色列的危險不是來自外在和身體方面（他們要君王的理由，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8:20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），而是來自內心和靈性方面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 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20216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0DB9E-C94A-B644-BBE8-9B97E25A3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第四課  撒母耳和掃羅的交接</a:t>
            </a:r>
            <a:r>
              <a:rPr lang="en-US" altLang="zh-TW" dirty="0"/>
              <a:t>-</a:t>
            </a:r>
            <a:r>
              <a:rPr lang="zh-TW" altLang="en-US" dirty="0"/>
              <a:t>掃羅登上王位 （撒上</a:t>
            </a:r>
            <a:r>
              <a:rPr lang="en-US" altLang="zh-TW" dirty="0"/>
              <a:t>7-11</a:t>
            </a:r>
            <a:r>
              <a:rPr lang="zh-TW" altLang="en-US" dirty="0"/>
              <a:t>章）</a:t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27D2B31-D151-AE4D-8726-AB27120E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F9C9FFC-BF3E-AE47-8F00-AD44B8646AEB}"/>
              </a:ext>
            </a:extLst>
          </p:cNvPr>
          <p:cNvSpPr txBox="1">
            <a:spLocks/>
          </p:cNvSpPr>
          <p:nvPr/>
        </p:nvSpPr>
        <p:spPr>
          <a:xfrm>
            <a:off x="1371599" y="2171699"/>
            <a:ext cx="10157792" cy="4281687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numCol="1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重點與應用</a:t>
            </a:r>
            <a:endParaRPr kumimoji="0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+mj-lt"/>
              <a:buAutoNum type="arabicPeriod" startAt="3"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要了解我們的位份和神對我們的計劃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en-US" altLang="zh-TW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	</a:t>
            </a:r>
            <a:r>
              <a:rPr kumimoji="0" lang="en-US" altLang="zh-TW" sz="18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【</a:t>
            </a:r>
            <a:r>
              <a:rPr kumimoji="0" lang="zh-TW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耶和华说、我的意念、非同你们的意念、我的道路、非同你们的道路。</a:t>
            </a:r>
            <a:endParaRPr kumimoji="0" lang="en-US" altLang="zh-TW" sz="1800" b="1" i="1" u="none" strike="noStrike" kern="1200" cap="none" spc="0" normalizeH="0" baseline="3000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en-US" altLang="zh-TW" sz="18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	</a:t>
            </a:r>
            <a:r>
              <a:rPr kumimoji="0" lang="zh-TW" alt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天怎样高过地、照样我的道路、高过你们的道路、我的意念、高过你们的意念。</a:t>
            </a:r>
            <a:r>
              <a:rPr kumimoji="0" lang="en-US" altLang="zh-TW" sz="18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】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87552" marR="0" lvl="1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神對以色列的心意是特別的，和其他民族不同 ；以色列的長老想「像列国一样」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87552" marR="0" lvl="1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神希望親自管理人民“神治”；但是以色列人希望和外邦人一樣，有王來統治“人治”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87552" marR="0" lvl="1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神是以色列人隨時的幫助；他們需求一位看得見的領袖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87552" marR="0" lvl="1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神希望為他們爭戰，保護他們；當以色列人選擇地上的王，單方面放棄了神的保護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530352" marR="0" lvl="1" indent="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endParaRPr kumimoji="0" lang="en-US" altLang="zh-TW" sz="18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530352" marR="0" lvl="1" indent="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endParaRPr kumimoji="0" lang="en-US" altLang="zh-TW" sz="18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87552" marR="0" lvl="1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altLang="zh-TW" sz="18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87552" marR="0" lvl="1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altLang="zh-TW" sz="18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87552" marR="0" lvl="1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altLang="zh-TW" sz="18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953264-7908-3F48-BC76-A4E826636D1E}"/>
              </a:ext>
            </a:extLst>
          </p:cNvPr>
          <p:cNvSpPr/>
          <p:nvPr/>
        </p:nvSpPr>
        <p:spPr>
          <a:xfrm>
            <a:off x="2705470" y="5665041"/>
            <a:ext cx="5199665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530352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基督徒要清楚我們的身份，分別為聖，否則會白白失去神為我們預備的祝福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67446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0DB9E-C94A-B644-BBE8-9B97E25A3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685800"/>
            <a:ext cx="9901003" cy="1285875"/>
          </a:xfrm>
        </p:spPr>
        <p:txBody>
          <a:bodyPr/>
          <a:lstStyle/>
          <a:p>
            <a:r>
              <a:rPr lang="zh-TW" altLang="en-US" dirty="0"/>
              <a:t>第四課  </a:t>
            </a:r>
            <a:r>
              <a:rPr lang="en-US" dirty="0"/>
              <a:t>撒母耳和掃羅</a:t>
            </a:r>
            <a:r>
              <a:rPr lang="zh-TW" altLang="en-US" dirty="0"/>
              <a:t>的交接</a:t>
            </a:r>
            <a:r>
              <a:rPr lang="en-US" dirty="0"/>
              <a:t>-</a:t>
            </a:r>
            <a:r>
              <a:rPr lang="zh-TW" altLang="en-US" dirty="0"/>
              <a:t>掃羅登上王位</a:t>
            </a:r>
            <a:r>
              <a:rPr lang="en-US" dirty="0"/>
              <a:t> </a:t>
            </a:r>
            <a:r>
              <a:rPr lang="zh-TW" altLang="en-US" sz="3600" dirty="0"/>
              <a:t>（撒上</a:t>
            </a:r>
            <a:r>
              <a:rPr lang="en-US" altLang="zh-TW" sz="3600" dirty="0"/>
              <a:t>7-11</a:t>
            </a:r>
            <a:r>
              <a:rPr lang="zh-TW" altLang="en-US" sz="3600" dirty="0"/>
              <a:t>章）</a:t>
            </a:r>
            <a:endParaRPr lang="en-US" sz="360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27D2B31-D151-AE4D-8726-AB27120E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1E21BC7-9E7E-D149-AEFF-CAC9A268D6C4}"/>
              </a:ext>
            </a:extLst>
          </p:cNvPr>
          <p:cNvSpPr/>
          <p:nvPr/>
        </p:nvSpPr>
        <p:spPr>
          <a:xfrm>
            <a:off x="2966976" y="2508690"/>
            <a:ext cx="7403939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禱告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求神讓我們認識到自己特殊的位份，不以別神代替我們的真神，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讓神在我們生命中真正的做王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15023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0DB9E-C94A-B644-BBE8-9B97E25A3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685800"/>
            <a:ext cx="9901003" cy="1285875"/>
          </a:xfrm>
        </p:spPr>
        <p:txBody>
          <a:bodyPr/>
          <a:lstStyle/>
          <a:p>
            <a:r>
              <a:rPr lang="zh-TW" altLang="en-US" dirty="0"/>
              <a:t>第四課  </a:t>
            </a:r>
            <a:r>
              <a:rPr lang="en-US" dirty="0"/>
              <a:t>撒母耳和掃羅</a:t>
            </a:r>
            <a:r>
              <a:rPr lang="zh-TW" altLang="en-US" dirty="0"/>
              <a:t>的交接</a:t>
            </a:r>
            <a:r>
              <a:rPr lang="en-US" dirty="0"/>
              <a:t>-</a:t>
            </a:r>
            <a:r>
              <a:rPr lang="zh-TW" altLang="en-US" dirty="0"/>
              <a:t>掃羅登上王位</a:t>
            </a:r>
            <a:r>
              <a:rPr lang="en-US" dirty="0"/>
              <a:t> </a:t>
            </a:r>
            <a:r>
              <a:rPr lang="zh-TW" altLang="en-US" sz="3600" dirty="0"/>
              <a:t>（撒上</a:t>
            </a:r>
            <a:r>
              <a:rPr lang="en-US" altLang="zh-TW" sz="3600" dirty="0"/>
              <a:t>7-11</a:t>
            </a:r>
            <a:r>
              <a:rPr lang="zh-TW" altLang="en-US" sz="3600" dirty="0"/>
              <a:t>章）</a:t>
            </a:r>
            <a:endParaRPr lang="en-US" sz="360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27D2B31-D151-AE4D-8726-AB27120E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D5D722B-BDE1-1243-8BF2-806C852FC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957387"/>
            <a:ext cx="9972676" cy="40351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2400" dirty="0">
                <a:solidFill>
                  <a:srgbClr val="0070C0"/>
                </a:solidFill>
              </a:rPr>
              <a:t>小組討論</a:t>
            </a:r>
            <a:endParaRPr lang="en-US" altLang="zh-TW" sz="24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en-US" altLang="zh-TW" sz="2400" dirty="0">
              <a:solidFill>
                <a:srgbClr val="0070C0"/>
              </a:solidFill>
            </a:endParaRPr>
          </a:p>
          <a:p>
            <a:pPr marL="457200" indent="-457200">
              <a:buAutoNum type="arabicPeriod"/>
            </a:pPr>
            <a:r>
              <a:rPr lang="zh-TW" altLang="en-US" dirty="0"/>
              <a:t>你今天學習這課最大的收獲是什麼？</a:t>
            </a:r>
            <a:endParaRPr lang="en-US" altLang="zh-TW" dirty="0"/>
          </a:p>
          <a:p>
            <a:pPr marL="457200" indent="-457200">
              <a:buAutoNum type="arabicPeriod"/>
            </a:pPr>
            <a:r>
              <a:rPr lang="zh-TW" altLang="en-US" dirty="0"/>
              <a:t>你曾經用別的東西代替神來給你平安嗎？</a:t>
            </a:r>
          </a:p>
          <a:p>
            <a:pPr marL="457200" indent="-457200">
              <a:buAutoNum type="arabicPeriod"/>
            </a:pPr>
            <a:r>
              <a:rPr lang="zh-TW" altLang="en-US" dirty="0"/>
              <a:t>你覺得自己與世人是不一樣的嗎？在哪些方面？</a:t>
            </a:r>
          </a:p>
          <a:p>
            <a:pPr marL="457200" indent="-457200">
              <a:buAutoNum type="arabicPeriod"/>
            </a:pPr>
            <a:endParaRPr lang="zh-TW" alt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371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0DB9E-C94A-B644-BBE8-9B97E25A3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685800"/>
            <a:ext cx="9901003" cy="1285875"/>
          </a:xfrm>
        </p:spPr>
        <p:txBody>
          <a:bodyPr/>
          <a:lstStyle/>
          <a:p>
            <a:r>
              <a:rPr lang="zh-TW" altLang="en-US" dirty="0"/>
              <a:t>第四課  </a:t>
            </a:r>
            <a:r>
              <a:rPr lang="en-US" dirty="0"/>
              <a:t>撒母耳和掃羅</a:t>
            </a:r>
            <a:r>
              <a:rPr lang="zh-TW" altLang="en-US" dirty="0"/>
              <a:t>的交接</a:t>
            </a:r>
            <a:r>
              <a:rPr lang="en-US" dirty="0"/>
              <a:t>-</a:t>
            </a:r>
            <a:r>
              <a:rPr lang="zh-TW" altLang="en-US" dirty="0"/>
              <a:t>掃羅登上王位</a:t>
            </a:r>
            <a:r>
              <a:rPr lang="en-US" dirty="0"/>
              <a:t> </a:t>
            </a:r>
            <a:r>
              <a:rPr lang="zh-TW" altLang="en-US" sz="3600" dirty="0"/>
              <a:t>（撒上</a:t>
            </a:r>
            <a:r>
              <a:rPr lang="en-US" altLang="zh-TW" sz="3600" dirty="0"/>
              <a:t>7-11</a:t>
            </a:r>
            <a:r>
              <a:rPr lang="zh-TW" altLang="en-US" sz="3600" dirty="0"/>
              <a:t>章）</a:t>
            </a:r>
            <a:endParaRPr lang="en-US" sz="360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27D2B31-D151-AE4D-8726-AB27120E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F9C9FFC-BF3E-AE47-8F00-AD44B8646AEB}"/>
              </a:ext>
            </a:extLst>
          </p:cNvPr>
          <p:cNvSpPr txBox="1">
            <a:spLocks/>
          </p:cNvSpPr>
          <p:nvPr/>
        </p:nvSpPr>
        <p:spPr>
          <a:xfrm>
            <a:off x="1371600" y="2171700"/>
            <a:ext cx="7327900" cy="44831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A.  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耶和華清白的僕人撒母耳成為以色列的士師（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7:2-17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	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撒母耳做了什麼？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7:3	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撒母耳對以色列全家說：「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….</a:t>
            </a: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1C3F9">
                    <a:lumMod val="75000"/>
                  </a:srgbClr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一心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歸順耶和華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…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除掉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….</a:t>
            </a: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1C3F9">
                    <a:lumMod val="75000"/>
                  </a:srgbClr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專</a:t>
            </a:r>
            <a:r>
              <a:rPr kumimoji="0" lang="en-US" altLang="zh-TW" sz="2000" b="1" i="0" u="none" strike="noStrike" kern="1200" cap="none" spc="0" normalizeH="0" baseline="0" noProof="0" dirty="0">
                <a:ln>
                  <a:noFill/>
                </a:ln>
                <a:solidFill>
                  <a:srgbClr val="51C3F9">
                    <a:lumMod val="75000"/>
                  </a:srgbClr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	</a:t>
            </a: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1C3F9">
                    <a:lumMod val="75000"/>
                  </a:srgbClr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心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歸向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..	</a:t>
            </a:r>
            <a:r>
              <a:rPr kumimoji="0" lang="zh-TW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1C3F9">
                    <a:lumMod val="75000"/>
                  </a:srgbClr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單單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地事奉他。」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-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從拜偶像的罪中悔改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7:5	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撒母耳說：「以色列人聚集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..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我好為你們禱告耶和華」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7:9	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撒母耳獻祭，為以色列人呼求耶和華。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7:12	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撒母耳立一塊石頭，起名「以便以謝」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--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將榮耀歸給神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撒母耳了解神的誡命，明白戰爭成功的條件（參書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23:7-11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）。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合神心意的屬靈領袖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敬畏神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==》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明白神的旨意 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==》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帶領子民順從神的旨意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==》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為神的名爭戰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==》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將榮耀歸給神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31FC2E-30CB-884B-9427-A3F6130E86D6}"/>
              </a:ext>
            </a:extLst>
          </p:cNvPr>
          <p:cNvSpPr txBox="1"/>
          <p:nvPr/>
        </p:nvSpPr>
        <p:spPr>
          <a:xfrm>
            <a:off x="9251950" y="2171700"/>
            <a:ext cx="2571750" cy="3585597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900" b="0" i="0" u="none" strike="noStrike" kern="1200" cap="none" spc="0" normalizeH="0" baseline="0" noProof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撒母耳</a:t>
            </a:r>
            <a:r>
              <a:rPr kumimoji="0" lang="en-US" altLang="zh-TW" sz="19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-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900" b="0" i="0" u="none" strike="noStrike" kern="1200" cap="none" spc="0" normalizeH="0" baseline="0" noProof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祭司，士師，先知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		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	</a:t>
            </a:r>
            <a:r>
              <a:rPr kumimoji="0" lang="zh-TW" altLang="en-US" sz="1900" b="0" i="0" u="none" strike="noStrike" kern="1200" cap="none" spc="0" normalizeH="0" baseline="0" noProof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撒母耳是最後一位士師。他的家鄉拉瑪和其它伯特利、吉甲、米斯巴等周邊城市（</a:t>
            </a: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7:16-17</a:t>
            </a:r>
            <a:r>
              <a:rPr kumimoji="0" lang="zh-TW" altLang="en-US" sz="1900" b="0" i="0" u="none" strike="noStrike" kern="1200" cap="none" spc="0" normalizeH="0" baseline="0" noProof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）都位於軍事策略中心和文化重心的便雅憫境內或邊上。</a:t>
            </a:r>
            <a:endParaRPr kumimoji="0" lang="en-US" sz="19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6295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27D2B31-D151-AE4D-8726-AB27120E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31FC2E-30CB-884B-9427-A3F6130E86D6}"/>
              </a:ext>
            </a:extLst>
          </p:cNvPr>
          <p:cNvSpPr txBox="1"/>
          <p:nvPr/>
        </p:nvSpPr>
        <p:spPr>
          <a:xfrm>
            <a:off x="7620530" y="1614795"/>
            <a:ext cx="4184650" cy="3139321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6. 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撒上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7:5-14 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由於撒母耳的努力，二十年後以色列人重歸耶和華，他們在米斯巴聚集祈求之時，非利士人來襲，被以色列人擊敗，以色列人就收復了失去的土地，從以革倫直到迦特。以色列人又與亞摩利人和好 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(1055?)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。以色列地平靜了二十年。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7. 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撒上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7:15-17 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撒母耳每年巡行到伯特利、吉甲、米斯巴，隨後回到拉瑪。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283047AE-7F4C-8B49-A650-7D07D6566C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409" y="775504"/>
            <a:ext cx="6421643" cy="4817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1C743C8-77C5-C347-9FA5-91CBC0B8E7EE}"/>
              </a:ext>
            </a:extLst>
          </p:cNvPr>
          <p:cNvSpPr txBox="1"/>
          <p:nvPr/>
        </p:nvSpPr>
        <p:spPr>
          <a:xfrm>
            <a:off x="899409" y="5713164"/>
            <a:ext cx="181331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聖光聖經地理</a:t>
            </a:r>
          </a:p>
        </p:txBody>
      </p:sp>
    </p:spTree>
    <p:extLst>
      <p:ext uri="{BB962C8B-B14F-4D97-AF65-F5344CB8AC3E}">
        <p14:creationId xmlns:p14="http://schemas.microsoft.com/office/powerpoint/2010/main" val="3148898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0DB9E-C94A-B644-BBE8-9B97E25A3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975954" cy="1285875"/>
          </a:xfrm>
        </p:spPr>
        <p:txBody>
          <a:bodyPr/>
          <a:lstStyle/>
          <a:p>
            <a:r>
              <a:rPr lang="zh-TW" altLang="en-US" dirty="0"/>
              <a:t>第四課  </a:t>
            </a:r>
            <a:r>
              <a:rPr lang="en-US" dirty="0"/>
              <a:t>撒母耳和掃羅</a:t>
            </a:r>
            <a:r>
              <a:rPr lang="zh-TW" altLang="en-US" dirty="0"/>
              <a:t>的交接</a:t>
            </a:r>
            <a:r>
              <a:rPr lang="en-US" dirty="0"/>
              <a:t>-</a:t>
            </a:r>
            <a:r>
              <a:rPr lang="zh-TW" altLang="en-US" dirty="0"/>
              <a:t>掃羅登上王位</a:t>
            </a:r>
            <a:r>
              <a:rPr lang="en-US" dirty="0"/>
              <a:t> </a:t>
            </a:r>
            <a:r>
              <a:rPr lang="zh-TW" altLang="en-US" sz="3600" dirty="0"/>
              <a:t>（撒上</a:t>
            </a:r>
            <a:r>
              <a:rPr lang="en-US" altLang="zh-TW" sz="3600" dirty="0"/>
              <a:t>7-11</a:t>
            </a:r>
            <a:r>
              <a:rPr lang="zh-TW" altLang="en-US" sz="3600" dirty="0"/>
              <a:t>章）</a:t>
            </a:r>
            <a:endParaRPr lang="en-US" sz="360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27D2B31-D151-AE4D-8726-AB27120E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F9C9FFC-BF3E-AE47-8F00-AD44B8646AEB}"/>
              </a:ext>
            </a:extLst>
          </p:cNvPr>
          <p:cNvSpPr txBox="1">
            <a:spLocks/>
          </p:cNvSpPr>
          <p:nvPr/>
        </p:nvSpPr>
        <p:spPr>
          <a:xfrm>
            <a:off x="1371600" y="2171700"/>
            <a:ext cx="9525000" cy="428168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AutoNum type="alphaUcPeriod" startAt="2"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回應國民立君王的要求，撒母耳警戒他們那王將會怎樣管轄他們（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8:1-22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87552" marR="0" lvl="1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撒母耳的兒子被棄絕作士師（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8:1-3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撒母耳兒子並非要繼承撒母耳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87552" marR="0" lvl="1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87552" marR="0" lvl="1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以色列的長老要一個君王（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8:4-6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長老與百姓一起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，要求王治，否定神治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87552" marR="0" lvl="2" indent="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87552" marR="0" lvl="1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耶和華依從長老們充滿罪惡的要求（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8:7-22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撒母耳向神禱告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撒母耳向以色列民說明君王會如何統轄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百姓仍舊要求（明知立王的代價）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71600" marR="0" lvl="2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撒母耳再向神禱告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5950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27D2B31-D151-AE4D-8726-AB27120E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F9C9FFC-BF3E-AE47-8F00-AD44B8646AEB}"/>
              </a:ext>
            </a:extLst>
          </p:cNvPr>
          <p:cNvSpPr txBox="1">
            <a:spLocks/>
          </p:cNvSpPr>
          <p:nvPr/>
        </p:nvSpPr>
        <p:spPr>
          <a:xfrm>
            <a:off x="1371599" y="2171700"/>
            <a:ext cx="7600951" cy="428168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立王的代價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他必派你们的儿子为他赶车、跟马、奔走在车前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‧</a:t>
            </a: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又派他们作千夫长、五十夫长、为他耕种田地、收割庄稼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‧</a:t>
            </a: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打造军器、和车上的器械。必取你们的女儿为他制造香膏、作饭烤饼。也必取你们最好的田地、葡萄园、橄榄园、赐给他的臣仆。你们的粮食、和葡萄园所出的、他必取十分之一、给他的太监和臣仆。又必取你们的仆人婢女、健壮的少年人、和你们的驴、供他的差役。你们的羊群他必取十分之一、你们也必作他的仆人。那时你们必因所选的王哀求耶和华、耶和华却不应允你们。</a:t>
            </a:r>
          </a:p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有了王，就需要軍隊，糧食，供應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有了宮殿，就需要服事的人和財物，年輕人就要離開家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zh-TW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有了政府，就需要徵稅，人民的負擔就會加重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087298-65CE-F846-AE27-5C6A7258E9E0}"/>
              </a:ext>
            </a:extLst>
          </p:cNvPr>
          <p:cNvSpPr txBox="1"/>
          <p:nvPr/>
        </p:nvSpPr>
        <p:spPr>
          <a:xfrm>
            <a:off x="9258300" y="2171700"/>
            <a:ext cx="234315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900" b="0" i="0" u="none" strike="noStrike" kern="1200" cap="none" spc="0" normalizeH="0" baseline="0" noProof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士師時期</a:t>
            </a:r>
            <a:endParaRPr kumimoji="0" lang="en-US" altLang="zh-TW" sz="19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900" b="0" i="0" u="none" strike="noStrike" kern="1200" cap="none" spc="0" normalizeH="0" baseline="0" noProof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神親自帶領 （通過士師）</a:t>
            </a:r>
            <a:endParaRPr kumimoji="0" lang="en-US" altLang="zh-TW" sz="19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1900" b="0" i="0" u="none" strike="noStrike" kern="1200" cap="none" spc="0" normalizeH="0" baseline="0" noProof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無王</a:t>
            </a:r>
            <a:endParaRPr kumimoji="0" lang="en-US" altLang="zh-TW" sz="19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1900" b="0" i="0" u="none" strike="noStrike" kern="1200" cap="none" spc="0" normalizeH="0" baseline="0" noProof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無宮殿</a:t>
            </a:r>
            <a:endParaRPr kumimoji="0" lang="en-US" altLang="zh-TW" sz="19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1900" b="0" i="0" u="none" strike="noStrike" kern="1200" cap="none" spc="0" normalizeH="0" baseline="0" noProof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無軍隊（民眾自發）</a:t>
            </a:r>
            <a:endParaRPr kumimoji="0" lang="en-US" altLang="zh-TW" sz="19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1900" b="0" i="0" u="none" strike="noStrike" kern="1200" cap="none" spc="0" normalizeH="0" baseline="0" noProof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無政府</a:t>
            </a:r>
            <a:endParaRPr kumimoji="0" lang="en-US" altLang="zh-TW" sz="19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900" b="0" i="0" u="none" strike="noStrike" kern="1200" cap="none" spc="0" normalizeH="0" baseline="0" noProof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撒上</a:t>
            </a:r>
            <a:r>
              <a:rPr kumimoji="0" lang="en-US" altLang="zh-TW" sz="19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7</a:t>
            </a:r>
            <a:r>
              <a:rPr kumimoji="0" lang="zh-TW" altLang="en-US" sz="1900" b="0" i="0" u="none" strike="noStrike" kern="1200" cap="none" spc="0" normalizeH="0" baseline="0" noProof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章就是一個例子</a:t>
            </a:r>
            <a:endParaRPr kumimoji="0" lang="en-US" altLang="zh-TW" sz="19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3257391-6D11-AD4F-9F0A-82C865EB5227}"/>
              </a:ext>
            </a:extLst>
          </p:cNvPr>
          <p:cNvSpPr txBox="1">
            <a:spLocks/>
          </p:cNvSpPr>
          <p:nvPr/>
        </p:nvSpPr>
        <p:spPr>
          <a:xfrm>
            <a:off x="1371599" y="530086"/>
            <a:ext cx="9901003" cy="12858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0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9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第四課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撒母耳和掃羅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的交接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-</a:t>
            </a:r>
            <a:r>
              <a:rPr kumimoji="0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掃羅登上王位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 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（撒上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7-11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j-cs"/>
              </a:rPr>
              <a:t>章）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34686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0DB9E-C94A-B644-BBE8-9B97E25A3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975954" cy="1285875"/>
          </a:xfrm>
        </p:spPr>
        <p:txBody>
          <a:bodyPr/>
          <a:lstStyle/>
          <a:p>
            <a:r>
              <a:rPr lang="zh-TW" altLang="en-US" dirty="0"/>
              <a:t>第四課  </a:t>
            </a:r>
            <a:r>
              <a:rPr lang="en-US" dirty="0"/>
              <a:t>撒母耳和掃羅</a:t>
            </a:r>
            <a:r>
              <a:rPr lang="zh-TW" altLang="en-US" dirty="0"/>
              <a:t>的交接</a:t>
            </a:r>
            <a:r>
              <a:rPr lang="en-US" dirty="0"/>
              <a:t>-</a:t>
            </a:r>
            <a:r>
              <a:rPr lang="zh-TW" altLang="en-US" dirty="0"/>
              <a:t>掃羅登上王位</a:t>
            </a:r>
            <a:r>
              <a:rPr lang="en-US" dirty="0"/>
              <a:t> </a:t>
            </a:r>
            <a:r>
              <a:rPr lang="zh-TW" altLang="en-US" sz="3600" dirty="0"/>
              <a:t>（撒上</a:t>
            </a:r>
            <a:r>
              <a:rPr lang="en-US" altLang="zh-TW" sz="3600" dirty="0"/>
              <a:t>7-11</a:t>
            </a:r>
            <a:r>
              <a:rPr lang="zh-TW" altLang="en-US" sz="3600" dirty="0"/>
              <a:t>章）</a:t>
            </a:r>
            <a:endParaRPr lang="en-US" sz="360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27D2B31-D151-AE4D-8726-AB27120E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F9C9FFC-BF3E-AE47-8F00-AD44B8646AEB}"/>
              </a:ext>
            </a:extLst>
          </p:cNvPr>
          <p:cNvSpPr txBox="1">
            <a:spLocks/>
          </p:cNvSpPr>
          <p:nvPr/>
        </p:nvSpPr>
        <p:spPr>
          <a:xfrm>
            <a:off x="1371600" y="2171700"/>
            <a:ext cx="6269421" cy="428168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numCol="1" rtlCol="0">
            <a:normAutofit fontScale="85000" lnSpcReduction="2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AutoNum type="alphaUcPeriod" startAt="3"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掃羅被撒母耳在私下膏立為王（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9:1-10:16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14400" marR="0" lvl="1" indent="-384048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–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膏立三部曲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87552" marR="0" lvl="1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預備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444752" marR="0" lvl="2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耶和華前一日指示撒母耳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---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掃羅會出現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444752" marR="0" lvl="2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掃羅出去尋找驢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—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僕人引導他到撒母耳前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444752" marR="0" lvl="2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撒母耳與掃羅相見並同席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87552" marR="0" lvl="1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膏立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30452" marR="0" lvl="2" indent="-3429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倒油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30452" marR="0" lvl="2" indent="-3429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親嘴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30452" marR="0" lvl="2" indent="-3429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預言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87552" marR="0" lvl="1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TW" alt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應驗</a:t>
            </a:r>
            <a:endParaRPr kumimoji="0" lang="en-US" altLang="zh-TW" sz="20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30452" marR="0" lvl="2" indent="-3429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拉結的墳墓遇見兩人 （私下印證）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30452" marR="0" lvl="2" indent="-3429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他伯的橡樹遇見三人（私下印證）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1330452" marR="0" lvl="2" indent="-3429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lphaLcPeriod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神的山遇見一班先知，受感說話（公開印證）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		</a:t>
            </a: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	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FC4A65-346F-EE4D-A671-739661E196F6}"/>
              </a:ext>
            </a:extLst>
          </p:cNvPr>
          <p:cNvSpPr txBox="1"/>
          <p:nvPr/>
        </p:nvSpPr>
        <p:spPr>
          <a:xfrm>
            <a:off x="8241175" y="2171700"/>
            <a:ext cx="337543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掃羅作王是神的選擇嗎？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神親自告訴撒母耳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神親自安排私下膏立	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聖靈臨到掃羅，他能說預言（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10:6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神賜下新心給他（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10:9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	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	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掃羅最偉大的時刻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微軟正黑體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6990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27D2B31-D151-AE4D-8726-AB27120E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pic>
        <p:nvPicPr>
          <p:cNvPr id="5" name="Content Placeholder 4">
            <a:hlinkClick r:id="rId2" tgtFrame="&quot;_blank&quot;"/>
            <a:extLst>
              <a:ext uri="{FF2B5EF4-FFF2-40B4-BE49-F238E27FC236}">
                <a16:creationId xmlns:a16="http://schemas.microsoft.com/office/drawing/2014/main" id="{F2B4EC0C-04C3-464B-9C37-168B281815F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409" y="931512"/>
            <a:ext cx="5461977" cy="499497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AF5127A-9900-3D42-BE3E-78EEAFD344D4}"/>
              </a:ext>
            </a:extLst>
          </p:cNvPr>
          <p:cNvSpPr txBox="1"/>
          <p:nvPr/>
        </p:nvSpPr>
        <p:spPr>
          <a:xfrm>
            <a:off x="6610196" y="2126825"/>
            <a:ext cx="4947781" cy="286232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路線說明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1. 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撒上 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9:3-10:8 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掃羅奉派尋找幾頭失去的驢子，到了拉瑪，撒母耳膏他做以色列的王 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( 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掃羅當時是四十歲 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)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。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2. 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撒上 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10:9-16 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掃羅回到那山，就是基比亞，神的靈大大的感動他，就在眾先知中受感說話。</a:t>
            </a:r>
            <a:endParaRPr kumimoji="0" lang="en-US" altLang="zh-TW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3. 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撒上 </a:t>
            </a:r>
            <a: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10:17-24 </a:t>
            </a: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掃羅到了米斯巴，撒母耳在眾人前抽籤，抽出掃羅，就立他作以色列人的王。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3DC3921-1B5E-AB4B-B07A-407B9F22B726}"/>
              </a:ext>
            </a:extLst>
          </p:cNvPr>
          <p:cNvSpPr txBox="1"/>
          <p:nvPr/>
        </p:nvSpPr>
        <p:spPr>
          <a:xfrm>
            <a:off x="899409" y="6221414"/>
            <a:ext cx="181331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聖光聖經地理</a:t>
            </a:r>
          </a:p>
        </p:txBody>
      </p:sp>
    </p:spTree>
    <p:extLst>
      <p:ext uri="{BB962C8B-B14F-4D97-AF65-F5344CB8AC3E}">
        <p14:creationId xmlns:p14="http://schemas.microsoft.com/office/powerpoint/2010/main" val="2205567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0DB9E-C94A-B644-BBE8-9B97E25A3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975954" cy="1285875"/>
          </a:xfrm>
        </p:spPr>
        <p:txBody>
          <a:bodyPr/>
          <a:lstStyle/>
          <a:p>
            <a:r>
              <a:rPr lang="zh-TW" altLang="en-US" dirty="0"/>
              <a:t>第四課  </a:t>
            </a:r>
            <a:r>
              <a:rPr lang="en-US" dirty="0"/>
              <a:t>撒母耳和掃羅</a:t>
            </a:r>
            <a:r>
              <a:rPr lang="zh-TW" altLang="en-US" dirty="0"/>
              <a:t>的交接</a:t>
            </a:r>
            <a:r>
              <a:rPr lang="en-US" dirty="0"/>
              <a:t>-</a:t>
            </a:r>
            <a:r>
              <a:rPr lang="zh-TW" altLang="en-US" dirty="0"/>
              <a:t>掃羅登上王位</a:t>
            </a:r>
            <a:r>
              <a:rPr lang="en-US" dirty="0"/>
              <a:t> </a:t>
            </a:r>
            <a:r>
              <a:rPr lang="zh-TW" altLang="en-US" sz="3600" dirty="0"/>
              <a:t>（撒上</a:t>
            </a:r>
            <a:r>
              <a:rPr lang="en-US" altLang="zh-TW" sz="3600" dirty="0"/>
              <a:t>7-11</a:t>
            </a:r>
            <a:r>
              <a:rPr lang="zh-TW" altLang="en-US" sz="3600" dirty="0"/>
              <a:t>章）</a:t>
            </a:r>
            <a:endParaRPr lang="en-US" sz="360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27D2B31-D151-AE4D-8726-AB27120E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F9C9FFC-BF3E-AE47-8F00-AD44B8646AEB}"/>
              </a:ext>
            </a:extLst>
          </p:cNvPr>
          <p:cNvSpPr txBox="1">
            <a:spLocks/>
          </p:cNvSpPr>
          <p:nvPr/>
        </p:nvSpPr>
        <p:spPr>
          <a:xfrm>
            <a:off x="1371600" y="2171700"/>
            <a:ext cx="9163050" cy="428168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AutoNum type="alphaUcPeriod" startAt="4"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掃羅被膏為王意味他有能力領導以色列人作戰（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10:17-11:15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AutoNum type="alphaUcPeriod" startAt="4"/>
              <a:tabLst/>
              <a:defRPr/>
            </a:pP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87552" marR="0" lvl="1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撒母耳在米斯巴向百姓介紹掃羅就是他们的君王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	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（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10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：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17-10:27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87552" marR="0" lvl="1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87552" marR="0" lvl="1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掃羅領導第一次戰爭（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11:1-11:11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</a:t>
            </a: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87552" marR="0" lvl="1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987552" marR="0" lvl="1" indent="-457200" algn="l" defTabSz="914400" rtl="0" eaLnBrk="1" fontAlgn="auto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掃羅到君王地位得到確立 （</a:t>
            </a:r>
            <a:r>
              <a:rPr kumimoji="0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11:12-11:15</a:t>
            </a:r>
            <a:r>
              <a: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）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9827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27D2B31-D151-AE4D-8726-AB27120E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ABEB98-37D1-5C49-827F-EF87AC176EB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pic>
        <p:nvPicPr>
          <p:cNvPr id="11266" name="Picture 2">
            <a:extLst>
              <a:ext uri="{FF2B5EF4-FFF2-40B4-BE49-F238E27FC236}">
                <a16:creationId xmlns:a16="http://schemas.microsoft.com/office/drawing/2014/main" id="{4BBD8C31-A7CE-CC44-BEC2-E7C528B0F2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409" y="366039"/>
            <a:ext cx="6151882" cy="5670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E0B78E1-B068-1841-82DB-C8C1C2DE19AB}"/>
              </a:ext>
            </a:extLst>
          </p:cNvPr>
          <p:cNvSpPr txBox="1"/>
          <p:nvPr/>
        </p:nvSpPr>
        <p:spPr>
          <a:xfrm>
            <a:off x="7882359" y="1059892"/>
            <a:ext cx="356936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路線說明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1. 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撒上 </a:t>
            </a: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11:1-5 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亞捫人逼迫基列雅比，雅比人就向掃羅求救。</a:t>
            </a:r>
            <a:endParaRPr kumimoji="0" lang="en-US" altLang="zh-TW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2. 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撒上 </a:t>
            </a: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11:6-8 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掃羅招聚了各支派的卅三萬人到比色聚集。</a:t>
            </a:r>
            <a:endParaRPr kumimoji="0" lang="en-US" altLang="zh-TW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3. 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撒上 </a:t>
            </a: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11:11 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iSong Pro Light" panose="02020300000000000000" pitchFamily="18" charset="-120"/>
                <a:ea typeface="LiSong Pro Light" panose="02020300000000000000" pitchFamily="18" charset="-120"/>
                <a:cs typeface="+mn-cs"/>
              </a:rPr>
              <a:t>掃羅把以色列人分為三路，在清晨時攻擊亞捫人，到了近午時分，亞捫人被擊潰敗</a:t>
            </a: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iSong Pro Light" panose="02020300000000000000" pitchFamily="18" charset="-120"/>
              <a:ea typeface="LiSong Pro Light" panose="02020300000000000000" pitchFamily="18" charset="-120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A6C85C8-1F1B-8C48-986C-041EA0A579AD}"/>
              </a:ext>
            </a:extLst>
          </p:cNvPr>
          <p:cNvSpPr txBox="1"/>
          <p:nvPr/>
        </p:nvSpPr>
        <p:spPr>
          <a:xfrm>
            <a:off x="899409" y="6221414"/>
            <a:ext cx="181331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聖光聖經地理</a:t>
            </a:r>
          </a:p>
        </p:txBody>
      </p:sp>
    </p:spTree>
    <p:extLst>
      <p:ext uri="{BB962C8B-B14F-4D97-AF65-F5344CB8AC3E}">
        <p14:creationId xmlns:p14="http://schemas.microsoft.com/office/powerpoint/2010/main" val="86414400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2168</Words>
  <Application>Microsoft Macintosh PowerPoint</Application>
  <PresentationFormat>Widescreen</PresentationFormat>
  <Paragraphs>201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LiSong Pro Light</vt:lpstr>
      <vt:lpstr>Arial</vt:lpstr>
      <vt:lpstr>Franklin Gothic Book</vt:lpstr>
      <vt:lpstr>Wingdings</vt:lpstr>
      <vt:lpstr>Crop</vt:lpstr>
      <vt:lpstr>第四課  撒母耳和掃羅的交接-掃羅登上王位 （撒上7-11章）</vt:lpstr>
      <vt:lpstr>第四課  撒母耳和掃羅的交接-掃羅登上王位 （撒上7-11章）</vt:lpstr>
      <vt:lpstr>PowerPoint Presentation</vt:lpstr>
      <vt:lpstr>第四課  撒母耳和掃羅的交接-掃羅登上王位 （撒上7-11章）</vt:lpstr>
      <vt:lpstr>PowerPoint Presentation</vt:lpstr>
      <vt:lpstr>第四課  撒母耳和掃羅的交接-掃羅登上王位 （撒上7-11章）</vt:lpstr>
      <vt:lpstr>PowerPoint Presentation</vt:lpstr>
      <vt:lpstr>第四課  撒母耳和掃羅的交接-掃羅登上王位 （撒上7-11章）</vt:lpstr>
      <vt:lpstr>PowerPoint Presentation</vt:lpstr>
      <vt:lpstr>第四課  撒母耳和掃羅的交接-掃羅登上王位 （撒上7-11章）</vt:lpstr>
      <vt:lpstr>第四課  撒母耳和掃羅的交接-掃羅登上王位 （撒上7-11章）</vt:lpstr>
      <vt:lpstr>第四課  撒母耳和掃羅的交接-掃羅登上王位 （撒上7-11章）</vt:lpstr>
      <vt:lpstr>第四課  撒母耳和掃羅的交接-掃羅登上王位 （撒上7-11章） </vt:lpstr>
      <vt:lpstr>第四課  撒母耳和掃羅的交接-掃羅登上王位 （撒上7-11章） </vt:lpstr>
      <vt:lpstr>第四課  撒母耳和掃羅的交接-掃羅登上王位 （撒上7-11章） </vt:lpstr>
      <vt:lpstr>第四課  撒母耳和掃羅的交接-掃羅登上王位 （撒上7-11章）</vt:lpstr>
      <vt:lpstr>第四課  撒母耳和掃羅的交接-掃羅登上王位 （撒上7-11章）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第四課  撒母耳和掃羅的交接-掃羅登上王位 （撒上7-11章）</dc:title>
  <dc:creator>Sandy Mau</dc:creator>
  <cp:lastModifiedBy>Sandy Mau</cp:lastModifiedBy>
  <cp:revision>1</cp:revision>
  <dcterms:created xsi:type="dcterms:W3CDTF">2020-09-29T16:06:16Z</dcterms:created>
  <dcterms:modified xsi:type="dcterms:W3CDTF">2020-09-29T16:07:08Z</dcterms:modified>
</cp:coreProperties>
</file>