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1128" r:id="rId2"/>
    <p:sldId id="1115" r:id="rId3"/>
    <p:sldId id="1116" r:id="rId4"/>
    <p:sldId id="1118" r:id="rId5"/>
    <p:sldId id="1117" r:id="rId6"/>
    <p:sldId id="1120" r:id="rId7"/>
    <p:sldId id="1121" r:id="rId8"/>
    <p:sldId id="1123" r:id="rId9"/>
    <p:sldId id="1122" r:id="rId10"/>
    <p:sldId id="1124" r:id="rId11"/>
    <p:sldId id="1125" r:id="rId12"/>
    <p:sldId id="1126" r:id="rId13"/>
    <p:sldId id="112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y Mau" initials="SM" lastIdx="1" clrIdx="0">
    <p:extLst>
      <p:ext uri="{19B8F6BF-5375-455C-9EA6-DF929625EA0E}">
        <p15:presenceInfo xmlns:p15="http://schemas.microsoft.com/office/powerpoint/2012/main" userId="177cfefcd26aee4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41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27T23:37:57.372" idx="1">
    <p:pos x="10" y="10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AB5E4D-6309-7643-AB04-E14BC2F7930D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0495CC-98BC-7340-B866-9E336D837F8D}">
      <dgm:prSet phldrT="[Text]"/>
      <dgm:spPr/>
      <dgm:t>
        <a:bodyPr/>
        <a:lstStyle/>
        <a:p>
          <a:r>
            <a:rPr lang="en-US" dirty="0" err="1"/>
            <a:t>耶西</a:t>
          </a:r>
          <a:endParaRPr lang="en-US" dirty="0"/>
        </a:p>
      </dgm:t>
    </dgm:pt>
    <dgm:pt modelId="{1373799F-E5F4-444C-B543-171F035E8C5B}" type="parTrans" cxnId="{63C3E80F-6475-F04F-9A09-305C13764CC5}">
      <dgm:prSet/>
      <dgm:spPr/>
      <dgm:t>
        <a:bodyPr/>
        <a:lstStyle/>
        <a:p>
          <a:endParaRPr lang="en-US"/>
        </a:p>
      </dgm:t>
    </dgm:pt>
    <dgm:pt modelId="{2AE9B3C8-6F7A-9A48-A71B-7C0230141D22}" type="sibTrans" cxnId="{63C3E80F-6475-F04F-9A09-305C13764CC5}">
      <dgm:prSet/>
      <dgm:spPr/>
      <dgm:t>
        <a:bodyPr/>
        <a:lstStyle/>
        <a:p>
          <a:endParaRPr lang="en-US"/>
        </a:p>
      </dgm:t>
    </dgm:pt>
    <dgm:pt modelId="{AE883767-D85B-9A49-A873-FC9C9C443444}">
      <dgm:prSet phldrT="[Text]"/>
      <dgm:spPr/>
      <dgm:t>
        <a:bodyPr/>
        <a:lstStyle/>
        <a:p>
          <a:r>
            <a:rPr lang="en-US" dirty="0" err="1"/>
            <a:t>大衛</a:t>
          </a:r>
          <a:endParaRPr lang="en-US" dirty="0"/>
        </a:p>
      </dgm:t>
    </dgm:pt>
    <dgm:pt modelId="{3806D755-9A3B-DC46-9E65-1EE144D55F46}" type="parTrans" cxnId="{7CABFFFF-9359-444F-BC4A-1855B07B7C57}">
      <dgm:prSet/>
      <dgm:spPr/>
      <dgm:t>
        <a:bodyPr/>
        <a:lstStyle/>
        <a:p>
          <a:endParaRPr lang="en-US"/>
        </a:p>
      </dgm:t>
    </dgm:pt>
    <dgm:pt modelId="{E1F02069-F519-F144-AC16-4CB334C1447C}" type="sibTrans" cxnId="{7CABFFFF-9359-444F-BC4A-1855B07B7C57}">
      <dgm:prSet/>
      <dgm:spPr/>
      <dgm:t>
        <a:bodyPr/>
        <a:lstStyle/>
        <a:p>
          <a:endParaRPr lang="en-US"/>
        </a:p>
      </dgm:t>
    </dgm:pt>
    <dgm:pt modelId="{0703AC3C-48DD-3D46-A8F0-77757ECC6D09}">
      <dgm:prSet phldrT="[Text]"/>
      <dgm:spPr/>
      <dgm:t>
        <a:bodyPr/>
        <a:lstStyle/>
        <a:p>
          <a:r>
            <a:rPr lang="en-US" dirty="0" err="1"/>
            <a:t>暗嫰</a:t>
          </a:r>
          <a:endParaRPr lang="en-US" dirty="0"/>
        </a:p>
      </dgm:t>
    </dgm:pt>
    <dgm:pt modelId="{0C5FDC4A-7905-4B4E-834A-AA3C3F2B689D}" type="parTrans" cxnId="{80461486-1897-2349-95E8-B358DA6CA154}">
      <dgm:prSet/>
      <dgm:spPr/>
      <dgm:t>
        <a:bodyPr/>
        <a:lstStyle/>
        <a:p>
          <a:endParaRPr lang="en-US"/>
        </a:p>
      </dgm:t>
    </dgm:pt>
    <dgm:pt modelId="{676ED6F6-BAD3-3547-8126-82CB56B9BB89}" type="sibTrans" cxnId="{80461486-1897-2349-95E8-B358DA6CA154}">
      <dgm:prSet/>
      <dgm:spPr/>
      <dgm:t>
        <a:bodyPr/>
        <a:lstStyle/>
        <a:p>
          <a:endParaRPr lang="en-US"/>
        </a:p>
      </dgm:t>
    </dgm:pt>
    <dgm:pt modelId="{FF5254B8-1D79-4948-B00F-69B1BEFEAEEA}">
      <dgm:prSet phldrT="[Text]"/>
      <dgm:spPr/>
      <dgm:t>
        <a:bodyPr/>
        <a:lstStyle/>
        <a:p>
          <a:r>
            <a:rPr lang="en-US" dirty="0" err="1"/>
            <a:t>基利押</a:t>
          </a:r>
          <a:endParaRPr lang="en-US" dirty="0"/>
        </a:p>
      </dgm:t>
    </dgm:pt>
    <dgm:pt modelId="{81DB3426-2F83-7245-B34B-1190FB137E47}" type="parTrans" cxnId="{D33EC5F6-ED8F-1C47-80B7-EBBE94A496DD}">
      <dgm:prSet/>
      <dgm:spPr/>
      <dgm:t>
        <a:bodyPr/>
        <a:lstStyle/>
        <a:p>
          <a:endParaRPr lang="en-US"/>
        </a:p>
      </dgm:t>
    </dgm:pt>
    <dgm:pt modelId="{91136207-D0DF-E648-9F97-7AB51C157FD6}" type="sibTrans" cxnId="{D33EC5F6-ED8F-1C47-80B7-EBBE94A496DD}">
      <dgm:prSet/>
      <dgm:spPr/>
      <dgm:t>
        <a:bodyPr/>
        <a:lstStyle/>
        <a:p>
          <a:endParaRPr lang="en-US"/>
        </a:p>
      </dgm:t>
    </dgm:pt>
    <dgm:pt modelId="{F493B132-1BC2-674B-BB40-66CEB74896BC}">
      <dgm:prSet phldrT="[Text]"/>
      <dgm:spPr/>
      <dgm:t>
        <a:bodyPr/>
        <a:lstStyle/>
        <a:p>
          <a:r>
            <a:rPr lang="en-US" dirty="0" err="1"/>
            <a:t>亞比該</a:t>
          </a:r>
          <a:endParaRPr lang="en-US" dirty="0"/>
        </a:p>
      </dgm:t>
    </dgm:pt>
    <dgm:pt modelId="{8BAD61A6-1BBF-7B4F-9683-464FC52F9105}" type="parTrans" cxnId="{E9A8AA37-4322-C648-B36E-ED0558214296}">
      <dgm:prSet/>
      <dgm:spPr/>
      <dgm:t>
        <a:bodyPr/>
        <a:lstStyle/>
        <a:p>
          <a:endParaRPr lang="en-US"/>
        </a:p>
      </dgm:t>
    </dgm:pt>
    <dgm:pt modelId="{0642BD55-2614-084F-B23C-E4CA9F345771}" type="sibTrans" cxnId="{E9A8AA37-4322-C648-B36E-ED0558214296}">
      <dgm:prSet/>
      <dgm:spPr/>
      <dgm:t>
        <a:bodyPr/>
        <a:lstStyle/>
        <a:p>
          <a:endParaRPr lang="en-US"/>
        </a:p>
      </dgm:t>
    </dgm:pt>
    <dgm:pt modelId="{16CC2226-2C3F-2240-B167-BCA5C8E03FB0}">
      <dgm:prSet phldrT="[Text]"/>
      <dgm:spPr/>
      <dgm:t>
        <a:bodyPr/>
        <a:lstStyle/>
        <a:p>
          <a:r>
            <a:rPr lang="en-US" dirty="0" err="1"/>
            <a:t>亞瑪撒</a:t>
          </a:r>
          <a:endParaRPr lang="en-US" dirty="0"/>
        </a:p>
      </dgm:t>
    </dgm:pt>
    <dgm:pt modelId="{82C8C5CC-A7F7-6341-8A22-371D457079F2}" type="parTrans" cxnId="{53464840-568F-D843-A4A7-EF07C422318F}">
      <dgm:prSet/>
      <dgm:spPr/>
      <dgm:t>
        <a:bodyPr/>
        <a:lstStyle/>
        <a:p>
          <a:endParaRPr lang="en-US"/>
        </a:p>
      </dgm:t>
    </dgm:pt>
    <dgm:pt modelId="{00E2C25B-8EA9-E947-9614-65B1D011E972}" type="sibTrans" cxnId="{53464840-568F-D843-A4A7-EF07C422318F}">
      <dgm:prSet/>
      <dgm:spPr/>
      <dgm:t>
        <a:bodyPr/>
        <a:lstStyle/>
        <a:p>
          <a:endParaRPr lang="en-US"/>
        </a:p>
      </dgm:t>
    </dgm:pt>
    <dgm:pt modelId="{0991A644-0244-974B-AC3F-42A2DC63AD74}">
      <dgm:prSet/>
      <dgm:spPr/>
      <dgm:t>
        <a:bodyPr/>
        <a:lstStyle/>
        <a:p>
          <a:r>
            <a:rPr lang="en-US" dirty="0" err="1"/>
            <a:t>洗魯雅</a:t>
          </a:r>
          <a:endParaRPr lang="en-US" dirty="0"/>
        </a:p>
      </dgm:t>
    </dgm:pt>
    <dgm:pt modelId="{D98202E1-030C-4E49-BCE7-4275BE507C1B}" type="parTrans" cxnId="{F87CC57C-2670-2241-988A-4B3D02995575}">
      <dgm:prSet/>
      <dgm:spPr/>
      <dgm:t>
        <a:bodyPr/>
        <a:lstStyle/>
        <a:p>
          <a:endParaRPr lang="en-US"/>
        </a:p>
      </dgm:t>
    </dgm:pt>
    <dgm:pt modelId="{67AE06C6-8A06-1D4F-A02F-532E6A60EEFB}" type="sibTrans" cxnId="{F87CC57C-2670-2241-988A-4B3D02995575}">
      <dgm:prSet/>
      <dgm:spPr/>
      <dgm:t>
        <a:bodyPr/>
        <a:lstStyle/>
        <a:p>
          <a:endParaRPr lang="en-US"/>
        </a:p>
      </dgm:t>
    </dgm:pt>
    <dgm:pt modelId="{D71D883B-608D-2A4A-BC5C-4479999B62FF}">
      <dgm:prSet/>
      <dgm:spPr/>
      <dgm:t>
        <a:bodyPr/>
        <a:lstStyle/>
        <a:p>
          <a:r>
            <a:rPr lang="en-US" dirty="0" err="1"/>
            <a:t>亞比篩</a:t>
          </a:r>
          <a:endParaRPr lang="en-US" dirty="0"/>
        </a:p>
      </dgm:t>
    </dgm:pt>
    <dgm:pt modelId="{C74CDAD4-311E-A74E-8E80-21FA621035BF}" type="parTrans" cxnId="{D0420AEB-B33D-C14C-BBE2-FDD50107ED40}">
      <dgm:prSet/>
      <dgm:spPr/>
      <dgm:t>
        <a:bodyPr/>
        <a:lstStyle/>
        <a:p>
          <a:endParaRPr lang="en-US"/>
        </a:p>
      </dgm:t>
    </dgm:pt>
    <dgm:pt modelId="{1C82D666-8152-454D-95CE-D681169B63F9}" type="sibTrans" cxnId="{D0420AEB-B33D-C14C-BBE2-FDD50107ED40}">
      <dgm:prSet/>
      <dgm:spPr/>
      <dgm:t>
        <a:bodyPr/>
        <a:lstStyle/>
        <a:p>
          <a:endParaRPr lang="en-US"/>
        </a:p>
      </dgm:t>
    </dgm:pt>
    <dgm:pt modelId="{64C7506B-5295-3B4A-B717-BB6B2E5679B2}">
      <dgm:prSet/>
      <dgm:spPr/>
      <dgm:t>
        <a:bodyPr/>
        <a:lstStyle/>
        <a:p>
          <a:r>
            <a:rPr lang="en-US" dirty="0" err="1"/>
            <a:t>約押</a:t>
          </a:r>
          <a:endParaRPr lang="en-US" dirty="0"/>
        </a:p>
      </dgm:t>
    </dgm:pt>
    <dgm:pt modelId="{02FAAEB0-D5D0-F94A-A76A-5481904E58EA}" type="parTrans" cxnId="{F90C31F3-F273-8A4C-BF85-AF82E1F15AAE}">
      <dgm:prSet/>
      <dgm:spPr/>
      <dgm:t>
        <a:bodyPr/>
        <a:lstStyle/>
        <a:p>
          <a:endParaRPr lang="en-US"/>
        </a:p>
      </dgm:t>
    </dgm:pt>
    <dgm:pt modelId="{DD121924-FD02-C746-86FF-A6C79DA7DB4C}" type="sibTrans" cxnId="{F90C31F3-F273-8A4C-BF85-AF82E1F15AAE}">
      <dgm:prSet/>
      <dgm:spPr/>
      <dgm:t>
        <a:bodyPr/>
        <a:lstStyle/>
        <a:p>
          <a:endParaRPr lang="en-US"/>
        </a:p>
      </dgm:t>
    </dgm:pt>
    <dgm:pt modelId="{33EEF236-80BC-AB4F-B060-3123CB345B81}">
      <dgm:prSet/>
      <dgm:spPr/>
      <dgm:t>
        <a:bodyPr/>
        <a:lstStyle/>
        <a:p>
          <a:r>
            <a:rPr lang="en-US" dirty="0" err="1"/>
            <a:t>亞撒黑</a:t>
          </a:r>
          <a:endParaRPr lang="en-US" dirty="0"/>
        </a:p>
      </dgm:t>
    </dgm:pt>
    <dgm:pt modelId="{461C7F6F-6171-A041-AE10-8CCDB9B6DFD5}" type="parTrans" cxnId="{753BB4D7-641D-1B47-BFF6-0D938468DEE2}">
      <dgm:prSet/>
      <dgm:spPr/>
      <dgm:t>
        <a:bodyPr/>
        <a:lstStyle/>
        <a:p>
          <a:endParaRPr lang="en-US"/>
        </a:p>
      </dgm:t>
    </dgm:pt>
    <dgm:pt modelId="{477E125B-8235-9842-AA9E-42092C030B51}" type="sibTrans" cxnId="{753BB4D7-641D-1B47-BFF6-0D938468DEE2}">
      <dgm:prSet/>
      <dgm:spPr/>
      <dgm:t>
        <a:bodyPr/>
        <a:lstStyle/>
        <a:p>
          <a:endParaRPr lang="en-US"/>
        </a:p>
      </dgm:t>
    </dgm:pt>
    <dgm:pt modelId="{42C72816-2847-2848-8343-297658C8BA1B}">
      <dgm:prSet phldrT="[Text]"/>
      <dgm:spPr/>
      <dgm:t>
        <a:bodyPr/>
        <a:lstStyle/>
        <a:p>
          <a:r>
            <a:rPr lang="en-US" dirty="0" err="1"/>
            <a:t>押沙龍</a:t>
          </a:r>
          <a:endParaRPr lang="en-US" dirty="0"/>
        </a:p>
      </dgm:t>
    </dgm:pt>
    <dgm:pt modelId="{DE1ACAEB-D7C7-5E4D-9C1F-52EB2D5DFDEF}" type="parTrans" cxnId="{8D984BB6-E645-2940-8F12-FD93023B7B2F}">
      <dgm:prSet/>
      <dgm:spPr/>
      <dgm:t>
        <a:bodyPr/>
        <a:lstStyle/>
        <a:p>
          <a:endParaRPr lang="en-US"/>
        </a:p>
      </dgm:t>
    </dgm:pt>
    <dgm:pt modelId="{1D3C6BC1-9FD4-574F-8185-4D1ABA64E30F}" type="sibTrans" cxnId="{8D984BB6-E645-2940-8F12-FD93023B7B2F}">
      <dgm:prSet/>
      <dgm:spPr/>
      <dgm:t>
        <a:bodyPr/>
        <a:lstStyle/>
        <a:p>
          <a:endParaRPr lang="en-US"/>
        </a:p>
      </dgm:t>
    </dgm:pt>
    <dgm:pt modelId="{9A0A19F3-CB86-CA47-AD74-C7E2FA3BC5EF}">
      <dgm:prSet phldrT="[Text]"/>
      <dgm:spPr/>
      <dgm:t>
        <a:bodyPr/>
        <a:lstStyle/>
        <a:p>
          <a:r>
            <a:rPr lang="en-US" dirty="0" err="1"/>
            <a:t>約拿達</a:t>
          </a:r>
          <a:endParaRPr lang="en-US" dirty="0"/>
        </a:p>
      </dgm:t>
    </dgm:pt>
    <dgm:pt modelId="{98F8FF96-65E6-D442-B399-3DDC54829CC2}" type="parTrans" cxnId="{522BD519-427F-0B48-85E1-CF034972CA6A}">
      <dgm:prSet/>
      <dgm:spPr/>
      <dgm:t>
        <a:bodyPr/>
        <a:lstStyle/>
        <a:p>
          <a:endParaRPr lang="en-US"/>
        </a:p>
      </dgm:t>
    </dgm:pt>
    <dgm:pt modelId="{7D6CE540-B026-4C49-8593-147AE6F40450}" type="sibTrans" cxnId="{522BD519-427F-0B48-85E1-CF034972CA6A}">
      <dgm:prSet/>
      <dgm:spPr/>
      <dgm:t>
        <a:bodyPr/>
        <a:lstStyle/>
        <a:p>
          <a:endParaRPr lang="en-US"/>
        </a:p>
      </dgm:t>
    </dgm:pt>
    <dgm:pt modelId="{82D49DA3-23E3-7E4B-8544-712D101B1CB8}">
      <dgm:prSet phldrT="[Text]"/>
      <dgm:spPr/>
      <dgm:t>
        <a:bodyPr/>
        <a:lstStyle/>
        <a:p>
          <a:r>
            <a:rPr lang="en-US" dirty="0" err="1"/>
            <a:t>示米亞</a:t>
          </a:r>
          <a:endParaRPr lang="en-US" dirty="0"/>
        </a:p>
      </dgm:t>
    </dgm:pt>
    <dgm:pt modelId="{23CBA67E-DCF8-544D-9DE2-D0B53854A569}" type="parTrans" cxnId="{43955CEA-4228-C34B-ACA4-E1141272223B}">
      <dgm:prSet/>
      <dgm:spPr/>
      <dgm:t>
        <a:bodyPr/>
        <a:lstStyle/>
        <a:p>
          <a:endParaRPr lang="en-US"/>
        </a:p>
      </dgm:t>
    </dgm:pt>
    <dgm:pt modelId="{1E551939-A319-2D4A-89D8-95A68E848D5E}" type="sibTrans" cxnId="{43955CEA-4228-C34B-ACA4-E1141272223B}">
      <dgm:prSet/>
      <dgm:spPr/>
      <dgm:t>
        <a:bodyPr/>
        <a:lstStyle/>
        <a:p>
          <a:endParaRPr lang="en-US"/>
        </a:p>
      </dgm:t>
    </dgm:pt>
    <dgm:pt modelId="{957493ED-8A22-F141-BE8B-AF497C59DB56}" type="pres">
      <dgm:prSet presAssocID="{15AB5E4D-6309-7643-AB04-E14BC2F7930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73CCCAD-B678-4848-9756-963E93AAD020}" type="pres">
      <dgm:prSet presAssocID="{6D0495CC-98BC-7340-B866-9E336D837F8D}" presName="hierRoot1" presStyleCnt="0"/>
      <dgm:spPr/>
    </dgm:pt>
    <dgm:pt modelId="{C34F8316-7543-B448-825D-ACD5D6C33700}" type="pres">
      <dgm:prSet presAssocID="{6D0495CC-98BC-7340-B866-9E336D837F8D}" presName="composite" presStyleCnt="0"/>
      <dgm:spPr/>
    </dgm:pt>
    <dgm:pt modelId="{501B9D47-1C58-9F42-9E05-C0EBFD279657}" type="pres">
      <dgm:prSet presAssocID="{6D0495CC-98BC-7340-B866-9E336D837F8D}" presName="background" presStyleLbl="node0" presStyleIdx="0" presStyleCnt="1"/>
      <dgm:spPr/>
    </dgm:pt>
    <dgm:pt modelId="{38CB7965-FDCD-DC4F-8E28-57F310DAC8F2}" type="pres">
      <dgm:prSet presAssocID="{6D0495CC-98BC-7340-B866-9E336D837F8D}" presName="text" presStyleLbl="fgAcc0" presStyleIdx="0" presStyleCnt="1">
        <dgm:presLayoutVars>
          <dgm:chPref val="3"/>
        </dgm:presLayoutVars>
      </dgm:prSet>
      <dgm:spPr/>
    </dgm:pt>
    <dgm:pt modelId="{CE235216-3940-2148-B877-2100751646D0}" type="pres">
      <dgm:prSet presAssocID="{6D0495CC-98BC-7340-B866-9E336D837F8D}" presName="hierChild2" presStyleCnt="0"/>
      <dgm:spPr/>
    </dgm:pt>
    <dgm:pt modelId="{A8EE92E9-8549-8548-BA81-708103B02038}" type="pres">
      <dgm:prSet presAssocID="{23CBA67E-DCF8-544D-9DE2-D0B53854A569}" presName="Name10" presStyleLbl="parChTrans1D2" presStyleIdx="0" presStyleCnt="4"/>
      <dgm:spPr/>
    </dgm:pt>
    <dgm:pt modelId="{597CAE24-B6BC-F640-998A-AFF68E2BF580}" type="pres">
      <dgm:prSet presAssocID="{82D49DA3-23E3-7E4B-8544-712D101B1CB8}" presName="hierRoot2" presStyleCnt="0"/>
      <dgm:spPr/>
    </dgm:pt>
    <dgm:pt modelId="{A2D705B5-61EF-5543-8C44-04AAC9A98FE4}" type="pres">
      <dgm:prSet presAssocID="{82D49DA3-23E3-7E4B-8544-712D101B1CB8}" presName="composite2" presStyleCnt="0"/>
      <dgm:spPr/>
    </dgm:pt>
    <dgm:pt modelId="{464F9415-BD21-2848-BF4B-734D6ECC4FE1}" type="pres">
      <dgm:prSet presAssocID="{82D49DA3-23E3-7E4B-8544-712D101B1CB8}" presName="background2" presStyleLbl="node2" presStyleIdx="0" presStyleCnt="4"/>
      <dgm:spPr/>
    </dgm:pt>
    <dgm:pt modelId="{D46B1A76-D02D-5140-BC23-E17BAECDA42F}" type="pres">
      <dgm:prSet presAssocID="{82D49DA3-23E3-7E4B-8544-712D101B1CB8}" presName="text2" presStyleLbl="fgAcc2" presStyleIdx="0" presStyleCnt="4">
        <dgm:presLayoutVars>
          <dgm:chPref val="3"/>
        </dgm:presLayoutVars>
      </dgm:prSet>
      <dgm:spPr/>
    </dgm:pt>
    <dgm:pt modelId="{30D3B833-EAFB-FF44-8FEF-749D861F9907}" type="pres">
      <dgm:prSet presAssocID="{82D49DA3-23E3-7E4B-8544-712D101B1CB8}" presName="hierChild3" presStyleCnt="0"/>
      <dgm:spPr/>
    </dgm:pt>
    <dgm:pt modelId="{509E02FB-D840-3D48-9B5E-CE17A6A77BE1}" type="pres">
      <dgm:prSet presAssocID="{98F8FF96-65E6-D442-B399-3DDC54829CC2}" presName="Name17" presStyleLbl="parChTrans1D3" presStyleIdx="0" presStyleCnt="8"/>
      <dgm:spPr/>
    </dgm:pt>
    <dgm:pt modelId="{B3558EB2-9B81-6448-AC83-F0991BB77FB4}" type="pres">
      <dgm:prSet presAssocID="{9A0A19F3-CB86-CA47-AD74-C7E2FA3BC5EF}" presName="hierRoot3" presStyleCnt="0"/>
      <dgm:spPr/>
    </dgm:pt>
    <dgm:pt modelId="{2E4E3535-A1DD-5746-A8D0-F9A8370B1874}" type="pres">
      <dgm:prSet presAssocID="{9A0A19F3-CB86-CA47-AD74-C7E2FA3BC5EF}" presName="composite3" presStyleCnt="0"/>
      <dgm:spPr/>
    </dgm:pt>
    <dgm:pt modelId="{7ECC8B84-F34C-F94D-829E-3EAFF9500D63}" type="pres">
      <dgm:prSet presAssocID="{9A0A19F3-CB86-CA47-AD74-C7E2FA3BC5EF}" presName="background3" presStyleLbl="node3" presStyleIdx="0" presStyleCnt="8"/>
      <dgm:spPr/>
    </dgm:pt>
    <dgm:pt modelId="{18831FF3-A669-624F-839C-6F5C04B5B3BA}" type="pres">
      <dgm:prSet presAssocID="{9A0A19F3-CB86-CA47-AD74-C7E2FA3BC5EF}" presName="text3" presStyleLbl="fgAcc3" presStyleIdx="0" presStyleCnt="8">
        <dgm:presLayoutVars>
          <dgm:chPref val="3"/>
        </dgm:presLayoutVars>
      </dgm:prSet>
      <dgm:spPr/>
    </dgm:pt>
    <dgm:pt modelId="{E6815C90-0B0D-AF47-98C7-7B78AB276677}" type="pres">
      <dgm:prSet presAssocID="{9A0A19F3-CB86-CA47-AD74-C7E2FA3BC5EF}" presName="hierChild4" presStyleCnt="0"/>
      <dgm:spPr/>
    </dgm:pt>
    <dgm:pt modelId="{DB73E965-57ED-854B-93F5-6D044563FCA3}" type="pres">
      <dgm:prSet presAssocID="{3806D755-9A3B-DC46-9E65-1EE144D55F46}" presName="Name10" presStyleLbl="parChTrans1D2" presStyleIdx="1" presStyleCnt="4"/>
      <dgm:spPr/>
    </dgm:pt>
    <dgm:pt modelId="{2F1B008B-2046-9743-B4FA-864F5CF25AA6}" type="pres">
      <dgm:prSet presAssocID="{AE883767-D85B-9A49-A873-FC9C9C443444}" presName="hierRoot2" presStyleCnt="0"/>
      <dgm:spPr/>
    </dgm:pt>
    <dgm:pt modelId="{B62C9F8F-F668-D545-B8A8-EC0E132DA92D}" type="pres">
      <dgm:prSet presAssocID="{AE883767-D85B-9A49-A873-FC9C9C443444}" presName="composite2" presStyleCnt="0"/>
      <dgm:spPr/>
    </dgm:pt>
    <dgm:pt modelId="{E26C83E0-1992-6248-BA13-E80BEFB96572}" type="pres">
      <dgm:prSet presAssocID="{AE883767-D85B-9A49-A873-FC9C9C443444}" presName="background2" presStyleLbl="node2" presStyleIdx="1" presStyleCnt="4"/>
      <dgm:spPr/>
    </dgm:pt>
    <dgm:pt modelId="{1D0C664B-2CC9-2B4A-9D17-D6A5ACFCE296}" type="pres">
      <dgm:prSet presAssocID="{AE883767-D85B-9A49-A873-FC9C9C443444}" presName="text2" presStyleLbl="fgAcc2" presStyleIdx="1" presStyleCnt="4">
        <dgm:presLayoutVars>
          <dgm:chPref val="3"/>
        </dgm:presLayoutVars>
      </dgm:prSet>
      <dgm:spPr/>
    </dgm:pt>
    <dgm:pt modelId="{B60E6560-040C-ED49-81A3-7F77926E4CEC}" type="pres">
      <dgm:prSet presAssocID="{AE883767-D85B-9A49-A873-FC9C9C443444}" presName="hierChild3" presStyleCnt="0"/>
      <dgm:spPr/>
    </dgm:pt>
    <dgm:pt modelId="{B3CD6226-892B-8D48-B760-63FA7943044E}" type="pres">
      <dgm:prSet presAssocID="{0C5FDC4A-7905-4B4E-834A-AA3C3F2B689D}" presName="Name17" presStyleLbl="parChTrans1D3" presStyleIdx="1" presStyleCnt="8"/>
      <dgm:spPr/>
    </dgm:pt>
    <dgm:pt modelId="{2F1B6702-B7F4-3043-80A2-CEFB191C696B}" type="pres">
      <dgm:prSet presAssocID="{0703AC3C-48DD-3D46-A8F0-77757ECC6D09}" presName="hierRoot3" presStyleCnt="0"/>
      <dgm:spPr/>
    </dgm:pt>
    <dgm:pt modelId="{CB645F89-123F-B54D-A0D5-F97FB99BDB8A}" type="pres">
      <dgm:prSet presAssocID="{0703AC3C-48DD-3D46-A8F0-77757ECC6D09}" presName="composite3" presStyleCnt="0"/>
      <dgm:spPr/>
    </dgm:pt>
    <dgm:pt modelId="{28CEB205-CF34-1D43-9CD9-0A7D564FC7FC}" type="pres">
      <dgm:prSet presAssocID="{0703AC3C-48DD-3D46-A8F0-77757ECC6D09}" presName="background3" presStyleLbl="node3" presStyleIdx="1" presStyleCnt="8"/>
      <dgm:spPr/>
    </dgm:pt>
    <dgm:pt modelId="{EFBF59E3-AB5F-AE42-9A61-78292597FDB2}" type="pres">
      <dgm:prSet presAssocID="{0703AC3C-48DD-3D46-A8F0-77757ECC6D09}" presName="text3" presStyleLbl="fgAcc3" presStyleIdx="1" presStyleCnt="8">
        <dgm:presLayoutVars>
          <dgm:chPref val="3"/>
        </dgm:presLayoutVars>
      </dgm:prSet>
      <dgm:spPr/>
    </dgm:pt>
    <dgm:pt modelId="{D89CBE72-0AA6-484C-920D-FDD5C11C864E}" type="pres">
      <dgm:prSet presAssocID="{0703AC3C-48DD-3D46-A8F0-77757ECC6D09}" presName="hierChild4" presStyleCnt="0"/>
      <dgm:spPr/>
    </dgm:pt>
    <dgm:pt modelId="{397FCACE-DA27-0D45-888E-11317AE3313F}" type="pres">
      <dgm:prSet presAssocID="{81DB3426-2F83-7245-B34B-1190FB137E47}" presName="Name17" presStyleLbl="parChTrans1D3" presStyleIdx="2" presStyleCnt="8"/>
      <dgm:spPr/>
    </dgm:pt>
    <dgm:pt modelId="{FD275F2C-73E2-B746-8F2D-C5E63C5A4D20}" type="pres">
      <dgm:prSet presAssocID="{FF5254B8-1D79-4948-B00F-69B1BEFEAEEA}" presName="hierRoot3" presStyleCnt="0"/>
      <dgm:spPr/>
    </dgm:pt>
    <dgm:pt modelId="{C6F5C8E0-D868-AD42-A724-B61DCC70F154}" type="pres">
      <dgm:prSet presAssocID="{FF5254B8-1D79-4948-B00F-69B1BEFEAEEA}" presName="composite3" presStyleCnt="0"/>
      <dgm:spPr/>
    </dgm:pt>
    <dgm:pt modelId="{DE5D6DDD-D572-F64B-AD7E-43437A3646FC}" type="pres">
      <dgm:prSet presAssocID="{FF5254B8-1D79-4948-B00F-69B1BEFEAEEA}" presName="background3" presStyleLbl="node3" presStyleIdx="2" presStyleCnt="8"/>
      <dgm:spPr/>
    </dgm:pt>
    <dgm:pt modelId="{94D3AA3E-E024-2849-8BC5-4E4FBADF4D8C}" type="pres">
      <dgm:prSet presAssocID="{FF5254B8-1D79-4948-B00F-69B1BEFEAEEA}" presName="text3" presStyleLbl="fgAcc3" presStyleIdx="2" presStyleCnt="8">
        <dgm:presLayoutVars>
          <dgm:chPref val="3"/>
        </dgm:presLayoutVars>
      </dgm:prSet>
      <dgm:spPr/>
    </dgm:pt>
    <dgm:pt modelId="{AE67D41D-249B-E44F-B5C1-66DD3EB1E7DC}" type="pres">
      <dgm:prSet presAssocID="{FF5254B8-1D79-4948-B00F-69B1BEFEAEEA}" presName="hierChild4" presStyleCnt="0"/>
      <dgm:spPr/>
    </dgm:pt>
    <dgm:pt modelId="{DAD2FA99-E3A7-7748-B859-C10AC646080E}" type="pres">
      <dgm:prSet presAssocID="{DE1ACAEB-D7C7-5E4D-9C1F-52EB2D5DFDEF}" presName="Name17" presStyleLbl="parChTrans1D3" presStyleIdx="3" presStyleCnt="8"/>
      <dgm:spPr/>
    </dgm:pt>
    <dgm:pt modelId="{3259B176-DD7A-5844-A376-D368818030A9}" type="pres">
      <dgm:prSet presAssocID="{42C72816-2847-2848-8343-297658C8BA1B}" presName="hierRoot3" presStyleCnt="0"/>
      <dgm:spPr/>
    </dgm:pt>
    <dgm:pt modelId="{B2A08B7F-8763-DE4E-AE44-9588D1A5D529}" type="pres">
      <dgm:prSet presAssocID="{42C72816-2847-2848-8343-297658C8BA1B}" presName="composite3" presStyleCnt="0"/>
      <dgm:spPr/>
    </dgm:pt>
    <dgm:pt modelId="{50A48DEB-0E46-CD41-AE19-73896C71E082}" type="pres">
      <dgm:prSet presAssocID="{42C72816-2847-2848-8343-297658C8BA1B}" presName="background3" presStyleLbl="node3" presStyleIdx="3" presStyleCnt="8"/>
      <dgm:spPr/>
    </dgm:pt>
    <dgm:pt modelId="{6875CD03-E998-9E43-8524-171BA0698BC8}" type="pres">
      <dgm:prSet presAssocID="{42C72816-2847-2848-8343-297658C8BA1B}" presName="text3" presStyleLbl="fgAcc3" presStyleIdx="3" presStyleCnt="8">
        <dgm:presLayoutVars>
          <dgm:chPref val="3"/>
        </dgm:presLayoutVars>
      </dgm:prSet>
      <dgm:spPr/>
    </dgm:pt>
    <dgm:pt modelId="{1734F93A-CFD2-5047-A61F-316A70D66A11}" type="pres">
      <dgm:prSet presAssocID="{42C72816-2847-2848-8343-297658C8BA1B}" presName="hierChild4" presStyleCnt="0"/>
      <dgm:spPr/>
    </dgm:pt>
    <dgm:pt modelId="{C99554A5-226F-B440-9A97-F5CAD69AA872}" type="pres">
      <dgm:prSet presAssocID="{8BAD61A6-1BBF-7B4F-9683-464FC52F9105}" presName="Name10" presStyleLbl="parChTrans1D2" presStyleIdx="2" presStyleCnt="4"/>
      <dgm:spPr/>
    </dgm:pt>
    <dgm:pt modelId="{D066EE5D-9D58-9043-8382-D4948831BD73}" type="pres">
      <dgm:prSet presAssocID="{F493B132-1BC2-674B-BB40-66CEB74896BC}" presName="hierRoot2" presStyleCnt="0"/>
      <dgm:spPr/>
    </dgm:pt>
    <dgm:pt modelId="{E0519FE0-9826-A147-BC1A-D3E6A41BECD6}" type="pres">
      <dgm:prSet presAssocID="{F493B132-1BC2-674B-BB40-66CEB74896BC}" presName="composite2" presStyleCnt="0"/>
      <dgm:spPr/>
    </dgm:pt>
    <dgm:pt modelId="{AEDC9F0C-5885-AB45-AA0E-02883D353639}" type="pres">
      <dgm:prSet presAssocID="{F493B132-1BC2-674B-BB40-66CEB74896BC}" presName="background2" presStyleLbl="node2" presStyleIdx="2" presStyleCnt="4"/>
      <dgm:spPr/>
    </dgm:pt>
    <dgm:pt modelId="{81CE3A96-89D3-1A4A-BCCD-418D66E7DE1E}" type="pres">
      <dgm:prSet presAssocID="{F493B132-1BC2-674B-BB40-66CEB74896BC}" presName="text2" presStyleLbl="fgAcc2" presStyleIdx="2" presStyleCnt="4">
        <dgm:presLayoutVars>
          <dgm:chPref val="3"/>
        </dgm:presLayoutVars>
      </dgm:prSet>
      <dgm:spPr/>
    </dgm:pt>
    <dgm:pt modelId="{8DC06052-D2D3-C048-8FA5-ECAF3FB39C55}" type="pres">
      <dgm:prSet presAssocID="{F493B132-1BC2-674B-BB40-66CEB74896BC}" presName="hierChild3" presStyleCnt="0"/>
      <dgm:spPr/>
    </dgm:pt>
    <dgm:pt modelId="{C4951D50-A55C-A64F-8183-2929BDAEED30}" type="pres">
      <dgm:prSet presAssocID="{82C8C5CC-A7F7-6341-8A22-371D457079F2}" presName="Name17" presStyleLbl="parChTrans1D3" presStyleIdx="4" presStyleCnt="8"/>
      <dgm:spPr/>
    </dgm:pt>
    <dgm:pt modelId="{89DE88AA-3346-FD4B-9664-A209B2E072A7}" type="pres">
      <dgm:prSet presAssocID="{16CC2226-2C3F-2240-B167-BCA5C8E03FB0}" presName="hierRoot3" presStyleCnt="0"/>
      <dgm:spPr/>
    </dgm:pt>
    <dgm:pt modelId="{349E52D7-7CC0-7943-A2E8-7F52194D0423}" type="pres">
      <dgm:prSet presAssocID="{16CC2226-2C3F-2240-B167-BCA5C8E03FB0}" presName="composite3" presStyleCnt="0"/>
      <dgm:spPr/>
    </dgm:pt>
    <dgm:pt modelId="{A2F366F6-00F1-1347-B168-20CD35F54CF8}" type="pres">
      <dgm:prSet presAssocID="{16CC2226-2C3F-2240-B167-BCA5C8E03FB0}" presName="background3" presStyleLbl="node3" presStyleIdx="4" presStyleCnt="8"/>
      <dgm:spPr/>
    </dgm:pt>
    <dgm:pt modelId="{78C13FFF-F74A-1140-B974-7AD693581308}" type="pres">
      <dgm:prSet presAssocID="{16CC2226-2C3F-2240-B167-BCA5C8E03FB0}" presName="text3" presStyleLbl="fgAcc3" presStyleIdx="4" presStyleCnt="8">
        <dgm:presLayoutVars>
          <dgm:chPref val="3"/>
        </dgm:presLayoutVars>
      </dgm:prSet>
      <dgm:spPr/>
    </dgm:pt>
    <dgm:pt modelId="{2F1FBAF5-F011-3A4B-8848-5D8C4A6993AA}" type="pres">
      <dgm:prSet presAssocID="{16CC2226-2C3F-2240-B167-BCA5C8E03FB0}" presName="hierChild4" presStyleCnt="0"/>
      <dgm:spPr/>
    </dgm:pt>
    <dgm:pt modelId="{5A4B204F-4174-0B41-ABC5-F3587C2DFB48}" type="pres">
      <dgm:prSet presAssocID="{D98202E1-030C-4E49-BCE7-4275BE507C1B}" presName="Name10" presStyleLbl="parChTrans1D2" presStyleIdx="3" presStyleCnt="4"/>
      <dgm:spPr/>
    </dgm:pt>
    <dgm:pt modelId="{FDC63B52-32D1-C14C-9955-BEB327383409}" type="pres">
      <dgm:prSet presAssocID="{0991A644-0244-974B-AC3F-42A2DC63AD74}" presName="hierRoot2" presStyleCnt="0"/>
      <dgm:spPr/>
    </dgm:pt>
    <dgm:pt modelId="{455305C1-0163-6849-B1F3-8CB29DFC8632}" type="pres">
      <dgm:prSet presAssocID="{0991A644-0244-974B-AC3F-42A2DC63AD74}" presName="composite2" presStyleCnt="0"/>
      <dgm:spPr/>
    </dgm:pt>
    <dgm:pt modelId="{74134C76-7FF2-4744-B14F-BE4E46A69270}" type="pres">
      <dgm:prSet presAssocID="{0991A644-0244-974B-AC3F-42A2DC63AD74}" presName="background2" presStyleLbl="node2" presStyleIdx="3" presStyleCnt="4"/>
      <dgm:spPr/>
    </dgm:pt>
    <dgm:pt modelId="{02CB91A0-1BF3-D247-9824-4E8DF3A74E76}" type="pres">
      <dgm:prSet presAssocID="{0991A644-0244-974B-AC3F-42A2DC63AD74}" presName="text2" presStyleLbl="fgAcc2" presStyleIdx="3" presStyleCnt="4">
        <dgm:presLayoutVars>
          <dgm:chPref val="3"/>
        </dgm:presLayoutVars>
      </dgm:prSet>
      <dgm:spPr/>
    </dgm:pt>
    <dgm:pt modelId="{104F601D-C90C-6843-8CB9-17686F0ABB21}" type="pres">
      <dgm:prSet presAssocID="{0991A644-0244-974B-AC3F-42A2DC63AD74}" presName="hierChild3" presStyleCnt="0"/>
      <dgm:spPr/>
    </dgm:pt>
    <dgm:pt modelId="{C0CA502D-8669-3C40-A2B7-6BAD4323450C}" type="pres">
      <dgm:prSet presAssocID="{C74CDAD4-311E-A74E-8E80-21FA621035BF}" presName="Name17" presStyleLbl="parChTrans1D3" presStyleIdx="5" presStyleCnt="8"/>
      <dgm:spPr/>
    </dgm:pt>
    <dgm:pt modelId="{0A81A6A5-47AE-EF44-9AC4-974A4FFAD6A0}" type="pres">
      <dgm:prSet presAssocID="{D71D883B-608D-2A4A-BC5C-4479999B62FF}" presName="hierRoot3" presStyleCnt="0"/>
      <dgm:spPr/>
    </dgm:pt>
    <dgm:pt modelId="{C7E12924-604B-B440-98B1-530806AA7D8B}" type="pres">
      <dgm:prSet presAssocID="{D71D883B-608D-2A4A-BC5C-4479999B62FF}" presName="composite3" presStyleCnt="0"/>
      <dgm:spPr/>
    </dgm:pt>
    <dgm:pt modelId="{1CB41A5A-8211-614E-B789-A7E3B021875B}" type="pres">
      <dgm:prSet presAssocID="{D71D883B-608D-2A4A-BC5C-4479999B62FF}" presName="background3" presStyleLbl="node3" presStyleIdx="5" presStyleCnt="8"/>
      <dgm:spPr/>
    </dgm:pt>
    <dgm:pt modelId="{1DE39DB8-13D7-654F-A4B8-B17CF6A2251A}" type="pres">
      <dgm:prSet presAssocID="{D71D883B-608D-2A4A-BC5C-4479999B62FF}" presName="text3" presStyleLbl="fgAcc3" presStyleIdx="5" presStyleCnt="8">
        <dgm:presLayoutVars>
          <dgm:chPref val="3"/>
        </dgm:presLayoutVars>
      </dgm:prSet>
      <dgm:spPr/>
    </dgm:pt>
    <dgm:pt modelId="{4B5409D1-B3AD-7C48-B218-BDF9887C7CEC}" type="pres">
      <dgm:prSet presAssocID="{D71D883B-608D-2A4A-BC5C-4479999B62FF}" presName="hierChild4" presStyleCnt="0"/>
      <dgm:spPr/>
    </dgm:pt>
    <dgm:pt modelId="{91CEE73D-A353-5E42-9C70-DE0642FBE67E}" type="pres">
      <dgm:prSet presAssocID="{02FAAEB0-D5D0-F94A-A76A-5481904E58EA}" presName="Name17" presStyleLbl="parChTrans1D3" presStyleIdx="6" presStyleCnt="8"/>
      <dgm:spPr/>
    </dgm:pt>
    <dgm:pt modelId="{8C6F5241-D59C-AD4C-BA1F-8DFD35F1A0BF}" type="pres">
      <dgm:prSet presAssocID="{64C7506B-5295-3B4A-B717-BB6B2E5679B2}" presName="hierRoot3" presStyleCnt="0"/>
      <dgm:spPr/>
    </dgm:pt>
    <dgm:pt modelId="{AF66908B-CD2F-4245-A547-0EEDDEE1B781}" type="pres">
      <dgm:prSet presAssocID="{64C7506B-5295-3B4A-B717-BB6B2E5679B2}" presName="composite3" presStyleCnt="0"/>
      <dgm:spPr/>
    </dgm:pt>
    <dgm:pt modelId="{BA64FB66-CDF0-2A40-B761-2DB4F6325D62}" type="pres">
      <dgm:prSet presAssocID="{64C7506B-5295-3B4A-B717-BB6B2E5679B2}" presName="background3" presStyleLbl="node3" presStyleIdx="6" presStyleCnt="8"/>
      <dgm:spPr/>
    </dgm:pt>
    <dgm:pt modelId="{E74A9668-4EEF-464B-85A5-A55EA2D99441}" type="pres">
      <dgm:prSet presAssocID="{64C7506B-5295-3B4A-B717-BB6B2E5679B2}" presName="text3" presStyleLbl="fgAcc3" presStyleIdx="6" presStyleCnt="8">
        <dgm:presLayoutVars>
          <dgm:chPref val="3"/>
        </dgm:presLayoutVars>
      </dgm:prSet>
      <dgm:spPr/>
    </dgm:pt>
    <dgm:pt modelId="{55D832A3-62C8-D443-9287-8D7032A0B89D}" type="pres">
      <dgm:prSet presAssocID="{64C7506B-5295-3B4A-B717-BB6B2E5679B2}" presName="hierChild4" presStyleCnt="0"/>
      <dgm:spPr/>
    </dgm:pt>
    <dgm:pt modelId="{242B6044-5379-3C41-8562-52181EB1A081}" type="pres">
      <dgm:prSet presAssocID="{461C7F6F-6171-A041-AE10-8CCDB9B6DFD5}" presName="Name17" presStyleLbl="parChTrans1D3" presStyleIdx="7" presStyleCnt="8"/>
      <dgm:spPr/>
    </dgm:pt>
    <dgm:pt modelId="{5A088C1F-31B6-2147-8F3D-BDA42B82986D}" type="pres">
      <dgm:prSet presAssocID="{33EEF236-80BC-AB4F-B060-3123CB345B81}" presName="hierRoot3" presStyleCnt="0"/>
      <dgm:spPr/>
    </dgm:pt>
    <dgm:pt modelId="{F05A76E0-4D13-8843-9C65-035C214980ED}" type="pres">
      <dgm:prSet presAssocID="{33EEF236-80BC-AB4F-B060-3123CB345B81}" presName="composite3" presStyleCnt="0"/>
      <dgm:spPr/>
    </dgm:pt>
    <dgm:pt modelId="{8AD90F47-F424-3741-B0BA-115C455B52E0}" type="pres">
      <dgm:prSet presAssocID="{33EEF236-80BC-AB4F-B060-3123CB345B81}" presName="background3" presStyleLbl="node3" presStyleIdx="7" presStyleCnt="8"/>
      <dgm:spPr/>
    </dgm:pt>
    <dgm:pt modelId="{840108EB-4BC2-B342-8A72-77D4F16EDB26}" type="pres">
      <dgm:prSet presAssocID="{33EEF236-80BC-AB4F-B060-3123CB345B81}" presName="text3" presStyleLbl="fgAcc3" presStyleIdx="7" presStyleCnt="8">
        <dgm:presLayoutVars>
          <dgm:chPref val="3"/>
        </dgm:presLayoutVars>
      </dgm:prSet>
      <dgm:spPr/>
    </dgm:pt>
    <dgm:pt modelId="{52B48F1C-4D01-7243-BBE5-607D5597AB3D}" type="pres">
      <dgm:prSet presAssocID="{33EEF236-80BC-AB4F-B060-3123CB345B81}" presName="hierChild4" presStyleCnt="0"/>
      <dgm:spPr/>
    </dgm:pt>
  </dgm:ptLst>
  <dgm:cxnLst>
    <dgm:cxn modelId="{9D08D600-F7E0-C640-B4B5-4038D7F05021}" type="presOf" srcId="{D98202E1-030C-4E49-BCE7-4275BE507C1B}" destId="{5A4B204F-4174-0B41-ABC5-F3587C2DFB48}" srcOrd="0" destOrd="0" presId="urn:microsoft.com/office/officeart/2005/8/layout/hierarchy1"/>
    <dgm:cxn modelId="{49922405-33A7-6040-AA92-F3A7443B3E91}" type="presOf" srcId="{33EEF236-80BC-AB4F-B060-3123CB345B81}" destId="{840108EB-4BC2-B342-8A72-77D4F16EDB26}" srcOrd="0" destOrd="0" presId="urn:microsoft.com/office/officeart/2005/8/layout/hierarchy1"/>
    <dgm:cxn modelId="{63C3E80F-6475-F04F-9A09-305C13764CC5}" srcId="{15AB5E4D-6309-7643-AB04-E14BC2F7930D}" destId="{6D0495CC-98BC-7340-B866-9E336D837F8D}" srcOrd="0" destOrd="0" parTransId="{1373799F-E5F4-444C-B543-171F035E8C5B}" sibTransId="{2AE9B3C8-6F7A-9A48-A71B-7C0230141D22}"/>
    <dgm:cxn modelId="{522BD519-427F-0B48-85E1-CF034972CA6A}" srcId="{82D49DA3-23E3-7E4B-8544-712D101B1CB8}" destId="{9A0A19F3-CB86-CA47-AD74-C7E2FA3BC5EF}" srcOrd="0" destOrd="0" parTransId="{98F8FF96-65E6-D442-B399-3DDC54829CC2}" sibTransId="{7D6CE540-B026-4C49-8593-147AE6F40450}"/>
    <dgm:cxn modelId="{97606D1B-B993-C847-870D-8E02C3CCC6BB}" type="presOf" srcId="{98F8FF96-65E6-D442-B399-3DDC54829CC2}" destId="{509E02FB-D840-3D48-9B5E-CE17A6A77BE1}" srcOrd="0" destOrd="0" presId="urn:microsoft.com/office/officeart/2005/8/layout/hierarchy1"/>
    <dgm:cxn modelId="{547CE22F-F611-9948-87EA-937CFDEDD096}" type="presOf" srcId="{0C5FDC4A-7905-4B4E-834A-AA3C3F2B689D}" destId="{B3CD6226-892B-8D48-B760-63FA7943044E}" srcOrd="0" destOrd="0" presId="urn:microsoft.com/office/officeart/2005/8/layout/hierarchy1"/>
    <dgm:cxn modelId="{2A1DA137-D4AC-1041-9082-A780816E86EC}" type="presOf" srcId="{82D49DA3-23E3-7E4B-8544-712D101B1CB8}" destId="{D46B1A76-D02D-5140-BC23-E17BAECDA42F}" srcOrd="0" destOrd="0" presId="urn:microsoft.com/office/officeart/2005/8/layout/hierarchy1"/>
    <dgm:cxn modelId="{E9A8AA37-4322-C648-B36E-ED0558214296}" srcId="{6D0495CC-98BC-7340-B866-9E336D837F8D}" destId="{F493B132-1BC2-674B-BB40-66CEB74896BC}" srcOrd="2" destOrd="0" parTransId="{8BAD61A6-1BBF-7B4F-9683-464FC52F9105}" sibTransId="{0642BD55-2614-084F-B23C-E4CA9F345771}"/>
    <dgm:cxn modelId="{975D3A3A-C9F9-8D48-919C-53E2672D4970}" type="presOf" srcId="{16CC2226-2C3F-2240-B167-BCA5C8E03FB0}" destId="{78C13FFF-F74A-1140-B974-7AD693581308}" srcOrd="0" destOrd="0" presId="urn:microsoft.com/office/officeart/2005/8/layout/hierarchy1"/>
    <dgm:cxn modelId="{AE20773A-6A31-AA4C-8748-258E307D61F4}" type="presOf" srcId="{0703AC3C-48DD-3D46-A8F0-77757ECC6D09}" destId="{EFBF59E3-AB5F-AE42-9A61-78292597FDB2}" srcOrd="0" destOrd="0" presId="urn:microsoft.com/office/officeart/2005/8/layout/hierarchy1"/>
    <dgm:cxn modelId="{53464840-568F-D843-A4A7-EF07C422318F}" srcId="{F493B132-1BC2-674B-BB40-66CEB74896BC}" destId="{16CC2226-2C3F-2240-B167-BCA5C8E03FB0}" srcOrd="0" destOrd="0" parTransId="{82C8C5CC-A7F7-6341-8A22-371D457079F2}" sibTransId="{00E2C25B-8EA9-E947-9614-65B1D011E972}"/>
    <dgm:cxn modelId="{204A6B63-FFF3-754D-A411-24229AF0D2C7}" type="presOf" srcId="{8BAD61A6-1BBF-7B4F-9683-464FC52F9105}" destId="{C99554A5-226F-B440-9A97-F5CAD69AA872}" srcOrd="0" destOrd="0" presId="urn:microsoft.com/office/officeart/2005/8/layout/hierarchy1"/>
    <dgm:cxn modelId="{AADDD666-8296-5F41-9949-0D5105EE601E}" type="presOf" srcId="{0991A644-0244-974B-AC3F-42A2DC63AD74}" destId="{02CB91A0-1BF3-D247-9824-4E8DF3A74E76}" srcOrd="0" destOrd="0" presId="urn:microsoft.com/office/officeart/2005/8/layout/hierarchy1"/>
    <dgm:cxn modelId="{C397777C-EE64-9F43-9F1E-B558B4D1C491}" type="presOf" srcId="{9A0A19F3-CB86-CA47-AD74-C7E2FA3BC5EF}" destId="{18831FF3-A669-624F-839C-6F5C04B5B3BA}" srcOrd="0" destOrd="0" presId="urn:microsoft.com/office/officeart/2005/8/layout/hierarchy1"/>
    <dgm:cxn modelId="{F87CC57C-2670-2241-988A-4B3D02995575}" srcId="{6D0495CC-98BC-7340-B866-9E336D837F8D}" destId="{0991A644-0244-974B-AC3F-42A2DC63AD74}" srcOrd="3" destOrd="0" parTransId="{D98202E1-030C-4E49-BCE7-4275BE507C1B}" sibTransId="{67AE06C6-8A06-1D4F-A02F-532E6A60EEFB}"/>
    <dgm:cxn modelId="{80461486-1897-2349-95E8-B358DA6CA154}" srcId="{AE883767-D85B-9A49-A873-FC9C9C443444}" destId="{0703AC3C-48DD-3D46-A8F0-77757ECC6D09}" srcOrd="0" destOrd="0" parTransId="{0C5FDC4A-7905-4B4E-834A-AA3C3F2B689D}" sibTransId="{676ED6F6-BAD3-3547-8126-82CB56B9BB89}"/>
    <dgm:cxn modelId="{BC87B58A-2651-E54F-9888-2ACC9B2A1989}" type="presOf" srcId="{23CBA67E-DCF8-544D-9DE2-D0B53854A569}" destId="{A8EE92E9-8549-8548-BA81-708103B02038}" srcOrd="0" destOrd="0" presId="urn:microsoft.com/office/officeart/2005/8/layout/hierarchy1"/>
    <dgm:cxn modelId="{0CAF5596-8D4E-134E-9EC6-035E3581A3B1}" type="presOf" srcId="{FF5254B8-1D79-4948-B00F-69B1BEFEAEEA}" destId="{94D3AA3E-E024-2849-8BC5-4E4FBADF4D8C}" srcOrd="0" destOrd="0" presId="urn:microsoft.com/office/officeart/2005/8/layout/hierarchy1"/>
    <dgm:cxn modelId="{067A8997-4A98-A64D-98C7-5327494D816D}" type="presOf" srcId="{82C8C5CC-A7F7-6341-8A22-371D457079F2}" destId="{C4951D50-A55C-A64F-8183-2929BDAEED30}" srcOrd="0" destOrd="0" presId="urn:microsoft.com/office/officeart/2005/8/layout/hierarchy1"/>
    <dgm:cxn modelId="{31AADF98-AB92-E148-A5A5-2E7B15BA7134}" type="presOf" srcId="{C74CDAD4-311E-A74E-8E80-21FA621035BF}" destId="{C0CA502D-8669-3C40-A2B7-6BAD4323450C}" srcOrd="0" destOrd="0" presId="urn:microsoft.com/office/officeart/2005/8/layout/hierarchy1"/>
    <dgm:cxn modelId="{97FEF09F-8BD6-8448-90F0-B89BCDC9B818}" type="presOf" srcId="{3806D755-9A3B-DC46-9E65-1EE144D55F46}" destId="{DB73E965-57ED-854B-93F5-6D044563FCA3}" srcOrd="0" destOrd="0" presId="urn:microsoft.com/office/officeart/2005/8/layout/hierarchy1"/>
    <dgm:cxn modelId="{F68C70A1-1FB9-284F-9B68-3C1ED7A51103}" type="presOf" srcId="{6D0495CC-98BC-7340-B866-9E336D837F8D}" destId="{38CB7965-FDCD-DC4F-8E28-57F310DAC8F2}" srcOrd="0" destOrd="0" presId="urn:microsoft.com/office/officeart/2005/8/layout/hierarchy1"/>
    <dgm:cxn modelId="{0A9E90A8-B351-5341-B55E-5B316A4ACCC1}" type="presOf" srcId="{F493B132-1BC2-674B-BB40-66CEB74896BC}" destId="{81CE3A96-89D3-1A4A-BCCD-418D66E7DE1E}" srcOrd="0" destOrd="0" presId="urn:microsoft.com/office/officeart/2005/8/layout/hierarchy1"/>
    <dgm:cxn modelId="{8E9F44AF-364C-3C4B-BB1D-51955F029A65}" type="presOf" srcId="{AE883767-D85B-9A49-A873-FC9C9C443444}" destId="{1D0C664B-2CC9-2B4A-9D17-D6A5ACFCE296}" srcOrd="0" destOrd="0" presId="urn:microsoft.com/office/officeart/2005/8/layout/hierarchy1"/>
    <dgm:cxn modelId="{8D984BB6-E645-2940-8F12-FD93023B7B2F}" srcId="{AE883767-D85B-9A49-A873-FC9C9C443444}" destId="{42C72816-2847-2848-8343-297658C8BA1B}" srcOrd="2" destOrd="0" parTransId="{DE1ACAEB-D7C7-5E4D-9C1F-52EB2D5DFDEF}" sibTransId="{1D3C6BC1-9FD4-574F-8185-4D1ABA64E30F}"/>
    <dgm:cxn modelId="{808F96B8-1900-794C-9AA1-3EFF63F6770E}" type="presOf" srcId="{DE1ACAEB-D7C7-5E4D-9C1F-52EB2D5DFDEF}" destId="{DAD2FA99-E3A7-7748-B859-C10AC646080E}" srcOrd="0" destOrd="0" presId="urn:microsoft.com/office/officeart/2005/8/layout/hierarchy1"/>
    <dgm:cxn modelId="{B55752BE-9211-DE46-912D-BCDB8A253F01}" type="presOf" srcId="{02FAAEB0-D5D0-F94A-A76A-5481904E58EA}" destId="{91CEE73D-A353-5E42-9C70-DE0642FBE67E}" srcOrd="0" destOrd="0" presId="urn:microsoft.com/office/officeart/2005/8/layout/hierarchy1"/>
    <dgm:cxn modelId="{37EFC5C4-0035-814F-9CDD-17A7D6EFCE14}" type="presOf" srcId="{64C7506B-5295-3B4A-B717-BB6B2E5679B2}" destId="{E74A9668-4EEF-464B-85A5-A55EA2D99441}" srcOrd="0" destOrd="0" presId="urn:microsoft.com/office/officeart/2005/8/layout/hierarchy1"/>
    <dgm:cxn modelId="{1A003ED2-B9A0-A14F-A9FE-445E24A0C380}" type="presOf" srcId="{42C72816-2847-2848-8343-297658C8BA1B}" destId="{6875CD03-E998-9E43-8524-171BA0698BC8}" srcOrd="0" destOrd="0" presId="urn:microsoft.com/office/officeart/2005/8/layout/hierarchy1"/>
    <dgm:cxn modelId="{753BB4D7-641D-1B47-BFF6-0D938468DEE2}" srcId="{0991A644-0244-974B-AC3F-42A2DC63AD74}" destId="{33EEF236-80BC-AB4F-B060-3123CB345B81}" srcOrd="2" destOrd="0" parTransId="{461C7F6F-6171-A041-AE10-8CCDB9B6DFD5}" sibTransId="{477E125B-8235-9842-AA9E-42092C030B51}"/>
    <dgm:cxn modelId="{533461E9-29EB-A544-AD29-3383A4BBEAAB}" type="presOf" srcId="{461C7F6F-6171-A041-AE10-8CCDB9B6DFD5}" destId="{242B6044-5379-3C41-8562-52181EB1A081}" srcOrd="0" destOrd="0" presId="urn:microsoft.com/office/officeart/2005/8/layout/hierarchy1"/>
    <dgm:cxn modelId="{43955CEA-4228-C34B-ACA4-E1141272223B}" srcId="{6D0495CC-98BC-7340-B866-9E336D837F8D}" destId="{82D49DA3-23E3-7E4B-8544-712D101B1CB8}" srcOrd="0" destOrd="0" parTransId="{23CBA67E-DCF8-544D-9DE2-D0B53854A569}" sibTransId="{1E551939-A319-2D4A-89D8-95A68E848D5E}"/>
    <dgm:cxn modelId="{D0420AEB-B33D-C14C-BBE2-FDD50107ED40}" srcId="{0991A644-0244-974B-AC3F-42A2DC63AD74}" destId="{D71D883B-608D-2A4A-BC5C-4479999B62FF}" srcOrd="0" destOrd="0" parTransId="{C74CDAD4-311E-A74E-8E80-21FA621035BF}" sibTransId="{1C82D666-8152-454D-95CE-D681169B63F9}"/>
    <dgm:cxn modelId="{65D47FF1-7751-0E4F-B5FB-2AA2AABA8297}" type="presOf" srcId="{D71D883B-608D-2A4A-BC5C-4479999B62FF}" destId="{1DE39DB8-13D7-654F-A4B8-B17CF6A2251A}" srcOrd="0" destOrd="0" presId="urn:microsoft.com/office/officeart/2005/8/layout/hierarchy1"/>
    <dgm:cxn modelId="{FAB454F2-0C65-884D-9FC1-72278E5D7712}" type="presOf" srcId="{15AB5E4D-6309-7643-AB04-E14BC2F7930D}" destId="{957493ED-8A22-F141-BE8B-AF497C59DB56}" srcOrd="0" destOrd="0" presId="urn:microsoft.com/office/officeart/2005/8/layout/hierarchy1"/>
    <dgm:cxn modelId="{F90C31F3-F273-8A4C-BF85-AF82E1F15AAE}" srcId="{0991A644-0244-974B-AC3F-42A2DC63AD74}" destId="{64C7506B-5295-3B4A-B717-BB6B2E5679B2}" srcOrd="1" destOrd="0" parTransId="{02FAAEB0-D5D0-F94A-A76A-5481904E58EA}" sibTransId="{DD121924-FD02-C746-86FF-A6C79DA7DB4C}"/>
    <dgm:cxn modelId="{D33EC5F6-ED8F-1C47-80B7-EBBE94A496DD}" srcId="{AE883767-D85B-9A49-A873-FC9C9C443444}" destId="{FF5254B8-1D79-4948-B00F-69B1BEFEAEEA}" srcOrd="1" destOrd="0" parTransId="{81DB3426-2F83-7245-B34B-1190FB137E47}" sibTransId="{91136207-D0DF-E648-9F97-7AB51C157FD6}"/>
    <dgm:cxn modelId="{5D995AF7-0A51-4D4D-8F54-A550BD74A7FC}" type="presOf" srcId="{81DB3426-2F83-7245-B34B-1190FB137E47}" destId="{397FCACE-DA27-0D45-888E-11317AE3313F}" srcOrd="0" destOrd="0" presId="urn:microsoft.com/office/officeart/2005/8/layout/hierarchy1"/>
    <dgm:cxn modelId="{7CABFFFF-9359-444F-BC4A-1855B07B7C57}" srcId="{6D0495CC-98BC-7340-B866-9E336D837F8D}" destId="{AE883767-D85B-9A49-A873-FC9C9C443444}" srcOrd="1" destOrd="0" parTransId="{3806D755-9A3B-DC46-9E65-1EE144D55F46}" sibTransId="{E1F02069-F519-F144-AC16-4CB334C1447C}"/>
    <dgm:cxn modelId="{03853478-80A4-C447-B954-D1E19BDF1521}" type="presParOf" srcId="{957493ED-8A22-F141-BE8B-AF497C59DB56}" destId="{473CCCAD-B678-4848-9756-963E93AAD020}" srcOrd="0" destOrd="0" presId="urn:microsoft.com/office/officeart/2005/8/layout/hierarchy1"/>
    <dgm:cxn modelId="{54CF9FDD-0F7B-7E40-92B7-2226FCECCC2A}" type="presParOf" srcId="{473CCCAD-B678-4848-9756-963E93AAD020}" destId="{C34F8316-7543-B448-825D-ACD5D6C33700}" srcOrd="0" destOrd="0" presId="urn:microsoft.com/office/officeart/2005/8/layout/hierarchy1"/>
    <dgm:cxn modelId="{60B058D3-77AC-274F-93D3-69B824C970DF}" type="presParOf" srcId="{C34F8316-7543-B448-825D-ACD5D6C33700}" destId="{501B9D47-1C58-9F42-9E05-C0EBFD279657}" srcOrd="0" destOrd="0" presId="urn:microsoft.com/office/officeart/2005/8/layout/hierarchy1"/>
    <dgm:cxn modelId="{11C3182F-6045-B141-9E94-1691F8A3B89F}" type="presParOf" srcId="{C34F8316-7543-B448-825D-ACD5D6C33700}" destId="{38CB7965-FDCD-DC4F-8E28-57F310DAC8F2}" srcOrd="1" destOrd="0" presId="urn:microsoft.com/office/officeart/2005/8/layout/hierarchy1"/>
    <dgm:cxn modelId="{D4BEB802-8874-A84D-B14C-BF6F744CDB28}" type="presParOf" srcId="{473CCCAD-B678-4848-9756-963E93AAD020}" destId="{CE235216-3940-2148-B877-2100751646D0}" srcOrd="1" destOrd="0" presId="urn:microsoft.com/office/officeart/2005/8/layout/hierarchy1"/>
    <dgm:cxn modelId="{D141799E-FD12-4744-96A9-C614B2320B55}" type="presParOf" srcId="{CE235216-3940-2148-B877-2100751646D0}" destId="{A8EE92E9-8549-8548-BA81-708103B02038}" srcOrd="0" destOrd="0" presId="urn:microsoft.com/office/officeart/2005/8/layout/hierarchy1"/>
    <dgm:cxn modelId="{BBE52997-3FD2-D444-BC79-D91BA0A57B10}" type="presParOf" srcId="{CE235216-3940-2148-B877-2100751646D0}" destId="{597CAE24-B6BC-F640-998A-AFF68E2BF580}" srcOrd="1" destOrd="0" presId="urn:microsoft.com/office/officeart/2005/8/layout/hierarchy1"/>
    <dgm:cxn modelId="{9BC4C5BA-62B3-434E-BD0E-9C69C941CBEB}" type="presParOf" srcId="{597CAE24-B6BC-F640-998A-AFF68E2BF580}" destId="{A2D705B5-61EF-5543-8C44-04AAC9A98FE4}" srcOrd="0" destOrd="0" presId="urn:microsoft.com/office/officeart/2005/8/layout/hierarchy1"/>
    <dgm:cxn modelId="{37C49CE4-5718-5B4F-8014-B79C8E28931D}" type="presParOf" srcId="{A2D705B5-61EF-5543-8C44-04AAC9A98FE4}" destId="{464F9415-BD21-2848-BF4B-734D6ECC4FE1}" srcOrd="0" destOrd="0" presId="urn:microsoft.com/office/officeart/2005/8/layout/hierarchy1"/>
    <dgm:cxn modelId="{E08068BA-9302-9645-BADD-D6ABC708BF11}" type="presParOf" srcId="{A2D705B5-61EF-5543-8C44-04AAC9A98FE4}" destId="{D46B1A76-D02D-5140-BC23-E17BAECDA42F}" srcOrd="1" destOrd="0" presId="urn:microsoft.com/office/officeart/2005/8/layout/hierarchy1"/>
    <dgm:cxn modelId="{A0E5D5AE-6ECC-C842-A4A7-C53B746AE996}" type="presParOf" srcId="{597CAE24-B6BC-F640-998A-AFF68E2BF580}" destId="{30D3B833-EAFB-FF44-8FEF-749D861F9907}" srcOrd="1" destOrd="0" presId="urn:microsoft.com/office/officeart/2005/8/layout/hierarchy1"/>
    <dgm:cxn modelId="{AABD2722-985D-C74C-9AA6-77E884226837}" type="presParOf" srcId="{30D3B833-EAFB-FF44-8FEF-749D861F9907}" destId="{509E02FB-D840-3D48-9B5E-CE17A6A77BE1}" srcOrd="0" destOrd="0" presId="urn:microsoft.com/office/officeart/2005/8/layout/hierarchy1"/>
    <dgm:cxn modelId="{99D1ABB4-5F7A-C042-A173-28CED6D28F7B}" type="presParOf" srcId="{30D3B833-EAFB-FF44-8FEF-749D861F9907}" destId="{B3558EB2-9B81-6448-AC83-F0991BB77FB4}" srcOrd="1" destOrd="0" presId="urn:microsoft.com/office/officeart/2005/8/layout/hierarchy1"/>
    <dgm:cxn modelId="{BD51A818-72F9-804D-B7EE-53BF4BC37F38}" type="presParOf" srcId="{B3558EB2-9B81-6448-AC83-F0991BB77FB4}" destId="{2E4E3535-A1DD-5746-A8D0-F9A8370B1874}" srcOrd="0" destOrd="0" presId="urn:microsoft.com/office/officeart/2005/8/layout/hierarchy1"/>
    <dgm:cxn modelId="{66C11D7B-C0AB-F545-8E5F-1E73A0D1FC40}" type="presParOf" srcId="{2E4E3535-A1DD-5746-A8D0-F9A8370B1874}" destId="{7ECC8B84-F34C-F94D-829E-3EAFF9500D63}" srcOrd="0" destOrd="0" presId="urn:microsoft.com/office/officeart/2005/8/layout/hierarchy1"/>
    <dgm:cxn modelId="{3FC55991-F106-414C-9403-A1D1EBBD6C4C}" type="presParOf" srcId="{2E4E3535-A1DD-5746-A8D0-F9A8370B1874}" destId="{18831FF3-A669-624F-839C-6F5C04B5B3BA}" srcOrd="1" destOrd="0" presId="urn:microsoft.com/office/officeart/2005/8/layout/hierarchy1"/>
    <dgm:cxn modelId="{9AA8A1B3-5B92-0F41-831A-F7E6D713FB4B}" type="presParOf" srcId="{B3558EB2-9B81-6448-AC83-F0991BB77FB4}" destId="{E6815C90-0B0D-AF47-98C7-7B78AB276677}" srcOrd="1" destOrd="0" presId="urn:microsoft.com/office/officeart/2005/8/layout/hierarchy1"/>
    <dgm:cxn modelId="{AC6E1EBB-0CD3-7A47-971A-09FEF58242F9}" type="presParOf" srcId="{CE235216-3940-2148-B877-2100751646D0}" destId="{DB73E965-57ED-854B-93F5-6D044563FCA3}" srcOrd="2" destOrd="0" presId="urn:microsoft.com/office/officeart/2005/8/layout/hierarchy1"/>
    <dgm:cxn modelId="{F837EC79-5A3D-0742-8958-CB00F20572FA}" type="presParOf" srcId="{CE235216-3940-2148-B877-2100751646D0}" destId="{2F1B008B-2046-9743-B4FA-864F5CF25AA6}" srcOrd="3" destOrd="0" presId="urn:microsoft.com/office/officeart/2005/8/layout/hierarchy1"/>
    <dgm:cxn modelId="{0ABE6F9F-0874-194A-9AB0-E1847D541DC9}" type="presParOf" srcId="{2F1B008B-2046-9743-B4FA-864F5CF25AA6}" destId="{B62C9F8F-F668-D545-B8A8-EC0E132DA92D}" srcOrd="0" destOrd="0" presId="urn:microsoft.com/office/officeart/2005/8/layout/hierarchy1"/>
    <dgm:cxn modelId="{37A101D6-26EC-4746-B4D8-49C5A72DA651}" type="presParOf" srcId="{B62C9F8F-F668-D545-B8A8-EC0E132DA92D}" destId="{E26C83E0-1992-6248-BA13-E80BEFB96572}" srcOrd="0" destOrd="0" presId="urn:microsoft.com/office/officeart/2005/8/layout/hierarchy1"/>
    <dgm:cxn modelId="{421DA8D3-BFE5-2345-BBDA-A5EA7F762683}" type="presParOf" srcId="{B62C9F8F-F668-D545-B8A8-EC0E132DA92D}" destId="{1D0C664B-2CC9-2B4A-9D17-D6A5ACFCE296}" srcOrd="1" destOrd="0" presId="urn:microsoft.com/office/officeart/2005/8/layout/hierarchy1"/>
    <dgm:cxn modelId="{06EF6509-B4AA-4441-AF45-9430C88058BB}" type="presParOf" srcId="{2F1B008B-2046-9743-B4FA-864F5CF25AA6}" destId="{B60E6560-040C-ED49-81A3-7F77926E4CEC}" srcOrd="1" destOrd="0" presId="urn:microsoft.com/office/officeart/2005/8/layout/hierarchy1"/>
    <dgm:cxn modelId="{C47F55F1-2BD9-6042-8A81-C0AA39B60DAA}" type="presParOf" srcId="{B60E6560-040C-ED49-81A3-7F77926E4CEC}" destId="{B3CD6226-892B-8D48-B760-63FA7943044E}" srcOrd="0" destOrd="0" presId="urn:microsoft.com/office/officeart/2005/8/layout/hierarchy1"/>
    <dgm:cxn modelId="{A7BE0593-D2C3-124B-811E-2B96B3672F83}" type="presParOf" srcId="{B60E6560-040C-ED49-81A3-7F77926E4CEC}" destId="{2F1B6702-B7F4-3043-80A2-CEFB191C696B}" srcOrd="1" destOrd="0" presId="urn:microsoft.com/office/officeart/2005/8/layout/hierarchy1"/>
    <dgm:cxn modelId="{79C65B8C-5868-624C-B8E3-6222FB81C9A9}" type="presParOf" srcId="{2F1B6702-B7F4-3043-80A2-CEFB191C696B}" destId="{CB645F89-123F-B54D-A0D5-F97FB99BDB8A}" srcOrd="0" destOrd="0" presId="urn:microsoft.com/office/officeart/2005/8/layout/hierarchy1"/>
    <dgm:cxn modelId="{A5D6E0C6-D2E2-0E47-B71A-BB176BDE3FB7}" type="presParOf" srcId="{CB645F89-123F-B54D-A0D5-F97FB99BDB8A}" destId="{28CEB205-CF34-1D43-9CD9-0A7D564FC7FC}" srcOrd="0" destOrd="0" presId="urn:microsoft.com/office/officeart/2005/8/layout/hierarchy1"/>
    <dgm:cxn modelId="{91C218CF-F70F-4A47-8C41-8DAF67C3D256}" type="presParOf" srcId="{CB645F89-123F-B54D-A0D5-F97FB99BDB8A}" destId="{EFBF59E3-AB5F-AE42-9A61-78292597FDB2}" srcOrd="1" destOrd="0" presId="urn:microsoft.com/office/officeart/2005/8/layout/hierarchy1"/>
    <dgm:cxn modelId="{C5812433-41AF-364E-8879-7B499D0446B1}" type="presParOf" srcId="{2F1B6702-B7F4-3043-80A2-CEFB191C696B}" destId="{D89CBE72-0AA6-484C-920D-FDD5C11C864E}" srcOrd="1" destOrd="0" presId="urn:microsoft.com/office/officeart/2005/8/layout/hierarchy1"/>
    <dgm:cxn modelId="{1242D408-6F09-0745-84C2-B381610A5B3B}" type="presParOf" srcId="{B60E6560-040C-ED49-81A3-7F77926E4CEC}" destId="{397FCACE-DA27-0D45-888E-11317AE3313F}" srcOrd="2" destOrd="0" presId="urn:microsoft.com/office/officeart/2005/8/layout/hierarchy1"/>
    <dgm:cxn modelId="{4D4242B9-E772-6E4B-AD42-03A489F397FF}" type="presParOf" srcId="{B60E6560-040C-ED49-81A3-7F77926E4CEC}" destId="{FD275F2C-73E2-B746-8F2D-C5E63C5A4D20}" srcOrd="3" destOrd="0" presId="urn:microsoft.com/office/officeart/2005/8/layout/hierarchy1"/>
    <dgm:cxn modelId="{BE1BD530-EEC3-5149-9340-E7467D0428E3}" type="presParOf" srcId="{FD275F2C-73E2-B746-8F2D-C5E63C5A4D20}" destId="{C6F5C8E0-D868-AD42-A724-B61DCC70F154}" srcOrd="0" destOrd="0" presId="urn:microsoft.com/office/officeart/2005/8/layout/hierarchy1"/>
    <dgm:cxn modelId="{8FE64D95-3903-154D-9099-CBC3800AC866}" type="presParOf" srcId="{C6F5C8E0-D868-AD42-A724-B61DCC70F154}" destId="{DE5D6DDD-D572-F64B-AD7E-43437A3646FC}" srcOrd="0" destOrd="0" presId="urn:microsoft.com/office/officeart/2005/8/layout/hierarchy1"/>
    <dgm:cxn modelId="{3F8E3C0B-A2B6-9240-94F3-EEC61C3FBDBB}" type="presParOf" srcId="{C6F5C8E0-D868-AD42-A724-B61DCC70F154}" destId="{94D3AA3E-E024-2849-8BC5-4E4FBADF4D8C}" srcOrd="1" destOrd="0" presId="urn:microsoft.com/office/officeart/2005/8/layout/hierarchy1"/>
    <dgm:cxn modelId="{1B397116-FE3D-6643-88B3-53BD57715898}" type="presParOf" srcId="{FD275F2C-73E2-B746-8F2D-C5E63C5A4D20}" destId="{AE67D41D-249B-E44F-B5C1-66DD3EB1E7DC}" srcOrd="1" destOrd="0" presId="urn:microsoft.com/office/officeart/2005/8/layout/hierarchy1"/>
    <dgm:cxn modelId="{193057E9-74E9-734D-8519-05560F34D1BC}" type="presParOf" srcId="{B60E6560-040C-ED49-81A3-7F77926E4CEC}" destId="{DAD2FA99-E3A7-7748-B859-C10AC646080E}" srcOrd="4" destOrd="0" presId="urn:microsoft.com/office/officeart/2005/8/layout/hierarchy1"/>
    <dgm:cxn modelId="{901B2E58-3C63-3F4F-9287-D19CCD91C322}" type="presParOf" srcId="{B60E6560-040C-ED49-81A3-7F77926E4CEC}" destId="{3259B176-DD7A-5844-A376-D368818030A9}" srcOrd="5" destOrd="0" presId="urn:microsoft.com/office/officeart/2005/8/layout/hierarchy1"/>
    <dgm:cxn modelId="{10395C0D-1610-A14E-9C41-1ACF8BB830B3}" type="presParOf" srcId="{3259B176-DD7A-5844-A376-D368818030A9}" destId="{B2A08B7F-8763-DE4E-AE44-9588D1A5D529}" srcOrd="0" destOrd="0" presId="urn:microsoft.com/office/officeart/2005/8/layout/hierarchy1"/>
    <dgm:cxn modelId="{13149609-1747-AA4B-A7D0-5444F5783AD4}" type="presParOf" srcId="{B2A08B7F-8763-DE4E-AE44-9588D1A5D529}" destId="{50A48DEB-0E46-CD41-AE19-73896C71E082}" srcOrd="0" destOrd="0" presId="urn:microsoft.com/office/officeart/2005/8/layout/hierarchy1"/>
    <dgm:cxn modelId="{A5E7185B-8523-754C-AD67-5E2948CC0B18}" type="presParOf" srcId="{B2A08B7F-8763-DE4E-AE44-9588D1A5D529}" destId="{6875CD03-E998-9E43-8524-171BA0698BC8}" srcOrd="1" destOrd="0" presId="urn:microsoft.com/office/officeart/2005/8/layout/hierarchy1"/>
    <dgm:cxn modelId="{67CD6B54-782A-F34B-83F6-A2360431C397}" type="presParOf" srcId="{3259B176-DD7A-5844-A376-D368818030A9}" destId="{1734F93A-CFD2-5047-A61F-316A70D66A11}" srcOrd="1" destOrd="0" presId="urn:microsoft.com/office/officeart/2005/8/layout/hierarchy1"/>
    <dgm:cxn modelId="{6F99D947-4BB5-7B48-AF5A-40F4BC04C5E0}" type="presParOf" srcId="{CE235216-3940-2148-B877-2100751646D0}" destId="{C99554A5-226F-B440-9A97-F5CAD69AA872}" srcOrd="4" destOrd="0" presId="urn:microsoft.com/office/officeart/2005/8/layout/hierarchy1"/>
    <dgm:cxn modelId="{AE90DBCC-1911-DF40-BCF7-B75223C3DDAB}" type="presParOf" srcId="{CE235216-3940-2148-B877-2100751646D0}" destId="{D066EE5D-9D58-9043-8382-D4948831BD73}" srcOrd="5" destOrd="0" presId="urn:microsoft.com/office/officeart/2005/8/layout/hierarchy1"/>
    <dgm:cxn modelId="{D53192EC-8DE9-054C-9CA2-1453E0D7CC81}" type="presParOf" srcId="{D066EE5D-9D58-9043-8382-D4948831BD73}" destId="{E0519FE0-9826-A147-BC1A-D3E6A41BECD6}" srcOrd="0" destOrd="0" presId="urn:microsoft.com/office/officeart/2005/8/layout/hierarchy1"/>
    <dgm:cxn modelId="{F71045BA-AAC6-6A40-9FE9-38EB97913618}" type="presParOf" srcId="{E0519FE0-9826-A147-BC1A-D3E6A41BECD6}" destId="{AEDC9F0C-5885-AB45-AA0E-02883D353639}" srcOrd="0" destOrd="0" presId="urn:microsoft.com/office/officeart/2005/8/layout/hierarchy1"/>
    <dgm:cxn modelId="{0016B26C-1D60-974D-B74A-4516693E3BDD}" type="presParOf" srcId="{E0519FE0-9826-A147-BC1A-D3E6A41BECD6}" destId="{81CE3A96-89D3-1A4A-BCCD-418D66E7DE1E}" srcOrd="1" destOrd="0" presId="urn:microsoft.com/office/officeart/2005/8/layout/hierarchy1"/>
    <dgm:cxn modelId="{D29B00F6-26C3-E14C-8CBC-5163BDF2410D}" type="presParOf" srcId="{D066EE5D-9D58-9043-8382-D4948831BD73}" destId="{8DC06052-D2D3-C048-8FA5-ECAF3FB39C55}" srcOrd="1" destOrd="0" presId="urn:microsoft.com/office/officeart/2005/8/layout/hierarchy1"/>
    <dgm:cxn modelId="{D7D4D632-0F38-BB46-938D-92406B1CA909}" type="presParOf" srcId="{8DC06052-D2D3-C048-8FA5-ECAF3FB39C55}" destId="{C4951D50-A55C-A64F-8183-2929BDAEED30}" srcOrd="0" destOrd="0" presId="urn:microsoft.com/office/officeart/2005/8/layout/hierarchy1"/>
    <dgm:cxn modelId="{8D87C096-62B8-0843-88DA-0120C4888ECB}" type="presParOf" srcId="{8DC06052-D2D3-C048-8FA5-ECAF3FB39C55}" destId="{89DE88AA-3346-FD4B-9664-A209B2E072A7}" srcOrd="1" destOrd="0" presId="urn:microsoft.com/office/officeart/2005/8/layout/hierarchy1"/>
    <dgm:cxn modelId="{B35B1AC5-EEB6-AE40-BD88-6FCA0C97EE53}" type="presParOf" srcId="{89DE88AA-3346-FD4B-9664-A209B2E072A7}" destId="{349E52D7-7CC0-7943-A2E8-7F52194D0423}" srcOrd="0" destOrd="0" presId="urn:microsoft.com/office/officeart/2005/8/layout/hierarchy1"/>
    <dgm:cxn modelId="{992EA53B-D9D2-2341-B4DD-23209FBA82FB}" type="presParOf" srcId="{349E52D7-7CC0-7943-A2E8-7F52194D0423}" destId="{A2F366F6-00F1-1347-B168-20CD35F54CF8}" srcOrd="0" destOrd="0" presId="urn:microsoft.com/office/officeart/2005/8/layout/hierarchy1"/>
    <dgm:cxn modelId="{94672E02-E10D-3246-8ECE-ECFC8E89012F}" type="presParOf" srcId="{349E52D7-7CC0-7943-A2E8-7F52194D0423}" destId="{78C13FFF-F74A-1140-B974-7AD693581308}" srcOrd="1" destOrd="0" presId="urn:microsoft.com/office/officeart/2005/8/layout/hierarchy1"/>
    <dgm:cxn modelId="{A03632CB-F93B-0C4A-BCB4-BDD7384A600D}" type="presParOf" srcId="{89DE88AA-3346-FD4B-9664-A209B2E072A7}" destId="{2F1FBAF5-F011-3A4B-8848-5D8C4A6993AA}" srcOrd="1" destOrd="0" presId="urn:microsoft.com/office/officeart/2005/8/layout/hierarchy1"/>
    <dgm:cxn modelId="{9FB33EB2-CB60-CD4B-92C2-E1E10E26FEEB}" type="presParOf" srcId="{CE235216-3940-2148-B877-2100751646D0}" destId="{5A4B204F-4174-0B41-ABC5-F3587C2DFB48}" srcOrd="6" destOrd="0" presId="urn:microsoft.com/office/officeart/2005/8/layout/hierarchy1"/>
    <dgm:cxn modelId="{F4C1B0D4-5B94-1D4E-88C1-E5ABFA727378}" type="presParOf" srcId="{CE235216-3940-2148-B877-2100751646D0}" destId="{FDC63B52-32D1-C14C-9955-BEB327383409}" srcOrd="7" destOrd="0" presId="urn:microsoft.com/office/officeart/2005/8/layout/hierarchy1"/>
    <dgm:cxn modelId="{01BE06F9-3DCD-ED4B-944C-1A76F9FFA76F}" type="presParOf" srcId="{FDC63B52-32D1-C14C-9955-BEB327383409}" destId="{455305C1-0163-6849-B1F3-8CB29DFC8632}" srcOrd="0" destOrd="0" presId="urn:microsoft.com/office/officeart/2005/8/layout/hierarchy1"/>
    <dgm:cxn modelId="{DAB2F85E-6D17-5A48-BACB-2F1528558A6B}" type="presParOf" srcId="{455305C1-0163-6849-B1F3-8CB29DFC8632}" destId="{74134C76-7FF2-4744-B14F-BE4E46A69270}" srcOrd="0" destOrd="0" presId="urn:microsoft.com/office/officeart/2005/8/layout/hierarchy1"/>
    <dgm:cxn modelId="{F25A23A7-4D76-F445-B237-09C428759C65}" type="presParOf" srcId="{455305C1-0163-6849-B1F3-8CB29DFC8632}" destId="{02CB91A0-1BF3-D247-9824-4E8DF3A74E76}" srcOrd="1" destOrd="0" presId="urn:microsoft.com/office/officeart/2005/8/layout/hierarchy1"/>
    <dgm:cxn modelId="{77050D35-65E3-C848-A87D-AE829FAF7010}" type="presParOf" srcId="{FDC63B52-32D1-C14C-9955-BEB327383409}" destId="{104F601D-C90C-6843-8CB9-17686F0ABB21}" srcOrd="1" destOrd="0" presId="urn:microsoft.com/office/officeart/2005/8/layout/hierarchy1"/>
    <dgm:cxn modelId="{21F83634-7756-7346-8E47-7D4217D813F6}" type="presParOf" srcId="{104F601D-C90C-6843-8CB9-17686F0ABB21}" destId="{C0CA502D-8669-3C40-A2B7-6BAD4323450C}" srcOrd="0" destOrd="0" presId="urn:microsoft.com/office/officeart/2005/8/layout/hierarchy1"/>
    <dgm:cxn modelId="{3A4A9723-6E54-4643-A6DF-6C06EA47FD0C}" type="presParOf" srcId="{104F601D-C90C-6843-8CB9-17686F0ABB21}" destId="{0A81A6A5-47AE-EF44-9AC4-974A4FFAD6A0}" srcOrd="1" destOrd="0" presId="urn:microsoft.com/office/officeart/2005/8/layout/hierarchy1"/>
    <dgm:cxn modelId="{0A77952F-C0FC-024D-B19D-B3B47F7AB7A5}" type="presParOf" srcId="{0A81A6A5-47AE-EF44-9AC4-974A4FFAD6A0}" destId="{C7E12924-604B-B440-98B1-530806AA7D8B}" srcOrd="0" destOrd="0" presId="urn:microsoft.com/office/officeart/2005/8/layout/hierarchy1"/>
    <dgm:cxn modelId="{D26A238B-A162-FD4F-B983-8CA61DC99FD9}" type="presParOf" srcId="{C7E12924-604B-B440-98B1-530806AA7D8B}" destId="{1CB41A5A-8211-614E-B789-A7E3B021875B}" srcOrd="0" destOrd="0" presId="urn:microsoft.com/office/officeart/2005/8/layout/hierarchy1"/>
    <dgm:cxn modelId="{FC77F5F4-0308-1F44-A7EE-801CA9D3B852}" type="presParOf" srcId="{C7E12924-604B-B440-98B1-530806AA7D8B}" destId="{1DE39DB8-13D7-654F-A4B8-B17CF6A2251A}" srcOrd="1" destOrd="0" presId="urn:microsoft.com/office/officeart/2005/8/layout/hierarchy1"/>
    <dgm:cxn modelId="{08DD92BA-65F8-524A-8E22-47752BDA22A5}" type="presParOf" srcId="{0A81A6A5-47AE-EF44-9AC4-974A4FFAD6A0}" destId="{4B5409D1-B3AD-7C48-B218-BDF9887C7CEC}" srcOrd="1" destOrd="0" presId="urn:microsoft.com/office/officeart/2005/8/layout/hierarchy1"/>
    <dgm:cxn modelId="{F277DC24-7936-A94B-AE51-1F239C0A9848}" type="presParOf" srcId="{104F601D-C90C-6843-8CB9-17686F0ABB21}" destId="{91CEE73D-A353-5E42-9C70-DE0642FBE67E}" srcOrd="2" destOrd="0" presId="urn:microsoft.com/office/officeart/2005/8/layout/hierarchy1"/>
    <dgm:cxn modelId="{F3BEF608-B60B-2943-B599-F98728BFA43B}" type="presParOf" srcId="{104F601D-C90C-6843-8CB9-17686F0ABB21}" destId="{8C6F5241-D59C-AD4C-BA1F-8DFD35F1A0BF}" srcOrd="3" destOrd="0" presId="urn:microsoft.com/office/officeart/2005/8/layout/hierarchy1"/>
    <dgm:cxn modelId="{79F18102-32EA-3841-8BBD-4E4C9C3E5D0A}" type="presParOf" srcId="{8C6F5241-D59C-AD4C-BA1F-8DFD35F1A0BF}" destId="{AF66908B-CD2F-4245-A547-0EEDDEE1B781}" srcOrd="0" destOrd="0" presId="urn:microsoft.com/office/officeart/2005/8/layout/hierarchy1"/>
    <dgm:cxn modelId="{A4E537FB-8D25-3F40-94D2-E53395D0DA6F}" type="presParOf" srcId="{AF66908B-CD2F-4245-A547-0EEDDEE1B781}" destId="{BA64FB66-CDF0-2A40-B761-2DB4F6325D62}" srcOrd="0" destOrd="0" presId="urn:microsoft.com/office/officeart/2005/8/layout/hierarchy1"/>
    <dgm:cxn modelId="{BAF11BAF-A7CD-1B43-BE57-E6E1CE017131}" type="presParOf" srcId="{AF66908B-CD2F-4245-A547-0EEDDEE1B781}" destId="{E74A9668-4EEF-464B-85A5-A55EA2D99441}" srcOrd="1" destOrd="0" presId="urn:microsoft.com/office/officeart/2005/8/layout/hierarchy1"/>
    <dgm:cxn modelId="{DB90B785-8EC8-A442-A9D7-6B214AA77DF4}" type="presParOf" srcId="{8C6F5241-D59C-AD4C-BA1F-8DFD35F1A0BF}" destId="{55D832A3-62C8-D443-9287-8D7032A0B89D}" srcOrd="1" destOrd="0" presId="urn:microsoft.com/office/officeart/2005/8/layout/hierarchy1"/>
    <dgm:cxn modelId="{163B7AA4-F84D-CC4E-8389-FCBDD4D976CA}" type="presParOf" srcId="{104F601D-C90C-6843-8CB9-17686F0ABB21}" destId="{242B6044-5379-3C41-8562-52181EB1A081}" srcOrd="4" destOrd="0" presId="urn:microsoft.com/office/officeart/2005/8/layout/hierarchy1"/>
    <dgm:cxn modelId="{DF7856F8-C94A-714D-B245-D2FABE8AFEC4}" type="presParOf" srcId="{104F601D-C90C-6843-8CB9-17686F0ABB21}" destId="{5A088C1F-31B6-2147-8F3D-BDA42B82986D}" srcOrd="5" destOrd="0" presId="urn:microsoft.com/office/officeart/2005/8/layout/hierarchy1"/>
    <dgm:cxn modelId="{7936A34D-BEEA-0A4B-A678-7DAC2377C5B6}" type="presParOf" srcId="{5A088C1F-31B6-2147-8F3D-BDA42B82986D}" destId="{F05A76E0-4D13-8843-9C65-035C214980ED}" srcOrd="0" destOrd="0" presId="urn:microsoft.com/office/officeart/2005/8/layout/hierarchy1"/>
    <dgm:cxn modelId="{8B9A9D7D-C35D-1E45-8DAF-31B06E28D75C}" type="presParOf" srcId="{F05A76E0-4D13-8843-9C65-035C214980ED}" destId="{8AD90F47-F424-3741-B0BA-115C455B52E0}" srcOrd="0" destOrd="0" presId="urn:microsoft.com/office/officeart/2005/8/layout/hierarchy1"/>
    <dgm:cxn modelId="{0865AFB9-B126-3B4F-9ADD-595214D2FDBA}" type="presParOf" srcId="{F05A76E0-4D13-8843-9C65-035C214980ED}" destId="{840108EB-4BC2-B342-8A72-77D4F16EDB26}" srcOrd="1" destOrd="0" presId="urn:microsoft.com/office/officeart/2005/8/layout/hierarchy1"/>
    <dgm:cxn modelId="{1306CD03-CB9E-4C40-AE1D-BA084CBF448F}" type="presParOf" srcId="{5A088C1F-31B6-2147-8F3D-BDA42B82986D}" destId="{52B48F1C-4D01-7243-BBE5-607D5597AB3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6DD7C5-4D2C-FF41-BA3A-7269D044DDEE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30B07F-C8E3-4741-B6FA-4363055A07A8}">
      <dgm:prSet phldrT="[Text]" custT="1"/>
      <dgm:spPr/>
      <dgm:t>
        <a:bodyPr/>
        <a:lstStyle/>
        <a:p>
          <a:r>
            <a:rPr lang="zh-TW" altLang="en-US" sz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暗嫰亂倫犯罪</a:t>
          </a:r>
          <a:endParaRPr lang="en-US" altLang="zh-TW" sz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r>
            <a:rPr lang="zh-TW" altLang="en-US" sz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押沙龍報復</a:t>
          </a:r>
          <a:endParaRPr lang="en-US" altLang="zh-TW" sz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r>
            <a:rPr lang="zh-TW" altLang="en-US" sz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（撒下</a:t>
          </a:r>
          <a:r>
            <a:rPr lang="en-US" altLang="zh-TW" sz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13:1</a:t>
          </a:r>
          <a:r>
            <a:rPr lang="zh-TW" altLang="en-US" sz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 </a:t>
          </a:r>
          <a:r>
            <a:rPr lang="en-US" altLang="zh-TW" sz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–</a:t>
          </a:r>
          <a:r>
            <a:rPr lang="zh-TW" altLang="en-US" sz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 </a:t>
          </a:r>
          <a:r>
            <a:rPr lang="en-US" altLang="zh-TW" sz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39</a:t>
          </a:r>
          <a:r>
            <a:rPr lang="zh-TW" altLang="en-US" sz="900" dirty="0"/>
            <a:t>）</a:t>
          </a:r>
          <a:endParaRPr lang="en-US" sz="900" dirty="0"/>
        </a:p>
      </dgm:t>
    </dgm:pt>
    <dgm:pt modelId="{BDA18BBE-8AC2-1347-B1CC-0296CFBDB4EF}" type="parTrans" cxnId="{B68268C2-F92D-514D-AC8C-B9A478A729FC}">
      <dgm:prSet/>
      <dgm:spPr/>
      <dgm:t>
        <a:bodyPr/>
        <a:lstStyle/>
        <a:p>
          <a:endParaRPr lang="en-US"/>
        </a:p>
      </dgm:t>
    </dgm:pt>
    <dgm:pt modelId="{52F7F577-73F0-4F4B-BA48-E78ABC3349FB}" type="sibTrans" cxnId="{B68268C2-F92D-514D-AC8C-B9A478A729FC}">
      <dgm:prSet/>
      <dgm:spPr/>
      <dgm:t>
        <a:bodyPr/>
        <a:lstStyle/>
        <a:p>
          <a:endParaRPr lang="en-US"/>
        </a:p>
      </dgm:t>
    </dgm:pt>
    <dgm:pt modelId="{41582774-2A6D-D244-9E0B-2E3FDC8904D6}">
      <dgm:prSet phldrT="[Text]" custT="1"/>
      <dgm:spPr/>
      <dgm:t>
        <a:bodyPr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暗嫰愛慕同父異母的妹妹她瑪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83924EBE-B83D-8943-8D64-BDF7FD6D8708}" type="parTrans" cxnId="{59AC57DF-B711-8343-95C8-251A38DF95E4}">
      <dgm:prSet/>
      <dgm:spPr/>
      <dgm:t>
        <a:bodyPr/>
        <a:lstStyle/>
        <a:p>
          <a:endParaRPr lang="en-US"/>
        </a:p>
      </dgm:t>
    </dgm:pt>
    <dgm:pt modelId="{D73DBF8C-A826-7C43-9D36-A56E0B1DFFDF}" type="sibTrans" cxnId="{59AC57DF-B711-8343-95C8-251A38DF95E4}">
      <dgm:prSet/>
      <dgm:spPr/>
      <dgm:t>
        <a:bodyPr/>
        <a:lstStyle/>
        <a:p>
          <a:endParaRPr lang="en-US"/>
        </a:p>
      </dgm:t>
    </dgm:pt>
    <dgm:pt modelId="{0B1D7513-449F-264F-AC1B-B153ED068E2D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暗嫰使計策強暴了她瑪</a:t>
          </a:r>
          <a:r>
            <a:rPr lang="zh-TW" alt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，又厭棄她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10D0323F-AC5C-7F4D-ABF4-58113B775FB8}" type="parTrans" cxnId="{A6056906-CF1A-AC40-BF28-90F1B83804F5}">
      <dgm:prSet/>
      <dgm:spPr/>
      <dgm:t>
        <a:bodyPr/>
        <a:lstStyle/>
        <a:p>
          <a:endParaRPr lang="en-US"/>
        </a:p>
      </dgm:t>
    </dgm:pt>
    <dgm:pt modelId="{43E048B8-66B9-5049-9718-191DA44E907B}" type="sibTrans" cxnId="{A6056906-CF1A-AC40-BF28-90F1B83804F5}">
      <dgm:prSet/>
      <dgm:spPr/>
      <dgm:t>
        <a:bodyPr/>
        <a:lstStyle/>
        <a:p>
          <a:endParaRPr lang="en-US"/>
        </a:p>
      </dgm:t>
    </dgm:pt>
    <dgm:pt modelId="{5EA08B8A-B5F7-4C4B-B938-6041B429BFF6}">
      <dgm:prSet phldrT="[Text]" custT="1"/>
      <dgm:spPr/>
      <dgm:t>
        <a:bodyPr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押沙龍返回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耶路撒冷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（撒下</a:t>
          </a:r>
          <a:r>
            <a:rPr lang="en-US" altLang="zh-TW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14:1-33</a:t>
          </a:r>
          <a:r>
            <a:rPr lang="zh-TW" alt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）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F17E6E3D-E82D-9546-8AC1-9B9F870C973E}" type="parTrans" cxnId="{97B7B910-DAD3-224F-9937-570B5D566745}">
      <dgm:prSet/>
      <dgm:spPr/>
      <dgm:t>
        <a:bodyPr/>
        <a:lstStyle/>
        <a:p>
          <a:endParaRPr lang="en-US"/>
        </a:p>
      </dgm:t>
    </dgm:pt>
    <dgm:pt modelId="{C69A0E2A-F3C1-E149-8ED3-682F9099E7B5}" type="sibTrans" cxnId="{97B7B910-DAD3-224F-9937-570B5D566745}">
      <dgm:prSet/>
      <dgm:spPr/>
      <dgm:t>
        <a:bodyPr/>
        <a:lstStyle/>
        <a:p>
          <a:endParaRPr lang="en-US"/>
        </a:p>
      </dgm:t>
    </dgm:pt>
    <dgm:pt modelId="{7E5BBFCE-B064-2D4B-AD38-663FADCF975C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約押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找</a:t>
          </a: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提哥亞女人講了一個兩個兒子爭鬥的故事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770E51A9-904D-144D-BFBE-D390E0189F99}" type="parTrans" cxnId="{33C508E5-85C3-A94E-A78E-9CBB7CF0EC8A}">
      <dgm:prSet/>
      <dgm:spPr/>
      <dgm:t>
        <a:bodyPr/>
        <a:lstStyle/>
        <a:p>
          <a:endParaRPr lang="en-US"/>
        </a:p>
      </dgm:t>
    </dgm:pt>
    <dgm:pt modelId="{3BA797C8-D32F-FE46-BE86-ADE60A13E505}" type="sibTrans" cxnId="{33C508E5-85C3-A94E-A78E-9CBB7CF0EC8A}">
      <dgm:prSet/>
      <dgm:spPr/>
      <dgm:t>
        <a:bodyPr/>
        <a:lstStyle/>
        <a:p>
          <a:endParaRPr lang="en-US"/>
        </a:p>
      </dgm:t>
    </dgm:pt>
    <dgm:pt modelId="{F1AAA1C4-68E1-3B4A-AB78-7E3951C27328}">
      <dgm:prSet phldrT="[Text]" custT="1"/>
      <dgm:spPr/>
      <dgm:t>
        <a:bodyPr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押沙龍叛變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（撒下</a:t>
          </a:r>
          <a:r>
            <a:rPr lang="en-US" altLang="zh-TW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15:1-12</a:t>
          </a:r>
          <a:r>
            <a:rPr lang="zh-TW" alt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）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8CA04FAC-E218-AE45-88AA-204D33D2B4A4}" type="parTrans" cxnId="{9177D38E-2951-B54D-A857-8666BDC872B8}">
      <dgm:prSet/>
      <dgm:spPr/>
      <dgm:t>
        <a:bodyPr/>
        <a:lstStyle/>
        <a:p>
          <a:endParaRPr lang="en-US"/>
        </a:p>
      </dgm:t>
    </dgm:pt>
    <dgm:pt modelId="{7739A995-C4BF-E048-A87F-D91E6038F543}" type="sibTrans" cxnId="{9177D38E-2951-B54D-A857-8666BDC872B8}">
      <dgm:prSet/>
      <dgm:spPr/>
      <dgm:t>
        <a:bodyPr/>
        <a:lstStyle/>
        <a:p>
          <a:endParaRPr lang="en-US"/>
        </a:p>
      </dgm:t>
    </dgm:pt>
    <dgm:pt modelId="{FA2B505D-7490-D745-8728-B69256EDF2C7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押沙龍預備車馬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，人手，</a:t>
          </a: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早起到城門聽訴訟</a:t>
          </a: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	</a:t>
          </a:r>
        </a:p>
      </dgm:t>
    </dgm:pt>
    <dgm:pt modelId="{5C3B2393-AA77-404D-8E1F-DA27E6EE1F00}" type="parTrans" cxnId="{41DC4D96-618B-2F4E-86CE-3B84350451BA}">
      <dgm:prSet/>
      <dgm:spPr/>
      <dgm:t>
        <a:bodyPr/>
        <a:lstStyle/>
        <a:p>
          <a:endParaRPr lang="en-US"/>
        </a:p>
      </dgm:t>
    </dgm:pt>
    <dgm:pt modelId="{D08CFC42-2D34-044E-8250-FAB708CD0286}" type="sibTrans" cxnId="{41DC4D96-618B-2F4E-86CE-3B84350451BA}">
      <dgm:prSet/>
      <dgm:spPr/>
      <dgm:t>
        <a:bodyPr/>
        <a:lstStyle/>
        <a:p>
          <a:endParaRPr lang="en-US"/>
        </a:p>
      </dgm:t>
    </dgm:pt>
    <dgm:pt modelId="{0D19FA5D-6E3F-1D44-8CBE-87CE2AD0CE83}">
      <dgm:prSet phldrT="[Text]" custT="1"/>
      <dgm:spPr/>
      <dgm:t>
        <a:bodyPr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bg1"/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大衛逃亡</a:t>
          </a:r>
          <a:endParaRPr lang="en-US" sz="1200" kern="1200" dirty="0">
            <a:solidFill>
              <a:schemeClr val="bg1"/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solidFill>
                <a:schemeClr val="bg1"/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（撒下</a:t>
          </a:r>
          <a:r>
            <a:rPr lang="en-US" altLang="zh-TW" sz="1200" kern="1200" dirty="0">
              <a:solidFill>
                <a:schemeClr val="bg1"/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15:13-15:37</a:t>
          </a:r>
          <a:r>
            <a:rPr lang="zh-TW" altLang="en-US" sz="900" kern="1200" dirty="0">
              <a:solidFill>
                <a:schemeClr val="accent6">
                  <a:lumMod val="75000"/>
                </a:schemeClr>
              </a:solidFill>
            </a:rPr>
            <a:t>）</a:t>
          </a:r>
          <a:endParaRPr lang="en-US" sz="900" kern="1200" dirty="0">
            <a:solidFill>
              <a:schemeClr val="accent6">
                <a:lumMod val="75000"/>
              </a:schemeClr>
            </a:solidFill>
          </a:endParaRPr>
        </a:p>
      </dgm:t>
    </dgm:pt>
    <dgm:pt modelId="{94D09FEA-A574-014D-AA2D-344F1B60A4AA}" type="parTrans" cxnId="{1C0FC489-A69A-2F47-9CE1-94CF33F360B1}">
      <dgm:prSet/>
      <dgm:spPr/>
      <dgm:t>
        <a:bodyPr/>
        <a:lstStyle/>
        <a:p>
          <a:endParaRPr lang="en-US"/>
        </a:p>
      </dgm:t>
    </dgm:pt>
    <dgm:pt modelId="{31C2CB3A-5D76-DE4A-9149-0CB493759B36}" type="sibTrans" cxnId="{1C0FC489-A69A-2F47-9CE1-94CF33F360B1}">
      <dgm:prSet/>
      <dgm:spPr/>
      <dgm:t>
        <a:bodyPr/>
        <a:lstStyle/>
        <a:p>
          <a:endParaRPr lang="en-US"/>
        </a:p>
      </dgm:t>
    </dgm:pt>
    <dgm:pt modelId="{B27CB32A-1EDE-844C-AA1C-DC807347F150}">
      <dgm:prSet phldrT="[Text]" custT="1"/>
      <dgm:spPr/>
      <dgm:t>
        <a:bodyPr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押沙龍在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耶路撒冷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（撒下</a:t>
          </a:r>
          <a:r>
            <a:rPr lang="en-US" altLang="zh-TW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16:15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 </a:t>
          </a:r>
          <a:r>
            <a:rPr lang="en-US" altLang="zh-TW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–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 </a:t>
          </a:r>
          <a:r>
            <a:rPr lang="en-US" altLang="zh-TW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17:23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0018C93E-1040-CE45-82E9-3297B3162BE3}" type="parTrans" cxnId="{F34FE556-0A11-F64D-B421-C0EEA6139244}">
      <dgm:prSet/>
      <dgm:spPr/>
      <dgm:t>
        <a:bodyPr/>
        <a:lstStyle/>
        <a:p>
          <a:endParaRPr lang="en-US"/>
        </a:p>
      </dgm:t>
    </dgm:pt>
    <dgm:pt modelId="{0A6F33C9-DC12-824A-AC1E-D27514A8FEBB}" type="sibTrans" cxnId="{F34FE556-0A11-F64D-B421-C0EEA6139244}">
      <dgm:prSet/>
      <dgm:spPr/>
      <dgm:t>
        <a:bodyPr/>
        <a:lstStyle/>
        <a:p>
          <a:endParaRPr lang="en-US"/>
        </a:p>
      </dgm:t>
    </dgm:pt>
    <dgm:pt modelId="{BADACFF2-0C5E-5A4E-A328-71C7C88E8E3A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大衛的</a:t>
          </a:r>
          <a:r>
            <a:rPr lang="en-US" altLang="zh-TW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600</a:t>
          </a: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親兵跟隨他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，包括外籍傭兵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0311CC4F-ADE9-DD42-8997-D5EF5940A1D4}" type="parTrans" cxnId="{B2E2679B-C8B7-8746-B2CE-226B2D39446C}">
      <dgm:prSet/>
      <dgm:spPr/>
      <dgm:t>
        <a:bodyPr/>
        <a:lstStyle/>
        <a:p>
          <a:endParaRPr lang="en-US"/>
        </a:p>
      </dgm:t>
    </dgm:pt>
    <dgm:pt modelId="{4489F094-88DB-624C-912B-41C92B5E605B}" type="sibTrans" cxnId="{B2E2679B-C8B7-8746-B2CE-226B2D39446C}">
      <dgm:prSet/>
      <dgm:spPr/>
      <dgm:t>
        <a:bodyPr/>
        <a:lstStyle/>
        <a:p>
          <a:endParaRPr lang="en-US"/>
        </a:p>
      </dgm:t>
    </dgm:pt>
    <dgm:pt modelId="{656E3879-5E26-C942-AB50-520BC8ED24CF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大衛逃離耶路撒冷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，留下</a:t>
          </a:r>
          <a:r>
            <a:rPr lang="en-US" altLang="zh-TW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10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個妃嬪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91317D64-C28E-AC48-969A-1E1779E0A03E}" type="parTrans" cxnId="{37FBB687-245F-094C-96D0-1D88CC4EA37B}">
      <dgm:prSet/>
      <dgm:spPr/>
      <dgm:t>
        <a:bodyPr/>
        <a:lstStyle/>
        <a:p>
          <a:endParaRPr lang="en-US"/>
        </a:p>
      </dgm:t>
    </dgm:pt>
    <dgm:pt modelId="{F3E67529-B7E6-D941-A7C6-EA3885747CD9}" type="sibTrans" cxnId="{37FBB687-245F-094C-96D0-1D88CC4EA37B}">
      <dgm:prSet/>
      <dgm:spPr/>
      <dgm:t>
        <a:bodyPr/>
        <a:lstStyle/>
        <a:p>
          <a:endParaRPr lang="en-US"/>
        </a:p>
      </dgm:t>
    </dgm:pt>
    <dgm:pt modelId="{1E576223-6285-214E-B03E-C389AAD95EBA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戶篩成功投靠了押沙龍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D86D2C85-8E5C-804C-A74A-5D6EADDD9DDA}" type="parTrans" cxnId="{BECBC0CC-DC77-CE4C-9061-46BF6F333D3F}">
      <dgm:prSet/>
      <dgm:spPr/>
      <dgm:t>
        <a:bodyPr/>
        <a:lstStyle/>
        <a:p>
          <a:endParaRPr lang="en-US"/>
        </a:p>
      </dgm:t>
    </dgm:pt>
    <dgm:pt modelId="{E83F4F03-2AA1-E342-A7F7-CEB7414107A4}" type="sibTrans" cxnId="{BECBC0CC-DC77-CE4C-9061-46BF6F333D3F}">
      <dgm:prSet/>
      <dgm:spPr/>
      <dgm:t>
        <a:bodyPr/>
        <a:lstStyle/>
        <a:p>
          <a:endParaRPr lang="en-US"/>
        </a:p>
      </dgm:t>
    </dgm:pt>
    <dgm:pt modelId="{1EA19F47-7E68-1143-88F7-411CE4EDB706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她瑪胞兄得知</a:t>
          </a:r>
          <a:r>
            <a:rPr lang="zh-TW" alt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，決心要報復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69C4F192-7604-7146-987A-997ED87EA60F}" type="parTrans" cxnId="{15C20006-FE87-234F-9176-3C48992CC689}">
      <dgm:prSet/>
      <dgm:spPr/>
      <dgm:t>
        <a:bodyPr/>
        <a:lstStyle/>
        <a:p>
          <a:endParaRPr lang="en-US"/>
        </a:p>
      </dgm:t>
    </dgm:pt>
    <dgm:pt modelId="{57D3528E-FA0F-5547-AC3E-AE675417DA0D}" type="sibTrans" cxnId="{15C20006-FE87-234F-9176-3C48992CC689}">
      <dgm:prSet/>
      <dgm:spPr/>
      <dgm:t>
        <a:bodyPr/>
        <a:lstStyle/>
        <a:p>
          <a:endParaRPr lang="en-US"/>
        </a:p>
      </dgm:t>
    </dgm:pt>
    <dgm:pt modelId="{A289B6BC-3FFB-1045-B46F-B085F03013D5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</a:t>
          </a:r>
          <a:r>
            <a:rPr lang="zh-TW" altLang="en-US" sz="1200" kern="1200" dirty="0">
              <a:highlight>
                <a:srgbClr val="FFFF00"/>
              </a:highlight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兩年後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）押沙龍在一次節慶中殺了暗嫰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13AFB56C-4502-2545-9662-796693AC9476}" type="parTrans" cxnId="{147265A5-C2A1-4847-8697-75314587BA64}">
      <dgm:prSet/>
      <dgm:spPr/>
      <dgm:t>
        <a:bodyPr/>
        <a:lstStyle/>
        <a:p>
          <a:endParaRPr lang="en-US"/>
        </a:p>
      </dgm:t>
    </dgm:pt>
    <dgm:pt modelId="{58E0278E-81B3-6A42-B569-D47F1053910C}" type="sibTrans" cxnId="{147265A5-C2A1-4847-8697-75314587BA64}">
      <dgm:prSet/>
      <dgm:spPr/>
      <dgm:t>
        <a:bodyPr/>
        <a:lstStyle/>
        <a:p>
          <a:endParaRPr lang="en-US"/>
        </a:p>
      </dgm:t>
    </dgm:pt>
    <dgm:pt modelId="{50C01851-46BE-4D44-A2D8-69B30BC833A9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押沙龍逃到外祖父基述王達買那裡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AAE4DE41-79D2-1B43-959F-2D94ED4DCEBF}" type="parTrans" cxnId="{6C96C6CC-7734-7D41-964F-4D561CF1E4A9}">
      <dgm:prSet/>
      <dgm:spPr/>
      <dgm:t>
        <a:bodyPr/>
        <a:lstStyle/>
        <a:p>
          <a:endParaRPr lang="en-US"/>
        </a:p>
      </dgm:t>
    </dgm:pt>
    <dgm:pt modelId="{8284A07F-C131-8248-AC57-B1EBE703BFB0}" type="sibTrans" cxnId="{6C96C6CC-7734-7D41-964F-4D561CF1E4A9}">
      <dgm:prSet/>
      <dgm:spPr/>
      <dgm:t>
        <a:bodyPr/>
        <a:lstStyle/>
        <a:p>
          <a:endParaRPr lang="en-US"/>
        </a:p>
      </dgm:t>
    </dgm:pt>
    <dgm:pt modelId="{0F1DB9EB-F193-A84D-97F0-D1A9523A3E9D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大衛王要下令赦免打死兄弟的死罪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，並起誓保護她兒子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494C659D-33C2-154A-AD9D-3BA13EFAA254}" type="parTrans" cxnId="{7FA1615F-53C0-9D4C-B496-5C8D97304C7D}">
      <dgm:prSet/>
      <dgm:spPr/>
      <dgm:t>
        <a:bodyPr/>
        <a:lstStyle/>
        <a:p>
          <a:endParaRPr lang="en-US"/>
        </a:p>
      </dgm:t>
    </dgm:pt>
    <dgm:pt modelId="{39B4A388-1C7A-6C41-8082-73CA05A8540E}" type="sibTrans" cxnId="{7FA1615F-53C0-9D4C-B496-5C8D97304C7D}">
      <dgm:prSet/>
      <dgm:spPr/>
      <dgm:t>
        <a:bodyPr/>
        <a:lstStyle/>
        <a:p>
          <a:endParaRPr lang="en-US"/>
        </a:p>
      </dgm:t>
    </dgm:pt>
    <dgm:pt modelId="{652767D6-9BFC-984B-9E4D-E9445AC427D0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婦人乘勢提出同樣的道理也適用在押沙龍身上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383DAB69-B18B-E747-A645-9F6CD4A3E65B}" type="parTrans" cxnId="{EF43821E-2F8C-1649-A5C0-98CD8B6C2422}">
      <dgm:prSet/>
      <dgm:spPr/>
      <dgm:t>
        <a:bodyPr/>
        <a:lstStyle/>
        <a:p>
          <a:endParaRPr lang="en-US"/>
        </a:p>
      </dgm:t>
    </dgm:pt>
    <dgm:pt modelId="{A9276956-BC9B-E641-9185-D3588E5F16A9}" type="sibTrans" cxnId="{EF43821E-2F8C-1649-A5C0-98CD8B6C2422}">
      <dgm:prSet/>
      <dgm:spPr/>
      <dgm:t>
        <a:bodyPr/>
        <a:lstStyle/>
        <a:p>
          <a:endParaRPr lang="en-US"/>
        </a:p>
      </dgm:t>
    </dgm:pt>
    <dgm:pt modelId="{389F7056-C0F9-644C-83FB-42DB364D887F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大衛答應讓約押把押沙龍帶回耶路撒冷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</a:t>
          </a:r>
          <a:r>
            <a:rPr lang="zh-TW" altLang="en-US" sz="1200" kern="1200" dirty="0">
              <a:highlight>
                <a:srgbClr val="FFFF00"/>
              </a:highlight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三年後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）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54C3FB5F-D9A6-B645-A9AC-F1E427DE5FE4}" type="parTrans" cxnId="{A7412304-50FB-7448-83B6-E9A9835782F2}">
      <dgm:prSet/>
      <dgm:spPr/>
      <dgm:t>
        <a:bodyPr/>
        <a:lstStyle/>
        <a:p>
          <a:endParaRPr lang="en-US"/>
        </a:p>
      </dgm:t>
    </dgm:pt>
    <dgm:pt modelId="{917F7468-5C6E-E04F-9442-2105E42AA319}" type="sibTrans" cxnId="{A7412304-50FB-7448-83B6-E9A9835782F2}">
      <dgm:prSet/>
      <dgm:spPr/>
      <dgm:t>
        <a:bodyPr/>
        <a:lstStyle/>
        <a:p>
          <a:endParaRPr lang="en-US"/>
        </a:p>
      </dgm:t>
    </dgm:pt>
    <dgm:pt modelId="{BAB6B352-390C-6A4D-82DB-C277CFC2EB3B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押沙龍被禁足</a:t>
          </a:r>
          <a:r>
            <a:rPr lang="en-US" sz="1200" kern="1200" dirty="0" err="1">
              <a:highlight>
                <a:srgbClr val="FFFF00"/>
              </a:highlight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兩年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，施計讓約押幫他見到大衛王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44F7E9E0-F742-0441-983A-333DBB70C982}" type="parTrans" cxnId="{BDBD0CB3-1475-5447-8FA7-EE8C44516175}">
      <dgm:prSet/>
      <dgm:spPr/>
      <dgm:t>
        <a:bodyPr/>
        <a:lstStyle/>
        <a:p>
          <a:endParaRPr lang="en-US"/>
        </a:p>
      </dgm:t>
    </dgm:pt>
    <dgm:pt modelId="{E207941C-8ABD-3E48-89AF-35F0445DCA04}" type="sibTrans" cxnId="{BDBD0CB3-1475-5447-8FA7-EE8C44516175}">
      <dgm:prSet/>
      <dgm:spPr/>
      <dgm:t>
        <a:bodyPr/>
        <a:lstStyle/>
        <a:p>
          <a:endParaRPr lang="en-US"/>
        </a:p>
      </dgm:t>
    </dgm:pt>
    <dgm:pt modelId="{E8BE1757-B0FD-6C46-B9E3-EFFC77CE3A6F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誣陷大衛王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</a:t>
          </a:r>
          <a:endParaRPr lang="en-US" altLang="zh-TW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竊取民心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1BF4B075-3C4C-564F-B3D3-9129036E1C1F}" type="parTrans" cxnId="{405C8DC0-B0FC-864E-8079-88A98078CCF2}">
      <dgm:prSet/>
      <dgm:spPr/>
      <dgm:t>
        <a:bodyPr/>
        <a:lstStyle/>
        <a:p>
          <a:endParaRPr lang="en-US"/>
        </a:p>
      </dgm:t>
    </dgm:pt>
    <dgm:pt modelId="{49990DE5-D06E-4345-86AC-9EAF70E91062}" type="sibTrans" cxnId="{405C8DC0-B0FC-864E-8079-88A98078CCF2}">
      <dgm:prSet/>
      <dgm:spPr/>
      <dgm:t>
        <a:bodyPr/>
        <a:lstStyle/>
        <a:p>
          <a:endParaRPr lang="en-US"/>
        </a:p>
      </dgm:t>
    </dgm:pt>
    <dgm:pt modelId="{D7EB46D5-9259-B641-B0C2-AF22F8DEA9C5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highlight>
                <a:srgbClr val="FFFF00"/>
              </a:highlight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四年後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）請准去希伯崙敬拜耶和華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70A3CAFB-CFD0-074D-A070-388DDC87DFD2}" type="parTrans" cxnId="{F9ACE389-45C3-104C-BAD3-6028110FF20E}">
      <dgm:prSet/>
      <dgm:spPr/>
      <dgm:t>
        <a:bodyPr/>
        <a:lstStyle/>
        <a:p>
          <a:endParaRPr lang="en-US"/>
        </a:p>
      </dgm:t>
    </dgm:pt>
    <dgm:pt modelId="{3D4F12A8-F051-1A4F-8CEC-4B4DB5316563}" type="sibTrans" cxnId="{F9ACE389-45C3-104C-BAD3-6028110FF20E}">
      <dgm:prSet/>
      <dgm:spPr/>
      <dgm:t>
        <a:bodyPr/>
        <a:lstStyle/>
        <a:p>
          <a:endParaRPr lang="en-US"/>
        </a:p>
      </dgm:t>
    </dgm:pt>
    <dgm:pt modelId="{D887A5C6-B6E5-694C-885F-10BFEA4B9B04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欺哄</a:t>
          </a:r>
          <a:r>
            <a:rPr lang="en-US" altLang="zh-TW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200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賓客一同前往，造成大權在握的假象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828A6664-AD09-2443-A47E-97746AF6C00B}" type="parTrans" cxnId="{12020D2C-F6C8-A448-9E29-0E358D9B6649}">
      <dgm:prSet/>
      <dgm:spPr/>
      <dgm:t>
        <a:bodyPr/>
        <a:lstStyle/>
        <a:p>
          <a:endParaRPr lang="en-US"/>
        </a:p>
      </dgm:t>
    </dgm:pt>
    <dgm:pt modelId="{A84E4A0B-F136-B64E-977A-2C7B90DC504C}" type="sibTrans" cxnId="{12020D2C-F6C8-A448-9E29-0E358D9B6649}">
      <dgm:prSet/>
      <dgm:spPr/>
      <dgm:t>
        <a:bodyPr/>
        <a:lstStyle/>
        <a:p>
          <a:endParaRPr lang="en-US"/>
        </a:p>
      </dgm:t>
    </dgm:pt>
    <dgm:pt modelId="{A5951176-3163-6E4F-BF03-96B8238253B3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大衛謀士亞希多弗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（拔示巴祖父）</a:t>
          </a: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加入叛變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BFDAFF95-662C-2441-A61B-DEBCCD12434F}" type="parTrans" cxnId="{F2343A71-B4AC-864D-9D9B-5B271D6CDC0F}">
      <dgm:prSet/>
      <dgm:spPr/>
      <dgm:t>
        <a:bodyPr/>
        <a:lstStyle/>
        <a:p>
          <a:endParaRPr lang="en-US"/>
        </a:p>
      </dgm:t>
    </dgm:pt>
    <dgm:pt modelId="{AFB4F593-28F4-C84C-B88C-1584ACC928E6}" type="sibTrans" cxnId="{F2343A71-B4AC-864D-9D9B-5B271D6CDC0F}">
      <dgm:prSet/>
      <dgm:spPr/>
      <dgm:t>
        <a:bodyPr/>
        <a:lstStyle/>
        <a:p>
          <a:endParaRPr lang="en-US"/>
        </a:p>
      </dgm:t>
    </dgm:pt>
    <dgm:pt modelId="{B5307D36-88CF-DD4F-B7BD-E057AD34A2A2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大衛帶領百姓過了汲淪溪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，上橄欖山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D2EAC1D6-0386-204D-BA3B-A3601AFEF2C4}" type="parTrans" cxnId="{BF60FB7E-FE15-B045-8EF7-CB7A6F993B90}">
      <dgm:prSet/>
      <dgm:spPr/>
      <dgm:t>
        <a:bodyPr/>
        <a:lstStyle/>
        <a:p>
          <a:endParaRPr lang="en-US"/>
        </a:p>
      </dgm:t>
    </dgm:pt>
    <dgm:pt modelId="{060E3B23-88B4-FE44-9B53-D30810467D63}" type="sibTrans" cxnId="{BF60FB7E-FE15-B045-8EF7-CB7A6F993B90}">
      <dgm:prSet/>
      <dgm:spPr/>
      <dgm:t>
        <a:bodyPr/>
        <a:lstStyle/>
        <a:p>
          <a:endParaRPr lang="en-US"/>
        </a:p>
      </dgm:t>
    </dgm:pt>
    <dgm:pt modelId="{61DFCB75-47C2-8049-9088-5F496987EC9B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大衛將祭司撒督及約櫃留在耶路撒冷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0F7A529B-6F84-4B4C-AE2B-330FCEE9D81C}" type="parTrans" cxnId="{3D6723E3-0204-D644-9FC4-00AFA54217EF}">
      <dgm:prSet/>
      <dgm:spPr/>
      <dgm:t>
        <a:bodyPr/>
        <a:lstStyle/>
        <a:p>
          <a:endParaRPr lang="en-US"/>
        </a:p>
      </dgm:t>
    </dgm:pt>
    <dgm:pt modelId="{D0425BF1-90ED-3247-8394-D925598AB78E}" type="sibTrans" cxnId="{3D6723E3-0204-D644-9FC4-00AFA54217EF}">
      <dgm:prSet/>
      <dgm:spPr/>
      <dgm:t>
        <a:bodyPr/>
        <a:lstStyle/>
        <a:p>
          <a:endParaRPr lang="en-US"/>
        </a:p>
      </dgm:t>
    </dgm:pt>
    <dgm:pt modelId="{62B5114A-0C97-7446-B9FA-B3AB6FF61686}">
      <dgm:prSet phldrT="[Text]" custT="1"/>
      <dgm:spPr/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大衛定下謀略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，讓戶篩作內應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gm:t>
    </dgm:pt>
    <dgm:pt modelId="{CF45CBF9-94A3-E149-95CA-44A3D4B4EC33}" type="parTrans" cxnId="{92890A12-FBFD-174E-AF32-6272470E7E67}">
      <dgm:prSet/>
      <dgm:spPr/>
      <dgm:t>
        <a:bodyPr/>
        <a:lstStyle/>
        <a:p>
          <a:endParaRPr lang="en-US"/>
        </a:p>
      </dgm:t>
    </dgm:pt>
    <dgm:pt modelId="{BFA40963-DAC7-8742-97E4-F0C1C61EBACC}" type="sibTrans" cxnId="{92890A12-FBFD-174E-AF32-6272470E7E67}">
      <dgm:prSet/>
      <dgm:spPr/>
      <dgm:t>
        <a:bodyPr/>
        <a:lstStyle/>
        <a:p>
          <a:endParaRPr lang="en-US"/>
        </a:p>
      </dgm:t>
    </dgm:pt>
    <dgm:pt modelId="{328052C1-E75C-D046-872F-214567EBCA00}">
      <dgm:prSet phldrT="[Text]" custT="1"/>
      <dgm:spPr/>
      <dgm:t>
        <a:bodyPr/>
        <a:lstStyle/>
        <a:p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亞希多</a:t>
          </a: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弗提議押沙龍與大衛妃嬪親近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527C8B24-6BDB-A047-B89C-C70A24F6240D}" type="parTrans" cxnId="{B98111DE-245F-1A46-A0EC-8E4F292F34B6}">
      <dgm:prSet/>
      <dgm:spPr/>
      <dgm:t>
        <a:bodyPr/>
        <a:lstStyle/>
        <a:p>
          <a:endParaRPr lang="en-US"/>
        </a:p>
      </dgm:t>
    </dgm:pt>
    <dgm:pt modelId="{1851E443-97B6-DD42-B8A9-70090CF08448}" type="sibTrans" cxnId="{B98111DE-245F-1A46-A0EC-8E4F292F34B6}">
      <dgm:prSet/>
      <dgm:spPr/>
      <dgm:t>
        <a:bodyPr/>
        <a:lstStyle/>
        <a:p>
          <a:endParaRPr lang="en-US"/>
        </a:p>
      </dgm:t>
    </dgm:pt>
    <dgm:pt modelId="{2B494A79-93D8-3A4E-A5A2-DB16F2880510}">
      <dgm:prSet phldrT="[Text]" custT="1"/>
      <dgm:spPr/>
      <dgm:t>
        <a:bodyPr/>
        <a:lstStyle/>
        <a:p>
          <a:r>
            <a:rPr lang="en-US" sz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亞希多弗要親自</a:t>
          </a:r>
          <a:endParaRPr lang="en-US" sz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r>
            <a:rPr lang="en-US" sz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帶兵追殺大衛</a:t>
          </a:r>
          <a:endParaRPr lang="en-US" sz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E327607E-AE3B-7F4F-80F9-6E28F66E43EC}" type="parTrans" cxnId="{0DC7AC6E-1731-3F4B-B03A-D9B29F32DC82}">
      <dgm:prSet/>
      <dgm:spPr/>
      <dgm:t>
        <a:bodyPr/>
        <a:lstStyle/>
        <a:p>
          <a:endParaRPr lang="en-US"/>
        </a:p>
      </dgm:t>
    </dgm:pt>
    <dgm:pt modelId="{9A21238F-BE1E-8545-AE1B-78E2B624CD94}" type="sibTrans" cxnId="{0DC7AC6E-1731-3F4B-B03A-D9B29F32DC82}">
      <dgm:prSet/>
      <dgm:spPr/>
      <dgm:t>
        <a:bodyPr/>
        <a:lstStyle/>
        <a:p>
          <a:endParaRPr lang="en-US"/>
        </a:p>
      </dgm:t>
    </dgm:pt>
    <dgm:pt modelId="{039DEF36-CACE-A64C-8A74-357E7D283C5D}">
      <dgm:prSet phldrT="[Text]" custT="1"/>
      <dgm:spPr/>
      <dgm:t>
        <a:bodyPr/>
        <a:lstStyle/>
        <a:p>
          <a:r>
            <a:rPr lang="en-US" sz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戶篩另出計謀</a:t>
          </a:r>
          <a:r>
            <a:rPr lang="zh-TW" altLang="en-US" sz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</a:t>
          </a:r>
          <a:endParaRPr lang="en-US" altLang="zh-TW" sz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r>
            <a:rPr lang="zh-TW" altLang="en-US" sz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瓦解了大衛危機</a:t>
          </a:r>
          <a:endParaRPr lang="en-US" sz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DD5B591C-EB73-734E-A897-41C57661C4F4}" type="parTrans" cxnId="{CDADFAA7-3837-6A43-97F9-8FA6242CA47D}">
      <dgm:prSet/>
      <dgm:spPr/>
      <dgm:t>
        <a:bodyPr/>
        <a:lstStyle/>
        <a:p>
          <a:endParaRPr lang="en-US"/>
        </a:p>
      </dgm:t>
    </dgm:pt>
    <dgm:pt modelId="{4FAB2CC3-3F6F-5344-9C51-3C4CD34C3DDB}" type="sibTrans" cxnId="{CDADFAA7-3837-6A43-97F9-8FA6242CA47D}">
      <dgm:prSet/>
      <dgm:spPr/>
      <dgm:t>
        <a:bodyPr/>
        <a:lstStyle/>
        <a:p>
          <a:endParaRPr lang="en-US"/>
        </a:p>
      </dgm:t>
    </dgm:pt>
    <dgm:pt modelId="{513E3A08-E7A2-1B4E-BED4-2A655D4BD09E}">
      <dgm:prSet phldrT="[Text]" custT="1"/>
      <dgm:spPr/>
      <dgm:t>
        <a:bodyPr/>
        <a:lstStyle/>
        <a:p>
          <a:r>
            <a:rPr lang="en-US" sz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戶篩向大衛報信</a:t>
          </a:r>
          <a:r>
            <a:rPr lang="zh-TW" altLang="en-US" sz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，大衛過約旦河</a:t>
          </a:r>
          <a:endParaRPr lang="en-US" sz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gm:t>
    </dgm:pt>
    <dgm:pt modelId="{842B9DFF-BBE8-4D4A-AABE-99FBECF5EE99}" type="parTrans" cxnId="{45FFADF4-3915-B44E-AB7F-4FA5CECC12F6}">
      <dgm:prSet/>
      <dgm:spPr/>
      <dgm:t>
        <a:bodyPr/>
        <a:lstStyle/>
        <a:p>
          <a:endParaRPr lang="en-US"/>
        </a:p>
      </dgm:t>
    </dgm:pt>
    <dgm:pt modelId="{59A80CB8-0AA9-D140-909D-DF339E7ACB77}" type="sibTrans" cxnId="{45FFADF4-3915-B44E-AB7F-4FA5CECC12F6}">
      <dgm:prSet/>
      <dgm:spPr/>
      <dgm:t>
        <a:bodyPr/>
        <a:lstStyle/>
        <a:p>
          <a:endParaRPr lang="en-US"/>
        </a:p>
      </dgm:t>
    </dgm:pt>
    <dgm:pt modelId="{CA08B616-EF14-6747-9014-6E9F93D60DC5}" type="pres">
      <dgm:prSet presAssocID="{3C6DD7C5-4D2C-FF41-BA3A-7269D044DDE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A9B82BD-2048-B14E-94AE-2E9C83545E36}" type="pres">
      <dgm:prSet presAssocID="{EC30B07F-C8E3-4741-B6FA-4363055A07A8}" presName="root" presStyleCnt="0"/>
      <dgm:spPr/>
    </dgm:pt>
    <dgm:pt modelId="{EFACF878-A9A0-364C-B7D5-589C698DB79C}" type="pres">
      <dgm:prSet presAssocID="{EC30B07F-C8E3-4741-B6FA-4363055A07A8}" presName="rootComposite" presStyleCnt="0"/>
      <dgm:spPr/>
    </dgm:pt>
    <dgm:pt modelId="{A73CB659-DB83-7A4E-B3A5-6622E6DED681}" type="pres">
      <dgm:prSet presAssocID="{EC30B07F-C8E3-4741-B6FA-4363055A07A8}" presName="rootText" presStyleLbl="node1" presStyleIdx="0" presStyleCnt="5"/>
      <dgm:spPr/>
    </dgm:pt>
    <dgm:pt modelId="{FF24B76A-8877-2A47-B9D1-73AD5D367074}" type="pres">
      <dgm:prSet presAssocID="{EC30B07F-C8E3-4741-B6FA-4363055A07A8}" presName="rootConnector" presStyleLbl="node1" presStyleIdx="0" presStyleCnt="5"/>
      <dgm:spPr/>
    </dgm:pt>
    <dgm:pt modelId="{9F364102-B67D-0A4B-8E3A-2C4F9FE745C1}" type="pres">
      <dgm:prSet presAssocID="{EC30B07F-C8E3-4741-B6FA-4363055A07A8}" presName="childShape" presStyleCnt="0"/>
      <dgm:spPr/>
    </dgm:pt>
    <dgm:pt modelId="{068D85E4-2D7B-E148-93E7-76BB48F6B070}" type="pres">
      <dgm:prSet presAssocID="{83924EBE-B83D-8943-8D64-BDF7FD6D8708}" presName="Name13" presStyleLbl="parChTrans1D2" presStyleIdx="0" presStyleCnt="25"/>
      <dgm:spPr/>
    </dgm:pt>
    <dgm:pt modelId="{0C31C047-902E-6240-8704-4A277EA0845C}" type="pres">
      <dgm:prSet presAssocID="{41582774-2A6D-D244-9E0B-2E3FDC8904D6}" presName="childText" presStyleLbl="bgAcc1" presStyleIdx="0" presStyleCnt="25">
        <dgm:presLayoutVars>
          <dgm:bulletEnabled val="1"/>
        </dgm:presLayoutVars>
      </dgm:prSet>
      <dgm:spPr/>
    </dgm:pt>
    <dgm:pt modelId="{1397818E-1A33-5F49-8292-439C95465086}" type="pres">
      <dgm:prSet presAssocID="{10D0323F-AC5C-7F4D-ABF4-58113B775FB8}" presName="Name13" presStyleLbl="parChTrans1D2" presStyleIdx="1" presStyleCnt="25"/>
      <dgm:spPr/>
    </dgm:pt>
    <dgm:pt modelId="{801FCB48-DF46-7445-87C2-3D38A5A9F6EA}" type="pres">
      <dgm:prSet presAssocID="{0B1D7513-449F-264F-AC1B-B153ED068E2D}" presName="childText" presStyleLbl="bgAcc1" presStyleIdx="1" presStyleCnt="25">
        <dgm:presLayoutVars>
          <dgm:bulletEnabled val="1"/>
        </dgm:presLayoutVars>
      </dgm:prSet>
      <dgm:spPr/>
    </dgm:pt>
    <dgm:pt modelId="{2273CC62-D349-C045-8860-9436D0F86F4A}" type="pres">
      <dgm:prSet presAssocID="{69C4F192-7604-7146-987A-997ED87EA60F}" presName="Name13" presStyleLbl="parChTrans1D2" presStyleIdx="2" presStyleCnt="25"/>
      <dgm:spPr/>
    </dgm:pt>
    <dgm:pt modelId="{A728F695-C3BD-DE4E-8DDA-0C3CF115CAB8}" type="pres">
      <dgm:prSet presAssocID="{1EA19F47-7E68-1143-88F7-411CE4EDB706}" presName="childText" presStyleLbl="bgAcc1" presStyleIdx="2" presStyleCnt="25">
        <dgm:presLayoutVars>
          <dgm:bulletEnabled val="1"/>
        </dgm:presLayoutVars>
      </dgm:prSet>
      <dgm:spPr/>
    </dgm:pt>
    <dgm:pt modelId="{9F771722-B0DB-A249-83A2-AC4122EF6EAB}" type="pres">
      <dgm:prSet presAssocID="{13AFB56C-4502-2545-9662-796693AC9476}" presName="Name13" presStyleLbl="parChTrans1D2" presStyleIdx="3" presStyleCnt="25"/>
      <dgm:spPr/>
    </dgm:pt>
    <dgm:pt modelId="{1D8FA1B1-A80A-4D48-835F-67122FB1813E}" type="pres">
      <dgm:prSet presAssocID="{A289B6BC-3FFB-1045-B46F-B085F03013D5}" presName="childText" presStyleLbl="bgAcc1" presStyleIdx="3" presStyleCnt="25">
        <dgm:presLayoutVars>
          <dgm:bulletEnabled val="1"/>
        </dgm:presLayoutVars>
      </dgm:prSet>
      <dgm:spPr/>
    </dgm:pt>
    <dgm:pt modelId="{5DDA8D02-B164-2C4B-A16C-0C78A48E63FA}" type="pres">
      <dgm:prSet presAssocID="{AAE4DE41-79D2-1B43-959F-2D94ED4DCEBF}" presName="Name13" presStyleLbl="parChTrans1D2" presStyleIdx="4" presStyleCnt="25"/>
      <dgm:spPr/>
    </dgm:pt>
    <dgm:pt modelId="{1AB9B25D-3C7E-9640-90E6-08A6A37F3468}" type="pres">
      <dgm:prSet presAssocID="{50C01851-46BE-4D44-A2D8-69B30BC833A9}" presName="childText" presStyleLbl="bgAcc1" presStyleIdx="4" presStyleCnt="25">
        <dgm:presLayoutVars>
          <dgm:bulletEnabled val="1"/>
        </dgm:presLayoutVars>
      </dgm:prSet>
      <dgm:spPr/>
    </dgm:pt>
    <dgm:pt modelId="{C2547B6B-73A9-1346-9231-1E02F6042DDB}" type="pres">
      <dgm:prSet presAssocID="{5EA08B8A-B5F7-4C4B-B938-6041B429BFF6}" presName="root" presStyleCnt="0"/>
      <dgm:spPr/>
    </dgm:pt>
    <dgm:pt modelId="{153102D8-A86F-B749-B979-C03EA8B0203E}" type="pres">
      <dgm:prSet presAssocID="{5EA08B8A-B5F7-4C4B-B938-6041B429BFF6}" presName="rootComposite" presStyleCnt="0"/>
      <dgm:spPr/>
    </dgm:pt>
    <dgm:pt modelId="{2F2E0E58-EDF5-C448-A5F7-D9AEAFA26674}" type="pres">
      <dgm:prSet presAssocID="{5EA08B8A-B5F7-4C4B-B938-6041B429BFF6}" presName="rootText" presStyleLbl="node1" presStyleIdx="1" presStyleCnt="5"/>
      <dgm:spPr/>
    </dgm:pt>
    <dgm:pt modelId="{442A7A62-DDA4-4B49-A3F4-47B2DF71926D}" type="pres">
      <dgm:prSet presAssocID="{5EA08B8A-B5F7-4C4B-B938-6041B429BFF6}" presName="rootConnector" presStyleLbl="node1" presStyleIdx="1" presStyleCnt="5"/>
      <dgm:spPr/>
    </dgm:pt>
    <dgm:pt modelId="{32001882-AAE9-9940-BC1D-D498F272577D}" type="pres">
      <dgm:prSet presAssocID="{5EA08B8A-B5F7-4C4B-B938-6041B429BFF6}" presName="childShape" presStyleCnt="0"/>
      <dgm:spPr/>
    </dgm:pt>
    <dgm:pt modelId="{1B7498C5-B15C-BF4C-9F17-C49E430052B7}" type="pres">
      <dgm:prSet presAssocID="{770E51A9-904D-144D-BFBE-D390E0189F99}" presName="Name13" presStyleLbl="parChTrans1D2" presStyleIdx="5" presStyleCnt="25"/>
      <dgm:spPr/>
    </dgm:pt>
    <dgm:pt modelId="{78AB4167-6D32-B34F-B38A-0225FE65B3A7}" type="pres">
      <dgm:prSet presAssocID="{7E5BBFCE-B064-2D4B-AD38-663FADCF975C}" presName="childText" presStyleLbl="bgAcc1" presStyleIdx="5" presStyleCnt="25" custLinFactNeighborX="827" custLinFactNeighborY="-4117">
        <dgm:presLayoutVars>
          <dgm:bulletEnabled val="1"/>
        </dgm:presLayoutVars>
      </dgm:prSet>
      <dgm:spPr/>
    </dgm:pt>
    <dgm:pt modelId="{EB8541C7-D866-954D-B690-EDB9F75DED81}" type="pres">
      <dgm:prSet presAssocID="{494C659D-33C2-154A-AD9D-3BA13EFAA254}" presName="Name13" presStyleLbl="parChTrans1D2" presStyleIdx="6" presStyleCnt="25"/>
      <dgm:spPr/>
    </dgm:pt>
    <dgm:pt modelId="{AAF0E9F7-0A21-BA42-9197-A9F63451111B}" type="pres">
      <dgm:prSet presAssocID="{0F1DB9EB-F193-A84D-97F0-D1A9523A3E9D}" presName="childText" presStyleLbl="bgAcc1" presStyleIdx="6" presStyleCnt="25">
        <dgm:presLayoutVars>
          <dgm:bulletEnabled val="1"/>
        </dgm:presLayoutVars>
      </dgm:prSet>
      <dgm:spPr/>
    </dgm:pt>
    <dgm:pt modelId="{D3331934-BA53-D644-8A6C-C729B8E00BE1}" type="pres">
      <dgm:prSet presAssocID="{383DAB69-B18B-E747-A645-9F6CD4A3E65B}" presName="Name13" presStyleLbl="parChTrans1D2" presStyleIdx="7" presStyleCnt="25"/>
      <dgm:spPr/>
    </dgm:pt>
    <dgm:pt modelId="{2A597647-6C63-3B49-A4BA-AA972290F62E}" type="pres">
      <dgm:prSet presAssocID="{652767D6-9BFC-984B-9E4D-E9445AC427D0}" presName="childText" presStyleLbl="bgAcc1" presStyleIdx="7" presStyleCnt="25">
        <dgm:presLayoutVars>
          <dgm:bulletEnabled val="1"/>
        </dgm:presLayoutVars>
      </dgm:prSet>
      <dgm:spPr/>
    </dgm:pt>
    <dgm:pt modelId="{C1094776-2D99-2849-850A-58E92D8DE9CD}" type="pres">
      <dgm:prSet presAssocID="{54C3FB5F-D9A6-B645-A9AC-F1E427DE5FE4}" presName="Name13" presStyleLbl="parChTrans1D2" presStyleIdx="8" presStyleCnt="25"/>
      <dgm:spPr/>
    </dgm:pt>
    <dgm:pt modelId="{FB732B5A-53F6-5E47-9F5D-5E58E0B23A16}" type="pres">
      <dgm:prSet presAssocID="{389F7056-C0F9-644C-83FB-42DB364D887F}" presName="childText" presStyleLbl="bgAcc1" presStyleIdx="8" presStyleCnt="25">
        <dgm:presLayoutVars>
          <dgm:bulletEnabled val="1"/>
        </dgm:presLayoutVars>
      </dgm:prSet>
      <dgm:spPr/>
    </dgm:pt>
    <dgm:pt modelId="{D8DC1E9E-7BD5-954B-A211-FE291EE226AA}" type="pres">
      <dgm:prSet presAssocID="{44F7E9E0-F742-0441-983A-333DBB70C982}" presName="Name13" presStyleLbl="parChTrans1D2" presStyleIdx="9" presStyleCnt="25"/>
      <dgm:spPr/>
    </dgm:pt>
    <dgm:pt modelId="{4AD91A8F-59C4-6144-BE0D-E3DB3B18A174}" type="pres">
      <dgm:prSet presAssocID="{BAB6B352-390C-6A4D-82DB-C277CFC2EB3B}" presName="childText" presStyleLbl="bgAcc1" presStyleIdx="9" presStyleCnt="25">
        <dgm:presLayoutVars>
          <dgm:bulletEnabled val="1"/>
        </dgm:presLayoutVars>
      </dgm:prSet>
      <dgm:spPr/>
    </dgm:pt>
    <dgm:pt modelId="{666567C8-C208-3540-B27D-3083A064746A}" type="pres">
      <dgm:prSet presAssocID="{F1AAA1C4-68E1-3B4A-AB78-7E3951C27328}" presName="root" presStyleCnt="0"/>
      <dgm:spPr/>
    </dgm:pt>
    <dgm:pt modelId="{8DB43497-37B4-004C-853C-B9CD727CFAB4}" type="pres">
      <dgm:prSet presAssocID="{F1AAA1C4-68E1-3B4A-AB78-7E3951C27328}" presName="rootComposite" presStyleCnt="0"/>
      <dgm:spPr/>
    </dgm:pt>
    <dgm:pt modelId="{7A8A3682-7058-F540-8655-4330D38825B5}" type="pres">
      <dgm:prSet presAssocID="{F1AAA1C4-68E1-3B4A-AB78-7E3951C27328}" presName="rootText" presStyleLbl="node1" presStyleIdx="2" presStyleCnt="5"/>
      <dgm:spPr/>
    </dgm:pt>
    <dgm:pt modelId="{CE696AFA-2ED4-A346-A3FE-17CCEB5EB186}" type="pres">
      <dgm:prSet presAssocID="{F1AAA1C4-68E1-3B4A-AB78-7E3951C27328}" presName="rootConnector" presStyleLbl="node1" presStyleIdx="2" presStyleCnt="5"/>
      <dgm:spPr/>
    </dgm:pt>
    <dgm:pt modelId="{2B053248-46B8-8B4A-B923-A45E40CF1A51}" type="pres">
      <dgm:prSet presAssocID="{F1AAA1C4-68E1-3B4A-AB78-7E3951C27328}" presName="childShape" presStyleCnt="0"/>
      <dgm:spPr/>
    </dgm:pt>
    <dgm:pt modelId="{80EBED26-BED2-FE42-AE1E-149C36D70EC0}" type="pres">
      <dgm:prSet presAssocID="{5C3B2393-AA77-404D-8E1F-DA27E6EE1F00}" presName="Name13" presStyleLbl="parChTrans1D2" presStyleIdx="10" presStyleCnt="25"/>
      <dgm:spPr/>
    </dgm:pt>
    <dgm:pt modelId="{AF6DAA37-49CB-3D4C-9C90-A4618B831DC4}" type="pres">
      <dgm:prSet presAssocID="{FA2B505D-7490-D745-8728-B69256EDF2C7}" presName="childText" presStyleLbl="bgAcc1" presStyleIdx="10" presStyleCnt="25">
        <dgm:presLayoutVars>
          <dgm:bulletEnabled val="1"/>
        </dgm:presLayoutVars>
      </dgm:prSet>
      <dgm:spPr/>
    </dgm:pt>
    <dgm:pt modelId="{D9F7FF81-857D-A544-B01C-9AA3F2DB0996}" type="pres">
      <dgm:prSet presAssocID="{1BF4B075-3C4C-564F-B3D3-9129036E1C1F}" presName="Name13" presStyleLbl="parChTrans1D2" presStyleIdx="11" presStyleCnt="25"/>
      <dgm:spPr/>
    </dgm:pt>
    <dgm:pt modelId="{2B43FDA9-D0ED-D645-BBBE-F71B0A8B6996}" type="pres">
      <dgm:prSet presAssocID="{E8BE1757-B0FD-6C46-B9E3-EFFC77CE3A6F}" presName="childText" presStyleLbl="bgAcc1" presStyleIdx="11" presStyleCnt="25">
        <dgm:presLayoutVars>
          <dgm:bulletEnabled val="1"/>
        </dgm:presLayoutVars>
      </dgm:prSet>
      <dgm:spPr/>
    </dgm:pt>
    <dgm:pt modelId="{8E092561-7FB0-CC4C-BCF9-1D213275E9B3}" type="pres">
      <dgm:prSet presAssocID="{70A3CAFB-CFD0-074D-A070-388DDC87DFD2}" presName="Name13" presStyleLbl="parChTrans1D2" presStyleIdx="12" presStyleCnt="25"/>
      <dgm:spPr/>
    </dgm:pt>
    <dgm:pt modelId="{42AB5431-FA5F-714E-B9BA-090BD794C4A5}" type="pres">
      <dgm:prSet presAssocID="{D7EB46D5-9259-B641-B0C2-AF22F8DEA9C5}" presName="childText" presStyleLbl="bgAcc1" presStyleIdx="12" presStyleCnt="25">
        <dgm:presLayoutVars>
          <dgm:bulletEnabled val="1"/>
        </dgm:presLayoutVars>
      </dgm:prSet>
      <dgm:spPr/>
    </dgm:pt>
    <dgm:pt modelId="{2A536C96-2CDB-4843-9621-8BA9DB95AAAA}" type="pres">
      <dgm:prSet presAssocID="{828A6664-AD09-2443-A47E-97746AF6C00B}" presName="Name13" presStyleLbl="parChTrans1D2" presStyleIdx="13" presStyleCnt="25"/>
      <dgm:spPr/>
    </dgm:pt>
    <dgm:pt modelId="{518A5C43-4895-D14A-B65C-1067D4BA8A6A}" type="pres">
      <dgm:prSet presAssocID="{D887A5C6-B6E5-694C-885F-10BFEA4B9B04}" presName="childText" presStyleLbl="bgAcc1" presStyleIdx="13" presStyleCnt="25">
        <dgm:presLayoutVars>
          <dgm:bulletEnabled val="1"/>
        </dgm:presLayoutVars>
      </dgm:prSet>
      <dgm:spPr/>
    </dgm:pt>
    <dgm:pt modelId="{48B3FC96-FB05-BE4C-A3DD-20723091BD98}" type="pres">
      <dgm:prSet presAssocID="{BFDAFF95-662C-2441-A61B-DEBCCD12434F}" presName="Name13" presStyleLbl="parChTrans1D2" presStyleIdx="14" presStyleCnt="25"/>
      <dgm:spPr/>
    </dgm:pt>
    <dgm:pt modelId="{12DADB04-F8CD-A546-A08C-07F535C701B0}" type="pres">
      <dgm:prSet presAssocID="{A5951176-3163-6E4F-BF03-96B8238253B3}" presName="childText" presStyleLbl="bgAcc1" presStyleIdx="14" presStyleCnt="25">
        <dgm:presLayoutVars>
          <dgm:bulletEnabled val="1"/>
        </dgm:presLayoutVars>
      </dgm:prSet>
      <dgm:spPr/>
    </dgm:pt>
    <dgm:pt modelId="{2095D47B-D1D2-E74D-B403-5FBECC00FE05}" type="pres">
      <dgm:prSet presAssocID="{0D19FA5D-6E3F-1D44-8CBE-87CE2AD0CE83}" presName="root" presStyleCnt="0"/>
      <dgm:spPr/>
    </dgm:pt>
    <dgm:pt modelId="{51E3007B-3F8E-514A-8A4A-A5FB3C4E782D}" type="pres">
      <dgm:prSet presAssocID="{0D19FA5D-6E3F-1D44-8CBE-87CE2AD0CE83}" presName="rootComposite" presStyleCnt="0"/>
      <dgm:spPr/>
    </dgm:pt>
    <dgm:pt modelId="{81ED8E82-58EE-AB4E-9A7C-593231FDB2DA}" type="pres">
      <dgm:prSet presAssocID="{0D19FA5D-6E3F-1D44-8CBE-87CE2AD0CE83}" presName="rootText" presStyleLbl="node1" presStyleIdx="3" presStyleCnt="5"/>
      <dgm:spPr/>
    </dgm:pt>
    <dgm:pt modelId="{B389A9FA-F241-B748-BBB3-3877032D3FA4}" type="pres">
      <dgm:prSet presAssocID="{0D19FA5D-6E3F-1D44-8CBE-87CE2AD0CE83}" presName="rootConnector" presStyleLbl="node1" presStyleIdx="3" presStyleCnt="5"/>
      <dgm:spPr/>
    </dgm:pt>
    <dgm:pt modelId="{1BE3F02C-04F4-6C43-85E9-B97DCC9BAD11}" type="pres">
      <dgm:prSet presAssocID="{0D19FA5D-6E3F-1D44-8CBE-87CE2AD0CE83}" presName="childShape" presStyleCnt="0"/>
      <dgm:spPr/>
    </dgm:pt>
    <dgm:pt modelId="{2F543898-D145-3B47-9F38-E518F5F45D11}" type="pres">
      <dgm:prSet presAssocID="{91317D64-C28E-AC48-969A-1E1779E0A03E}" presName="Name13" presStyleLbl="parChTrans1D2" presStyleIdx="15" presStyleCnt="25"/>
      <dgm:spPr/>
    </dgm:pt>
    <dgm:pt modelId="{86B2190D-E15E-DF45-925E-8DE1C519022D}" type="pres">
      <dgm:prSet presAssocID="{656E3879-5E26-C942-AB50-520BC8ED24CF}" presName="childText" presStyleLbl="bgAcc1" presStyleIdx="15" presStyleCnt="25">
        <dgm:presLayoutVars>
          <dgm:bulletEnabled val="1"/>
        </dgm:presLayoutVars>
      </dgm:prSet>
      <dgm:spPr/>
    </dgm:pt>
    <dgm:pt modelId="{2123B5B5-60F3-AB4B-AD12-BD90547F0F88}" type="pres">
      <dgm:prSet presAssocID="{0311CC4F-ADE9-DD42-8997-D5EF5940A1D4}" presName="Name13" presStyleLbl="parChTrans1D2" presStyleIdx="16" presStyleCnt="25"/>
      <dgm:spPr/>
    </dgm:pt>
    <dgm:pt modelId="{4166680F-5EE3-F84D-909C-CEF141D5C592}" type="pres">
      <dgm:prSet presAssocID="{BADACFF2-0C5E-5A4E-A328-71C7C88E8E3A}" presName="childText" presStyleLbl="bgAcc1" presStyleIdx="16" presStyleCnt="25">
        <dgm:presLayoutVars>
          <dgm:bulletEnabled val="1"/>
        </dgm:presLayoutVars>
      </dgm:prSet>
      <dgm:spPr/>
    </dgm:pt>
    <dgm:pt modelId="{7CB54EFF-A2F1-074A-83D3-B9C3FD7E4DB1}" type="pres">
      <dgm:prSet presAssocID="{D2EAC1D6-0386-204D-BA3B-A3601AFEF2C4}" presName="Name13" presStyleLbl="parChTrans1D2" presStyleIdx="17" presStyleCnt="25"/>
      <dgm:spPr/>
    </dgm:pt>
    <dgm:pt modelId="{4E28BC91-49D0-6F44-BA82-049758C0146D}" type="pres">
      <dgm:prSet presAssocID="{B5307D36-88CF-DD4F-B7BD-E057AD34A2A2}" presName="childText" presStyleLbl="bgAcc1" presStyleIdx="17" presStyleCnt="25">
        <dgm:presLayoutVars>
          <dgm:bulletEnabled val="1"/>
        </dgm:presLayoutVars>
      </dgm:prSet>
      <dgm:spPr/>
    </dgm:pt>
    <dgm:pt modelId="{AE03D2B1-4882-3044-B9FA-BEDBECC39E9D}" type="pres">
      <dgm:prSet presAssocID="{0F7A529B-6F84-4B4C-AE2B-330FCEE9D81C}" presName="Name13" presStyleLbl="parChTrans1D2" presStyleIdx="18" presStyleCnt="25"/>
      <dgm:spPr/>
    </dgm:pt>
    <dgm:pt modelId="{23EE23AD-514C-E14B-89B9-CCB873F8DAC8}" type="pres">
      <dgm:prSet presAssocID="{61DFCB75-47C2-8049-9088-5F496987EC9B}" presName="childText" presStyleLbl="bgAcc1" presStyleIdx="18" presStyleCnt="25">
        <dgm:presLayoutVars>
          <dgm:bulletEnabled val="1"/>
        </dgm:presLayoutVars>
      </dgm:prSet>
      <dgm:spPr/>
    </dgm:pt>
    <dgm:pt modelId="{E690F596-B897-C447-B220-ABD567B65BF8}" type="pres">
      <dgm:prSet presAssocID="{CF45CBF9-94A3-E149-95CA-44A3D4B4EC33}" presName="Name13" presStyleLbl="parChTrans1D2" presStyleIdx="19" presStyleCnt="25"/>
      <dgm:spPr/>
    </dgm:pt>
    <dgm:pt modelId="{3644AEF7-EEC3-364E-B542-61EC47CC2325}" type="pres">
      <dgm:prSet presAssocID="{62B5114A-0C97-7446-B9FA-B3AB6FF61686}" presName="childText" presStyleLbl="bgAcc1" presStyleIdx="19" presStyleCnt="25">
        <dgm:presLayoutVars>
          <dgm:bulletEnabled val="1"/>
        </dgm:presLayoutVars>
      </dgm:prSet>
      <dgm:spPr/>
    </dgm:pt>
    <dgm:pt modelId="{03490928-E2F1-F740-9339-C7FABED6D309}" type="pres">
      <dgm:prSet presAssocID="{B27CB32A-1EDE-844C-AA1C-DC807347F150}" presName="root" presStyleCnt="0"/>
      <dgm:spPr/>
    </dgm:pt>
    <dgm:pt modelId="{4287D6F2-9B82-A44E-99A3-8B32863A0EBE}" type="pres">
      <dgm:prSet presAssocID="{B27CB32A-1EDE-844C-AA1C-DC807347F150}" presName="rootComposite" presStyleCnt="0"/>
      <dgm:spPr/>
    </dgm:pt>
    <dgm:pt modelId="{8911ED7C-6D44-FD48-BE80-CC7A8EAF984C}" type="pres">
      <dgm:prSet presAssocID="{B27CB32A-1EDE-844C-AA1C-DC807347F150}" presName="rootText" presStyleLbl="node1" presStyleIdx="4" presStyleCnt="5"/>
      <dgm:spPr/>
    </dgm:pt>
    <dgm:pt modelId="{552A12E1-4468-E944-9A1A-63E56073A3B4}" type="pres">
      <dgm:prSet presAssocID="{B27CB32A-1EDE-844C-AA1C-DC807347F150}" presName="rootConnector" presStyleLbl="node1" presStyleIdx="4" presStyleCnt="5"/>
      <dgm:spPr/>
    </dgm:pt>
    <dgm:pt modelId="{9E36A683-0E25-244B-8B32-AE437614FE27}" type="pres">
      <dgm:prSet presAssocID="{B27CB32A-1EDE-844C-AA1C-DC807347F150}" presName="childShape" presStyleCnt="0"/>
      <dgm:spPr/>
    </dgm:pt>
    <dgm:pt modelId="{8241A880-EF62-F342-A63E-89E0248EBE7A}" type="pres">
      <dgm:prSet presAssocID="{D86D2C85-8E5C-804C-A74A-5D6EADDD9DDA}" presName="Name13" presStyleLbl="parChTrans1D2" presStyleIdx="20" presStyleCnt="25"/>
      <dgm:spPr/>
    </dgm:pt>
    <dgm:pt modelId="{034AFC6B-708D-4F42-9995-AC8B50215F80}" type="pres">
      <dgm:prSet presAssocID="{1E576223-6285-214E-B03E-C389AAD95EBA}" presName="childText" presStyleLbl="bgAcc1" presStyleIdx="20" presStyleCnt="25">
        <dgm:presLayoutVars>
          <dgm:bulletEnabled val="1"/>
        </dgm:presLayoutVars>
      </dgm:prSet>
      <dgm:spPr/>
    </dgm:pt>
    <dgm:pt modelId="{A5B42194-2A1B-B441-B83F-D2992ED888C6}" type="pres">
      <dgm:prSet presAssocID="{527C8B24-6BDB-A047-B89C-C70A24F6240D}" presName="Name13" presStyleLbl="parChTrans1D2" presStyleIdx="21" presStyleCnt="25"/>
      <dgm:spPr/>
    </dgm:pt>
    <dgm:pt modelId="{897EB394-13A9-0D4F-9017-EE07138378B9}" type="pres">
      <dgm:prSet presAssocID="{328052C1-E75C-D046-872F-214567EBCA00}" presName="childText" presStyleLbl="bgAcc1" presStyleIdx="21" presStyleCnt="25">
        <dgm:presLayoutVars>
          <dgm:bulletEnabled val="1"/>
        </dgm:presLayoutVars>
      </dgm:prSet>
      <dgm:spPr/>
    </dgm:pt>
    <dgm:pt modelId="{975E53F7-91B6-114E-BEE7-06E9610A7678}" type="pres">
      <dgm:prSet presAssocID="{E327607E-AE3B-7F4F-80F9-6E28F66E43EC}" presName="Name13" presStyleLbl="parChTrans1D2" presStyleIdx="22" presStyleCnt="25"/>
      <dgm:spPr/>
    </dgm:pt>
    <dgm:pt modelId="{54468046-CD6A-8941-9BC2-87CA90808746}" type="pres">
      <dgm:prSet presAssocID="{2B494A79-93D8-3A4E-A5A2-DB16F2880510}" presName="childText" presStyleLbl="bgAcc1" presStyleIdx="22" presStyleCnt="25">
        <dgm:presLayoutVars>
          <dgm:bulletEnabled val="1"/>
        </dgm:presLayoutVars>
      </dgm:prSet>
      <dgm:spPr/>
    </dgm:pt>
    <dgm:pt modelId="{9C7637C9-5914-DD48-B8E9-14FE1522AE65}" type="pres">
      <dgm:prSet presAssocID="{DD5B591C-EB73-734E-A897-41C57661C4F4}" presName="Name13" presStyleLbl="parChTrans1D2" presStyleIdx="23" presStyleCnt="25"/>
      <dgm:spPr/>
    </dgm:pt>
    <dgm:pt modelId="{F80D2B43-F3BF-374B-BA94-EF21E06096A1}" type="pres">
      <dgm:prSet presAssocID="{039DEF36-CACE-A64C-8A74-357E7D283C5D}" presName="childText" presStyleLbl="bgAcc1" presStyleIdx="23" presStyleCnt="25">
        <dgm:presLayoutVars>
          <dgm:bulletEnabled val="1"/>
        </dgm:presLayoutVars>
      </dgm:prSet>
      <dgm:spPr/>
    </dgm:pt>
    <dgm:pt modelId="{7851BC3D-D524-5247-9DE8-D3E8A1F94CF3}" type="pres">
      <dgm:prSet presAssocID="{842B9DFF-BBE8-4D4A-AABE-99FBECF5EE99}" presName="Name13" presStyleLbl="parChTrans1D2" presStyleIdx="24" presStyleCnt="25"/>
      <dgm:spPr/>
    </dgm:pt>
    <dgm:pt modelId="{371009E5-577A-CE48-99CA-2DB9389116C4}" type="pres">
      <dgm:prSet presAssocID="{513E3A08-E7A2-1B4E-BED4-2A655D4BD09E}" presName="childText" presStyleLbl="bgAcc1" presStyleIdx="24" presStyleCnt="25">
        <dgm:presLayoutVars>
          <dgm:bulletEnabled val="1"/>
        </dgm:presLayoutVars>
      </dgm:prSet>
      <dgm:spPr/>
    </dgm:pt>
  </dgm:ptLst>
  <dgm:cxnLst>
    <dgm:cxn modelId="{A7412304-50FB-7448-83B6-E9A9835782F2}" srcId="{5EA08B8A-B5F7-4C4B-B938-6041B429BFF6}" destId="{389F7056-C0F9-644C-83FB-42DB364D887F}" srcOrd="3" destOrd="0" parTransId="{54C3FB5F-D9A6-B645-A9AC-F1E427DE5FE4}" sibTransId="{917F7468-5C6E-E04F-9442-2105E42AA319}"/>
    <dgm:cxn modelId="{1FA4DB04-5B9D-D246-A99A-D45C47E040D2}" type="presOf" srcId="{44F7E9E0-F742-0441-983A-333DBB70C982}" destId="{D8DC1E9E-7BD5-954B-A211-FE291EE226AA}" srcOrd="0" destOrd="0" presId="urn:microsoft.com/office/officeart/2005/8/layout/hierarchy3"/>
    <dgm:cxn modelId="{15C20006-FE87-234F-9176-3C48992CC689}" srcId="{EC30B07F-C8E3-4741-B6FA-4363055A07A8}" destId="{1EA19F47-7E68-1143-88F7-411CE4EDB706}" srcOrd="2" destOrd="0" parTransId="{69C4F192-7604-7146-987A-997ED87EA60F}" sibTransId="{57D3528E-FA0F-5547-AC3E-AE675417DA0D}"/>
    <dgm:cxn modelId="{A6056906-CF1A-AC40-BF28-90F1B83804F5}" srcId="{EC30B07F-C8E3-4741-B6FA-4363055A07A8}" destId="{0B1D7513-449F-264F-AC1B-B153ED068E2D}" srcOrd="1" destOrd="0" parTransId="{10D0323F-AC5C-7F4D-ABF4-58113B775FB8}" sibTransId="{43E048B8-66B9-5049-9718-191DA44E907B}"/>
    <dgm:cxn modelId="{3B7CC206-71CE-EE4A-A079-E633683ECF75}" type="presOf" srcId="{2B494A79-93D8-3A4E-A5A2-DB16F2880510}" destId="{54468046-CD6A-8941-9BC2-87CA90808746}" srcOrd="0" destOrd="0" presId="urn:microsoft.com/office/officeart/2005/8/layout/hierarchy3"/>
    <dgm:cxn modelId="{9F6E0C0D-6FEC-5F46-89AB-A385BCC9108B}" type="presOf" srcId="{B27CB32A-1EDE-844C-AA1C-DC807347F150}" destId="{552A12E1-4468-E944-9A1A-63E56073A3B4}" srcOrd="1" destOrd="0" presId="urn:microsoft.com/office/officeart/2005/8/layout/hierarchy3"/>
    <dgm:cxn modelId="{3A90DD0F-4F1F-1A4F-91F7-5C9BC6D26601}" type="presOf" srcId="{D2EAC1D6-0386-204D-BA3B-A3601AFEF2C4}" destId="{7CB54EFF-A2F1-074A-83D3-B9C3FD7E4DB1}" srcOrd="0" destOrd="0" presId="urn:microsoft.com/office/officeart/2005/8/layout/hierarchy3"/>
    <dgm:cxn modelId="{97B7B910-DAD3-224F-9937-570B5D566745}" srcId="{3C6DD7C5-4D2C-FF41-BA3A-7269D044DDEE}" destId="{5EA08B8A-B5F7-4C4B-B938-6041B429BFF6}" srcOrd="1" destOrd="0" parTransId="{F17E6E3D-E82D-9546-8AC1-9B9F870C973E}" sibTransId="{C69A0E2A-F3C1-E149-8ED3-682F9099E7B5}"/>
    <dgm:cxn modelId="{92890A12-FBFD-174E-AF32-6272470E7E67}" srcId="{0D19FA5D-6E3F-1D44-8CBE-87CE2AD0CE83}" destId="{62B5114A-0C97-7446-B9FA-B3AB6FF61686}" srcOrd="4" destOrd="0" parTransId="{CF45CBF9-94A3-E149-95CA-44A3D4B4EC33}" sibTransId="{BFA40963-DAC7-8742-97E4-F0C1C61EBACC}"/>
    <dgm:cxn modelId="{CC08DD12-CE34-6E4E-BF7B-4627B2B0E554}" type="presOf" srcId="{BAB6B352-390C-6A4D-82DB-C277CFC2EB3B}" destId="{4AD91A8F-59C4-6144-BE0D-E3DB3B18A174}" srcOrd="0" destOrd="0" presId="urn:microsoft.com/office/officeart/2005/8/layout/hierarchy3"/>
    <dgm:cxn modelId="{DE39D915-BCB6-244D-A336-48083851C92C}" type="presOf" srcId="{527C8B24-6BDB-A047-B89C-C70A24F6240D}" destId="{A5B42194-2A1B-B441-B83F-D2992ED888C6}" srcOrd="0" destOrd="0" presId="urn:microsoft.com/office/officeart/2005/8/layout/hierarchy3"/>
    <dgm:cxn modelId="{2C012518-83B4-FF4E-BB6B-F36D6E90128A}" type="presOf" srcId="{656E3879-5E26-C942-AB50-520BC8ED24CF}" destId="{86B2190D-E15E-DF45-925E-8DE1C519022D}" srcOrd="0" destOrd="0" presId="urn:microsoft.com/office/officeart/2005/8/layout/hierarchy3"/>
    <dgm:cxn modelId="{B506AF1B-D315-6049-B669-A9BC57AE82A4}" type="presOf" srcId="{0F7A529B-6F84-4B4C-AE2B-330FCEE9D81C}" destId="{AE03D2B1-4882-3044-B9FA-BEDBECC39E9D}" srcOrd="0" destOrd="0" presId="urn:microsoft.com/office/officeart/2005/8/layout/hierarchy3"/>
    <dgm:cxn modelId="{5772301D-F61A-7345-AF54-CF33B70BC85D}" type="presOf" srcId="{0B1D7513-449F-264F-AC1B-B153ED068E2D}" destId="{801FCB48-DF46-7445-87C2-3D38A5A9F6EA}" srcOrd="0" destOrd="0" presId="urn:microsoft.com/office/officeart/2005/8/layout/hierarchy3"/>
    <dgm:cxn modelId="{EF43821E-2F8C-1649-A5C0-98CD8B6C2422}" srcId="{5EA08B8A-B5F7-4C4B-B938-6041B429BFF6}" destId="{652767D6-9BFC-984B-9E4D-E9445AC427D0}" srcOrd="2" destOrd="0" parTransId="{383DAB69-B18B-E747-A645-9F6CD4A3E65B}" sibTransId="{A9276956-BC9B-E641-9185-D3588E5F16A9}"/>
    <dgm:cxn modelId="{78CF8226-E848-9846-9D9F-244EEDD72429}" type="presOf" srcId="{7E5BBFCE-B064-2D4B-AD38-663FADCF975C}" destId="{78AB4167-6D32-B34F-B38A-0225FE65B3A7}" srcOrd="0" destOrd="0" presId="urn:microsoft.com/office/officeart/2005/8/layout/hierarchy3"/>
    <dgm:cxn modelId="{15EFDC2B-1C74-5E4F-B511-BB4B7752A6CC}" type="presOf" srcId="{BADACFF2-0C5E-5A4E-A328-71C7C88E8E3A}" destId="{4166680F-5EE3-F84D-909C-CEF141D5C592}" srcOrd="0" destOrd="0" presId="urn:microsoft.com/office/officeart/2005/8/layout/hierarchy3"/>
    <dgm:cxn modelId="{12020D2C-F6C8-A448-9E29-0E358D9B6649}" srcId="{F1AAA1C4-68E1-3B4A-AB78-7E3951C27328}" destId="{D887A5C6-B6E5-694C-885F-10BFEA4B9B04}" srcOrd="3" destOrd="0" parTransId="{828A6664-AD09-2443-A47E-97746AF6C00B}" sibTransId="{A84E4A0B-F136-B64E-977A-2C7B90DC504C}"/>
    <dgm:cxn modelId="{EBFC042E-F35D-BB40-A681-62B5BB8724C8}" type="presOf" srcId="{91317D64-C28E-AC48-969A-1E1779E0A03E}" destId="{2F543898-D145-3B47-9F38-E518F5F45D11}" srcOrd="0" destOrd="0" presId="urn:microsoft.com/office/officeart/2005/8/layout/hierarchy3"/>
    <dgm:cxn modelId="{AFFF0B2F-1176-6E40-968D-1D40998A0687}" type="presOf" srcId="{EC30B07F-C8E3-4741-B6FA-4363055A07A8}" destId="{FF24B76A-8877-2A47-B9D1-73AD5D367074}" srcOrd="1" destOrd="0" presId="urn:microsoft.com/office/officeart/2005/8/layout/hierarchy3"/>
    <dgm:cxn modelId="{4565112F-151A-D947-AC2F-FACCA14E355E}" type="presOf" srcId="{83924EBE-B83D-8943-8D64-BDF7FD6D8708}" destId="{068D85E4-2D7B-E148-93E7-76BB48F6B070}" srcOrd="0" destOrd="0" presId="urn:microsoft.com/office/officeart/2005/8/layout/hierarchy3"/>
    <dgm:cxn modelId="{257FA82F-FCD5-1241-A5C6-8B7C65622915}" type="presOf" srcId="{828A6664-AD09-2443-A47E-97746AF6C00B}" destId="{2A536C96-2CDB-4843-9621-8BA9DB95AAAA}" srcOrd="0" destOrd="0" presId="urn:microsoft.com/office/officeart/2005/8/layout/hierarchy3"/>
    <dgm:cxn modelId="{246D4E34-0E9F-1A42-B43D-0E8DB793F569}" type="presOf" srcId="{FA2B505D-7490-D745-8728-B69256EDF2C7}" destId="{AF6DAA37-49CB-3D4C-9C90-A4618B831DC4}" srcOrd="0" destOrd="0" presId="urn:microsoft.com/office/officeart/2005/8/layout/hierarchy3"/>
    <dgm:cxn modelId="{A9F3F034-D591-0E41-9DB6-9D49374F0D89}" type="presOf" srcId="{70A3CAFB-CFD0-074D-A070-388DDC87DFD2}" destId="{8E092561-7FB0-CC4C-BCF9-1D213275E9B3}" srcOrd="0" destOrd="0" presId="urn:microsoft.com/office/officeart/2005/8/layout/hierarchy3"/>
    <dgm:cxn modelId="{8184FE3E-3745-9648-A617-93EB9659C082}" type="presOf" srcId="{0D19FA5D-6E3F-1D44-8CBE-87CE2AD0CE83}" destId="{81ED8E82-58EE-AB4E-9A7C-593231FDB2DA}" srcOrd="0" destOrd="0" presId="urn:microsoft.com/office/officeart/2005/8/layout/hierarchy3"/>
    <dgm:cxn modelId="{2D265240-3E94-CD41-9D23-517FB7A10912}" type="presOf" srcId="{DD5B591C-EB73-734E-A897-41C57661C4F4}" destId="{9C7637C9-5914-DD48-B8E9-14FE1522AE65}" srcOrd="0" destOrd="0" presId="urn:microsoft.com/office/officeart/2005/8/layout/hierarchy3"/>
    <dgm:cxn modelId="{6D82F840-78C9-E44B-A33E-4A16E40D29C7}" type="presOf" srcId="{54C3FB5F-D9A6-B645-A9AC-F1E427DE5FE4}" destId="{C1094776-2D99-2849-850A-58E92D8DE9CD}" srcOrd="0" destOrd="0" presId="urn:microsoft.com/office/officeart/2005/8/layout/hierarchy3"/>
    <dgm:cxn modelId="{0E0B3F46-1D05-B745-BC9B-8884D5FFB08A}" type="presOf" srcId="{842B9DFF-BBE8-4D4A-AABE-99FBECF5EE99}" destId="{7851BC3D-D524-5247-9DE8-D3E8A1F94CF3}" srcOrd="0" destOrd="0" presId="urn:microsoft.com/office/officeart/2005/8/layout/hierarchy3"/>
    <dgm:cxn modelId="{F8BBEE46-5F35-BF44-B814-510C6ECEF97F}" type="presOf" srcId="{D7EB46D5-9259-B641-B0C2-AF22F8DEA9C5}" destId="{42AB5431-FA5F-714E-B9BA-090BD794C4A5}" srcOrd="0" destOrd="0" presId="urn:microsoft.com/office/officeart/2005/8/layout/hierarchy3"/>
    <dgm:cxn modelId="{ECCCB747-712C-6D42-9FD8-E3096EA5A9B0}" type="presOf" srcId="{E8BE1757-B0FD-6C46-B9E3-EFFC77CE3A6F}" destId="{2B43FDA9-D0ED-D645-BBBE-F71B0A8B6996}" srcOrd="0" destOrd="0" presId="urn:microsoft.com/office/officeart/2005/8/layout/hierarchy3"/>
    <dgm:cxn modelId="{8B650B4B-7F32-5247-9428-0AE3C1CBC227}" type="presOf" srcId="{513E3A08-E7A2-1B4E-BED4-2A655D4BD09E}" destId="{371009E5-577A-CE48-99CA-2DB9389116C4}" srcOrd="0" destOrd="0" presId="urn:microsoft.com/office/officeart/2005/8/layout/hierarchy3"/>
    <dgm:cxn modelId="{01E1084E-BCEE-354E-AF47-9F5558512118}" type="presOf" srcId="{328052C1-E75C-D046-872F-214567EBCA00}" destId="{897EB394-13A9-0D4F-9017-EE07138378B9}" srcOrd="0" destOrd="0" presId="urn:microsoft.com/office/officeart/2005/8/layout/hierarchy3"/>
    <dgm:cxn modelId="{45EF1555-D5DB-AA40-B039-ED383D77961F}" type="presOf" srcId="{50C01851-46BE-4D44-A2D8-69B30BC833A9}" destId="{1AB9B25D-3C7E-9640-90E6-08A6A37F3468}" srcOrd="0" destOrd="0" presId="urn:microsoft.com/office/officeart/2005/8/layout/hierarchy3"/>
    <dgm:cxn modelId="{F34FE556-0A11-F64D-B421-C0EEA6139244}" srcId="{3C6DD7C5-4D2C-FF41-BA3A-7269D044DDEE}" destId="{B27CB32A-1EDE-844C-AA1C-DC807347F150}" srcOrd="4" destOrd="0" parTransId="{0018C93E-1040-CE45-82E9-3297B3162BE3}" sibTransId="{0A6F33C9-DC12-824A-AC1E-D27514A8FEBB}"/>
    <dgm:cxn modelId="{0239ED5E-FABD-0A47-8157-FC53BD25FEC9}" type="presOf" srcId="{B5307D36-88CF-DD4F-B7BD-E057AD34A2A2}" destId="{4E28BC91-49D0-6F44-BA82-049758C0146D}" srcOrd="0" destOrd="0" presId="urn:microsoft.com/office/officeart/2005/8/layout/hierarchy3"/>
    <dgm:cxn modelId="{7FA1615F-53C0-9D4C-B496-5C8D97304C7D}" srcId="{5EA08B8A-B5F7-4C4B-B938-6041B429BFF6}" destId="{0F1DB9EB-F193-A84D-97F0-D1A9523A3E9D}" srcOrd="1" destOrd="0" parTransId="{494C659D-33C2-154A-AD9D-3BA13EFAA254}" sibTransId="{39B4A388-1C7A-6C41-8082-73CA05A8540E}"/>
    <dgm:cxn modelId="{B0782464-996B-804E-9C7E-1D905161F48B}" type="presOf" srcId="{1BF4B075-3C4C-564F-B3D3-9129036E1C1F}" destId="{D9F7FF81-857D-A544-B01C-9AA3F2DB0996}" srcOrd="0" destOrd="0" presId="urn:microsoft.com/office/officeart/2005/8/layout/hierarchy3"/>
    <dgm:cxn modelId="{41972B65-B496-AF48-952B-670A3167A544}" type="presOf" srcId="{AAE4DE41-79D2-1B43-959F-2D94ED4DCEBF}" destId="{5DDA8D02-B164-2C4B-A16C-0C78A48E63FA}" srcOrd="0" destOrd="0" presId="urn:microsoft.com/office/officeart/2005/8/layout/hierarchy3"/>
    <dgm:cxn modelId="{586DBC66-F976-964E-8BCE-36764384D547}" type="presOf" srcId="{A289B6BC-3FFB-1045-B46F-B085F03013D5}" destId="{1D8FA1B1-A80A-4D48-835F-67122FB1813E}" srcOrd="0" destOrd="0" presId="urn:microsoft.com/office/officeart/2005/8/layout/hierarchy3"/>
    <dgm:cxn modelId="{1A111369-5E44-944C-8A00-945941B91F4F}" type="presOf" srcId="{F1AAA1C4-68E1-3B4A-AB78-7E3951C27328}" destId="{CE696AFA-2ED4-A346-A3FE-17CCEB5EB186}" srcOrd="1" destOrd="0" presId="urn:microsoft.com/office/officeart/2005/8/layout/hierarchy3"/>
    <dgm:cxn modelId="{C6F75C69-3CF4-B14D-9713-9E9A9C2A35C4}" type="presOf" srcId="{389F7056-C0F9-644C-83FB-42DB364D887F}" destId="{FB732B5A-53F6-5E47-9F5D-5E58E0B23A16}" srcOrd="0" destOrd="0" presId="urn:microsoft.com/office/officeart/2005/8/layout/hierarchy3"/>
    <dgm:cxn modelId="{0DC7AC6E-1731-3F4B-B03A-D9B29F32DC82}" srcId="{B27CB32A-1EDE-844C-AA1C-DC807347F150}" destId="{2B494A79-93D8-3A4E-A5A2-DB16F2880510}" srcOrd="2" destOrd="0" parTransId="{E327607E-AE3B-7F4F-80F9-6E28F66E43EC}" sibTransId="{9A21238F-BE1E-8545-AE1B-78E2B624CD94}"/>
    <dgm:cxn modelId="{DC00D270-FD9F-7141-A273-6075DB4C48CB}" type="presOf" srcId="{A5951176-3163-6E4F-BF03-96B8238253B3}" destId="{12DADB04-F8CD-A546-A08C-07F535C701B0}" srcOrd="0" destOrd="0" presId="urn:microsoft.com/office/officeart/2005/8/layout/hierarchy3"/>
    <dgm:cxn modelId="{F2343A71-B4AC-864D-9D9B-5B271D6CDC0F}" srcId="{F1AAA1C4-68E1-3B4A-AB78-7E3951C27328}" destId="{A5951176-3163-6E4F-BF03-96B8238253B3}" srcOrd="4" destOrd="0" parTransId="{BFDAFF95-662C-2441-A61B-DEBCCD12434F}" sibTransId="{AFB4F593-28F4-C84C-B88C-1584ACC928E6}"/>
    <dgm:cxn modelId="{8B387279-63EC-5841-B900-C57C78C8E916}" type="presOf" srcId="{039DEF36-CACE-A64C-8A74-357E7D283C5D}" destId="{F80D2B43-F3BF-374B-BA94-EF21E06096A1}" srcOrd="0" destOrd="0" presId="urn:microsoft.com/office/officeart/2005/8/layout/hierarchy3"/>
    <dgm:cxn modelId="{330CFD7D-8037-0D4B-AB98-B262B43F94EA}" type="presOf" srcId="{10D0323F-AC5C-7F4D-ABF4-58113B775FB8}" destId="{1397818E-1A33-5F49-8292-439C95465086}" srcOrd="0" destOrd="0" presId="urn:microsoft.com/office/officeart/2005/8/layout/hierarchy3"/>
    <dgm:cxn modelId="{BF60FB7E-FE15-B045-8EF7-CB7A6F993B90}" srcId="{0D19FA5D-6E3F-1D44-8CBE-87CE2AD0CE83}" destId="{B5307D36-88CF-DD4F-B7BD-E057AD34A2A2}" srcOrd="2" destOrd="0" parTransId="{D2EAC1D6-0386-204D-BA3B-A3601AFEF2C4}" sibTransId="{060E3B23-88B4-FE44-9B53-D30810467D63}"/>
    <dgm:cxn modelId="{05A9BD80-DC58-3349-B8EB-2A76786ED6C8}" type="presOf" srcId="{69C4F192-7604-7146-987A-997ED87EA60F}" destId="{2273CC62-D349-C045-8860-9436D0F86F4A}" srcOrd="0" destOrd="0" presId="urn:microsoft.com/office/officeart/2005/8/layout/hierarchy3"/>
    <dgm:cxn modelId="{37FBB687-245F-094C-96D0-1D88CC4EA37B}" srcId="{0D19FA5D-6E3F-1D44-8CBE-87CE2AD0CE83}" destId="{656E3879-5E26-C942-AB50-520BC8ED24CF}" srcOrd="0" destOrd="0" parTransId="{91317D64-C28E-AC48-969A-1E1779E0A03E}" sibTransId="{F3E67529-B7E6-D941-A7C6-EA3885747CD9}"/>
    <dgm:cxn modelId="{1C0FC489-A69A-2F47-9CE1-94CF33F360B1}" srcId="{3C6DD7C5-4D2C-FF41-BA3A-7269D044DDEE}" destId="{0D19FA5D-6E3F-1D44-8CBE-87CE2AD0CE83}" srcOrd="3" destOrd="0" parTransId="{94D09FEA-A574-014D-AA2D-344F1B60A4AA}" sibTransId="{31C2CB3A-5D76-DE4A-9149-0CB493759B36}"/>
    <dgm:cxn modelId="{F9ACE389-45C3-104C-BAD3-6028110FF20E}" srcId="{F1AAA1C4-68E1-3B4A-AB78-7E3951C27328}" destId="{D7EB46D5-9259-B641-B0C2-AF22F8DEA9C5}" srcOrd="2" destOrd="0" parTransId="{70A3CAFB-CFD0-074D-A070-388DDC87DFD2}" sibTransId="{3D4F12A8-F051-1A4F-8CEC-4B4DB5316563}"/>
    <dgm:cxn modelId="{043B7D8A-864F-F34C-BC8C-224F7E20188A}" type="presOf" srcId="{3C6DD7C5-4D2C-FF41-BA3A-7269D044DDEE}" destId="{CA08B616-EF14-6747-9014-6E9F93D60DC5}" srcOrd="0" destOrd="0" presId="urn:microsoft.com/office/officeart/2005/8/layout/hierarchy3"/>
    <dgm:cxn modelId="{CEE7938D-FEE7-694F-BF1A-FEE4705F1E27}" type="presOf" srcId="{61DFCB75-47C2-8049-9088-5F496987EC9B}" destId="{23EE23AD-514C-E14B-89B9-CCB873F8DAC8}" srcOrd="0" destOrd="0" presId="urn:microsoft.com/office/officeart/2005/8/layout/hierarchy3"/>
    <dgm:cxn modelId="{9177D38E-2951-B54D-A857-8666BDC872B8}" srcId="{3C6DD7C5-4D2C-FF41-BA3A-7269D044DDEE}" destId="{F1AAA1C4-68E1-3B4A-AB78-7E3951C27328}" srcOrd="2" destOrd="0" parTransId="{8CA04FAC-E218-AE45-88AA-204D33D2B4A4}" sibTransId="{7739A995-C4BF-E048-A87F-D91E6038F543}"/>
    <dgm:cxn modelId="{A8683890-6EEA-8940-AA15-5A1AACE4FB13}" type="presOf" srcId="{41582774-2A6D-D244-9E0B-2E3FDC8904D6}" destId="{0C31C047-902E-6240-8704-4A277EA0845C}" srcOrd="0" destOrd="0" presId="urn:microsoft.com/office/officeart/2005/8/layout/hierarchy3"/>
    <dgm:cxn modelId="{41DC4D96-618B-2F4E-86CE-3B84350451BA}" srcId="{F1AAA1C4-68E1-3B4A-AB78-7E3951C27328}" destId="{FA2B505D-7490-D745-8728-B69256EDF2C7}" srcOrd="0" destOrd="0" parTransId="{5C3B2393-AA77-404D-8E1F-DA27E6EE1F00}" sibTransId="{D08CFC42-2D34-044E-8250-FAB708CD0286}"/>
    <dgm:cxn modelId="{AC604E96-3F45-FC4C-8E7D-EA43B9D13C55}" type="presOf" srcId="{0311CC4F-ADE9-DD42-8997-D5EF5940A1D4}" destId="{2123B5B5-60F3-AB4B-AD12-BD90547F0F88}" srcOrd="0" destOrd="0" presId="urn:microsoft.com/office/officeart/2005/8/layout/hierarchy3"/>
    <dgm:cxn modelId="{B2E2679B-C8B7-8746-B2CE-226B2D39446C}" srcId="{0D19FA5D-6E3F-1D44-8CBE-87CE2AD0CE83}" destId="{BADACFF2-0C5E-5A4E-A328-71C7C88E8E3A}" srcOrd="1" destOrd="0" parTransId="{0311CC4F-ADE9-DD42-8997-D5EF5940A1D4}" sibTransId="{4489F094-88DB-624C-912B-41C92B5E605B}"/>
    <dgm:cxn modelId="{147265A5-C2A1-4847-8697-75314587BA64}" srcId="{EC30B07F-C8E3-4741-B6FA-4363055A07A8}" destId="{A289B6BC-3FFB-1045-B46F-B085F03013D5}" srcOrd="3" destOrd="0" parTransId="{13AFB56C-4502-2545-9662-796693AC9476}" sibTransId="{58E0278E-81B3-6A42-B569-D47F1053910C}"/>
    <dgm:cxn modelId="{CDADFAA7-3837-6A43-97F9-8FA6242CA47D}" srcId="{B27CB32A-1EDE-844C-AA1C-DC807347F150}" destId="{039DEF36-CACE-A64C-8A74-357E7D283C5D}" srcOrd="3" destOrd="0" parTransId="{DD5B591C-EB73-734E-A897-41C57661C4F4}" sibTransId="{4FAB2CC3-3F6F-5344-9C51-3C4CD34C3DDB}"/>
    <dgm:cxn modelId="{BDBD0CB3-1475-5447-8FA7-EE8C44516175}" srcId="{5EA08B8A-B5F7-4C4B-B938-6041B429BFF6}" destId="{BAB6B352-390C-6A4D-82DB-C277CFC2EB3B}" srcOrd="4" destOrd="0" parTransId="{44F7E9E0-F742-0441-983A-333DBB70C982}" sibTransId="{E207941C-8ABD-3E48-89AF-35F0445DCA04}"/>
    <dgm:cxn modelId="{9E014FB4-30BC-E14B-932F-A4F2534930DE}" type="presOf" srcId="{1E576223-6285-214E-B03E-C389AAD95EBA}" destId="{034AFC6B-708D-4F42-9995-AC8B50215F80}" srcOrd="0" destOrd="0" presId="urn:microsoft.com/office/officeart/2005/8/layout/hierarchy3"/>
    <dgm:cxn modelId="{197017B7-9E8E-EF4A-806E-CA8031AA171C}" type="presOf" srcId="{62B5114A-0C97-7446-B9FA-B3AB6FF61686}" destId="{3644AEF7-EEC3-364E-B542-61EC47CC2325}" srcOrd="0" destOrd="0" presId="urn:microsoft.com/office/officeart/2005/8/layout/hierarchy3"/>
    <dgm:cxn modelId="{08CA4FBC-05D2-3C41-965A-7EBE172D03FE}" type="presOf" srcId="{B27CB32A-1EDE-844C-AA1C-DC807347F150}" destId="{8911ED7C-6D44-FD48-BE80-CC7A8EAF984C}" srcOrd="0" destOrd="0" presId="urn:microsoft.com/office/officeart/2005/8/layout/hierarchy3"/>
    <dgm:cxn modelId="{5897ABBE-2B0A-C14F-A0FE-C1A75BF8582F}" type="presOf" srcId="{0F1DB9EB-F193-A84D-97F0-D1A9523A3E9D}" destId="{AAF0E9F7-0A21-BA42-9197-A9F63451111B}" srcOrd="0" destOrd="0" presId="urn:microsoft.com/office/officeart/2005/8/layout/hierarchy3"/>
    <dgm:cxn modelId="{405C8DC0-B0FC-864E-8079-88A98078CCF2}" srcId="{F1AAA1C4-68E1-3B4A-AB78-7E3951C27328}" destId="{E8BE1757-B0FD-6C46-B9E3-EFFC77CE3A6F}" srcOrd="1" destOrd="0" parTransId="{1BF4B075-3C4C-564F-B3D3-9129036E1C1F}" sibTransId="{49990DE5-D06E-4345-86AC-9EAF70E91062}"/>
    <dgm:cxn modelId="{C41709C1-F460-8541-A519-195C5E1AB670}" type="presOf" srcId="{5C3B2393-AA77-404D-8E1F-DA27E6EE1F00}" destId="{80EBED26-BED2-FE42-AE1E-149C36D70EC0}" srcOrd="0" destOrd="0" presId="urn:microsoft.com/office/officeart/2005/8/layout/hierarchy3"/>
    <dgm:cxn modelId="{B68268C2-F92D-514D-AC8C-B9A478A729FC}" srcId="{3C6DD7C5-4D2C-FF41-BA3A-7269D044DDEE}" destId="{EC30B07F-C8E3-4741-B6FA-4363055A07A8}" srcOrd="0" destOrd="0" parTransId="{BDA18BBE-8AC2-1347-B1CC-0296CFBDB4EF}" sibTransId="{52F7F577-73F0-4F4B-BA48-E78ABC3349FB}"/>
    <dgm:cxn modelId="{DDA94EC6-56CC-B340-86BA-9A9DDBFF80C2}" type="presOf" srcId="{5EA08B8A-B5F7-4C4B-B938-6041B429BFF6}" destId="{2F2E0E58-EDF5-C448-A5F7-D9AEAFA26674}" srcOrd="0" destOrd="0" presId="urn:microsoft.com/office/officeart/2005/8/layout/hierarchy3"/>
    <dgm:cxn modelId="{A487BCCB-3FEE-204F-8B5B-F1B3BF930A0F}" type="presOf" srcId="{13AFB56C-4502-2545-9662-796693AC9476}" destId="{9F771722-B0DB-A249-83A2-AC4122EF6EAB}" srcOrd="0" destOrd="0" presId="urn:microsoft.com/office/officeart/2005/8/layout/hierarchy3"/>
    <dgm:cxn modelId="{1CD91ECC-D158-CD4E-B779-22A123BB83E7}" type="presOf" srcId="{CF45CBF9-94A3-E149-95CA-44A3D4B4EC33}" destId="{E690F596-B897-C447-B220-ABD567B65BF8}" srcOrd="0" destOrd="0" presId="urn:microsoft.com/office/officeart/2005/8/layout/hierarchy3"/>
    <dgm:cxn modelId="{BECBC0CC-DC77-CE4C-9061-46BF6F333D3F}" srcId="{B27CB32A-1EDE-844C-AA1C-DC807347F150}" destId="{1E576223-6285-214E-B03E-C389AAD95EBA}" srcOrd="0" destOrd="0" parTransId="{D86D2C85-8E5C-804C-A74A-5D6EADDD9DDA}" sibTransId="{E83F4F03-2AA1-E342-A7F7-CEB7414107A4}"/>
    <dgm:cxn modelId="{6C96C6CC-7734-7D41-964F-4D561CF1E4A9}" srcId="{EC30B07F-C8E3-4741-B6FA-4363055A07A8}" destId="{50C01851-46BE-4D44-A2D8-69B30BC833A9}" srcOrd="4" destOrd="0" parTransId="{AAE4DE41-79D2-1B43-959F-2D94ED4DCEBF}" sibTransId="{8284A07F-C131-8248-AC57-B1EBE703BFB0}"/>
    <dgm:cxn modelId="{478613D0-EBEA-8142-8C58-143EC860B9FE}" type="presOf" srcId="{652767D6-9BFC-984B-9E4D-E9445AC427D0}" destId="{2A597647-6C63-3B49-A4BA-AA972290F62E}" srcOrd="0" destOrd="0" presId="urn:microsoft.com/office/officeart/2005/8/layout/hierarchy3"/>
    <dgm:cxn modelId="{B713C0D7-D3ED-9F45-914E-FA5CB74819FA}" type="presOf" srcId="{D86D2C85-8E5C-804C-A74A-5D6EADDD9DDA}" destId="{8241A880-EF62-F342-A63E-89E0248EBE7A}" srcOrd="0" destOrd="0" presId="urn:microsoft.com/office/officeart/2005/8/layout/hierarchy3"/>
    <dgm:cxn modelId="{00590ED9-E828-F043-B2B4-2D328A6F7B0A}" type="presOf" srcId="{494C659D-33C2-154A-AD9D-3BA13EFAA254}" destId="{EB8541C7-D866-954D-B690-EDB9F75DED81}" srcOrd="0" destOrd="0" presId="urn:microsoft.com/office/officeart/2005/8/layout/hierarchy3"/>
    <dgm:cxn modelId="{350585DA-ED89-D14C-B0C1-103116DBCB3C}" type="presOf" srcId="{770E51A9-904D-144D-BFBE-D390E0189F99}" destId="{1B7498C5-B15C-BF4C-9F17-C49E430052B7}" srcOrd="0" destOrd="0" presId="urn:microsoft.com/office/officeart/2005/8/layout/hierarchy3"/>
    <dgm:cxn modelId="{5E6053DD-B768-5B47-B29B-A0E532A0FEF6}" type="presOf" srcId="{383DAB69-B18B-E747-A645-9F6CD4A3E65B}" destId="{D3331934-BA53-D644-8A6C-C729B8E00BE1}" srcOrd="0" destOrd="0" presId="urn:microsoft.com/office/officeart/2005/8/layout/hierarchy3"/>
    <dgm:cxn modelId="{B98111DE-245F-1A46-A0EC-8E4F292F34B6}" srcId="{B27CB32A-1EDE-844C-AA1C-DC807347F150}" destId="{328052C1-E75C-D046-872F-214567EBCA00}" srcOrd="1" destOrd="0" parTransId="{527C8B24-6BDB-A047-B89C-C70A24F6240D}" sibTransId="{1851E443-97B6-DD42-B8A9-70090CF08448}"/>
    <dgm:cxn modelId="{59AC57DF-B711-8343-95C8-251A38DF95E4}" srcId="{EC30B07F-C8E3-4741-B6FA-4363055A07A8}" destId="{41582774-2A6D-D244-9E0B-2E3FDC8904D6}" srcOrd="0" destOrd="0" parTransId="{83924EBE-B83D-8943-8D64-BDF7FD6D8708}" sibTransId="{D73DBF8C-A826-7C43-9D36-A56E0B1DFFDF}"/>
    <dgm:cxn modelId="{94CA28E0-1AEB-984C-8FB3-D406166D3460}" type="presOf" srcId="{BFDAFF95-662C-2441-A61B-DEBCCD12434F}" destId="{48B3FC96-FB05-BE4C-A3DD-20723091BD98}" srcOrd="0" destOrd="0" presId="urn:microsoft.com/office/officeart/2005/8/layout/hierarchy3"/>
    <dgm:cxn modelId="{3D6723E3-0204-D644-9FC4-00AFA54217EF}" srcId="{0D19FA5D-6E3F-1D44-8CBE-87CE2AD0CE83}" destId="{61DFCB75-47C2-8049-9088-5F496987EC9B}" srcOrd="3" destOrd="0" parTransId="{0F7A529B-6F84-4B4C-AE2B-330FCEE9D81C}" sibTransId="{D0425BF1-90ED-3247-8394-D925598AB78E}"/>
    <dgm:cxn modelId="{33C508E5-85C3-A94E-A78E-9CBB7CF0EC8A}" srcId="{5EA08B8A-B5F7-4C4B-B938-6041B429BFF6}" destId="{7E5BBFCE-B064-2D4B-AD38-663FADCF975C}" srcOrd="0" destOrd="0" parTransId="{770E51A9-904D-144D-BFBE-D390E0189F99}" sibTransId="{3BA797C8-D32F-FE46-BE86-ADE60A13E505}"/>
    <dgm:cxn modelId="{347457E8-B6D6-F84B-A106-DFDA56DB26B5}" type="presOf" srcId="{1EA19F47-7E68-1143-88F7-411CE4EDB706}" destId="{A728F695-C3BD-DE4E-8DDA-0C3CF115CAB8}" srcOrd="0" destOrd="0" presId="urn:microsoft.com/office/officeart/2005/8/layout/hierarchy3"/>
    <dgm:cxn modelId="{6DD5ACEB-BC4E-B849-9E9D-76E9D4DCCEB2}" type="presOf" srcId="{D887A5C6-B6E5-694C-885F-10BFEA4B9B04}" destId="{518A5C43-4895-D14A-B65C-1067D4BA8A6A}" srcOrd="0" destOrd="0" presId="urn:microsoft.com/office/officeart/2005/8/layout/hierarchy3"/>
    <dgm:cxn modelId="{1998C7EB-A5CC-9C46-87E7-C0888E50CE3F}" type="presOf" srcId="{5EA08B8A-B5F7-4C4B-B938-6041B429BFF6}" destId="{442A7A62-DDA4-4B49-A3F4-47B2DF71926D}" srcOrd="1" destOrd="0" presId="urn:microsoft.com/office/officeart/2005/8/layout/hierarchy3"/>
    <dgm:cxn modelId="{FF6199F2-2113-A548-8967-2DE092B7FE22}" type="presOf" srcId="{0D19FA5D-6E3F-1D44-8CBE-87CE2AD0CE83}" destId="{B389A9FA-F241-B748-BBB3-3877032D3FA4}" srcOrd="1" destOrd="0" presId="urn:microsoft.com/office/officeart/2005/8/layout/hierarchy3"/>
    <dgm:cxn modelId="{E57ED9F3-7152-AA42-B122-A835253D618C}" type="presOf" srcId="{F1AAA1C4-68E1-3B4A-AB78-7E3951C27328}" destId="{7A8A3682-7058-F540-8655-4330D38825B5}" srcOrd="0" destOrd="0" presId="urn:microsoft.com/office/officeart/2005/8/layout/hierarchy3"/>
    <dgm:cxn modelId="{45FFADF4-3915-B44E-AB7F-4FA5CECC12F6}" srcId="{B27CB32A-1EDE-844C-AA1C-DC807347F150}" destId="{513E3A08-E7A2-1B4E-BED4-2A655D4BD09E}" srcOrd="4" destOrd="0" parTransId="{842B9DFF-BBE8-4D4A-AABE-99FBECF5EE99}" sibTransId="{59A80CB8-0AA9-D140-909D-DF339E7ACB77}"/>
    <dgm:cxn modelId="{899360F5-F176-CE4E-8B61-0E17AEA29EC9}" type="presOf" srcId="{E327607E-AE3B-7F4F-80F9-6E28F66E43EC}" destId="{975E53F7-91B6-114E-BEE7-06E9610A7678}" srcOrd="0" destOrd="0" presId="urn:microsoft.com/office/officeart/2005/8/layout/hierarchy3"/>
    <dgm:cxn modelId="{0D7896FE-2B1D-DB4E-BD7A-076DE2776CD6}" type="presOf" srcId="{EC30B07F-C8E3-4741-B6FA-4363055A07A8}" destId="{A73CB659-DB83-7A4E-B3A5-6622E6DED681}" srcOrd="0" destOrd="0" presId="urn:microsoft.com/office/officeart/2005/8/layout/hierarchy3"/>
    <dgm:cxn modelId="{0D83B782-EAE7-934A-A935-F6EE26063B0F}" type="presParOf" srcId="{CA08B616-EF14-6747-9014-6E9F93D60DC5}" destId="{5A9B82BD-2048-B14E-94AE-2E9C83545E36}" srcOrd="0" destOrd="0" presId="urn:microsoft.com/office/officeart/2005/8/layout/hierarchy3"/>
    <dgm:cxn modelId="{77FD334B-77A5-214C-A5C5-B34F851B057C}" type="presParOf" srcId="{5A9B82BD-2048-B14E-94AE-2E9C83545E36}" destId="{EFACF878-A9A0-364C-B7D5-589C698DB79C}" srcOrd="0" destOrd="0" presId="urn:microsoft.com/office/officeart/2005/8/layout/hierarchy3"/>
    <dgm:cxn modelId="{D26DC9C8-E4BB-1547-B1D9-80E31E1D18FB}" type="presParOf" srcId="{EFACF878-A9A0-364C-B7D5-589C698DB79C}" destId="{A73CB659-DB83-7A4E-B3A5-6622E6DED681}" srcOrd="0" destOrd="0" presId="urn:microsoft.com/office/officeart/2005/8/layout/hierarchy3"/>
    <dgm:cxn modelId="{E0AFF70F-9809-104F-B6E2-DD1FC4748A00}" type="presParOf" srcId="{EFACF878-A9A0-364C-B7D5-589C698DB79C}" destId="{FF24B76A-8877-2A47-B9D1-73AD5D367074}" srcOrd="1" destOrd="0" presId="urn:microsoft.com/office/officeart/2005/8/layout/hierarchy3"/>
    <dgm:cxn modelId="{04D1858D-1C53-644B-9229-E71585A4797A}" type="presParOf" srcId="{5A9B82BD-2048-B14E-94AE-2E9C83545E36}" destId="{9F364102-B67D-0A4B-8E3A-2C4F9FE745C1}" srcOrd="1" destOrd="0" presId="urn:microsoft.com/office/officeart/2005/8/layout/hierarchy3"/>
    <dgm:cxn modelId="{B14A74E0-64FD-2240-AB76-DEFB7696531D}" type="presParOf" srcId="{9F364102-B67D-0A4B-8E3A-2C4F9FE745C1}" destId="{068D85E4-2D7B-E148-93E7-76BB48F6B070}" srcOrd="0" destOrd="0" presId="urn:microsoft.com/office/officeart/2005/8/layout/hierarchy3"/>
    <dgm:cxn modelId="{A5FAF98C-1459-C84E-A978-872DF8196F3B}" type="presParOf" srcId="{9F364102-B67D-0A4B-8E3A-2C4F9FE745C1}" destId="{0C31C047-902E-6240-8704-4A277EA0845C}" srcOrd="1" destOrd="0" presId="urn:microsoft.com/office/officeart/2005/8/layout/hierarchy3"/>
    <dgm:cxn modelId="{477A208B-AED9-8246-97B7-0562E1473CF9}" type="presParOf" srcId="{9F364102-B67D-0A4B-8E3A-2C4F9FE745C1}" destId="{1397818E-1A33-5F49-8292-439C95465086}" srcOrd="2" destOrd="0" presId="urn:microsoft.com/office/officeart/2005/8/layout/hierarchy3"/>
    <dgm:cxn modelId="{4119AE87-9FEC-0045-BB8B-E831B32378E9}" type="presParOf" srcId="{9F364102-B67D-0A4B-8E3A-2C4F9FE745C1}" destId="{801FCB48-DF46-7445-87C2-3D38A5A9F6EA}" srcOrd="3" destOrd="0" presId="urn:microsoft.com/office/officeart/2005/8/layout/hierarchy3"/>
    <dgm:cxn modelId="{04BA2B13-164F-CB41-B658-2149FAAF4AA0}" type="presParOf" srcId="{9F364102-B67D-0A4B-8E3A-2C4F9FE745C1}" destId="{2273CC62-D349-C045-8860-9436D0F86F4A}" srcOrd="4" destOrd="0" presId="urn:microsoft.com/office/officeart/2005/8/layout/hierarchy3"/>
    <dgm:cxn modelId="{86EA4345-0749-A34D-B067-6359A76D6F86}" type="presParOf" srcId="{9F364102-B67D-0A4B-8E3A-2C4F9FE745C1}" destId="{A728F695-C3BD-DE4E-8DDA-0C3CF115CAB8}" srcOrd="5" destOrd="0" presId="urn:microsoft.com/office/officeart/2005/8/layout/hierarchy3"/>
    <dgm:cxn modelId="{15EE5CCA-0B46-A847-B470-510D16A06B7C}" type="presParOf" srcId="{9F364102-B67D-0A4B-8E3A-2C4F9FE745C1}" destId="{9F771722-B0DB-A249-83A2-AC4122EF6EAB}" srcOrd="6" destOrd="0" presId="urn:microsoft.com/office/officeart/2005/8/layout/hierarchy3"/>
    <dgm:cxn modelId="{460D6D26-B9F8-3541-A613-34CA1519C5EE}" type="presParOf" srcId="{9F364102-B67D-0A4B-8E3A-2C4F9FE745C1}" destId="{1D8FA1B1-A80A-4D48-835F-67122FB1813E}" srcOrd="7" destOrd="0" presId="urn:microsoft.com/office/officeart/2005/8/layout/hierarchy3"/>
    <dgm:cxn modelId="{97DEF544-6A33-F849-AA75-2D7BD5B14572}" type="presParOf" srcId="{9F364102-B67D-0A4B-8E3A-2C4F9FE745C1}" destId="{5DDA8D02-B164-2C4B-A16C-0C78A48E63FA}" srcOrd="8" destOrd="0" presId="urn:microsoft.com/office/officeart/2005/8/layout/hierarchy3"/>
    <dgm:cxn modelId="{EEA0BB5A-30EE-044F-B3D9-3EF3314854F7}" type="presParOf" srcId="{9F364102-B67D-0A4B-8E3A-2C4F9FE745C1}" destId="{1AB9B25D-3C7E-9640-90E6-08A6A37F3468}" srcOrd="9" destOrd="0" presId="urn:microsoft.com/office/officeart/2005/8/layout/hierarchy3"/>
    <dgm:cxn modelId="{866B0CDB-1B58-0943-82C3-CD3AE8F7CE66}" type="presParOf" srcId="{CA08B616-EF14-6747-9014-6E9F93D60DC5}" destId="{C2547B6B-73A9-1346-9231-1E02F6042DDB}" srcOrd="1" destOrd="0" presId="urn:microsoft.com/office/officeart/2005/8/layout/hierarchy3"/>
    <dgm:cxn modelId="{AA026DEB-0FF6-F54A-B090-927B5CC61516}" type="presParOf" srcId="{C2547B6B-73A9-1346-9231-1E02F6042DDB}" destId="{153102D8-A86F-B749-B979-C03EA8B0203E}" srcOrd="0" destOrd="0" presId="urn:microsoft.com/office/officeart/2005/8/layout/hierarchy3"/>
    <dgm:cxn modelId="{126AF561-E66E-8C44-9136-34146680389A}" type="presParOf" srcId="{153102D8-A86F-B749-B979-C03EA8B0203E}" destId="{2F2E0E58-EDF5-C448-A5F7-D9AEAFA26674}" srcOrd="0" destOrd="0" presId="urn:microsoft.com/office/officeart/2005/8/layout/hierarchy3"/>
    <dgm:cxn modelId="{3FFDA57D-A6DE-2242-86F7-9A3A5F5763C0}" type="presParOf" srcId="{153102D8-A86F-B749-B979-C03EA8B0203E}" destId="{442A7A62-DDA4-4B49-A3F4-47B2DF71926D}" srcOrd="1" destOrd="0" presId="urn:microsoft.com/office/officeart/2005/8/layout/hierarchy3"/>
    <dgm:cxn modelId="{0CB235D8-9EA7-8045-98DB-D73AA0419E04}" type="presParOf" srcId="{C2547B6B-73A9-1346-9231-1E02F6042DDB}" destId="{32001882-AAE9-9940-BC1D-D498F272577D}" srcOrd="1" destOrd="0" presId="urn:microsoft.com/office/officeart/2005/8/layout/hierarchy3"/>
    <dgm:cxn modelId="{C53ECEF2-91D9-4949-A950-F6C6F9A4A7B3}" type="presParOf" srcId="{32001882-AAE9-9940-BC1D-D498F272577D}" destId="{1B7498C5-B15C-BF4C-9F17-C49E430052B7}" srcOrd="0" destOrd="0" presId="urn:microsoft.com/office/officeart/2005/8/layout/hierarchy3"/>
    <dgm:cxn modelId="{E4BC52BA-C9E9-7742-83C0-96ECF1EE9FAF}" type="presParOf" srcId="{32001882-AAE9-9940-BC1D-D498F272577D}" destId="{78AB4167-6D32-B34F-B38A-0225FE65B3A7}" srcOrd="1" destOrd="0" presId="urn:microsoft.com/office/officeart/2005/8/layout/hierarchy3"/>
    <dgm:cxn modelId="{1188A032-7AE0-4A4E-AE70-DA643EF36715}" type="presParOf" srcId="{32001882-AAE9-9940-BC1D-D498F272577D}" destId="{EB8541C7-D866-954D-B690-EDB9F75DED81}" srcOrd="2" destOrd="0" presId="urn:microsoft.com/office/officeart/2005/8/layout/hierarchy3"/>
    <dgm:cxn modelId="{50F52B38-486D-5242-86A1-6E2F3C19207B}" type="presParOf" srcId="{32001882-AAE9-9940-BC1D-D498F272577D}" destId="{AAF0E9F7-0A21-BA42-9197-A9F63451111B}" srcOrd="3" destOrd="0" presId="urn:microsoft.com/office/officeart/2005/8/layout/hierarchy3"/>
    <dgm:cxn modelId="{39D8B0B4-E707-B349-A8EF-222FEA6460E2}" type="presParOf" srcId="{32001882-AAE9-9940-BC1D-D498F272577D}" destId="{D3331934-BA53-D644-8A6C-C729B8E00BE1}" srcOrd="4" destOrd="0" presId="urn:microsoft.com/office/officeart/2005/8/layout/hierarchy3"/>
    <dgm:cxn modelId="{346FCE3A-57EC-AD4F-B53A-B2B5D4F3EA98}" type="presParOf" srcId="{32001882-AAE9-9940-BC1D-D498F272577D}" destId="{2A597647-6C63-3B49-A4BA-AA972290F62E}" srcOrd="5" destOrd="0" presId="urn:microsoft.com/office/officeart/2005/8/layout/hierarchy3"/>
    <dgm:cxn modelId="{D8DE1C5E-121E-964F-9095-2B4C64A2FDDC}" type="presParOf" srcId="{32001882-AAE9-9940-BC1D-D498F272577D}" destId="{C1094776-2D99-2849-850A-58E92D8DE9CD}" srcOrd="6" destOrd="0" presId="urn:microsoft.com/office/officeart/2005/8/layout/hierarchy3"/>
    <dgm:cxn modelId="{95EF15C4-FA35-0649-AC6C-4DF60095FF54}" type="presParOf" srcId="{32001882-AAE9-9940-BC1D-D498F272577D}" destId="{FB732B5A-53F6-5E47-9F5D-5E58E0B23A16}" srcOrd="7" destOrd="0" presId="urn:microsoft.com/office/officeart/2005/8/layout/hierarchy3"/>
    <dgm:cxn modelId="{B6B10E24-E032-8D4B-B16B-7B72C62F5C3D}" type="presParOf" srcId="{32001882-AAE9-9940-BC1D-D498F272577D}" destId="{D8DC1E9E-7BD5-954B-A211-FE291EE226AA}" srcOrd="8" destOrd="0" presId="urn:microsoft.com/office/officeart/2005/8/layout/hierarchy3"/>
    <dgm:cxn modelId="{D6B117FD-6977-C046-8759-942F5A6EFA40}" type="presParOf" srcId="{32001882-AAE9-9940-BC1D-D498F272577D}" destId="{4AD91A8F-59C4-6144-BE0D-E3DB3B18A174}" srcOrd="9" destOrd="0" presId="urn:microsoft.com/office/officeart/2005/8/layout/hierarchy3"/>
    <dgm:cxn modelId="{AC7B7D10-2058-734B-9E7B-71FEC876050A}" type="presParOf" srcId="{CA08B616-EF14-6747-9014-6E9F93D60DC5}" destId="{666567C8-C208-3540-B27D-3083A064746A}" srcOrd="2" destOrd="0" presId="urn:microsoft.com/office/officeart/2005/8/layout/hierarchy3"/>
    <dgm:cxn modelId="{DF75CF8C-86A5-BB46-8708-7AB98C96015D}" type="presParOf" srcId="{666567C8-C208-3540-B27D-3083A064746A}" destId="{8DB43497-37B4-004C-853C-B9CD727CFAB4}" srcOrd="0" destOrd="0" presId="urn:microsoft.com/office/officeart/2005/8/layout/hierarchy3"/>
    <dgm:cxn modelId="{CB74A231-117B-C34B-B322-8336751678B5}" type="presParOf" srcId="{8DB43497-37B4-004C-853C-B9CD727CFAB4}" destId="{7A8A3682-7058-F540-8655-4330D38825B5}" srcOrd="0" destOrd="0" presId="urn:microsoft.com/office/officeart/2005/8/layout/hierarchy3"/>
    <dgm:cxn modelId="{790A2C14-4C21-0E4A-8193-0EAA30963090}" type="presParOf" srcId="{8DB43497-37B4-004C-853C-B9CD727CFAB4}" destId="{CE696AFA-2ED4-A346-A3FE-17CCEB5EB186}" srcOrd="1" destOrd="0" presId="urn:microsoft.com/office/officeart/2005/8/layout/hierarchy3"/>
    <dgm:cxn modelId="{CE7FDD63-834D-4E49-A2D7-22C9D8039047}" type="presParOf" srcId="{666567C8-C208-3540-B27D-3083A064746A}" destId="{2B053248-46B8-8B4A-B923-A45E40CF1A51}" srcOrd="1" destOrd="0" presId="urn:microsoft.com/office/officeart/2005/8/layout/hierarchy3"/>
    <dgm:cxn modelId="{20B523E3-4E99-3543-807D-B5C02C43EA51}" type="presParOf" srcId="{2B053248-46B8-8B4A-B923-A45E40CF1A51}" destId="{80EBED26-BED2-FE42-AE1E-149C36D70EC0}" srcOrd="0" destOrd="0" presId="urn:microsoft.com/office/officeart/2005/8/layout/hierarchy3"/>
    <dgm:cxn modelId="{25CEFA0A-114D-7347-8C80-EDF629B421F3}" type="presParOf" srcId="{2B053248-46B8-8B4A-B923-A45E40CF1A51}" destId="{AF6DAA37-49CB-3D4C-9C90-A4618B831DC4}" srcOrd="1" destOrd="0" presId="urn:microsoft.com/office/officeart/2005/8/layout/hierarchy3"/>
    <dgm:cxn modelId="{6A71BFC0-0C3F-294E-85FB-384B946EEFE1}" type="presParOf" srcId="{2B053248-46B8-8B4A-B923-A45E40CF1A51}" destId="{D9F7FF81-857D-A544-B01C-9AA3F2DB0996}" srcOrd="2" destOrd="0" presId="urn:microsoft.com/office/officeart/2005/8/layout/hierarchy3"/>
    <dgm:cxn modelId="{7D36167C-029D-2F4E-866B-0BE0B00F9EA3}" type="presParOf" srcId="{2B053248-46B8-8B4A-B923-A45E40CF1A51}" destId="{2B43FDA9-D0ED-D645-BBBE-F71B0A8B6996}" srcOrd="3" destOrd="0" presId="urn:microsoft.com/office/officeart/2005/8/layout/hierarchy3"/>
    <dgm:cxn modelId="{07C814C8-3428-D540-8EE3-7EA3A6A447D8}" type="presParOf" srcId="{2B053248-46B8-8B4A-B923-A45E40CF1A51}" destId="{8E092561-7FB0-CC4C-BCF9-1D213275E9B3}" srcOrd="4" destOrd="0" presId="urn:microsoft.com/office/officeart/2005/8/layout/hierarchy3"/>
    <dgm:cxn modelId="{EFA268A6-900D-CF40-9B32-ACFB5DBA38A6}" type="presParOf" srcId="{2B053248-46B8-8B4A-B923-A45E40CF1A51}" destId="{42AB5431-FA5F-714E-B9BA-090BD794C4A5}" srcOrd="5" destOrd="0" presId="urn:microsoft.com/office/officeart/2005/8/layout/hierarchy3"/>
    <dgm:cxn modelId="{F253E7CA-8B58-6B42-93BA-844848BB1559}" type="presParOf" srcId="{2B053248-46B8-8B4A-B923-A45E40CF1A51}" destId="{2A536C96-2CDB-4843-9621-8BA9DB95AAAA}" srcOrd="6" destOrd="0" presId="urn:microsoft.com/office/officeart/2005/8/layout/hierarchy3"/>
    <dgm:cxn modelId="{5BF7F748-41EB-484A-AD83-A86716B3FA9E}" type="presParOf" srcId="{2B053248-46B8-8B4A-B923-A45E40CF1A51}" destId="{518A5C43-4895-D14A-B65C-1067D4BA8A6A}" srcOrd="7" destOrd="0" presId="urn:microsoft.com/office/officeart/2005/8/layout/hierarchy3"/>
    <dgm:cxn modelId="{E62C58A1-9ADD-E24A-A72C-7FEEB597387F}" type="presParOf" srcId="{2B053248-46B8-8B4A-B923-A45E40CF1A51}" destId="{48B3FC96-FB05-BE4C-A3DD-20723091BD98}" srcOrd="8" destOrd="0" presId="urn:microsoft.com/office/officeart/2005/8/layout/hierarchy3"/>
    <dgm:cxn modelId="{57D3A227-40F8-704E-B3E4-4D3D3F6982D2}" type="presParOf" srcId="{2B053248-46B8-8B4A-B923-A45E40CF1A51}" destId="{12DADB04-F8CD-A546-A08C-07F535C701B0}" srcOrd="9" destOrd="0" presId="urn:microsoft.com/office/officeart/2005/8/layout/hierarchy3"/>
    <dgm:cxn modelId="{C436925D-4698-A74D-BCC5-C5A5F8FC63D2}" type="presParOf" srcId="{CA08B616-EF14-6747-9014-6E9F93D60DC5}" destId="{2095D47B-D1D2-E74D-B403-5FBECC00FE05}" srcOrd="3" destOrd="0" presId="urn:microsoft.com/office/officeart/2005/8/layout/hierarchy3"/>
    <dgm:cxn modelId="{994DEAF9-72B8-EC41-934F-69EDB9AF16AD}" type="presParOf" srcId="{2095D47B-D1D2-E74D-B403-5FBECC00FE05}" destId="{51E3007B-3F8E-514A-8A4A-A5FB3C4E782D}" srcOrd="0" destOrd="0" presId="urn:microsoft.com/office/officeart/2005/8/layout/hierarchy3"/>
    <dgm:cxn modelId="{DDF6408B-4F26-5E49-B30E-7712A4B1E93E}" type="presParOf" srcId="{51E3007B-3F8E-514A-8A4A-A5FB3C4E782D}" destId="{81ED8E82-58EE-AB4E-9A7C-593231FDB2DA}" srcOrd="0" destOrd="0" presId="urn:microsoft.com/office/officeart/2005/8/layout/hierarchy3"/>
    <dgm:cxn modelId="{38D49BB0-289D-8144-BD24-BF8767547B35}" type="presParOf" srcId="{51E3007B-3F8E-514A-8A4A-A5FB3C4E782D}" destId="{B389A9FA-F241-B748-BBB3-3877032D3FA4}" srcOrd="1" destOrd="0" presId="urn:microsoft.com/office/officeart/2005/8/layout/hierarchy3"/>
    <dgm:cxn modelId="{E3524746-0F0B-1842-896E-56419BA7B4FE}" type="presParOf" srcId="{2095D47B-D1D2-E74D-B403-5FBECC00FE05}" destId="{1BE3F02C-04F4-6C43-85E9-B97DCC9BAD11}" srcOrd="1" destOrd="0" presId="urn:microsoft.com/office/officeart/2005/8/layout/hierarchy3"/>
    <dgm:cxn modelId="{E6651E0E-305C-FC48-8C7B-8345E9408FA7}" type="presParOf" srcId="{1BE3F02C-04F4-6C43-85E9-B97DCC9BAD11}" destId="{2F543898-D145-3B47-9F38-E518F5F45D11}" srcOrd="0" destOrd="0" presId="urn:microsoft.com/office/officeart/2005/8/layout/hierarchy3"/>
    <dgm:cxn modelId="{D368B51D-6F31-E04A-B452-514AC910D951}" type="presParOf" srcId="{1BE3F02C-04F4-6C43-85E9-B97DCC9BAD11}" destId="{86B2190D-E15E-DF45-925E-8DE1C519022D}" srcOrd="1" destOrd="0" presId="urn:microsoft.com/office/officeart/2005/8/layout/hierarchy3"/>
    <dgm:cxn modelId="{DFE57545-5AC8-EA43-B0AA-F4007B3C4606}" type="presParOf" srcId="{1BE3F02C-04F4-6C43-85E9-B97DCC9BAD11}" destId="{2123B5B5-60F3-AB4B-AD12-BD90547F0F88}" srcOrd="2" destOrd="0" presId="urn:microsoft.com/office/officeart/2005/8/layout/hierarchy3"/>
    <dgm:cxn modelId="{AC79A4F0-5ADE-F945-B376-0D36752F78C0}" type="presParOf" srcId="{1BE3F02C-04F4-6C43-85E9-B97DCC9BAD11}" destId="{4166680F-5EE3-F84D-909C-CEF141D5C592}" srcOrd="3" destOrd="0" presId="urn:microsoft.com/office/officeart/2005/8/layout/hierarchy3"/>
    <dgm:cxn modelId="{D4B55158-7EBA-E143-87C4-CBC807453264}" type="presParOf" srcId="{1BE3F02C-04F4-6C43-85E9-B97DCC9BAD11}" destId="{7CB54EFF-A2F1-074A-83D3-B9C3FD7E4DB1}" srcOrd="4" destOrd="0" presId="urn:microsoft.com/office/officeart/2005/8/layout/hierarchy3"/>
    <dgm:cxn modelId="{5C4A5748-C4A8-6744-8F32-BF70C735195A}" type="presParOf" srcId="{1BE3F02C-04F4-6C43-85E9-B97DCC9BAD11}" destId="{4E28BC91-49D0-6F44-BA82-049758C0146D}" srcOrd="5" destOrd="0" presId="urn:microsoft.com/office/officeart/2005/8/layout/hierarchy3"/>
    <dgm:cxn modelId="{1884FEC8-6743-8A4D-A2A2-5A39994CAA46}" type="presParOf" srcId="{1BE3F02C-04F4-6C43-85E9-B97DCC9BAD11}" destId="{AE03D2B1-4882-3044-B9FA-BEDBECC39E9D}" srcOrd="6" destOrd="0" presId="urn:microsoft.com/office/officeart/2005/8/layout/hierarchy3"/>
    <dgm:cxn modelId="{337BF29F-8E25-224F-ACAE-1A0E19DD6F9C}" type="presParOf" srcId="{1BE3F02C-04F4-6C43-85E9-B97DCC9BAD11}" destId="{23EE23AD-514C-E14B-89B9-CCB873F8DAC8}" srcOrd="7" destOrd="0" presId="urn:microsoft.com/office/officeart/2005/8/layout/hierarchy3"/>
    <dgm:cxn modelId="{7F9D7D5E-EA9F-5B4F-9F2F-81DFBDDBAE1F}" type="presParOf" srcId="{1BE3F02C-04F4-6C43-85E9-B97DCC9BAD11}" destId="{E690F596-B897-C447-B220-ABD567B65BF8}" srcOrd="8" destOrd="0" presId="urn:microsoft.com/office/officeart/2005/8/layout/hierarchy3"/>
    <dgm:cxn modelId="{2156DFBB-F666-034F-BABD-93EE68CB2980}" type="presParOf" srcId="{1BE3F02C-04F4-6C43-85E9-B97DCC9BAD11}" destId="{3644AEF7-EEC3-364E-B542-61EC47CC2325}" srcOrd="9" destOrd="0" presId="urn:microsoft.com/office/officeart/2005/8/layout/hierarchy3"/>
    <dgm:cxn modelId="{4BA2CD5A-5853-9441-948E-AC1C2AC0B53B}" type="presParOf" srcId="{CA08B616-EF14-6747-9014-6E9F93D60DC5}" destId="{03490928-E2F1-F740-9339-C7FABED6D309}" srcOrd="4" destOrd="0" presId="urn:microsoft.com/office/officeart/2005/8/layout/hierarchy3"/>
    <dgm:cxn modelId="{12A2FF20-6554-534D-AA40-016D66F9851E}" type="presParOf" srcId="{03490928-E2F1-F740-9339-C7FABED6D309}" destId="{4287D6F2-9B82-A44E-99A3-8B32863A0EBE}" srcOrd="0" destOrd="0" presId="urn:microsoft.com/office/officeart/2005/8/layout/hierarchy3"/>
    <dgm:cxn modelId="{8499415C-7182-7B47-88AF-7848883D3AB7}" type="presParOf" srcId="{4287D6F2-9B82-A44E-99A3-8B32863A0EBE}" destId="{8911ED7C-6D44-FD48-BE80-CC7A8EAF984C}" srcOrd="0" destOrd="0" presId="urn:microsoft.com/office/officeart/2005/8/layout/hierarchy3"/>
    <dgm:cxn modelId="{7628D148-1244-0347-9D70-ADFE22BF8993}" type="presParOf" srcId="{4287D6F2-9B82-A44E-99A3-8B32863A0EBE}" destId="{552A12E1-4468-E944-9A1A-63E56073A3B4}" srcOrd="1" destOrd="0" presId="urn:microsoft.com/office/officeart/2005/8/layout/hierarchy3"/>
    <dgm:cxn modelId="{21981AF7-1360-7446-BF0E-D4AA705647D1}" type="presParOf" srcId="{03490928-E2F1-F740-9339-C7FABED6D309}" destId="{9E36A683-0E25-244B-8B32-AE437614FE27}" srcOrd="1" destOrd="0" presId="urn:microsoft.com/office/officeart/2005/8/layout/hierarchy3"/>
    <dgm:cxn modelId="{742D4EA3-5C7F-F748-97E5-18B1CE9963EA}" type="presParOf" srcId="{9E36A683-0E25-244B-8B32-AE437614FE27}" destId="{8241A880-EF62-F342-A63E-89E0248EBE7A}" srcOrd="0" destOrd="0" presId="urn:microsoft.com/office/officeart/2005/8/layout/hierarchy3"/>
    <dgm:cxn modelId="{F48419EE-DDB7-7A4C-8964-493632A6CF4C}" type="presParOf" srcId="{9E36A683-0E25-244B-8B32-AE437614FE27}" destId="{034AFC6B-708D-4F42-9995-AC8B50215F80}" srcOrd="1" destOrd="0" presId="urn:microsoft.com/office/officeart/2005/8/layout/hierarchy3"/>
    <dgm:cxn modelId="{BC661510-A627-5849-A118-1E19696BC298}" type="presParOf" srcId="{9E36A683-0E25-244B-8B32-AE437614FE27}" destId="{A5B42194-2A1B-B441-B83F-D2992ED888C6}" srcOrd="2" destOrd="0" presId="urn:microsoft.com/office/officeart/2005/8/layout/hierarchy3"/>
    <dgm:cxn modelId="{EB7DBEBC-0043-8B44-8E09-FEF08C4882C6}" type="presParOf" srcId="{9E36A683-0E25-244B-8B32-AE437614FE27}" destId="{897EB394-13A9-0D4F-9017-EE07138378B9}" srcOrd="3" destOrd="0" presId="urn:microsoft.com/office/officeart/2005/8/layout/hierarchy3"/>
    <dgm:cxn modelId="{542EE684-886A-114A-937A-CDF5C1076886}" type="presParOf" srcId="{9E36A683-0E25-244B-8B32-AE437614FE27}" destId="{975E53F7-91B6-114E-BEE7-06E9610A7678}" srcOrd="4" destOrd="0" presId="urn:microsoft.com/office/officeart/2005/8/layout/hierarchy3"/>
    <dgm:cxn modelId="{4D14BC5B-D895-1943-A59D-866CDDA3E7F7}" type="presParOf" srcId="{9E36A683-0E25-244B-8B32-AE437614FE27}" destId="{54468046-CD6A-8941-9BC2-87CA90808746}" srcOrd="5" destOrd="0" presId="urn:microsoft.com/office/officeart/2005/8/layout/hierarchy3"/>
    <dgm:cxn modelId="{0436BE0D-69E3-B944-B03B-C6B454DAF153}" type="presParOf" srcId="{9E36A683-0E25-244B-8B32-AE437614FE27}" destId="{9C7637C9-5914-DD48-B8E9-14FE1522AE65}" srcOrd="6" destOrd="0" presId="urn:microsoft.com/office/officeart/2005/8/layout/hierarchy3"/>
    <dgm:cxn modelId="{49BAE666-533A-5F49-8F09-D1480AEF17F0}" type="presParOf" srcId="{9E36A683-0E25-244B-8B32-AE437614FE27}" destId="{F80D2B43-F3BF-374B-BA94-EF21E06096A1}" srcOrd="7" destOrd="0" presId="urn:microsoft.com/office/officeart/2005/8/layout/hierarchy3"/>
    <dgm:cxn modelId="{A49CDEC5-BDFE-9646-BF83-79995C625735}" type="presParOf" srcId="{9E36A683-0E25-244B-8B32-AE437614FE27}" destId="{7851BC3D-D524-5247-9DE8-D3E8A1F94CF3}" srcOrd="8" destOrd="0" presId="urn:microsoft.com/office/officeart/2005/8/layout/hierarchy3"/>
    <dgm:cxn modelId="{6EE90E2F-676C-D340-A462-D7F27F9254F8}" type="presParOf" srcId="{9E36A683-0E25-244B-8B32-AE437614FE27}" destId="{371009E5-577A-CE48-99CA-2DB9389116C4}" srcOrd="9" destOrd="0" presId="urn:microsoft.com/office/officeart/2005/8/layout/hierarchy3"/>
  </dgm:cxnLst>
  <dgm:bg>
    <a:solidFill>
      <a:schemeClr val="accent5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2B6044-5379-3C41-8562-52181EB1A081}">
      <dsp:nvSpPr>
        <dsp:cNvPr id="0" name=""/>
        <dsp:cNvSpPr/>
      </dsp:nvSpPr>
      <dsp:spPr>
        <a:xfrm>
          <a:off x="8395684" y="2960341"/>
          <a:ext cx="1309441" cy="311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337"/>
              </a:lnTo>
              <a:lnTo>
                <a:pt x="1309441" y="212337"/>
              </a:lnTo>
              <a:lnTo>
                <a:pt x="1309441" y="31158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EE73D-A353-5E42-9C70-DE0642FBE67E}">
      <dsp:nvSpPr>
        <dsp:cNvPr id="0" name=""/>
        <dsp:cNvSpPr/>
      </dsp:nvSpPr>
      <dsp:spPr>
        <a:xfrm>
          <a:off x="8349964" y="2960341"/>
          <a:ext cx="91440" cy="311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158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CA502D-8669-3C40-A2B7-6BAD4323450C}">
      <dsp:nvSpPr>
        <dsp:cNvPr id="0" name=""/>
        <dsp:cNvSpPr/>
      </dsp:nvSpPr>
      <dsp:spPr>
        <a:xfrm>
          <a:off x="7086242" y="2960341"/>
          <a:ext cx="1309441" cy="311587"/>
        </a:xfrm>
        <a:custGeom>
          <a:avLst/>
          <a:gdLst/>
          <a:ahLst/>
          <a:cxnLst/>
          <a:rect l="0" t="0" r="0" b="0"/>
          <a:pathLst>
            <a:path>
              <a:moveTo>
                <a:pt x="1309441" y="0"/>
              </a:moveTo>
              <a:lnTo>
                <a:pt x="1309441" y="212337"/>
              </a:lnTo>
              <a:lnTo>
                <a:pt x="0" y="212337"/>
              </a:lnTo>
              <a:lnTo>
                <a:pt x="0" y="31158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B204F-4174-0B41-ABC5-F3587C2DFB48}">
      <dsp:nvSpPr>
        <dsp:cNvPr id="0" name=""/>
        <dsp:cNvSpPr/>
      </dsp:nvSpPr>
      <dsp:spPr>
        <a:xfrm>
          <a:off x="4467358" y="1968438"/>
          <a:ext cx="3928325" cy="311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337"/>
              </a:lnTo>
              <a:lnTo>
                <a:pt x="3928325" y="212337"/>
              </a:lnTo>
              <a:lnTo>
                <a:pt x="3928325" y="311587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951D50-A55C-A64F-8183-2929BDAEED30}">
      <dsp:nvSpPr>
        <dsp:cNvPr id="0" name=""/>
        <dsp:cNvSpPr/>
      </dsp:nvSpPr>
      <dsp:spPr>
        <a:xfrm>
          <a:off x="5731080" y="2960341"/>
          <a:ext cx="91440" cy="311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158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554A5-226F-B440-9A97-F5CAD69AA872}">
      <dsp:nvSpPr>
        <dsp:cNvPr id="0" name=""/>
        <dsp:cNvSpPr/>
      </dsp:nvSpPr>
      <dsp:spPr>
        <a:xfrm>
          <a:off x="4467358" y="1968438"/>
          <a:ext cx="1309441" cy="311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337"/>
              </a:lnTo>
              <a:lnTo>
                <a:pt x="1309441" y="212337"/>
              </a:lnTo>
              <a:lnTo>
                <a:pt x="1309441" y="311587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D2FA99-E3A7-7748-B859-C10AC646080E}">
      <dsp:nvSpPr>
        <dsp:cNvPr id="0" name=""/>
        <dsp:cNvSpPr/>
      </dsp:nvSpPr>
      <dsp:spPr>
        <a:xfrm>
          <a:off x="3157917" y="2960341"/>
          <a:ext cx="1309441" cy="311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337"/>
              </a:lnTo>
              <a:lnTo>
                <a:pt x="1309441" y="212337"/>
              </a:lnTo>
              <a:lnTo>
                <a:pt x="1309441" y="31158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7FCACE-DA27-0D45-888E-11317AE3313F}">
      <dsp:nvSpPr>
        <dsp:cNvPr id="0" name=""/>
        <dsp:cNvSpPr/>
      </dsp:nvSpPr>
      <dsp:spPr>
        <a:xfrm>
          <a:off x="3112197" y="2960341"/>
          <a:ext cx="91440" cy="311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158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CD6226-892B-8D48-B760-63FA7943044E}">
      <dsp:nvSpPr>
        <dsp:cNvPr id="0" name=""/>
        <dsp:cNvSpPr/>
      </dsp:nvSpPr>
      <dsp:spPr>
        <a:xfrm>
          <a:off x="1848475" y="2960341"/>
          <a:ext cx="1309441" cy="311587"/>
        </a:xfrm>
        <a:custGeom>
          <a:avLst/>
          <a:gdLst/>
          <a:ahLst/>
          <a:cxnLst/>
          <a:rect l="0" t="0" r="0" b="0"/>
          <a:pathLst>
            <a:path>
              <a:moveTo>
                <a:pt x="1309441" y="0"/>
              </a:moveTo>
              <a:lnTo>
                <a:pt x="1309441" y="212337"/>
              </a:lnTo>
              <a:lnTo>
                <a:pt x="0" y="212337"/>
              </a:lnTo>
              <a:lnTo>
                <a:pt x="0" y="31158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3E965-57ED-854B-93F5-6D044563FCA3}">
      <dsp:nvSpPr>
        <dsp:cNvPr id="0" name=""/>
        <dsp:cNvSpPr/>
      </dsp:nvSpPr>
      <dsp:spPr>
        <a:xfrm>
          <a:off x="3157917" y="1968438"/>
          <a:ext cx="1309441" cy="311587"/>
        </a:xfrm>
        <a:custGeom>
          <a:avLst/>
          <a:gdLst/>
          <a:ahLst/>
          <a:cxnLst/>
          <a:rect l="0" t="0" r="0" b="0"/>
          <a:pathLst>
            <a:path>
              <a:moveTo>
                <a:pt x="1309441" y="0"/>
              </a:moveTo>
              <a:lnTo>
                <a:pt x="1309441" y="212337"/>
              </a:lnTo>
              <a:lnTo>
                <a:pt x="0" y="212337"/>
              </a:lnTo>
              <a:lnTo>
                <a:pt x="0" y="311587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E02FB-D840-3D48-9B5E-CE17A6A77BE1}">
      <dsp:nvSpPr>
        <dsp:cNvPr id="0" name=""/>
        <dsp:cNvSpPr/>
      </dsp:nvSpPr>
      <dsp:spPr>
        <a:xfrm>
          <a:off x="493313" y="2960341"/>
          <a:ext cx="91440" cy="3115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158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E92E9-8549-8548-BA81-708103B02038}">
      <dsp:nvSpPr>
        <dsp:cNvPr id="0" name=""/>
        <dsp:cNvSpPr/>
      </dsp:nvSpPr>
      <dsp:spPr>
        <a:xfrm>
          <a:off x="539033" y="1968438"/>
          <a:ext cx="3928325" cy="311587"/>
        </a:xfrm>
        <a:custGeom>
          <a:avLst/>
          <a:gdLst/>
          <a:ahLst/>
          <a:cxnLst/>
          <a:rect l="0" t="0" r="0" b="0"/>
          <a:pathLst>
            <a:path>
              <a:moveTo>
                <a:pt x="3928325" y="0"/>
              </a:moveTo>
              <a:lnTo>
                <a:pt x="3928325" y="212337"/>
              </a:lnTo>
              <a:lnTo>
                <a:pt x="0" y="212337"/>
              </a:lnTo>
              <a:lnTo>
                <a:pt x="0" y="311587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B9D47-1C58-9F42-9E05-C0EBFD279657}">
      <dsp:nvSpPr>
        <dsp:cNvPr id="0" name=""/>
        <dsp:cNvSpPr/>
      </dsp:nvSpPr>
      <dsp:spPr>
        <a:xfrm>
          <a:off x="3931678" y="1288124"/>
          <a:ext cx="1071361" cy="680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B7965-FDCD-DC4F-8E28-57F310DAC8F2}">
      <dsp:nvSpPr>
        <dsp:cNvPr id="0" name=""/>
        <dsp:cNvSpPr/>
      </dsp:nvSpPr>
      <dsp:spPr>
        <a:xfrm>
          <a:off x="4050718" y="1401212"/>
          <a:ext cx="1071361" cy="680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耶西</a:t>
          </a:r>
          <a:endParaRPr lang="en-US" sz="2200" kern="1200" dirty="0"/>
        </a:p>
      </dsp:txBody>
      <dsp:txXfrm>
        <a:off x="4070644" y="1421138"/>
        <a:ext cx="1031509" cy="640462"/>
      </dsp:txXfrm>
    </dsp:sp>
    <dsp:sp modelId="{464F9415-BD21-2848-BF4B-734D6ECC4FE1}">
      <dsp:nvSpPr>
        <dsp:cNvPr id="0" name=""/>
        <dsp:cNvSpPr/>
      </dsp:nvSpPr>
      <dsp:spPr>
        <a:xfrm>
          <a:off x="3352" y="2280026"/>
          <a:ext cx="1071361" cy="680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6B1A76-D02D-5140-BC23-E17BAECDA42F}">
      <dsp:nvSpPr>
        <dsp:cNvPr id="0" name=""/>
        <dsp:cNvSpPr/>
      </dsp:nvSpPr>
      <dsp:spPr>
        <a:xfrm>
          <a:off x="122392" y="2393114"/>
          <a:ext cx="1071361" cy="680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示米亞</a:t>
          </a:r>
          <a:endParaRPr lang="en-US" sz="2200" kern="1200" dirty="0"/>
        </a:p>
      </dsp:txBody>
      <dsp:txXfrm>
        <a:off x="142318" y="2413040"/>
        <a:ext cx="1031509" cy="640462"/>
      </dsp:txXfrm>
    </dsp:sp>
    <dsp:sp modelId="{7ECC8B84-F34C-F94D-829E-3EAFF9500D63}">
      <dsp:nvSpPr>
        <dsp:cNvPr id="0" name=""/>
        <dsp:cNvSpPr/>
      </dsp:nvSpPr>
      <dsp:spPr>
        <a:xfrm>
          <a:off x="3352" y="3271928"/>
          <a:ext cx="1071361" cy="680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831FF3-A669-624F-839C-6F5C04B5B3BA}">
      <dsp:nvSpPr>
        <dsp:cNvPr id="0" name=""/>
        <dsp:cNvSpPr/>
      </dsp:nvSpPr>
      <dsp:spPr>
        <a:xfrm>
          <a:off x="122392" y="3385017"/>
          <a:ext cx="1071361" cy="680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約拿達</a:t>
          </a:r>
          <a:endParaRPr lang="en-US" sz="2200" kern="1200" dirty="0"/>
        </a:p>
      </dsp:txBody>
      <dsp:txXfrm>
        <a:off x="142318" y="3404943"/>
        <a:ext cx="1031509" cy="640462"/>
      </dsp:txXfrm>
    </dsp:sp>
    <dsp:sp modelId="{E26C83E0-1992-6248-BA13-E80BEFB96572}">
      <dsp:nvSpPr>
        <dsp:cNvPr id="0" name=""/>
        <dsp:cNvSpPr/>
      </dsp:nvSpPr>
      <dsp:spPr>
        <a:xfrm>
          <a:off x="2622236" y="2280026"/>
          <a:ext cx="1071361" cy="680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0C664B-2CC9-2B4A-9D17-D6A5ACFCE296}">
      <dsp:nvSpPr>
        <dsp:cNvPr id="0" name=""/>
        <dsp:cNvSpPr/>
      </dsp:nvSpPr>
      <dsp:spPr>
        <a:xfrm>
          <a:off x="2741276" y="2393114"/>
          <a:ext cx="1071361" cy="680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大衛</a:t>
          </a:r>
          <a:endParaRPr lang="en-US" sz="2200" kern="1200" dirty="0"/>
        </a:p>
      </dsp:txBody>
      <dsp:txXfrm>
        <a:off x="2761202" y="2413040"/>
        <a:ext cx="1031509" cy="640462"/>
      </dsp:txXfrm>
    </dsp:sp>
    <dsp:sp modelId="{28CEB205-CF34-1D43-9CD9-0A7D564FC7FC}">
      <dsp:nvSpPr>
        <dsp:cNvPr id="0" name=""/>
        <dsp:cNvSpPr/>
      </dsp:nvSpPr>
      <dsp:spPr>
        <a:xfrm>
          <a:off x="1312794" y="3271928"/>
          <a:ext cx="1071361" cy="680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BF59E3-AB5F-AE42-9A61-78292597FDB2}">
      <dsp:nvSpPr>
        <dsp:cNvPr id="0" name=""/>
        <dsp:cNvSpPr/>
      </dsp:nvSpPr>
      <dsp:spPr>
        <a:xfrm>
          <a:off x="1431834" y="3385017"/>
          <a:ext cx="1071361" cy="680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暗嫰</a:t>
          </a:r>
          <a:endParaRPr lang="en-US" sz="2200" kern="1200" dirty="0"/>
        </a:p>
      </dsp:txBody>
      <dsp:txXfrm>
        <a:off x="1451760" y="3404943"/>
        <a:ext cx="1031509" cy="640462"/>
      </dsp:txXfrm>
    </dsp:sp>
    <dsp:sp modelId="{DE5D6DDD-D572-F64B-AD7E-43437A3646FC}">
      <dsp:nvSpPr>
        <dsp:cNvPr id="0" name=""/>
        <dsp:cNvSpPr/>
      </dsp:nvSpPr>
      <dsp:spPr>
        <a:xfrm>
          <a:off x="2622236" y="3271928"/>
          <a:ext cx="1071361" cy="680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3AA3E-E024-2849-8BC5-4E4FBADF4D8C}">
      <dsp:nvSpPr>
        <dsp:cNvPr id="0" name=""/>
        <dsp:cNvSpPr/>
      </dsp:nvSpPr>
      <dsp:spPr>
        <a:xfrm>
          <a:off x="2741276" y="3385017"/>
          <a:ext cx="1071361" cy="680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基利押</a:t>
          </a:r>
          <a:endParaRPr lang="en-US" sz="2200" kern="1200" dirty="0"/>
        </a:p>
      </dsp:txBody>
      <dsp:txXfrm>
        <a:off x="2761202" y="3404943"/>
        <a:ext cx="1031509" cy="640462"/>
      </dsp:txXfrm>
    </dsp:sp>
    <dsp:sp modelId="{50A48DEB-0E46-CD41-AE19-73896C71E082}">
      <dsp:nvSpPr>
        <dsp:cNvPr id="0" name=""/>
        <dsp:cNvSpPr/>
      </dsp:nvSpPr>
      <dsp:spPr>
        <a:xfrm>
          <a:off x="3931678" y="3271928"/>
          <a:ext cx="1071361" cy="680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75CD03-E998-9E43-8524-171BA0698BC8}">
      <dsp:nvSpPr>
        <dsp:cNvPr id="0" name=""/>
        <dsp:cNvSpPr/>
      </dsp:nvSpPr>
      <dsp:spPr>
        <a:xfrm>
          <a:off x="4050718" y="3385017"/>
          <a:ext cx="1071361" cy="680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押沙龍</a:t>
          </a:r>
          <a:endParaRPr lang="en-US" sz="2200" kern="1200" dirty="0"/>
        </a:p>
      </dsp:txBody>
      <dsp:txXfrm>
        <a:off x="4070644" y="3404943"/>
        <a:ext cx="1031509" cy="640462"/>
      </dsp:txXfrm>
    </dsp:sp>
    <dsp:sp modelId="{AEDC9F0C-5885-AB45-AA0E-02883D353639}">
      <dsp:nvSpPr>
        <dsp:cNvPr id="0" name=""/>
        <dsp:cNvSpPr/>
      </dsp:nvSpPr>
      <dsp:spPr>
        <a:xfrm>
          <a:off x="5241120" y="2280026"/>
          <a:ext cx="1071361" cy="680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CE3A96-89D3-1A4A-BCCD-418D66E7DE1E}">
      <dsp:nvSpPr>
        <dsp:cNvPr id="0" name=""/>
        <dsp:cNvSpPr/>
      </dsp:nvSpPr>
      <dsp:spPr>
        <a:xfrm>
          <a:off x="5360160" y="2393114"/>
          <a:ext cx="1071361" cy="680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亞比該</a:t>
          </a:r>
          <a:endParaRPr lang="en-US" sz="2200" kern="1200" dirty="0"/>
        </a:p>
      </dsp:txBody>
      <dsp:txXfrm>
        <a:off x="5380086" y="2413040"/>
        <a:ext cx="1031509" cy="640462"/>
      </dsp:txXfrm>
    </dsp:sp>
    <dsp:sp modelId="{A2F366F6-00F1-1347-B168-20CD35F54CF8}">
      <dsp:nvSpPr>
        <dsp:cNvPr id="0" name=""/>
        <dsp:cNvSpPr/>
      </dsp:nvSpPr>
      <dsp:spPr>
        <a:xfrm>
          <a:off x="5241120" y="3271928"/>
          <a:ext cx="1071361" cy="680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C13FFF-F74A-1140-B974-7AD693581308}">
      <dsp:nvSpPr>
        <dsp:cNvPr id="0" name=""/>
        <dsp:cNvSpPr/>
      </dsp:nvSpPr>
      <dsp:spPr>
        <a:xfrm>
          <a:off x="5360160" y="3385017"/>
          <a:ext cx="1071361" cy="680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亞瑪撒</a:t>
          </a:r>
          <a:endParaRPr lang="en-US" sz="2200" kern="1200" dirty="0"/>
        </a:p>
      </dsp:txBody>
      <dsp:txXfrm>
        <a:off x="5380086" y="3404943"/>
        <a:ext cx="1031509" cy="640462"/>
      </dsp:txXfrm>
    </dsp:sp>
    <dsp:sp modelId="{74134C76-7FF2-4744-B14F-BE4E46A69270}">
      <dsp:nvSpPr>
        <dsp:cNvPr id="0" name=""/>
        <dsp:cNvSpPr/>
      </dsp:nvSpPr>
      <dsp:spPr>
        <a:xfrm>
          <a:off x="7860003" y="2280026"/>
          <a:ext cx="1071361" cy="680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CB91A0-1BF3-D247-9824-4E8DF3A74E76}">
      <dsp:nvSpPr>
        <dsp:cNvPr id="0" name=""/>
        <dsp:cNvSpPr/>
      </dsp:nvSpPr>
      <dsp:spPr>
        <a:xfrm>
          <a:off x="7979044" y="2393114"/>
          <a:ext cx="1071361" cy="680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洗魯雅</a:t>
          </a:r>
          <a:endParaRPr lang="en-US" sz="2200" kern="1200" dirty="0"/>
        </a:p>
      </dsp:txBody>
      <dsp:txXfrm>
        <a:off x="7998970" y="2413040"/>
        <a:ext cx="1031509" cy="640462"/>
      </dsp:txXfrm>
    </dsp:sp>
    <dsp:sp modelId="{1CB41A5A-8211-614E-B789-A7E3B021875B}">
      <dsp:nvSpPr>
        <dsp:cNvPr id="0" name=""/>
        <dsp:cNvSpPr/>
      </dsp:nvSpPr>
      <dsp:spPr>
        <a:xfrm>
          <a:off x="6550562" y="3271928"/>
          <a:ext cx="1071361" cy="680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39DB8-13D7-654F-A4B8-B17CF6A2251A}">
      <dsp:nvSpPr>
        <dsp:cNvPr id="0" name=""/>
        <dsp:cNvSpPr/>
      </dsp:nvSpPr>
      <dsp:spPr>
        <a:xfrm>
          <a:off x="6669602" y="3385017"/>
          <a:ext cx="1071361" cy="680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亞比篩</a:t>
          </a:r>
          <a:endParaRPr lang="en-US" sz="2200" kern="1200" dirty="0"/>
        </a:p>
      </dsp:txBody>
      <dsp:txXfrm>
        <a:off x="6689528" y="3404943"/>
        <a:ext cx="1031509" cy="640462"/>
      </dsp:txXfrm>
    </dsp:sp>
    <dsp:sp modelId="{BA64FB66-CDF0-2A40-B761-2DB4F6325D62}">
      <dsp:nvSpPr>
        <dsp:cNvPr id="0" name=""/>
        <dsp:cNvSpPr/>
      </dsp:nvSpPr>
      <dsp:spPr>
        <a:xfrm>
          <a:off x="7860003" y="3271928"/>
          <a:ext cx="1071361" cy="680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4A9668-4EEF-464B-85A5-A55EA2D99441}">
      <dsp:nvSpPr>
        <dsp:cNvPr id="0" name=""/>
        <dsp:cNvSpPr/>
      </dsp:nvSpPr>
      <dsp:spPr>
        <a:xfrm>
          <a:off x="7979044" y="3385017"/>
          <a:ext cx="1071361" cy="680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約押</a:t>
          </a:r>
          <a:endParaRPr lang="en-US" sz="2200" kern="1200" dirty="0"/>
        </a:p>
      </dsp:txBody>
      <dsp:txXfrm>
        <a:off x="7998970" y="3404943"/>
        <a:ext cx="1031509" cy="640462"/>
      </dsp:txXfrm>
    </dsp:sp>
    <dsp:sp modelId="{8AD90F47-F424-3741-B0BA-115C455B52E0}">
      <dsp:nvSpPr>
        <dsp:cNvPr id="0" name=""/>
        <dsp:cNvSpPr/>
      </dsp:nvSpPr>
      <dsp:spPr>
        <a:xfrm>
          <a:off x="9169445" y="3271928"/>
          <a:ext cx="1071361" cy="6803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108EB-4BC2-B342-8A72-77D4F16EDB26}">
      <dsp:nvSpPr>
        <dsp:cNvPr id="0" name=""/>
        <dsp:cNvSpPr/>
      </dsp:nvSpPr>
      <dsp:spPr>
        <a:xfrm>
          <a:off x="9288486" y="3385017"/>
          <a:ext cx="1071361" cy="6803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亞撒黑</a:t>
          </a:r>
          <a:endParaRPr lang="en-US" sz="2200" kern="1200" dirty="0"/>
        </a:p>
      </dsp:txBody>
      <dsp:txXfrm>
        <a:off x="9308412" y="3404943"/>
        <a:ext cx="1031509" cy="640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3CB659-DB83-7A4E-B3A5-6622E6DED681}">
      <dsp:nvSpPr>
        <dsp:cNvPr id="0" name=""/>
        <dsp:cNvSpPr/>
      </dsp:nvSpPr>
      <dsp:spPr>
        <a:xfrm>
          <a:off x="370690" y="2021"/>
          <a:ext cx="1646074" cy="823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暗嫰亂倫犯罪</a:t>
          </a:r>
          <a:endParaRPr lang="en-US" altLang="zh-TW" sz="1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押沙龍報復</a:t>
          </a:r>
          <a:endParaRPr lang="en-US" altLang="zh-TW" sz="1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（撒下</a:t>
          </a:r>
          <a:r>
            <a:rPr lang="en-US" altLang="zh-TW" sz="1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13:1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 </a:t>
          </a:r>
          <a:r>
            <a:rPr lang="en-US" altLang="zh-TW" sz="1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–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 </a:t>
          </a:r>
          <a:r>
            <a:rPr lang="en-US" altLang="zh-TW" sz="1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39</a:t>
          </a:r>
          <a:r>
            <a:rPr lang="zh-TW" altLang="en-US" sz="900" kern="1200" dirty="0"/>
            <a:t>）</a:t>
          </a:r>
          <a:endParaRPr lang="en-US" sz="900" kern="1200" dirty="0"/>
        </a:p>
      </dsp:txBody>
      <dsp:txXfrm>
        <a:off x="394796" y="26127"/>
        <a:ext cx="1597862" cy="774825"/>
      </dsp:txXfrm>
    </dsp:sp>
    <dsp:sp modelId="{068D85E4-2D7B-E148-93E7-76BB48F6B070}">
      <dsp:nvSpPr>
        <dsp:cNvPr id="0" name=""/>
        <dsp:cNvSpPr/>
      </dsp:nvSpPr>
      <dsp:spPr>
        <a:xfrm>
          <a:off x="535298" y="825059"/>
          <a:ext cx="164607" cy="61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278"/>
              </a:lnTo>
              <a:lnTo>
                <a:pt x="164607" y="617278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31C047-902E-6240-8704-4A277EA0845C}">
      <dsp:nvSpPr>
        <dsp:cNvPr id="0" name=""/>
        <dsp:cNvSpPr/>
      </dsp:nvSpPr>
      <dsp:spPr>
        <a:xfrm>
          <a:off x="699905" y="1030818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暗嫰愛慕同父異母的妹妹她瑪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724011" y="1054924"/>
        <a:ext cx="1268647" cy="774825"/>
      </dsp:txXfrm>
    </dsp:sp>
    <dsp:sp modelId="{1397818E-1A33-5F49-8292-439C95465086}">
      <dsp:nvSpPr>
        <dsp:cNvPr id="0" name=""/>
        <dsp:cNvSpPr/>
      </dsp:nvSpPr>
      <dsp:spPr>
        <a:xfrm>
          <a:off x="535298" y="825059"/>
          <a:ext cx="164607" cy="1646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074"/>
              </a:lnTo>
              <a:lnTo>
                <a:pt x="164607" y="1646074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FCB48-DF46-7445-87C2-3D38A5A9F6EA}">
      <dsp:nvSpPr>
        <dsp:cNvPr id="0" name=""/>
        <dsp:cNvSpPr/>
      </dsp:nvSpPr>
      <dsp:spPr>
        <a:xfrm>
          <a:off x="699905" y="2059615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暗嫰使計策強暴了她瑪</a:t>
          </a:r>
          <a:r>
            <a:rPr lang="zh-TW" alt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，又厭棄她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724011" y="2083721"/>
        <a:ext cx="1268647" cy="774825"/>
      </dsp:txXfrm>
    </dsp:sp>
    <dsp:sp modelId="{2273CC62-D349-C045-8860-9436D0F86F4A}">
      <dsp:nvSpPr>
        <dsp:cNvPr id="0" name=""/>
        <dsp:cNvSpPr/>
      </dsp:nvSpPr>
      <dsp:spPr>
        <a:xfrm>
          <a:off x="535298" y="825059"/>
          <a:ext cx="164607" cy="2674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4871"/>
              </a:lnTo>
              <a:lnTo>
                <a:pt x="164607" y="267487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28F695-C3BD-DE4E-8DDA-0C3CF115CAB8}">
      <dsp:nvSpPr>
        <dsp:cNvPr id="0" name=""/>
        <dsp:cNvSpPr/>
      </dsp:nvSpPr>
      <dsp:spPr>
        <a:xfrm>
          <a:off x="699905" y="3088412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她瑪胞兄得知</a:t>
          </a:r>
          <a:r>
            <a:rPr lang="zh-TW" alt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，決心要報復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724011" y="3112518"/>
        <a:ext cx="1268647" cy="774825"/>
      </dsp:txXfrm>
    </dsp:sp>
    <dsp:sp modelId="{9F771722-B0DB-A249-83A2-AC4122EF6EAB}">
      <dsp:nvSpPr>
        <dsp:cNvPr id="0" name=""/>
        <dsp:cNvSpPr/>
      </dsp:nvSpPr>
      <dsp:spPr>
        <a:xfrm>
          <a:off x="535298" y="825059"/>
          <a:ext cx="164607" cy="3703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3668"/>
              </a:lnTo>
              <a:lnTo>
                <a:pt x="164607" y="3703668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8FA1B1-A80A-4D48-835F-67122FB1813E}">
      <dsp:nvSpPr>
        <dsp:cNvPr id="0" name=""/>
        <dsp:cNvSpPr/>
      </dsp:nvSpPr>
      <dsp:spPr>
        <a:xfrm>
          <a:off x="699905" y="4117208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</a:t>
          </a:r>
          <a:r>
            <a:rPr lang="zh-TW" altLang="en-US" sz="1200" kern="1200" dirty="0">
              <a:highlight>
                <a:srgbClr val="FFFF00"/>
              </a:highlight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兩年後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）押沙龍在一次節慶中殺了暗嫰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724011" y="4141314"/>
        <a:ext cx="1268647" cy="774825"/>
      </dsp:txXfrm>
    </dsp:sp>
    <dsp:sp modelId="{5DDA8D02-B164-2C4B-A16C-0C78A48E63FA}">
      <dsp:nvSpPr>
        <dsp:cNvPr id="0" name=""/>
        <dsp:cNvSpPr/>
      </dsp:nvSpPr>
      <dsp:spPr>
        <a:xfrm>
          <a:off x="535298" y="825059"/>
          <a:ext cx="164607" cy="4732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2465"/>
              </a:lnTo>
              <a:lnTo>
                <a:pt x="164607" y="473246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9B25D-3C7E-9640-90E6-08A6A37F3468}">
      <dsp:nvSpPr>
        <dsp:cNvPr id="0" name=""/>
        <dsp:cNvSpPr/>
      </dsp:nvSpPr>
      <dsp:spPr>
        <a:xfrm>
          <a:off x="699905" y="5146005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押沙龍逃到外祖父基述王達買那裡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724011" y="5170111"/>
        <a:ext cx="1268647" cy="774825"/>
      </dsp:txXfrm>
    </dsp:sp>
    <dsp:sp modelId="{2F2E0E58-EDF5-C448-A5F7-D9AEAFA26674}">
      <dsp:nvSpPr>
        <dsp:cNvPr id="0" name=""/>
        <dsp:cNvSpPr/>
      </dsp:nvSpPr>
      <dsp:spPr>
        <a:xfrm>
          <a:off x="2428284" y="2021"/>
          <a:ext cx="1646074" cy="823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押沙龍返回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耶路撒冷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（撒下</a:t>
          </a:r>
          <a:r>
            <a:rPr lang="en-US" altLang="zh-TW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14:1-33</a:t>
          </a:r>
          <a:r>
            <a:rPr lang="zh-TW" alt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）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2452390" y="26127"/>
        <a:ext cx="1597862" cy="774825"/>
      </dsp:txXfrm>
    </dsp:sp>
    <dsp:sp modelId="{1B7498C5-B15C-BF4C-9F17-C49E430052B7}">
      <dsp:nvSpPr>
        <dsp:cNvPr id="0" name=""/>
        <dsp:cNvSpPr/>
      </dsp:nvSpPr>
      <dsp:spPr>
        <a:xfrm>
          <a:off x="2592891" y="825059"/>
          <a:ext cx="175497" cy="583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393"/>
              </a:lnTo>
              <a:lnTo>
                <a:pt x="175497" y="583393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B4167-6D32-B34F-B38A-0225FE65B3A7}">
      <dsp:nvSpPr>
        <dsp:cNvPr id="0" name=""/>
        <dsp:cNvSpPr/>
      </dsp:nvSpPr>
      <dsp:spPr>
        <a:xfrm>
          <a:off x="2768389" y="996934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約押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找</a:t>
          </a: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提哥亞女人講了一個兩個兒子爭鬥的故事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2792495" y="1021040"/>
        <a:ext cx="1268647" cy="774825"/>
      </dsp:txXfrm>
    </dsp:sp>
    <dsp:sp modelId="{EB8541C7-D866-954D-B690-EDB9F75DED81}">
      <dsp:nvSpPr>
        <dsp:cNvPr id="0" name=""/>
        <dsp:cNvSpPr/>
      </dsp:nvSpPr>
      <dsp:spPr>
        <a:xfrm>
          <a:off x="2592891" y="825059"/>
          <a:ext cx="164607" cy="1646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074"/>
              </a:lnTo>
              <a:lnTo>
                <a:pt x="164607" y="1646074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F0E9F7-0A21-BA42-9197-A9F63451111B}">
      <dsp:nvSpPr>
        <dsp:cNvPr id="0" name=""/>
        <dsp:cNvSpPr/>
      </dsp:nvSpPr>
      <dsp:spPr>
        <a:xfrm>
          <a:off x="2757499" y="2059615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大衛王要下令赦免打死兄弟的死罪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，並起誓保護她兒子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2781605" y="2083721"/>
        <a:ext cx="1268647" cy="774825"/>
      </dsp:txXfrm>
    </dsp:sp>
    <dsp:sp modelId="{D3331934-BA53-D644-8A6C-C729B8E00BE1}">
      <dsp:nvSpPr>
        <dsp:cNvPr id="0" name=""/>
        <dsp:cNvSpPr/>
      </dsp:nvSpPr>
      <dsp:spPr>
        <a:xfrm>
          <a:off x="2592891" y="825059"/>
          <a:ext cx="164607" cy="2674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4871"/>
              </a:lnTo>
              <a:lnTo>
                <a:pt x="164607" y="267487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597647-6C63-3B49-A4BA-AA972290F62E}">
      <dsp:nvSpPr>
        <dsp:cNvPr id="0" name=""/>
        <dsp:cNvSpPr/>
      </dsp:nvSpPr>
      <dsp:spPr>
        <a:xfrm>
          <a:off x="2757499" y="3088412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婦人乘勢提出同樣的道理也適用在押沙龍身上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2781605" y="3112518"/>
        <a:ext cx="1268647" cy="774825"/>
      </dsp:txXfrm>
    </dsp:sp>
    <dsp:sp modelId="{C1094776-2D99-2849-850A-58E92D8DE9CD}">
      <dsp:nvSpPr>
        <dsp:cNvPr id="0" name=""/>
        <dsp:cNvSpPr/>
      </dsp:nvSpPr>
      <dsp:spPr>
        <a:xfrm>
          <a:off x="2592891" y="825059"/>
          <a:ext cx="164607" cy="3703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3668"/>
              </a:lnTo>
              <a:lnTo>
                <a:pt x="164607" y="3703668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32B5A-53F6-5E47-9F5D-5E58E0B23A16}">
      <dsp:nvSpPr>
        <dsp:cNvPr id="0" name=""/>
        <dsp:cNvSpPr/>
      </dsp:nvSpPr>
      <dsp:spPr>
        <a:xfrm>
          <a:off x="2757499" y="4117208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大衛答應讓約押把押沙龍帶回耶路撒冷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</a:t>
          </a:r>
          <a:r>
            <a:rPr lang="zh-TW" altLang="en-US" sz="1200" kern="1200" dirty="0">
              <a:highlight>
                <a:srgbClr val="FFFF00"/>
              </a:highlight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三年後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）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2781605" y="4141314"/>
        <a:ext cx="1268647" cy="774825"/>
      </dsp:txXfrm>
    </dsp:sp>
    <dsp:sp modelId="{D8DC1E9E-7BD5-954B-A211-FE291EE226AA}">
      <dsp:nvSpPr>
        <dsp:cNvPr id="0" name=""/>
        <dsp:cNvSpPr/>
      </dsp:nvSpPr>
      <dsp:spPr>
        <a:xfrm>
          <a:off x="2592891" y="825059"/>
          <a:ext cx="164607" cy="4732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2465"/>
              </a:lnTo>
              <a:lnTo>
                <a:pt x="164607" y="473246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91A8F-59C4-6144-BE0D-E3DB3B18A174}">
      <dsp:nvSpPr>
        <dsp:cNvPr id="0" name=""/>
        <dsp:cNvSpPr/>
      </dsp:nvSpPr>
      <dsp:spPr>
        <a:xfrm>
          <a:off x="2757499" y="5146005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押沙龍被禁足</a:t>
          </a:r>
          <a:r>
            <a:rPr lang="en-US" sz="1200" kern="1200" dirty="0" err="1">
              <a:highlight>
                <a:srgbClr val="FFFF00"/>
              </a:highlight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兩年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，施計讓約押幫他見到大衛王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2781605" y="5170111"/>
        <a:ext cx="1268647" cy="774825"/>
      </dsp:txXfrm>
    </dsp:sp>
    <dsp:sp modelId="{7A8A3682-7058-F540-8655-4330D38825B5}">
      <dsp:nvSpPr>
        <dsp:cNvPr id="0" name=""/>
        <dsp:cNvSpPr/>
      </dsp:nvSpPr>
      <dsp:spPr>
        <a:xfrm>
          <a:off x="4485878" y="2021"/>
          <a:ext cx="1646074" cy="823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押沙龍叛變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（撒下</a:t>
          </a:r>
          <a:r>
            <a:rPr lang="en-US" altLang="zh-TW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15:1-12</a:t>
          </a:r>
          <a:r>
            <a:rPr lang="zh-TW" altLang="en-US" sz="1200" kern="120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）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4509984" y="26127"/>
        <a:ext cx="1597862" cy="774825"/>
      </dsp:txXfrm>
    </dsp:sp>
    <dsp:sp modelId="{80EBED26-BED2-FE42-AE1E-149C36D70EC0}">
      <dsp:nvSpPr>
        <dsp:cNvPr id="0" name=""/>
        <dsp:cNvSpPr/>
      </dsp:nvSpPr>
      <dsp:spPr>
        <a:xfrm>
          <a:off x="4650485" y="825059"/>
          <a:ext cx="164607" cy="61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278"/>
              </a:lnTo>
              <a:lnTo>
                <a:pt x="164607" y="617278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6DAA37-49CB-3D4C-9C90-A4618B831DC4}">
      <dsp:nvSpPr>
        <dsp:cNvPr id="0" name=""/>
        <dsp:cNvSpPr/>
      </dsp:nvSpPr>
      <dsp:spPr>
        <a:xfrm>
          <a:off x="4815093" y="1030818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押沙龍預備車馬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，人手，</a:t>
          </a: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早起到城門聽訴訟</a:t>
          </a: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	</a:t>
          </a:r>
        </a:p>
      </dsp:txBody>
      <dsp:txXfrm>
        <a:off x="4839199" y="1054924"/>
        <a:ext cx="1268647" cy="774825"/>
      </dsp:txXfrm>
    </dsp:sp>
    <dsp:sp modelId="{D9F7FF81-857D-A544-B01C-9AA3F2DB0996}">
      <dsp:nvSpPr>
        <dsp:cNvPr id="0" name=""/>
        <dsp:cNvSpPr/>
      </dsp:nvSpPr>
      <dsp:spPr>
        <a:xfrm>
          <a:off x="4650485" y="825059"/>
          <a:ext cx="164607" cy="1646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074"/>
              </a:lnTo>
              <a:lnTo>
                <a:pt x="164607" y="1646074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3FDA9-D0ED-D645-BBBE-F71B0A8B6996}">
      <dsp:nvSpPr>
        <dsp:cNvPr id="0" name=""/>
        <dsp:cNvSpPr/>
      </dsp:nvSpPr>
      <dsp:spPr>
        <a:xfrm>
          <a:off x="4815093" y="2059615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誣陷大衛王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</a:t>
          </a:r>
          <a:endParaRPr lang="en-US" altLang="zh-TW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竊取民心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4839199" y="2083721"/>
        <a:ext cx="1268647" cy="774825"/>
      </dsp:txXfrm>
    </dsp:sp>
    <dsp:sp modelId="{8E092561-7FB0-CC4C-BCF9-1D213275E9B3}">
      <dsp:nvSpPr>
        <dsp:cNvPr id="0" name=""/>
        <dsp:cNvSpPr/>
      </dsp:nvSpPr>
      <dsp:spPr>
        <a:xfrm>
          <a:off x="4650485" y="825059"/>
          <a:ext cx="164607" cy="2674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4871"/>
              </a:lnTo>
              <a:lnTo>
                <a:pt x="164607" y="267487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AB5431-FA5F-714E-B9BA-090BD794C4A5}">
      <dsp:nvSpPr>
        <dsp:cNvPr id="0" name=""/>
        <dsp:cNvSpPr/>
      </dsp:nvSpPr>
      <dsp:spPr>
        <a:xfrm>
          <a:off x="4815093" y="3088412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highlight>
                <a:srgbClr val="FFFF00"/>
              </a:highlight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四年後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）請准去希伯崙敬拜耶和華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4839199" y="3112518"/>
        <a:ext cx="1268647" cy="774825"/>
      </dsp:txXfrm>
    </dsp:sp>
    <dsp:sp modelId="{2A536C96-2CDB-4843-9621-8BA9DB95AAAA}">
      <dsp:nvSpPr>
        <dsp:cNvPr id="0" name=""/>
        <dsp:cNvSpPr/>
      </dsp:nvSpPr>
      <dsp:spPr>
        <a:xfrm>
          <a:off x="4650485" y="825059"/>
          <a:ext cx="164607" cy="3703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3668"/>
              </a:lnTo>
              <a:lnTo>
                <a:pt x="164607" y="3703668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8A5C43-4895-D14A-B65C-1067D4BA8A6A}">
      <dsp:nvSpPr>
        <dsp:cNvPr id="0" name=""/>
        <dsp:cNvSpPr/>
      </dsp:nvSpPr>
      <dsp:spPr>
        <a:xfrm>
          <a:off x="4815093" y="4117208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欺哄</a:t>
          </a:r>
          <a:r>
            <a:rPr lang="en-US" altLang="zh-TW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200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賓客一同前往，造成大權在握的假象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4839199" y="4141314"/>
        <a:ext cx="1268647" cy="774825"/>
      </dsp:txXfrm>
    </dsp:sp>
    <dsp:sp modelId="{48B3FC96-FB05-BE4C-A3DD-20723091BD98}">
      <dsp:nvSpPr>
        <dsp:cNvPr id="0" name=""/>
        <dsp:cNvSpPr/>
      </dsp:nvSpPr>
      <dsp:spPr>
        <a:xfrm>
          <a:off x="4650485" y="825059"/>
          <a:ext cx="164607" cy="4732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2465"/>
              </a:lnTo>
              <a:lnTo>
                <a:pt x="164607" y="473246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DADB04-F8CD-A546-A08C-07F535C701B0}">
      <dsp:nvSpPr>
        <dsp:cNvPr id="0" name=""/>
        <dsp:cNvSpPr/>
      </dsp:nvSpPr>
      <dsp:spPr>
        <a:xfrm>
          <a:off x="4815093" y="5146005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大衛謀士亞希多弗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（拔示巴祖父）</a:t>
          </a: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加入叛變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4839199" y="5170111"/>
        <a:ext cx="1268647" cy="774825"/>
      </dsp:txXfrm>
    </dsp:sp>
    <dsp:sp modelId="{81ED8E82-58EE-AB4E-9A7C-593231FDB2DA}">
      <dsp:nvSpPr>
        <dsp:cNvPr id="0" name=""/>
        <dsp:cNvSpPr/>
      </dsp:nvSpPr>
      <dsp:spPr>
        <a:xfrm>
          <a:off x="6543471" y="2021"/>
          <a:ext cx="1646074" cy="823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bg1"/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大衛逃亡</a:t>
          </a:r>
          <a:endParaRPr lang="en-US" sz="1200" kern="1200" dirty="0">
            <a:solidFill>
              <a:schemeClr val="bg1"/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solidFill>
                <a:schemeClr val="bg1"/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（撒下</a:t>
          </a:r>
          <a:r>
            <a:rPr lang="en-US" altLang="zh-TW" sz="1200" kern="1200" dirty="0">
              <a:solidFill>
                <a:schemeClr val="bg1"/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15:13-15:37</a:t>
          </a:r>
          <a:r>
            <a:rPr lang="zh-TW" altLang="en-US" sz="900" kern="1200" dirty="0">
              <a:solidFill>
                <a:schemeClr val="accent6">
                  <a:lumMod val="75000"/>
                </a:schemeClr>
              </a:solidFill>
            </a:rPr>
            <a:t>）</a:t>
          </a:r>
          <a:endParaRPr lang="en-US" sz="9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6567577" y="26127"/>
        <a:ext cx="1597862" cy="774825"/>
      </dsp:txXfrm>
    </dsp:sp>
    <dsp:sp modelId="{2F543898-D145-3B47-9F38-E518F5F45D11}">
      <dsp:nvSpPr>
        <dsp:cNvPr id="0" name=""/>
        <dsp:cNvSpPr/>
      </dsp:nvSpPr>
      <dsp:spPr>
        <a:xfrm>
          <a:off x="6708079" y="825059"/>
          <a:ext cx="164607" cy="61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278"/>
              </a:lnTo>
              <a:lnTo>
                <a:pt x="164607" y="617278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2190D-E15E-DF45-925E-8DE1C519022D}">
      <dsp:nvSpPr>
        <dsp:cNvPr id="0" name=""/>
        <dsp:cNvSpPr/>
      </dsp:nvSpPr>
      <dsp:spPr>
        <a:xfrm>
          <a:off x="6872686" y="1030818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大衛逃離耶路撒冷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，留下</a:t>
          </a:r>
          <a:r>
            <a:rPr lang="en-US" altLang="zh-TW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10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個妃嬪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6896792" y="1054924"/>
        <a:ext cx="1268647" cy="774825"/>
      </dsp:txXfrm>
    </dsp:sp>
    <dsp:sp modelId="{2123B5B5-60F3-AB4B-AD12-BD90547F0F88}">
      <dsp:nvSpPr>
        <dsp:cNvPr id="0" name=""/>
        <dsp:cNvSpPr/>
      </dsp:nvSpPr>
      <dsp:spPr>
        <a:xfrm>
          <a:off x="6708079" y="825059"/>
          <a:ext cx="164607" cy="1646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074"/>
              </a:lnTo>
              <a:lnTo>
                <a:pt x="164607" y="1646074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6680F-5EE3-F84D-909C-CEF141D5C592}">
      <dsp:nvSpPr>
        <dsp:cNvPr id="0" name=""/>
        <dsp:cNvSpPr/>
      </dsp:nvSpPr>
      <dsp:spPr>
        <a:xfrm>
          <a:off x="6872686" y="2059615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大衛的</a:t>
          </a:r>
          <a:r>
            <a:rPr lang="en-US" altLang="zh-TW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600</a:t>
          </a:r>
          <a:r>
            <a:rPr 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親兵跟隨他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，包括外籍傭兵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6896792" y="2083721"/>
        <a:ext cx="1268647" cy="774825"/>
      </dsp:txXfrm>
    </dsp:sp>
    <dsp:sp modelId="{7CB54EFF-A2F1-074A-83D3-B9C3FD7E4DB1}">
      <dsp:nvSpPr>
        <dsp:cNvPr id="0" name=""/>
        <dsp:cNvSpPr/>
      </dsp:nvSpPr>
      <dsp:spPr>
        <a:xfrm>
          <a:off x="6708079" y="825059"/>
          <a:ext cx="164607" cy="2674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4871"/>
              </a:lnTo>
              <a:lnTo>
                <a:pt x="164607" y="267487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28BC91-49D0-6F44-BA82-049758C0146D}">
      <dsp:nvSpPr>
        <dsp:cNvPr id="0" name=""/>
        <dsp:cNvSpPr/>
      </dsp:nvSpPr>
      <dsp:spPr>
        <a:xfrm>
          <a:off x="6872686" y="3088412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大衛帶領百姓過了汲淪溪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，上橄欖山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6896792" y="3112518"/>
        <a:ext cx="1268647" cy="774825"/>
      </dsp:txXfrm>
    </dsp:sp>
    <dsp:sp modelId="{AE03D2B1-4882-3044-B9FA-BEDBECC39E9D}">
      <dsp:nvSpPr>
        <dsp:cNvPr id="0" name=""/>
        <dsp:cNvSpPr/>
      </dsp:nvSpPr>
      <dsp:spPr>
        <a:xfrm>
          <a:off x="6708079" y="825059"/>
          <a:ext cx="164607" cy="3703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3668"/>
              </a:lnTo>
              <a:lnTo>
                <a:pt x="164607" y="3703668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E23AD-514C-E14B-89B9-CCB873F8DAC8}">
      <dsp:nvSpPr>
        <dsp:cNvPr id="0" name=""/>
        <dsp:cNvSpPr/>
      </dsp:nvSpPr>
      <dsp:spPr>
        <a:xfrm>
          <a:off x="6872686" y="4117208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大衛將祭司撒督及約櫃留在耶路撒冷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6896792" y="4141314"/>
        <a:ext cx="1268647" cy="774825"/>
      </dsp:txXfrm>
    </dsp:sp>
    <dsp:sp modelId="{E690F596-B897-C447-B220-ABD567B65BF8}">
      <dsp:nvSpPr>
        <dsp:cNvPr id="0" name=""/>
        <dsp:cNvSpPr/>
      </dsp:nvSpPr>
      <dsp:spPr>
        <a:xfrm>
          <a:off x="6708079" y="825059"/>
          <a:ext cx="164607" cy="4732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2465"/>
              </a:lnTo>
              <a:lnTo>
                <a:pt x="164607" y="473246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44AEF7-EEC3-364E-B542-61EC47CC2325}">
      <dsp:nvSpPr>
        <dsp:cNvPr id="0" name=""/>
        <dsp:cNvSpPr/>
      </dsp:nvSpPr>
      <dsp:spPr>
        <a:xfrm>
          <a:off x="6872686" y="5146005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大衛定下謀略</a:t>
          </a:r>
          <a:r>
            <a:rPr lang="zh-TW" altLang="en-US" sz="1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，讓戶篩作內應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6896792" y="5170111"/>
        <a:ext cx="1268647" cy="774825"/>
      </dsp:txXfrm>
    </dsp:sp>
    <dsp:sp modelId="{8911ED7C-6D44-FD48-BE80-CC7A8EAF984C}">
      <dsp:nvSpPr>
        <dsp:cNvPr id="0" name=""/>
        <dsp:cNvSpPr/>
      </dsp:nvSpPr>
      <dsp:spPr>
        <a:xfrm>
          <a:off x="8601065" y="2021"/>
          <a:ext cx="1646074" cy="8230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押沙龍在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耶路撒冷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（撒下</a:t>
          </a:r>
          <a:r>
            <a:rPr lang="en-US" altLang="zh-TW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16:15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 </a:t>
          </a:r>
          <a:r>
            <a:rPr lang="en-US" altLang="zh-TW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–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 </a:t>
          </a:r>
          <a:r>
            <a:rPr lang="en-US" altLang="zh-TW" sz="1200" kern="1200" dirty="0"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17:23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8625171" y="26127"/>
        <a:ext cx="1597862" cy="774825"/>
      </dsp:txXfrm>
    </dsp:sp>
    <dsp:sp modelId="{8241A880-EF62-F342-A63E-89E0248EBE7A}">
      <dsp:nvSpPr>
        <dsp:cNvPr id="0" name=""/>
        <dsp:cNvSpPr/>
      </dsp:nvSpPr>
      <dsp:spPr>
        <a:xfrm>
          <a:off x="8765672" y="825059"/>
          <a:ext cx="164607" cy="61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7278"/>
              </a:lnTo>
              <a:lnTo>
                <a:pt x="164607" y="617278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4AFC6B-708D-4F42-9995-AC8B50215F80}">
      <dsp:nvSpPr>
        <dsp:cNvPr id="0" name=""/>
        <dsp:cNvSpPr/>
      </dsp:nvSpPr>
      <dsp:spPr>
        <a:xfrm>
          <a:off x="8930280" y="1030818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戶篩成功投靠了押沙龍</a:t>
          </a:r>
          <a:endParaRPr lang="en-US" sz="12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LiSong Pro Light" panose="02020300000000000000" pitchFamily="18" charset="-120"/>
            <a:ea typeface="LiSong Pro Light" panose="02020300000000000000" pitchFamily="18" charset="-120"/>
            <a:cs typeface="+mn-cs"/>
          </a:endParaRPr>
        </a:p>
      </dsp:txBody>
      <dsp:txXfrm>
        <a:off x="8954386" y="1054924"/>
        <a:ext cx="1268647" cy="774825"/>
      </dsp:txXfrm>
    </dsp:sp>
    <dsp:sp modelId="{A5B42194-2A1B-B441-B83F-D2992ED888C6}">
      <dsp:nvSpPr>
        <dsp:cNvPr id="0" name=""/>
        <dsp:cNvSpPr/>
      </dsp:nvSpPr>
      <dsp:spPr>
        <a:xfrm>
          <a:off x="8765672" y="825059"/>
          <a:ext cx="164607" cy="1646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6074"/>
              </a:lnTo>
              <a:lnTo>
                <a:pt x="164607" y="1646074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7EB394-13A9-0D4F-9017-EE07138378B9}">
      <dsp:nvSpPr>
        <dsp:cNvPr id="0" name=""/>
        <dsp:cNvSpPr/>
      </dsp:nvSpPr>
      <dsp:spPr>
        <a:xfrm>
          <a:off x="8930280" y="2059615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rPr>
            <a:t>亞希多</a:t>
          </a: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弗提議押沙龍與大衛妃嬪親近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8954386" y="2083721"/>
        <a:ext cx="1268647" cy="774825"/>
      </dsp:txXfrm>
    </dsp:sp>
    <dsp:sp modelId="{975E53F7-91B6-114E-BEE7-06E9610A7678}">
      <dsp:nvSpPr>
        <dsp:cNvPr id="0" name=""/>
        <dsp:cNvSpPr/>
      </dsp:nvSpPr>
      <dsp:spPr>
        <a:xfrm>
          <a:off x="8765672" y="825059"/>
          <a:ext cx="164607" cy="2674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4871"/>
              </a:lnTo>
              <a:lnTo>
                <a:pt x="164607" y="2674871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68046-CD6A-8941-9BC2-87CA90808746}">
      <dsp:nvSpPr>
        <dsp:cNvPr id="0" name=""/>
        <dsp:cNvSpPr/>
      </dsp:nvSpPr>
      <dsp:spPr>
        <a:xfrm>
          <a:off x="8930280" y="3088412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亞希多弗要親自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帶兵追殺大衛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8954386" y="3112518"/>
        <a:ext cx="1268647" cy="774825"/>
      </dsp:txXfrm>
    </dsp:sp>
    <dsp:sp modelId="{9C7637C9-5914-DD48-B8E9-14FE1522AE65}">
      <dsp:nvSpPr>
        <dsp:cNvPr id="0" name=""/>
        <dsp:cNvSpPr/>
      </dsp:nvSpPr>
      <dsp:spPr>
        <a:xfrm>
          <a:off x="8765672" y="825059"/>
          <a:ext cx="164607" cy="3703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3668"/>
              </a:lnTo>
              <a:lnTo>
                <a:pt x="164607" y="3703668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D2B43-F3BF-374B-BA94-EF21E06096A1}">
      <dsp:nvSpPr>
        <dsp:cNvPr id="0" name=""/>
        <dsp:cNvSpPr/>
      </dsp:nvSpPr>
      <dsp:spPr>
        <a:xfrm>
          <a:off x="8930280" y="4117208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戶篩另出計謀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</a:t>
          </a:r>
          <a:endParaRPr lang="en-US" altLang="zh-TW" sz="1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瓦解了大衛危機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8954386" y="4141314"/>
        <a:ext cx="1268647" cy="774825"/>
      </dsp:txXfrm>
    </dsp:sp>
    <dsp:sp modelId="{7851BC3D-D524-5247-9DE8-D3E8A1F94CF3}">
      <dsp:nvSpPr>
        <dsp:cNvPr id="0" name=""/>
        <dsp:cNvSpPr/>
      </dsp:nvSpPr>
      <dsp:spPr>
        <a:xfrm>
          <a:off x="8765672" y="825059"/>
          <a:ext cx="164607" cy="4732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2465"/>
              </a:lnTo>
              <a:lnTo>
                <a:pt x="164607" y="473246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1009E5-577A-CE48-99CA-2DB9389116C4}">
      <dsp:nvSpPr>
        <dsp:cNvPr id="0" name=""/>
        <dsp:cNvSpPr/>
      </dsp:nvSpPr>
      <dsp:spPr>
        <a:xfrm>
          <a:off x="8930280" y="5146005"/>
          <a:ext cx="1316859" cy="8230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latin typeface="LiSong Pro Light" panose="02020300000000000000" pitchFamily="18" charset="-120"/>
              <a:ea typeface="LiSong Pro Light" panose="02020300000000000000" pitchFamily="18" charset="-120"/>
            </a:rPr>
            <a:t>戶篩向大衛報信</a:t>
          </a:r>
          <a:r>
            <a:rPr lang="zh-TW" altLang="en-US" sz="1200" kern="1200" dirty="0">
              <a:latin typeface="LiSong Pro Light" panose="02020300000000000000" pitchFamily="18" charset="-120"/>
              <a:ea typeface="LiSong Pro Light" panose="02020300000000000000" pitchFamily="18" charset="-120"/>
            </a:rPr>
            <a:t>，大衛過約旦河</a:t>
          </a:r>
          <a:endParaRPr lang="en-US" sz="1200" kern="1200" dirty="0">
            <a:latin typeface="LiSong Pro Light" panose="02020300000000000000" pitchFamily="18" charset="-120"/>
            <a:ea typeface="LiSong Pro Light" panose="02020300000000000000" pitchFamily="18" charset="-120"/>
          </a:endParaRPr>
        </a:p>
      </dsp:txBody>
      <dsp:txXfrm>
        <a:off x="8954386" y="5170111"/>
        <a:ext cx="1268647" cy="774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25CBE-94D3-9A4A-A13D-95097C2E187F}" type="datetimeFigureOut">
              <a:rPr lang="en-US" smtClean="0"/>
              <a:t>11/30/20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248CE-7B3D-F445-A545-D29B8A9043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46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1FFD32C-81E8-EE48-92DA-83E20DFAB5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FE5C48-F74D-174B-AFD6-027B7226F6FD}" type="slidenum">
              <a:rPr kumimoji="0" lang="zh-TW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73410" name="Rectangle 2">
            <a:extLst>
              <a:ext uri="{FF2B5EF4-FFF2-40B4-BE49-F238E27FC236}">
                <a16:creationId xmlns:a16="http://schemas.microsoft.com/office/drawing/2014/main" id="{9089AA6C-06BC-2247-81A2-EA90ACBCC9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FE966C7D-71B1-8649-B3FF-6C08C886A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2894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41975D-EC9C-A84A-A20B-1C36B1E66B93}" type="datetime1">
              <a:rPr lang="en-US" smtClean="0"/>
              <a:t>11/21/20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19593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109586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847654"/>
            <a:ext cx="8601957" cy="40888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DDE4-4072-874D-A870-AD21A3E70141}" type="datetime1">
              <a:rPr lang="en-US" smtClean="0"/>
              <a:t>11/21/20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15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8663-DE96-BA49-9BDD-E57EB5C3E290}" type="datetime1">
              <a:rPr lang="en-US" smtClean="0"/>
              <a:t>11/21/20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19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412-B7E3-2545-B3F2-412FA0C3CB42}" type="datetime1">
              <a:rPr lang="en-US" smtClean="0"/>
              <a:t>11/21/20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496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636C8-80E9-734F-8C29-C87C8252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3D057E-1120-6341-B4A9-6901E5DE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19A8F-3563-F148-9551-B9AED16A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15202-2E4F-6442-9E45-923444CBC151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2119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0EE8A6-03F3-BB40-94A4-88505F69CE9B}" type="datetime1">
              <a:rPr lang="en-US" smtClean="0"/>
              <a:t>11/21/20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7141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7B560-B20D-D540-B724-0E046063A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大衛家族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D2C39A7-9820-E646-A722-3DC19F750CF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22972" y="1099930"/>
          <a:ext cx="10363200" cy="5353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4793C5-CED6-1346-991F-806E593F0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71B677-3CD9-064D-8D9C-EC9127D07E31}"/>
              </a:ext>
            </a:extLst>
          </p:cNvPr>
          <p:cNvSpPr/>
          <p:nvPr/>
        </p:nvSpPr>
        <p:spPr>
          <a:xfrm>
            <a:off x="993913" y="4334838"/>
            <a:ext cx="1364974" cy="939527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57007B-CCE2-8747-9A9E-CD3DD35997A8}"/>
              </a:ext>
            </a:extLst>
          </p:cNvPr>
          <p:cNvSpPr/>
          <p:nvPr/>
        </p:nvSpPr>
        <p:spPr>
          <a:xfrm>
            <a:off x="2358887" y="4341464"/>
            <a:ext cx="1364974" cy="939527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D56896-7A27-5342-AFF9-A63692E11542}"/>
              </a:ext>
            </a:extLst>
          </p:cNvPr>
          <p:cNvSpPr/>
          <p:nvPr/>
        </p:nvSpPr>
        <p:spPr>
          <a:xfrm>
            <a:off x="4939598" y="4341464"/>
            <a:ext cx="1364974" cy="939527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C0DF70-009F-FA48-8674-FFCF092D0488}"/>
              </a:ext>
            </a:extLst>
          </p:cNvPr>
          <p:cNvSpPr/>
          <p:nvPr/>
        </p:nvSpPr>
        <p:spPr>
          <a:xfrm>
            <a:off x="8915697" y="4334837"/>
            <a:ext cx="1364974" cy="939527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0625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大衛王家庭破裂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13-17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432FF"/>
                </a:solidFill>
              </a:rPr>
              <a:t>重點與應用</a:t>
            </a:r>
            <a:endParaRPr lang="en-US" dirty="0">
              <a:solidFill>
                <a:srgbClr val="0432FF"/>
              </a:solidFill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n-US" sz="1800" dirty="0" err="1"/>
              <a:t>大衛在三個階段的不同對手</a:t>
            </a:r>
            <a:r>
              <a:rPr lang="zh-TW" altLang="en-US" sz="1800" dirty="0"/>
              <a:t>，神在三個階段不同的帶領和管教</a:t>
            </a:r>
            <a:endParaRPr lang="en-US" dirty="0">
              <a:solidFill>
                <a:srgbClr val="0432FF"/>
              </a:solidFill>
            </a:endParaRPr>
          </a:p>
          <a:p>
            <a:pPr marL="987552" lvl="1" indent="-457200">
              <a:buFont typeface="+mj-lt"/>
              <a:buAutoNum type="alphaLcPeriod"/>
            </a:pPr>
            <a:r>
              <a:rPr lang="zh-TW" altLang="en-US" sz="1800" dirty="0"/>
              <a:t>掃羅</a:t>
            </a:r>
            <a:r>
              <a:rPr lang="en-US" altLang="zh-TW" dirty="0"/>
              <a:t>	--</a:t>
            </a:r>
            <a:r>
              <a:rPr lang="zh-TW" altLang="en-US" dirty="0"/>
              <a:t>  </a:t>
            </a:r>
            <a:r>
              <a:rPr lang="en-US" altLang="zh-TW" dirty="0"/>
              <a:t>	</a:t>
            </a:r>
          </a:p>
          <a:p>
            <a:pPr marL="987552" lvl="2" indent="0">
              <a:buNone/>
            </a:pPr>
            <a:r>
              <a:rPr lang="zh-TW" altLang="en-US" dirty="0"/>
              <a:t>神給他保守，遮蓋，為了建立大衛對神的信心，對以色列國的領導 （青少年）</a:t>
            </a:r>
            <a:endParaRPr lang="en-US" altLang="zh-TW" dirty="0"/>
          </a:p>
          <a:p>
            <a:pPr marL="987552" lvl="1" indent="-457200">
              <a:buFont typeface="+mj-lt"/>
              <a:buAutoNum type="alphaLcPeriod"/>
            </a:pPr>
            <a:r>
              <a:rPr lang="zh-TW" altLang="en-US" sz="1800" dirty="0"/>
              <a:t>自己</a:t>
            </a:r>
            <a:r>
              <a:rPr lang="en-US" altLang="zh-TW" dirty="0"/>
              <a:t>	--	</a:t>
            </a:r>
          </a:p>
          <a:p>
            <a:pPr marL="987552" lvl="2" indent="0">
              <a:buNone/>
            </a:pPr>
            <a:r>
              <a:rPr lang="zh-TW" altLang="en-US" dirty="0"/>
              <a:t>神在大衛犯罪之初沒有馬上阻止，有時需要大衛自己看到自己的罪性和殺傷力，才能真心悔改 （中年）</a:t>
            </a:r>
            <a:endParaRPr lang="en-US" altLang="zh-TW" dirty="0"/>
          </a:p>
          <a:p>
            <a:pPr marL="987552" lvl="1" indent="-457200">
              <a:buFont typeface="+mj-lt"/>
              <a:buAutoNum type="alphaLcPeriod"/>
            </a:pPr>
            <a:r>
              <a:rPr lang="zh-TW" altLang="en-US" sz="1800" dirty="0"/>
              <a:t>兒子</a:t>
            </a:r>
            <a:r>
              <a:rPr lang="en-US" altLang="zh-TW" dirty="0"/>
              <a:t>	--</a:t>
            </a:r>
          </a:p>
          <a:p>
            <a:pPr marL="987552" lvl="2" indent="0">
              <a:buNone/>
            </a:pPr>
            <a:r>
              <a:rPr lang="zh-TW" altLang="en-US" dirty="0"/>
              <a:t>神沒有給大衛明確指示，這個階段，當事情發生在眼前，大衛已經明白神是如何看待的。他盡力去執行，雖然效果不完美，內心是敬畏神的 （老年）</a:t>
            </a:r>
            <a:endParaRPr lang="en-US" altLang="zh-TW" dirty="0"/>
          </a:p>
          <a:p>
            <a:pPr marL="987552" lvl="2" indent="0">
              <a:buNone/>
            </a:pPr>
            <a:r>
              <a:rPr lang="zh-TW" altLang="en-US" dirty="0"/>
              <a:t>神也讓大衛在別人身上看到自己曾經犯的罪（姦淫，謀殺，欺騙，壓迫）</a:t>
            </a:r>
            <a:endParaRPr lang="en-US" altLang="zh-TW" dirty="0"/>
          </a:p>
          <a:p>
            <a:pPr marL="987552" lvl="2" indent="0">
              <a:buNone/>
            </a:pPr>
            <a:endParaRPr lang="en-US" altLang="zh-TW" dirty="0"/>
          </a:p>
          <a:p>
            <a:pPr>
              <a:buFont typeface="Wingdings" pitchFamily="2" charset="2"/>
              <a:buChar char="v"/>
            </a:pPr>
            <a:r>
              <a:rPr lang="zh-TW" altLang="en-US" dirty="0"/>
              <a:t>神在不同階段會有不同的管教，目的都是讓我們更加成熟。</a:t>
            </a:r>
            <a:endParaRPr lang="en-US" altLang="zh-TW" dirty="0"/>
          </a:p>
          <a:p>
            <a:pPr>
              <a:buFont typeface="Wingdings" pitchFamily="2" charset="2"/>
              <a:buChar char="v"/>
            </a:pPr>
            <a:r>
              <a:rPr lang="zh-TW" altLang="en-US" dirty="0"/>
              <a:t>我們與神的關係在哪個階段？我們是每一步等待神的旨意？或者已經從聖經，聖靈及過去的見證明白神的心意？是在等待神給我們壓力？還是等到事情無可挽救才迴轉？</a:t>
            </a:r>
            <a:endParaRPr lang="en-US" altLang="zh-TW" dirty="0"/>
          </a:p>
          <a:p>
            <a:pPr>
              <a:buFont typeface="Wingdings" pitchFamily="2" charset="2"/>
              <a:buChar char="v"/>
            </a:pPr>
            <a:r>
              <a:rPr lang="zh-TW" altLang="en-US" dirty="0"/>
              <a:t>當我們約來約親近神的時候，我們一邊禱告，一邊就已經知道該怎麼做了</a:t>
            </a:r>
            <a:endParaRPr lang="en-US" altLang="zh-TW" dirty="0"/>
          </a:p>
          <a:p>
            <a:pPr marL="53035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367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大衛王家庭破裂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13-17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432FF"/>
                </a:solidFill>
              </a:rPr>
              <a:t>重點與應用</a:t>
            </a:r>
            <a:endParaRPr lang="en-US" dirty="0">
              <a:solidFill>
                <a:srgbClr val="0432FF"/>
              </a:solidFill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sz="1800" dirty="0" err="1"/>
              <a:t>如何做合神心意的父母</a:t>
            </a:r>
            <a:r>
              <a:rPr lang="zh-TW" altLang="en-US" sz="1800" dirty="0"/>
              <a:t>？</a:t>
            </a:r>
            <a:endParaRPr lang="en-US" sz="1800" dirty="0"/>
          </a:p>
          <a:p>
            <a:pPr lvl="1"/>
            <a:r>
              <a:rPr lang="en-US" sz="1800" dirty="0" err="1"/>
              <a:t>世上沒有完美的父母</a:t>
            </a:r>
            <a:r>
              <a:rPr lang="zh-TW" altLang="en-US" sz="1800" dirty="0"/>
              <a:t>，就像沒有完美的君王一樣 （以利，撒母耳，掃羅，大衛）</a:t>
            </a:r>
            <a:endParaRPr lang="en-US" altLang="zh-TW" sz="1800" dirty="0"/>
          </a:p>
          <a:p>
            <a:pPr lvl="1"/>
            <a:r>
              <a:rPr lang="zh-TW" altLang="en-US" sz="1800" dirty="0"/>
              <a:t>孩子的成敗很多時候是他們自己的選擇，父母的責任是</a:t>
            </a:r>
            <a:endParaRPr lang="en-US" altLang="zh-TW" sz="1800" dirty="0"/>
          </a:p>
          <a:p>
            <a:pPr lvl="2"/>
            <a:r>
              <a:rPr lang="zh-TW" altLang="en-US" dirty="0"/>
              <a:t>把神的偉大告訴他們，引領他們去認識</a:t>
            </a:r>
            <a:endParaRPr lang="en-US" altLang="zh-TW" dirty="0"/>
          </a:p>
          <a:p>
            <a:pPr lvl="2"/>
            <a:r>
              <a:rPr lang="zh-TW" altLang="en-US" dirty="0"/>
              <a:t>把神的標準告訴他們，提醒他們照此行</a:t>
            </a:r>
            <a:endParaRPr lang="en-US" altLang="zh-TW" dirty="0"/>
          </a:p>
          <a:p>
            <a:pPr lvl="2"/>
            <a:r>
              <a:rPr lang="zh-TW" altLang="en-US" dirty="0"/>
              <a:t>把自己的見證分享，讓他們知道父母也是同樣地走在成聖地路途，父母也不完美</a:t>
            </a:r>
            <a:endParaRPr lang="en-US" altLang="zh-TW" dirty="0"/>
          </a:p>
          <a:p>
            <a:pPr lvl="2"/>
            <a:r>
              <a:rPr lang="zh-TW" altLang="en-US" dirty="0"/>
              <a:t>為他們禱告</a:t>
            </a:r>
            <a:endParaRPr lang="en-US" altLang="zh-TW" dirty="0"/>
          </a:p>
          <a:p>
            <a:pPr lvl="1"/>
            <a:r>
              <a:rPr lang="zh-TW" altLang="en-US" sz="1800" dirty="0"/>
              <a:t>不管是否父母的責任，孩子的悖逆都可以成為父母更加抓住神的動力</a:t>
            </a:r>
            <a:endParaRPr lang="en-US" altLang="zh-TW" sz="1800" dirty="0"/>
          </a:p>
          <a:p>
            <a:pPr lvl="2"/>
            <a:r>
              <a:rPr lang="zh-TW" altLang="en-US" dirty="0"/>
              <a:t>大衛的孩子的問題一部分是他做父母的結果，不是神另加給他的一重懲罰</a:t>
            </a:r>
            <a:endParaRPr lang="en-US" altLang="zh-TW" dirty="0"/>
          </a:p>
          <a:p>
            <a:pPr lvl="2"/>
            <a:r>
              <a:rPr lang="zh-TW" altLang="en-US" dirty="0"/>
              <a:t>大衛接受神的管教，緊緊抓住神</a:t>
            </a:r>
            <a:endParaRPr lang="en-US" altLang="zh-TW" dirty="0"/>
          </a:p>
          <a:p>
            <a:pPr lvl="1"/>
            <a:r>
              <a:rPr lang="zh-TW" altLang="en-US" sz="1800" dirty="0"/>
              <a:t>我們與孩子的關係要彰顯神與子民的關係</a:t>
            </a:r>
            <a:endParaRPr lang="en-US" altLang="zh-TW" sz="1800" dirty="0"/>
          </a:p>
          <a:p>
            <a:pPr lvl="2"/>
            <a:r>
              <a:rPr lang="zh-TW" altLang="en-US" dirty="0"/>
              <a:t>不管孩子有多悖逆，我們都希望他們悔改，不會棄絕他們（大衛一直下不了決心處死押沙龍，也是在期待他悔改，雖然悔改以後懲罰還是要執行）</a:t>
            </a:r>
            <a:endParaRPr lang="en-US" altLang="zh-TW" dirty="0"/>
          </a:p>
          <a:p>
            <a:pPr lvl="2"/>
            <a:r>
              <a:rPr lang="zh-TW" altLang="en-US" dirty="0"/>
              <a:t>我們對孩子也是要有公義，有慈愛，有恩典。無條件地愛他們和接納他們，要引導，不要試圖靠人力去改變。真正的改變只能來自神。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4698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大衛王家庭破裂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13-17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>
                <a:solidFill>
                  <a:srgbClr val="0432FF"/>
                </a:solidFill>
              </a:rPr>
              <a:t>禱告</a:t>
            </a:r>
            <a:endParaRPr lang="en-US" dirty="0">
              <a:solidFill>
                <a:srgbClr val="0432FF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432FF"/>
              </a:solidFill>
            </a:endParaRPr>
          </a:p>
          <a:p>
            <a:pPr marL="0" indent="0" algn="ctr">
              <a:buNone/>
            </a:pPr>
            <a:r>
              <a:rPr lang="zh-TW" altLang="en-US" dirty="0"/>
              <a:t>“主耶和華啊，你若究察罪孽，誰能站得住呢？但在你有赦免之恩，要叫人敬畏你。”</a:t>
            </a:r>
            <a:endParaRPr lang="en-US" altLang="zh-TW" dirty="0"/>
          </a:p>
          <a:p>
            <a:pPr marL="0" indent="0" algn="ctr">
              <a:buNone/>
            </a:pPr>
            <a:r>
              <a:rPr lang="en-US" dirty="0"/>
              <a:t>我們從大衛王的家庭問題看到人的有限</a:t>
            </a:r>
            <a:r>
              <a:rPr lang="zh-TW" altLang="en-US" dirty="0"/>
              <a:t>，人犯罪後的後果，求主憐憫我們，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幫助我們緊緊跟隨你的旨意！</a:t>
            </a:r>
            <a:endParaRPr lang="en-US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69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大衛王家庭破裂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13-17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>
                <a:solidFill>
                  <a:srgbClr val="0432FF"/>
                </a:solidFill>
              </a:rPr>
              <a:t>討論</a:t>
            </a:r>
            <a:endParaRPr lang="en-US" dirty="0">
              <a:solidFill>
                <a:srgbClr val="0432FF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432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你今天學習這課最大的收獲是什麼？</a:t>
            </a:r>
            <a:endParaRPr lang="en-US" altLang="zh-TW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dirty="0"/>
              <a:t>在大衛對待押沙龍的事情上，你覺他哪些是做得好的，哪些是不恰當的，我們從中學習到什麼？</a:t>
            </a:r>
            <a:endParaRPr lang="en-US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904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第十三課</a:t>
            </a:r>
            <a:r>
              <a:rPr lang="en-US" altLang="zh-TW" dirty="0"/>
              <a:t>	</a:t>
            </a:r>
            <a:r>
              <a:rPr lang="zh-TW" altLang="en-US" dirty="0"/>
              <a:t>大衛王家庭破裂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13-17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B0D6BA8-183F-1945-BA99-80556EC5488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54110" y="482321"/>
          <a:ext cx="10617831" cy="5971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7197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10DA84D-C9CA-4648-8461-C57D83760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85" y="172508"/>
            <a:ext cx="4402900" cy="6244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767005F-3CF2-3947-9E4C-B6412439DF56}"/>
              </a:ext>
            </a:extLst>
          </p:cNvPr>
          <p:cNvSpPr txBox="1"/>
          <p:nvPr/>
        </p:nvSpPr>
        <p:spPr>
          <a:xfrm>
            <a:off x="4269651" y="6387910"/>
            <a:ext cx="1713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聖光聖經地理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829C09-A510-6B4E-972B-9BA3EDF4C92B}"/>
              </a:ext>
            </a:extLst>
          </p:cNvPr>
          <p:cNvSpPr/>
          <p:nvPr/>
        </p:nvSpPr>
        <p:spPr>
          <a:xfrm>
            <a:off x="6200384" y="876821"/>
            <a:ext cx="54863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路線說明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1. 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撒下 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13:23-29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押沙龍因暗嫩玷辱了他的妹子他瑪，就請暗嫩到巴力夏瑣去，在那裡將暗嫩殺了。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2. 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撒下 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13:37-39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押沙龍逃到基述，投靠他的外祖父基述王，他那裡住了三年。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3.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撒下 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14:1-25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約押請了提哥亞的婦人來為押沙龍說情，大衛就准押沙龍回耶路撒冷。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4. 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撒下 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15:7-12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押沙龍到了希伯崙，開始謀反。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5. 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撒下 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15:13-17:24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大衛聞押沙龍叛，就逃到瑪哈念。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6. 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撒下 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17:24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押沙龍的軍隊也過了約但河，到了以法蓮樹林。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7. 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撒下 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18:1-16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大衛的兵分成三隊與押沙龍的兵交戰，押沙龍兵敗被殺。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89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>
            <a:extLst>
              <a:ext uri="{FF2B5EF4-FFF2-40B4-BE49-F238E27FC236}">
                <a16:creationId xmlns:a16="http://schemas.microsoft.com/office/drawing/2014/main" id="{945D5AD7-7318-E249-8274-11871CAAC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713" y="458788"/>
            <a:ext cx="1268412" cy="457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亞倫</a:t>
            </a:r>
          </a:p>
        </p:txBody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115817FD-5A6E-954F-B409-F339F19E6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2801" y="1325563"/>
            <a:ext cx="1268413" cy="457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拿答</a:t>
            </a:r>
          </a:p>
        </p:txBody>
      </p:sp>
      <p:sp>
        <p:nvSpPr>
          <p:cNvPr id="195588" name="Rectangle 4">
            <a:extLst>
              <a:ext uri="{FF2B5EF4-FFF2-40B4-BE49-F238E27FC236}">
                <a16:creationId xmlns:a16="http://schemas.microsoft.com/office/drawing/2014/main" id="{EDF6D882-FD04-0644-947B-C8DCC0899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638" y="1325563"/>
            <a:ext cx="1268412" cy="457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亞比戶</a:t>
            </a:r>
          </a:p>
        </p:txBody>
      </p:sp>
      <p:sp>
        <p:nvSpPr>
          <p:cNvPr id="195589" name="Rectangle 5">
            <a:extLst>
              <a:ext uri="{FF2B5EF4-FFF2-40B4-BE49-F238E27FC236}">
                <a16:creationId xmlns:a16="http://schemas.microsoft.com/office/drawing/2014/main" id="{AF851D6D-18FC-EA4E-9AA0-D04A67954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6" y="1325563"/>
            <a:ext cx="1268413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以利亞撒</a:t>
            </a:r>
          </a:p>
        </p:txBody>
      </p:sp>
      <p:sp>
        <p:nvSpPr>
          <p:cNvPr id="195590" name="Rectangle 6">
            <a:extLst>
              <a:ext uri="{FF2B5EF4-FFF2-40B4-BE49-F238E27FC236}">
                <a16:creationId xmlns:a16="http://schemas.microsoft.com/office/drawing/2014/main" id="{3E8E7F41-0C8A-8644-AFCC-9BF0A181B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2351" y="1325563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以他瑪</a:t>
            </a:r>
          </a:p>
        </p:txBody>
      </p:sp>
      <p:sp>
        <p:nvSpPr>
          <p:cNvPr id="195591" name="Rectangle 7">
            <a:extLst>
              <a:ext uri="{FF2B5EF4-FFF2-40B4-BE49-F238E27FC236}">
                <a16:creationId xmlns:a16="http://schemas.microsoft.com/office/drawing/2014/main" id="{E80F99F0-711A-7740-AD2C-9EE3EA6BC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6" y="2063750"/>
            <a:ext cx="1268413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非尼哈</a:t>
            </a:r>
          </a:p>
        </p:txBody>
      </p:sp>
      <p:sp>
        <p:nvSpPr>
          <p:cNvPr id="195592" name="Rectangle 8">
            <a:extLst>
              <a:ext uri="{FF2B5EF4-FFF2-40B4-BE49-F238E27FC236}">
                <a16:creationId xmlns:a16="http://schemas.microsoft.com/office/drawing/2014/main" id="{ED9E4BE4-9DFD-7440-BC1D-0F008DC95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2351" y="2547938"/>
            <a:ext cx="1268413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以利</a:t>
            </a:r>
          </a:p>
        </p:txBody>
      </p:sp>
      <p:sp>
        <p:nvSpPr>
          <p:cNvPr id="195593" name="Rectangle 9">
            <a:extLst>
              <a:ext uri="{FF2B5EF4-FFF2-40B4-BE49-F238E27FC236}">
                <a16:creationId xmlns:a16="http://schemas.microsoft.com/office/drawing/2014/main" id="{268EF126-44BC-E541-9E41-1DBD21B61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138" y="4902200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亞希米勒</a:t>
            </a:r>
          </a:p>
        </p:txBody>
      </p:sp>
      <p:sp>
        <p:nvSpPr>
          <p:cNvPr id="195594" name="Rectangle 10">
            <a:extLst>
              <a:ext uri="{FF2B5EF4-FFF2-40B4-BE49-F238E27FC236}">
                <a16:creationId xmlns:a16="http://schemas.microsoft.com/office/drawing/2014/main" id="{3428D781-55E3-A145-8475-9BBC301BC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138" y="5664200"/>
            <a:ext cx="1268412" cy="412751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亞比亞他</a:t>
            </a:r>
          </a:p>
        </p:txBody>
      </p:sp>
      <p:sp>
        <p:nvSpPr>
          <p:cNvPr id="195595" name="Rectangle 11">
            <a:extLst>
              <a:ext uri="{FF2B5EF4-FFF2-40B4-BE49-F238E27FC236}">
                <a16:creationId xmlns:a16="http://schemas.microsoft.com/office/drawing/2014/main" id="{A17BF511-A934-D142-BBE9-5579B4CB1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776" y="5675313"/>
            <a:ext cx="1268413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撒督</a:t>
            </a:r>
          </a:p>
        </p:txBody>
      </p:sp>
      <p:sp>
        <p:nvSpPr>
          <p:cNvPr id="195596" name="Rectangle 12">
            <a:extLst>
              <a:ext uri="{FF2B5EF4-FFF2-40B4-BE49-F238E27FC236}">
                <a16:creationId xmlns:a16="http://schemas.microsoft.com/office/drawing/2014/main" id="{13F4E7B9-529F-BF45-85B3-B35E2B0FB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5613" y="3322638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非尼哈</a:t>
            </a:r>
          </a:p>
        </p:txBody>
      </p:sp>
      <p:sp>
        <p:nvSpPr>
          <p:cNvPr id="195597" name="Rectangle 13">
            <a:extLst>
              <a:ext uri="{FF2B5EF4-FFF2-40B4-BE49-F238E27FC236}">
                <a16:creationId xmlns:a16="http://schemas.microsoft.com/office/drawing/2014/main" id="{CC1CA3FC-A6FE-7E44-922C-B3138F166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3322638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何弗尼</a:t>
            </a:r>
          </a:p>
        </p:txBody>
      </p:sp>
      <p:sp>
        <p:nvSpPr>
          <p:cNvPr id="195598" name="Rectangle 14">
            <a:extLst>
              <a:ext uri="{FF2B5EF4-FFF2-40B4-BE49-F238E27FC236}">
                <a16:creationId xmlns:a16="http://schemas.microsoft.com/office/drawing/2014/main" id="{CA2ABE8B-8924-AC45-97BE-45E7E1BE1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3638" y="4105275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以迦博</a:t>
            </a:r>
          </a:p>
        </p:txBody>
      </p:sp>
      <p:sp>
        <p:nvSpPr>
          <p:cNvPr id="195599" name="Rectangle 15">
            <a:extLst>
              <a:ext uri="{FF2B5EF4-FFF2-40B4-BE49-F238E27FC236}">
                <a16:creationId xmlns:a16="http://schemas.microsoft.com/office/drawing/2014/main" id="{4F250CBC-B8FE-2E4D-93A6-4608021A1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6163" y="4105275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亞希突</a:t>
            </a:r>
          </a:p>
        </p:txBody>
      </p:sp>
      <p:sp>
        <p:nvSpPr>
          <p:cNvPr id="195600" name="Rectangle 16">
            <a:extLst>
              <a:ext uri="{FF2B5EF4-FFF2-40B4-BE49-F238E27FC236}">
                <a16:creationId xmlns:a16="http://schemas.microsoft.com/office/drawing/2014/main" id="{E7A8EB98-6F26-5E4B-92DF-7E65A67D0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488" y="4902200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亞希亞</a:t>
            </a:r>
          </a:p>
        </p:txBody>
      </p:sp>
      <p:cxnSp>
        <p:nvCxnSpPr>
          <p:cNvPr id="195601" name="AutoShape 17">
            <a:extLst>
              <a:ext uri="{FF2B5EF4-FFF2-40B4-BE49-F238E27FC236}">
                <a16:creationId xmlns:a16="http://schemas.microsoft.com/office/drawing/2014/main" id="{6F4DB811-69D0-C549-8E48-3EEF2BADB76A}"/>
              </a:ext>
            </a:extLst>
          </p:cNvPr>
          <p:cNvCxnSpPr>
            <a:cxnSpLocks noChangeShapeType="1"/>
            <a:stCxn id="195586" idx="2"/>
            <a:endCxn id="195587" idx="0"/>
          </p:cNvCxnSpPr>
          <p:nvPr/>
        </p:nvCxnSpPr>
        <p:spPr bwMode="auto">
          <a:xfrm rot="5400000">
            <a:off x="3750470" y="-116681"/>
            <a:ext cx="409575" cy="247491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2" name="AutoShape 18">
            <a:extLst>
              <a:ext uri="{FF2B5EF4-FFF2-40B4-BE49-F238E27FC236}">
                <a16:creationId xmlns:a16="http://schemas.microsoft.com/office/drawing/2014/main" id="{1D4809DE-6D0E-0946-A6BB-3058DDEE7460}"/>
              </a:ext>
            </a:extLst>
          </p:cNvPr>
          <p:cNvCxnSpPr>
            <a:cxnSpLocks noChangeShapeType="1"/>
            <a:stCxn id="195586" idx="2"/>
            <a:endCxn id="195588" idx="0"/>
          </p:cNvCxnSpPr>
          <p:nvPr/>
        </p:nvCxnSpPr>
        <p:spPr bwMode="auto">
          <a:xfrm rot="5400000">
            <a:off x="4497389" y="630239"/>
            <a:ext cx="409575" cy="9810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3" name="AutoShape 19">
            <a:extLst>
              <a:ext uri="{FF2B5EF4-FFF2-40B4-BE49-F238E27FC236}">
                <a16:creationId xmlns:a16="http://schemas.microsoft.com/office/drawing/2014/main" id="{FFFCA48C-09A9-8445-BB04-61CE540E07C0}"/>
              </a:ext>
            </a:extLst>
          </p:cNvPr>
          <p:cNvCxnSpPr>
            <a:cxnSpLocks noChangeShapeType="1"/>
            <a:stCxn id="195586" idx="2"/>
            <a:endCxn id="195589" idx="0"/>
          </p:cNvCxnSpPr>
          <p:nvPr/>
        </p:nvCxnSpPr>
        <p:spPr bwMode="auto">
          <a:xfrm rot="16200000" flipH="1">
            <a:off x="5364957" y="743745"/>
            <a:ext cx="409575" cy="7540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4" name="AutoShape 20">
            <a:extLst>
              <a:ext uri="{FF2B5EF4-FFF2-40B4-BE49-F238E27FC236}">
                <a16:creationId xmlns:a16="http://schemas.microsoft.com/office/drawing/2014/main" id="{029EFAD5-6BBB-CC44-8A8A-37F52A14B2C4}"/>
              </a:ext>
            </a:extLst>
          </p:cNvPr>
          <p:cNvCxnSpPr>
            <a:cxnSpLocks noChangeShapeType="1"/>
            <a:stCxn id="195586" idx="2"/>
            <a:endCxn id="195590" idx="0"/>
          </p:cNvCxnSpPr>
          <p:nvPr/>
        </p:nvCxnSpPr>
        <p:spPr bwMode="auto">
          <a:xfrm rot="16200000" flipH="1">
            <a:off x="6395245" y="-286543"/>
            <a:ext cx="409575" cy="28146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5" name="AutoShape 21">
            <a:extLst>
              <a:ext uri="{FF2B5EF4-FFF2-40B4-BE49-F238E27FC236}">
                <a16:creationId xmlns:a16="http://schemas.microsoft.com/office/drawing/2014/main" id="{6AE222CD-28A9-0F4F-A51B-F81E1B394632}"/>
              </a:ext>
            </a:extLst>
          </p:cNvPr>
          <p:cNvCxnSpPr>
            <a:cxnSpLocks noChangeShapeType="1"/>
            <a:stCxn id="195589" idx="2"/>
            <a:endCxn id="195591" idx="0"/>
          </p:cNvCxnSpPr>
          <p:nvPr/>
        </p:nvCxnSpPr>
        <p:spPr bwMode="auto">
          <a:xfrm rot="5400000">
            <a:off x="5806282" y="1923257"/>
            <a:ext cx="2809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6" name="AutoShape 22">
            <a:extLst>
              <a:ext uri="{FF2B5EF4-FFF2-40B4-BE49-F238E27FC236}">
                <a16:creationId xmlns:a16="http://schemas.microsoft.com/office/drawing/2014/main" id="{B2584CD1-4735-1848-BC5C-2616935CAD5D}"/>
              </a:ext>
            </a:extLst>
          </p:cNvPr>
          <p:cNvCxnSpPr>
            <a:cxnSpLocks noChangeShapeType="1"/>
            <a:stCxn id="195591" idx="2"/>
            <a:endCxn id="195595" idx="0"/>
          </p:cNvCxnSpPr>
          <p:nvPr/>
        </p:nvCxnSpPr>
        <p:spPr bwMode="auto">
          <a:xfrm rot="5400000">
            <a:off x="4369594" y="4098132"/>
            <a:ext cx="31543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7" name="AutoShape 23">
            <a:extLst>
              <a:ext uri="{FF2B5EF4-FFF2-40B4-BE49-F238E27FC236}">
                <a16:creationId xmlns:a16="http://schemas.microsoft.com/office/drawing/2014/main" id="{B3DA3C3F-6C0D-F54A-82D8-B4DD73A2531A}"/>
              </a:ext>
            </a:extLst>
          </p:cNvPr>
          <p:cNvCxnSpPr>
            <a:cxnSpLocks noChangeShapeType="1"/>
            <a:stCxn id="195590" idx="2"/>
            <a:endCxn id="195592" idx="0"/>
          </p:cNvCxnSpPr>
          <p:nvPr/>
        </p:nvCxnSpPr>
        <p:spPr bwMode="auto">
          <a:xfrm rot="5400000">
            <a:off x="7624763" y="2165351"/>
            <a:ext cx="7651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8" name="AutoShape 24">
            <a:extLst>
              <a:ext uri="{FF2B5EF4-FFF2-40B4-BE49-F238E27FC236}">
                <a16:creationId xmlns:a16="http://schemas.microsoft.com/office/drawing/2014/main" id="{8A44CF33-B36A-FD47-BC40-04D59EDD4459}"/>
              </a:ext>
            </a:extLst>
          </p:cNvPr>
          <p:cNvCxnSpPr>
            <a:cxnSpLocks noChangeShapeType="1"/>
            <a:stCxn id="195592" idx="2"/>
            <a:endCxn id="195597" idx="0"/>
          </p:cNvCxnSpPr>
          <p:nvPr/>
        </p:nvCxnSpPr>
        <p:spPr bwMode="auto">
          <a:xfrm rot="5400000">
            <a:off x="7500144" y="2815432"/>
            <a:ext cx="317500" cy="6969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09" name="AutoShape 25">
            <a:extLst>
              <a:ext uri="{FF2B5EF4-FFF2-40B4-BE49-F238E27FC236}">
                <a16:creationId xmlns:a16="http://schemas.microsoft.com/office/drawing/2014/main" id="{F3412653-8C8A-3249-ADAE-015020E3A163}"/>
              </a:ext>
            </a:extLst>
          </p:cNvPr>
          <p:cNvCxnSpPr>
            <a:cxnSpLocks noChangeShapeType="1"/>
            <a:stCxn id="195592" idx="2"/>
            <a:endCxn id="195596" idx="0"/>
          </p:cNvCxnSpPr>
          <p:nvPr/>
        </p:nvCxnSpPr>
        <p:spPr bwMode="auto">
          <a:xfrm rot="16200000" flipH="1">
            <a:off x="8200232" y="2812257"/>
            <a:ext cx="317500" cy="7032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10" name="AutoShape 26">
            <a:extLst>
              <a:ext uri="{FF2B5EF4-FFF2-40B4-BE49-F238E27FC236}">
                <a16:creationId xmlns:a16="http://schemas.microsoft.com/office/drawing/2014/main" id="{12862D04-44CF-B942-82DC-98BAE0CD0D59}"/>
              </a:ext>
            </a:extLst>
          </p:cNvPr>
          <p:cNvCxnSpPr>
            <a:cxnSpLocks noChangeShapeType="1"/>
            <a:stCxn id="195596" idx="2"/>
            <a:endCxn id="195599" idx="0"/>
          </p:cNvCxnSpPr>
          <p:nvPr/>
        </p:nvCxnSpPr>
        <p:spPr bwMode="auto">
          <a:xfrm rot="5400000">
            <a:off x="8208170" y="3602832"/>
            <a:ext cx="325437" cy="679450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11" name="AutoShape 27">
            <a:extLst>
              <a:ext uri="{FF2B5EF4-FFF2-40B4-BE49-F238E27FC236}">
                <a16:creationId xmlns:a16="http://schemas.microsoft.com/office/drawing/2014/main" id="{96B88A37-DBA7-3244-8BE6-115E9136F9C8}"/>
              </a:ext>
            </a:extLst>
          </p:cNvPr>
          <p:cNvCxnSpPr>
            <a:cxnSpLocks noChangeShapeType="1"/>
            <a:stCxn id="195596" idx="2"/>
            <a:endCxn id="195598" idx="0"/>
          </p:cNvCxnSpPr>
          <p:nvPr/>
        </p:nvCxnSpPr>
        <p:spPr bwMode="auto">
          <a:xfrm rot="16200000" flipH="1">
            <a:off x="8901908" y="3588545"/>
            <a:ext cx="325437" cy="708025"/>
          </a:xfrm>
          <a:prstGeom prst="bentConnector3">
            <a:avLst>
              <a:gd name="adj1" fmla="val 4975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12" name="AutoShape 28">
            <a:extLst>
              <a:ext uri="{FF2B5EF4-FFF2-40B4-BE49-F238E27FC236}">
                <a16:creationId xmlns:a16="http://schemas.microsoft.com/office/drawing/2014/main" id="{6A698A1B-6145-D746-849F-7856199AC36D}"/>
              </a:ext>
            </a:extLst>
          </p:cNvPr>
          <p:cNvCxnSpPr>
            <a:cxnSpLocks noChangeShapeType="1"/>
            <a:stCxn id="195599" idx="2"/>
            <a:endCxn id="195600" idx="0"/>
          </p:cNvCxnSpPr>
          <p:nvPr/>
        </p:nvCxnSpPr>
        <p:spPr bwMode="auto">
          <a:xfrm rot="5400000">
            <a:off x="7510464" y="4381501"/>
            <a:ext cx="339725" cy="7016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13" name="AutoShape 29">
            <a:extLst>
              <a:ext uri="{FF2B5EF4-FFF2-40B4-BE49-F238E27FC236}">
                <a16:creationId xmlns:a16="http://schemas.microsoft.com/office/drawing/2014/main" id="{CA2CD6D9-6AA4-C446-88CF-7BD1BD60725F}"/>
              </a:ext>
            </a:extLst>
          </p:cNvPr>
          <p:cNvCxnSpPr>
            <a:cxnSpLocks noChangeShapeType="1"/>
            <a:stCxn id="195599" idx="2"/>
            <a:endCxn id="195593" idx="0"/>
          </p:cNvCxnSpPr>
          <p:nvPr/>
        </p:nvCxnSpPr>
        <p:spPr bwMode="auto">
          <a:xfrm rot="16200000" flipH="1">
            <a:off x="8205789" y="4387851"/>
            <a:ext cx="339725" cy="6889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14" name="AutoShape 30">
            <a:extLst>
              <a:ext uri="{FF2B5EF4-FFF2-40B4-BE49-F238E27FC236}">
                <a16:creationId xmlns:a16="http://schemas.microsoft.com/office/drawing/2014/main" id="{E20E9535-9812-2E41-986C-ACF460E061D4}"/>
              </a:ext>
            </a:extLst>
          </p:cNvPr>
          <p:cNvCxnSpPr>
            <a:cxnSpLocks noChangeShapeType="1"/>
            <a:stCxn id="195593" idx="2"/>
            <a:endCxn id="195594" idx="0"/>
          </p:cNvCxnSpPr>
          <p:nvPr/>
        </p:nvCxnSpPr>
        <p:spPr bwMode="auto">
          <a:xfrm>
            <a:off x="8719344" y="5359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615" name="AutoShape 31">
            <a:extLst>
              <a:ext uri="{FF2B5EF4-FFF2-40B4-BE49-F238E27FC236}">
                <a16:creationId xmlns:a16="http://schemas.microsoft.com/office/drawing/2014/main" id="{E0723453-0F17-CF4E-818A-FB25C011A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6288" y="5346701"/>
            <a:ext cx="1854200" cy="874713"/>
          </a:xfrm>
          <a:prstGeom prst="plaque">
            <a:avLst>
              <a:gd name="adj" fmla="val 16667"/>
            </a:avLst>
          </a:prstGeom>
          <a:blipFill dpi="0" rotWithShape="1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祭司譜系</a:t>
            </a:r>
          </a:p>
        </p:txBody>
      </p:sp>
      <p:sp>
        <p:nvSpPr>
          <p:cNvPr id="195616" name="Text Box 32">
            <a:extLst>
              <a:ext uri="{FF2B5EF4-FFF2-40B4-BE49-F238E27FC236}">
                <a16:creationId xmlns:a16="http://schemas.microsoft.com/office/drawing/2014/main" id="{9DEFD9EA-476F-9948-9BCB-E1F8386C5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6114" y="4956175"/>
            <a:ext cx="650875" cy="376238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掃羅</a:t>
            </a:r>
          </a:p>
        </p:txBody>
      </p:sp>
      <p:sp>
        <p:nvSpPr>
          <p:cNvPr id="195617" name="Text Box 33">
            <a:extLst>
              <a:ext uri="{FF2B5EF4-FFF2-40B4-BE49-F238E27FC236}">
                <a16:creationId xmlns:a16="http://schemas.microsoft.com/office/drawing/2014/main" id="{F1F34B62-7954-7F4E-ABFA-5F9589DF0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39289" y="5700714"/>
            <a:ext cx="650875" cy="376237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大衛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FA734C-58E0-994D-AB5D-3748D25E4D0A}"/>
              </a:ext>
            </a:extLst>
          </p:cNvPr>
          <p:cNvSpPr txBox="1"/>
          <p:nvPr/>
        </p:nvSpPr>
        <p:spPr>
          <a:xfrm>
            <a:off x="899409" y="6221414"/>
            <a:ext cx="1379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聖經簡報站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5" name="Rectangle 10">
            <a:extLst>
              <a:ext uri="{FF2B5EF4-FFF2-40B4-BE49-F238E27FC236}">
                <a16:creationId xmlns:a16="http://schemas.microsoft.com/office/drawing/2014/main" id="{8AF2E15A-4D51-0C42-BB53-5498926E7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138" y="6221414"/>
            <a:ext cx="1268412" cy="457200"/>
          </a:xfrm>
          <a:prstGeom prst="rect">
            <a:avLst/>
          </a:prstGeom>
          <a:blipFill dpi="0" rotWithShape="1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約拿單</a:t>
            </a:r>
          </a:p>
        </p:txBody>
      </p:sp>
      <p:cxnSp>
        <p:nvCxnSpPr>
          <p:cNvPr id="43" name="AutoShape 30">
            <a:extLst>
              <a:ext uri="{FF2B5EF4-FFF2-40B4-BE49-F238E27FC236}">
                <a16:creationId xmlns:a16="http://schemas.microsoft.com/office/drawing/2014/main" id="{5518DD22-2BAE-2C40-87A8-FFC55873889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78472" y="6132513"/>
            <a:ext cx="4184" cy="1932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30">
            <a:extLst>
              <a:ext uri="{FF2B5EF4-FFF2-40B4-BE49-F238E27FC236}">
                <a16:creationId xmlns:a16="http://schemas.microsoft.com/office/drawing/2014/main" id="{65E2E041-2078-714A-BB2A-F0CFDC1D13A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682671" y="6033453"/>
            <a:ext cx="4184" cy="1932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Rectangle 11">
            <a:extLst>
              <a:ext uri="{FF2B5EF4-FFF2-40B4-BE49-F238E27FC236}">
                <a16:creationId xmlns:a16="http://schemas.microsoft.com/office/drawing/2014/main" id="{E221AC6E-1FE7-5C47-9415-73BF864AB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458" y="6325754"/>
            <a:ext cx="1268413" cy="4572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Franklin Gothic Book" panose="020B0503020102020204"/>
                <a:ea typeface="SimHei" panose="02010609060101010101" pitchFamily="49" charset="-122"/>
                <a:cs typeface="+mn-cs"/>
              </a:rPr>
              <a:t>亞希瑪斯</a:t>
            </a:r>
          </a:p>
        </p:txBody>
      </p:sp>
    </p:spTree>
    <p:extLst>
      <p:ext uri="{BB962C8B-B14F-4D97-AF65-F5344CB8AC3E}">
        <p14:creationId xmlns:p14="http://schemas.microsoft.com/office/powerpoint/2010/main" val="2991706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大衛王家庭破裂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13-17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0432FF"/>
                </a:solidFill>
              </a:rPr>
              <a:t>人物分析</a:t>
            </a:r>
            <a:endParaRPr lang="en-US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dirty="0" err="1"/>
              <a:t>暗嫰</a:t>
            </a:r>
            <a:endParaRPr lang="en-US" dirty="0"/>
          </a:p>
          <a:p>
            <a:r>
              <a:rPr lang="en-US" dirty="0" err="1"/>
              <a:t>大衛的長子</a:t>
            </a:r>
            <a:endParaRPr lang="en-US" dirty="0"/>
          </a:p>
          <a:p>
            <a:r>
              <a:rPr lang="en-US" dirty="0" err="1"/>
              <a:t>貪圖美色</a:t>
            </a:r>
            <a:r>
              <a:rPr lang="zh-TW" altLang="en-US" dirty="0"/>
              <a:t>，放縱情慾</a:t>
            </a:r>
            <a:endParaRPr lang="en-US" dirty="0"/>
          </a:p>
          <a:p>
            <a:r>
              <a:rPr lang="en-US" dirty="0" err="1"/>
              <a:t>不敬畏神</a:t>
            </a:r>
            <a:r>
              <a:rPr lang="zh-TW" altLang="en-US" dirty="0"/>
              <a:t>，不愛護家人</a:t>
            </a:r>
            <a:endParaRPr lang="en-US" altLang="zh-TW" dirty="0"/>
          </a:p>
          <a:p>
            <a:r>
              <a:rPr lang="zh-TW" altLang="en-US" dirty="0"/>
              <a:t>交友不慎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err="1"/>
              <a:t>本是大衛長子</a:t>
            </a:r>
            <a:r>
              <a:rPr lang="zh-TW" altLang="en-US" dirty="0"/>
              <a:t>，有雙重祝福，卻不學習父親對神的敬畏，害人害己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288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大衛王家庭破裂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13-17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47654"/>
            <a:ext cx="9839196" cy="44529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432FF"/>
                </a:solidFill>
              </a:rPr>
              <a:t>人物分析</a:t>
            </a:r>
            <a:endParaRPr lang="en-US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dirty="0" err="1"/>
              <a:t>押沙龍</a:t>
            </a:r>
            <a:endParaRPr lang="en-US" dirty="0"/>
          </a:p>
          <a:p>
            <a:r>
              <a:rPr lang="en-US" dirty="0" err="1"/>
              <a:t>大衛的三子</a:t>
            </a:r>
            <a:r>
              <a:rPr lang="zh-TW" altLang="en-US" dirty="0"/>
              <a:t>，有好的出身，母親家是基述王</a:t>
            </a:r>
            <a:endParaRPr lang="en-US" altLang="zh-TW" dirty="0"/>
          </a:p>
          <a:p>
            <a:r>
              <a:rPr lang="en-US" dirty="0" err="1"/>
              <a:t>面貌俊美</a:t>
            </a:r>
            <a:r>
              <a:rPr lang="zh-TW" altLang="en-US" dirty="0"/>
              <a:t>，從頭到尾身體無瑕疵</a:t>
            </a:r>
            <a:endParaRPr lang="en-US" dirty="0"/>
          </a:p>
          <a:p>
            <a:r>
              <a:rPr lang="en-US" dirty="0" err="1"/>
              <a:t>性格隱忍</a:t>
            </a:r>
            <a:r>
              <a:rPr lang="zh-TW" altLang="en-US" dirty="0"/>
              <a:t>，有計謀有膽識</a:t>
            </a:r>
            <a:endParaRPr lang="en-US" dirty="0"/>
          </a:p>
          <a:p>
            <a:r>
              <a:rPr lang="zh-TW" altLang="en-US" dirty="0"/>
              <a:t>自我中心，任意妄為；心高氣傲，非分妄想</a:t>
            </a:r>
            <a:endParaRPr lang="en-US" altLang="zh-TW" dirty="0"/>
          </a:p>
          <a:p>
            <a:r>
              <a:rPr lang="zh-TW" altLang="en-US" dirty="0"/>
              <a:t>對父不敬，對王不忠</a:t>
            </a:r>
            <a:endParaRPr lang="en-US" altLang="zh-TW" dirty="0"/>
          </a:p>
          <a:p>
            <a:r>
              <a:rPr lang="zh-TW" altLang="en-US" dirty="0"/>
              <a:t>無視神的律例</a:t>
            </a:r>
            <a:endParaRPr lang="en-US" altLang="zh-TW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err="1"/>
              <a:t>押沙龍有可能一早就對王位有所圖謀</a:t>
            </a:r>
            <a:r>
              <a:rPr lang="zh-TW" altLang="en-US" dirty="0"/>
              <a:t>，當暗嫰侵犯了他妹妹的時候，他就抓住機會以此殺害暗嫰，除去王位繼承人。即使大衛退讓，讓他回到耶路撒冷，押沙龍也沒有悔改，反而得寸進尺，一步步地計畫奪王位。不惜弒君反叛，最終罪有應得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35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大衛王家庭破裂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13-17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srgbClr val="0432FF"/>
                </a:solidFill>
              </a:rPr>
              <a:t>人物分析</a:t>
            </a:r>
            <a:endParaRPr lang="en-US" sz="24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2100" dirty="0" err="1"/>
              <a:t>大衛</a:t>
            </a:r>
            <a:r>
              <a:rPr lang="zh-TW" altLang="en-US" sz="2100" dirty="0"/>
              <a:t> </a:t>
            </a:r>
            <a:r>
              <a:rPr lang="en-US" altLang="zh-TW" sz="2100" dirty="0"/>
              <a:t>---</a:t>
            </a:r>
            <a:r>
              <a:rPr lang="zh-TW" altLang="en-US" sz="2100" dirty="0"/>
              <a:t> </a:t>
            </a:r>
            <a:r>
              <a:rPr lang="en-US" sz="2100" dirty="0" err="1"/>
              <a:t>大衛經歷了神的管教</a:t>
            </a:r>
            <a:r>
              <a:rPr lang="zh-TW" altLang="en-US" sz="2100" dirty="0"/>
              <a:t>，</a:t>
            </a:r>
            <a:r>
              <a:rPr lang="en-US" sz="2100" dirty="0" err="1"/>
              <a:t>顯現出生命的煉淨與成熟</a:t>
            </a:r>
            <a:endParaRPr lang="en-US" sz="2100" dirty="0"/>
          </a:p>
          <a:p>
            <a:r>
              <a:rPr lang="en-US" sz="2100" dirty="0" err="1"/>
              <a:t>處理暗嫰的問題</a:t>
            </a:r>
            <a:r>
              <a:rPr lang="zh-TW" altLang="en-US" sz="2100" dirty="0"/>
              <a:t>：</a:t>
            </a:r>
            <a:endParaRPr lang="en-US" altLang="zh-TW" sz="2100" dirty="0"/>
          </a:p>
          <a:p>
            <a:pPr lvl="1"/>
            <a:r>
              <a:rPr lang="zh-TW" altLang="en-US" sz="2100" dirty="0"/>
              <a:t>暗嫰的行為無可饒恕，但罪不至死，最起碼他可以娶了她瑪（申</a:t>
            </a:r>
            <a:r>
              <a:rPr lang="en-US" altLang="zh-TW" sz="2100" dirty="0"/>
              <a:t>22:28-29</a:t>
            </a:r>
            <a:r>
              <a:rPr lang="zh-TW" altLang="en-US" sz="2100" dirty="0"/>
              <a:t>）</a:t>
            </a:r>
            <a:endParaRPr lang="en-US" altLang="zh-TW" sz="2100" dirty="0"/>
          </a:p>
          <a:p>
            <a:pPr lvl="1"/>
            <a:r>
              <a:rPr lang="zh-TW" altLang="en-US" sz="2100" dirty="0"/>
              <a:t>押沙龍把她瑪藏在家中，沒有出面請王處理，就是押沙龍要自己報復</a:t>
            </a:r>
            <a:endParaRPr lang="en-US" altLang="zh-TW" sz="2100" dirty="0"/>
          </a:p>
          <a:p>
            <a:pPr lvl="1"/>
            <a:r>
              <a:rPr lang="zh-TW" altLang="en-US" sz="2100" dirty="0"/>
              <a:t>大衛對此發怒，卻沒有一個兩全的辦法</a:t>
            </a:r>
            <a:endParaRPr lang="en-US" altLang="zh-TW" sz="2100" dirty="0"/>
          </a:p>
          <a:p>
            <a:r>
              <a:rPr lang="zh-TW" altLang="en-US" sz="2100" dirty="0"/>
              <a:t>押沙龍逃跑</a:t>
            </a:r>
            <a:endParaRPr lang="en-US" altLang="zh-TW" sz="2100" dirty="0"/>
          </a:p>
          <a:p>
            <a:pPr lvl="1"/>
            <a:r>
              <a:rPr lang="en-US" sz="2100" dirty="0" err="1"/>
              <a:t>大衛一方面不能違反律法</a:t>
            </a:r>
            <a:r>
              <a:rPr lang="zh-TW" altLang="en-US" sz="2100" dirty="0"/>
              <a:t>，需要追討押沙龍的罪，另一方面，押沙龍是自己的兒子，他不願意看到他失去性命；原本，押沙龍永不回來是大衛認為最好的結局</a:t>
            </a:r>
            <a:endParaRPr lang="en-US" altLang="zh-TW" sz="2100" dirty="0"/>
          </a:p>
          <a:p>
            <a:pPr lvl="1"/>
            <a:r>
              <a:rPr lang="zh-TW" altLang="en-US" sz="2100" dirty="0"/>
              <a:t>約押的投機心理把大衛逼到不得不讓押沙龍回來，大衛沒有見押沙龍</a:t>
            </a:r>
            <a:endParaRPr lang="en-US" altLang="zh-TW" sz="2100" dirty="0"/>
          </a:p>
          <a:p>
            <a:pPr lvl="1"/>
            <a:r>
              <a:rPr lang="zh-TW" altLang="en-US" sz="2100" dirty="0"/>
              <a:t>押沙龍利用約押，大衛退讓了</a:t>
            </a:r>
            <a:endParaRPr lang="en-US" altLang="zh-TW" sz="2100" dirty="0"/>
          </a:p>
          <a:p>
            <a:r>
              <a:rPr lang="zh-TW" altLang="en-US" sz="2100" dirty="0"/>
              <a:t>大衛出逃</a:t>
            </a:r>
            <a:endParaRPr lang="en-US" altLang="zh-TW" sz="2100" dirty="0"/>
          </a:p>
          <a:p>
            <a:pPr lvl="1"/>
            <a:r>
              <a:rPr lang="zh-TW" altLang="en-US" sz="2100" dirty="0"/>
              <a:t>大衛得知押沙龍在希伯崙造反，帶著家人和臣僕逃跑，他勸迦特人以太離開，不要被牽連；也讓約櫃和祭司留在耶路撒冷，不要跟著顛沛流離 </a:t>
            </a:r>
            <a:r>
              <a:rPr lang="en-US" altLang="zh-TW" sz="2100" dirty="0"/>
              <a:t>==》</a:t>
            </a:r>
            <a:r>
              <a:rPr lang="zh-TW" altLang="en-US" sz="2100" dirty="0"/>
              <a:t>大衛對神的掌權和同在已經毫無疑問，不再倚靠外在環境甚至約櫃的隨同</a:t>
            </a:r>
            <a:endParaRPr lang="en-US" altLang="zh-TW" sz="2100" dirty="0"/>
          </a:p>
          <a:p>
            <a:pPr lvl="1"/>
            <a:r>
              <a:rPr lang="zh-TW" altLang="en-US" sz="2100" dirty="0"/>
              <a:t>對於示每的咒罵，大衛坦然接受，知道神在看顧，對錯不在乎人的言語。</a:t>
            </a:r>
            <a:r>
              <a:rPr lang="en-US" altLang="zh-TW" sz="2100" dirty="0"/>
              <a:t>【</a:t>
            </a:r>
            <a:r>
              <a:rPr lang="zh-TW" altLang="en-US" sz="2100" dirty="0"/>
              <a:t>詩篇</a:t>
            </a:r>
            <a:r>
              <a:rPr lang="en-US" altLang="zh-TW" sz="2100" dirty="0"/>
              <a:t>39:9】</a:t>
            </a:r>
          </a:p>
          <a:p>
            <a:pPr lvl="1"/>
            <a:r>
              <a:rPr lang="zh-TW" altLang="en-US" sz="2100" dirty="0"/>
              <a:t>在急難中倚靠神的智慧，神的幫助，利用內應，瓦解了押沙龍的內亂</a:t>
            </a:r>
            <a:endParaRPr lang="en-US" altLang="zh-TW" sz="2100" dirty="0"/>
          </a:p>
          <a:p>
            <a:endParaRPr lang="en-US" altLang="zh-TW" dirty="0"/>
          </a:p>
          <a:p>
            <a:pPr marL="53035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64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大衛王家庭破裂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13-17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srgbClr val="0432FF"/>
                </a:solidFill>
              </a:rPr>
              <a:t>人物分析</a:t>
            </a:r>
            <a:endParaRPr lang="en-US" sz="24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en-US" sz="2100" dirty="0" err="1"/>
              <a:t>亞希多弗</a:t>
            </a:r>
            <a:r>
              <a:rPr lang="zh-TW" altLang="en-US" sz="2100" dirty="0"/>
              <a:t>  </a:t>
            </a:r>
            <a:r>
              <a:rPr lang="en-US" altLang="zh-TW" sz="2100" dirty="0"/>
              <a:t>vs. </a:t>
            </a:r>
            <a:r>
              <a:rPr lang="zh-TW" altLang="en-US" sz="2100" dirty="0"/>
              <a:t>戶篩</a:t>
            </a:r>
            <a:endParaRPr lang="en-US" altLang="zh-TW" sz="2100" dirty="0"/>
          </a:p>
          <a:p>
            <a:r>
              <a:rPr lang="zh-TW" altLang="en-US" sz="2100" dirty="0"/>
              <a:t>兩位都是老謀深算</a:t>
            </a:r>
            <a:endParaRPr lang="en-US" altLang="zh-TW" sz="2100" dirty="0"/>
          </a:p>
          <a:p>
            <a:r>
              <a:rPr lang="zh-TW" altLang="en-US" dirty="0"/>
              <a:t>兩位都熟悉大衛</a:t>
            </a:r>
            <a:endParaRPr lang="en-US" altLang="zh-TW" dirty="0"/>
          </a:p>
          <a:p>
            <a:r>
              <a:rPr lang="zh-TW" altLang="en-US" dirty="0"/>
              <a:t>不同之處</a:t>
            </a:r>
            <a:endParaRPr lang="en-US" altLang="zh-TW" dirty="0"/>
          </a:p>
          <a:p>
            <a:pPr lvl="1"/>
            <a:r>
              <a:rPr lang="zh-TW" altLang="en-US" dirty="0"/>
              <a:t>亞希多弗的目的是借押沙龍的手殺死大衛 </a:t>
            </a:r>
            <a:r>
              <a:rPr lang="en-US" altLang="zh-TW" dirty="0"/>
              <a:t>--</a:t>
            </a:r>
            <a:r>
              <a:rPr lang="zh-TW" altLang="en-US" dirty="0"/>
              <a:t> “快準狠”</a:t>
            </a:r>
            <a:endParaRPr lang="en-US" altLang="zh-TW" dirty="0"/>
          </a:p>
          <a:p>
            <a:pPr lvl="1"/>
            <a:r>
              <a:rPr lang="zh-TW" altLang="en-US" dirty="0"/>
              <a:t>戶篩的目的是保護大衛不受傷害。對策是抓住押沙龍的自我心理，建議把戰爭做大，讓押沙龍的勝利更加榮耀，藉以拖延時間讓大衛逃脫</a:t>
            </a:r>
            <a:endParaRPr lang="en-US" altLang="zh-TW" dirty="0"/>
          </a:p>
          <a:p>
            <a:r>
              <a:rPr lang="zh-TW" altLang="en-US" dirty="0"/>
              <a:t>結局 </a:t>
            </a:r>
            <a:r>
              <a:rPr lang="en-US" altLang="zh-TW" dirty="0"/>
              <a:t>–</a:t>
            </a:r>
            <a:r>
              <a:rPr lang="zh-TW" altLang="en-US" dirty="0"/>
              <a:t> 神掌權</a:t>
            </a:r>
            <a:endParaRPr lang="en-US" altLang="zh-TW" dirty="0"/>
          </a:p>
          <a:p>
            <a:pPr lvl="1"/>
            <a:r>
              <a:rPr lang="zh-TW" altLang="en-US" dirty="0"/>
              <a:t>大衛禱告讓亞希多弗的計謀變為愚拙。神就成就了。結局只好自殺。</a:t>
            </a:r>
            <a:endParaRPr lang="en-US" altLang="zh-TW" dirty="0"/>
          </a:p>
          <a:p>
            <a:pPr lvl="1"/>
            <a:r>
              <a:rPr lang="zh-TW" altLang="en-US" dirty="0"/>
              <a:t>戶篩是神幫助大衛的一個僕人，他的智慧來自神，所以他成功了</a:t>
            </a:r>
            <a:endParaRPr lang="en-US" altLang="zh-TW" dirty="0"/>
          </a:p>
          <a:p>
            <a:pPr>
              <a:buFont typeface="Wingdings" pitchFamily="2" charset="2"/>
              <a:buChar char="v"/>
            </a:pPr>
            <a:r>
              <a:rPr lang="zh-TW" altLang="en-US" dirty="0"/>
              <a:t>從神來的智慧能解除任何人的詭計</a:t>
            </a:r>
            <a:endParaRPr lang="en-US" altLang="zh-TW" dirty="0"/>
          </a:p>
          <a:p>
            <a:pPr marL="530352" lvl="1" indent="0">
              <a:buNone/>
            </a:pPr>
            <a:endParaRPr lang="en-US" altLang="zh-TW" dirty="0"/>
          </a:p>
          <a:p>
            <a:pPr marL="53035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97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4E7C-C31F-EF48-8AD0-4E312F254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285" y="685800"/>
            <a:ext cx="10224656" cy="947526"/>
          </a:xfrm>
        </p:spPr>
        <p:txBody>
          <a:bodyPr>
            <a:normAutofit/>
          </a:bodyPr>
          <a:lstStyle/>
          <a:p>
            <a:r>
              <a:rPr lang="zh-TW" altLang="en-US" dirty="0"/>
              <a:t>第十二課</a:t>
            </a:r>
            <a:r>
              <a:rPr lang="en-US" altLang="zh-TW" dirty="0"/>
              <a:t>	</a:t>
            </a:r>
            <a:r>
              <a:rPr lang="zh-TW" altLang="en-US" dirty="0"/>
              <a:t>大衛王家庭破裂</a:t>
            </a:r>
            <a:r>
              <a:rPr lang="en-US" dirty="0"/>
              <a:t> </a:t>
            </a:r>
            <a:r>
              <a:rPr lang="zh-TW" altLang="en-US" dirty="0"/>
              <a:t>（撒下</a:t>
            </a:r>
            <a:r>
              <a:rPr lang="en-US" altLang="zh-TW" dirty="0"/>
              <a:t>13-17</a:t>
            </a:r>
            <a:r>
              <a:rPr lang="zh-TW" altLang="en-US" dirty="0"/>
              <a:t>章）</a:t>
            </a:r>
            <a:endParaRPr kumimoji="1" lang="zh-TW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ADE3C-6890-DC4E-BD13-2561EF95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2E3B7-1500-F542-B77C-E2896A45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1633327"/>
            <a:ext cx="10340237" cy="5043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432FF"/>
                </a:solidFill>
              </a:rPr>
              <a:t>重點與應用</a:t>
            </a:r>
            <a:endParaRPr lang="en-US" dirty="0">
              <a:solidFill>
                <a:srgbClr val="0432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800" dirty="0" err="1"/>
              <a:t>我們身邊的朋友</a:t>
            </a:r>
            <a:r>
              <a:rPr lang="en-US" altLang="zh-TW" sz="1800" dirty="0"/>
              <a:t>/</a:t>
            </a:r>
            <a:r>
              <a:rPr lang="zh-TW" altLang="en-US" sz="1800" dirty="0"/>
              <a:t>同工對我們的人生有很大的影響，所以在交友方面要很謹慎，尤其是年輕人</a:t>
            </a:r>
            <a:endParaRPr lang="en-US" altLang="zh-TW" sz="1800" dirty="0"/>
          </a:p>
          <a:p>
            <a:pPr lvl="1"/>
            <a:r>
              <a:rPr lang="en-US" sz="1600" dirty="0" err="1"/>
              <a:t>暗嫰</a:t>
            </a:r>
            <a:r>
              <a:rPr lang="zh-TW" altLang="en-US" sz="1600" dirty="0"/>
              <a:t> </a:t>
            </a:r>
            <a:r>
              <a:rPr lang="en-US" altLang="zh-TW" sz="1600" dirty="0"/>
              <a:t>–</a:t>
            </a:r>
            <a:r>
              <a:rPr lang="zh-TW" altLang="en-US" sz="1600" dirty="0"/>
              <a:t> 約拿達 （表兄弟）</a:t>
            </a:r>
            <a:endParaRPr lang="en-US" altLang="zh-TW" sz="1600" dirty="0"/>
          </a:p>
          <a:p>
            <a:pPr lvl="1"/>
            <a:r>
              <a:rPr lang="zh-TW" altLang="en-US" sz="1600" dirty="0"/>
              <a:t>押沙龍 </a:t>
            </a:r>
            <a:r>
              <a:rPr lang="en-US" altLang="zh-TW" sz="1600" dirty="0"/>
              <a:t>–</a:t>
            </a:r>
            <a:r>
              <a:rPr lang="zh-TW" altLang="en-US" sz="1600" dirty="0"/>
              <a:t> 亞希多弗 </a:t>
            </a:r>
            <a:r>
              <a:rPr lang="en-US" altLang="zh-TW" sz="1600" dirty="0"/>
              <a:t>/</a:t>
            </a:r>
            <a:r>
              <a:rPr lang="zh-TW" altLang="en-US" sz="1600" dirty="0"/>
              <a:t> 戶篩</a:t>
            </a:r>
            <a:endParaRPr lang="en-US" altLang="zh-TW" sz="1600" dirty="0"/>
          </a:p>
          <a:p>
            <a:pPr lvl="1"/>
            <a:r>
              <a:rPr lang="zh-TW" altLang="en-US" sz="1600" dirty="0"/>
              <a:t>大衛 </a:t>
            </a:r>
            <a:r>
              <a:rPr lang="en-US" altLang="zh-TW" sz="1600" dirty="0"/>
              <a:t>–</a:t>
            </a:r>
            <a:r>
              <a:rPr lang="zh-TW" altLang="en-US" sz="1600" dirty="0"/>
              <a:t> 約押 </a:t>
            </a:r>
            <a:r>
              <a:rPr lang="en-US" altLang="zh-TW" sz="1600" dirty="0"/>
              <a:t>/</a:t>
            </a:r>
            <a:r>
              <a:rPr lang="zh-TW" altLang="en-US" sz="1600" dirty="0"/>
              <a:t> 戶篩，撒督，以太</a:t>
            </a:r>
            <a:endParaRPr lang="en-US" altLang="zh-TW" sz="1600" dirty="0"/>
          </a:p>
          <a:p>
            <a:pPr marL="530352" lvl="1" indent="0">
              <a:buNone/>
            </a:pPr>
            <a:endParaRPr lang="en-US" altLang="zh-TW" sz="1800" dirty="0"/>
          </a:p>
          <a:p>
            <a:pPr lvl="1">
              <a:buFont typeface="Wingdings" pitchFamily="2" charset="2"/>
              <a:buChar char="v"/>
            </a:pPr>
            <a:r>
              <a:rPr lang="zh-TW" altLang="en-US" sz="1800" dirty="0"/>
              <a:t>真正的知心朋友需要有同樣的三觀和對神的信靠，能彼此造就，彼此督促，彼此鼓勵，忠心相待</a:t>
            </a:r>
            <a:endParaRPr lang="en-US" sz="1800" dirty="0"/>
          </a:p>
          <a:p>
            <a:pPr marL="342900" indent="-342900">
              <a:buFont typeface="+mj-lt"/>
              <a:buAutoNum type="arabicPeriod"/>
            </a:pPr>
            <a:r>
              <a:rPr lang="zh-TW" altLang="en-US" sz="1800" dirty="0"/>
              <a:t>不可離開神的律法；持守律法讓我們蒙福，少走彎路</a:t>
            </a:r>
            <a:endParaRPr lang="en-US" altLang="zh-TW" sz="1800" dirty="0"/>
          </a:p>
          <a:p>
            <a:pPr lvl="1"/>
            <a:r>
              <a:rPr lang="zh-TW" altLang="en-US" sz="1600" dirty="0"/>
              <a:t>暗嫰對妹妹的垂涎，占有再棄絕</a:t>
            </a:r>
            <a:endParaRPr lang="en-US" altLang="zh-TW" sz="1600" dirty="0"/>
          </a:p>
          <a:p>
            <a:pPr lvl="1"/>
            <a:r>
              <a:rPr lang="en-US" sz="1600" dirty="0" err="1"/>
              <a:t>大衛沒有馬上對暗嫰和押沙龍的處罰</a:t>
            </a:r>
            <a:endParaRPr lang="en-US" sz="1600" dirty="0"/>
          </a:p>
          <a:p>
            <a:pPr lvl="1"/>
            <a:r>
              <a:rPr lang="en-US" sz="1600" dirty="0" err="1"/>
              <a:t>大衛讓押沙龍回來</a:t>
            </a:r>
            <a:r>
              <a:rPr lang="zh-TW" altLang="en-US" sz="1600" dirty="0"/>
              <a:t>，又讓他自由行動</a:t>
            </a:r>
            <a:endParaRPr lang="en-US" altLang="zh-TW" sz="1600" dirty="0"/>
          </a:p>
          <a:p>
            <a:pPr lvl="1"/>
            <a:r>
              <a:rPr lang="zh-TW" altLang="en-US" sz="1600" dirty="0"/>
              <a:t>大衛被提哥亞婦人說服</a:t>
            </a:r>
            <a:endParaRPr lang="en-US" sz="1600" dirty="0"/>
          </a:p>
          <a:p>
            <a:pPr lvl="1">
              <a:buFont typeface="Wingdings" pitchFamily="2" charset="2"/>
              <a:buChar char="v"/>
            </a:pPr>
            <a:r>
              <a:rPr lang="en-US" sz="1800" dirty="0" err="1"/>
              <a:t>我們今天也不能在神的教導上打折扣</a:t>
            </a:r>
            <a:r>
              <a:rPr lang="zh-TW" altLang="en-US" sz="1800" dirty="0"/>
              <a:t>，否則我們很容易一步錯，步步錯</a:t>
            </a:r>
            <a:endParaRPr lang="en-US" sz="1800" dirty="0"/>
          </a:p>
          <a:p>
            <a:pPr marL="0" indent="0">
              <a:buNone/>
            </a:pPr>
            <a:endParaRPr lang="en-US" altLang="zh-TW" dirty="0"/>
          </a:p>
          <a:p>
            <a:pPr marL="53035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48916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1791</Words>
  <Application>Microsoft Macintosh PowerPoint</Application>
  <PresentationFormat>Widescreen</PresentationFormat>
  <Paragraphs>200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LiSong Pro Light</vt:lpstr>
      <vt:lpstr>Arial</vt:lpstr>
      <vt:lpstr>Calibri</vt:lpstr>
      <vt:lpstr>Franklin Gothic Book</vt:lpstr>
      <vt:lpstr>Wingdings</vt:lpstr>
      <vt:lpstr>Crop</vt:lpstr>
      <vt:lpstr>大衛家族</vt:lpstr>
      <vt:lpstr>第十三課 大衛王家庭破裂 （撒下13-17章）</vt:lpstr>
      <vt:lpstr>PowerPoint Presentation</vt:lpstr>
      <vt:lpstr>PowerPoint Presentation</vt:lpstr>
      <vt:lpstr>第十二課 大衛王家庭破裂 （撒下13-17章）</vt:lpstr>
      <vt:lpstr>第十二課 大衛王家庭破裂 （撒下13-17章）</vt:lpstr>
      <vt:lpstr>第十二課 大衛王家庭破裂 （撒下13-17章）</vt:lpstr>
      <vt:lpstr>第十二課 大衛王家庭破裂 （撒下13-17章）</vt:lpstr>
      <vt:lpstr>第十二課 大衛王家庭破裂 （撒下13-17章）</vt:lpstr>
      <vt:lpstr>第十二課 大衛王家庭破裂 （撒下13-17章）</vt:lpstr>
      <vt:lpstr>第十二課 大衛王家庭破裂 （撒下13-17章）</vt:lpstr>
      <vt:lpstr>第十二課 大衛王家庭破裂 （撒下13-17章）</vt:lpstr>
      <vt:lpstr>第十二課 大衛王家庭破裂 （撒下13-17章）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大衛家族</dc:title>
  <dc:creator>Sandy Mau</dc:creator>
  <cp:lastModifiedBy>Sandy Mau</cp:lastModifiedBy>
  <cp:revision>1</cp:revision>
  <dcterms:created xsi:type="dcterms:W3CDTF">2020-11-30T22:08:01Z</dcterms:created>
  <dcterms:modified xsi:type="dcterms:W3CDTF">2020-11-30T22:08:32Z</dcterms:modified>
</cp:coreProperties>
</file>