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1058" r:id="rId2"/>
    <p:sldId id="1065" r:id="rId3"/>
    <p:sldId id="1063" r:id="rId4"/>
    <p:sldId id="1064" r:id="rId5"/>
    <p:sldId id="1059" r:id="rId6"/>
    <p:sldId id="1060" r:id="rId7"/>
    <p:sldId id="1062" r:id="rId8"/>
    <p:sldId id="1061" r:id="rId9"/>
    <p:sldId id="1067" r:id="rId10"/>
    <p:sldId id="1068" r:id="rId11"/>
    <p:sldId id="1069" r:id="rId12"/>
    <p:sldId id="1070" r:id="rId13"/>
    <p:sldId id="1071" r:id="rId14"/>
    <p:sldId id="1072" r:id="rId15"/>
    <p:sldId id="1073" r:id="rId16"/>
    <p:sldId id="1074" r:id="rId17"/>
    <p:sldId id="10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B5E4D-6309-7643-AB04-E14BC2F7930D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0495CC-98BC-7340-B866-9E336D837F8D}">
      <dgm:prSet phldrT="[Text]"/>
      <dgm:spPr/>
      <dgm:t>
        <a:bodyPr/>
        <a:lstStyle/>
        <a:p>
          <a:r>
            <a:rPr lang="en-US" dirty="0" err="1"/>
            <a:t>耶西</a:t>
          </a:r>
          <a:endParaRPr lang="en-US" dirty="0"/>
        </a:p>
      </dgm:t>
    </dgm:pt>
    <dgm:pt modelId="{1373799F-E5F4-444C-B543-171F035E8C5B}" type="parTrans" cxnId="{63C3E80F-6475-F04F-9A09-305C13764CC5}">
      <dgm:prSet/>
      <dgm:spPr/>
      <dgm:t>
        <a:bodyPr/>
        <a:lstStyle/>
        <a:p>
          <a:endParaRPr lang="en-US"/>
        </a:p>
      </dgm:t>
    </dgm:pt>
    <dgm:pt modelId="{2AE9B3C8-6F7A-9A48-A71B-7C0230141D22}" type="sibTrans" cxnId="{63C3E80F-6475-F04F-9A09-305C13764CC5}">
      <dgm:prSet/>
      <dgm:spPr/>
      <dgm:t>
        <a:bodyPr/>
        <a:lstStyle/>
        <a:p>
          <a:endParaRPr lang="en-US"/>
        </a:p>
      </dgm:t>
    </dgm:pt>
    <dgm:pt modelId="{AE883767-D85B-9A49-A873-FC9C9C443444}">
      <dgm:prSet phldrT="[Text]"/>
      <dgm:spPr/>
      <dgm:t>
        <a:bodyPr/>
        <a:lstStyle/>
        <a:p>
          <a:r>
            <a:rPr lang="en-US" dirty="0" err="1"/>
            <a:t>大衛</a:t>
          </a:r>
          <a:endParaRPr lang="en-US" dirty="0"/>
        </a:p>
      </dgm:t>
    </dgm:pt>
    <dgm:pt modelId="{3806D755-9A3B-DC46-9E65-1EE144D55F46}" type="parTrans" cxnId="{7CABFFFF-9359-444F-BC4A-1855B07B7C57}">
      <dgm:prSet/>
      <dgm:spPr/>
      <dgm:t>
        <a:bodyPr/>
        <a:lstStyle/>
        <a:p>
          <a:endParaRPr lang="en-US"/>
        </a:p>
      </dgm:t>
    </dgm:pt>
    <dgm:pt modelId="{E1F02069-F519-F144-AC16-4CB334C1447C}" type="sibTrans" cxnId="{7CABFFFF-9359-444F-BC4A-1855B07B7C57}">
      <dgm:prSet/>
      <dgm:spPr/>
      <dgm:t>
        <a:bodyPr/>
        <a:lstStyle/>
        <a:p>
          <a:endParaRPr lang="en-US"/>
        </a:p>
      </dgm:t>
    </dgm:pt>
    <dgm:pt modelId="{0703AC3C-48DD-3D46-A8F0-77757ECC6D09}">
      <dgm:prSet phldrT="[Text]"/>
      <dgm:spPr/>
      <dgm:t>
        <a:bodyPr/>
        <a:lstStyle/>
        <a:p>
          <a:r>
            <a:rPr lang="en-US" dirty="0" err="1"/>
            <a:t>暗嫰</a:t>
          </a:r>
          <a:endParaRPr lang="en-US" dirty="0"/>
        </a:p>
      </dgm:t>
    </dgm:pt>
    <dgm:pt modelId="{0C5FDC4A-7905-4B4E-834A-AA3C3F2B689D}" type="parTrans" cxnId="{80461486-1897-2349-95E8-B358DA6CA154}">
      <dgm:prSet/>
      <dgm:spPr/>
      <dgm:t>
        <a:bodyPr/>
        <a:lstStyle/>
        <a:p>
          <a:endParaRPr lang="en-US"/>
        </a:p>
      </dgm:t>
    </dgm:pt>
    <dgm:pt modelId="{676ED6F6-BAD3-3547-8126-82CB56B9BB89}" type="sibTrans" cxnId="{80461486-1897-2349-95E8-B358DA6CA154}">
      <dgm:prSet/>
      <dgm:spPr/>
      <dgm:t>
        <a:bodyPr/>
        <a:lstStyle/>
        <a:p>
          <a:endParaRPr lang="en-US"/>
        </a:p>
      </dgm:t>
    </dgm:pt>
    <dgm:pt modelId="{FF5254B8-1D79-4948-B00F-69B1BEFEAEEA}">
      <dgm:prSet phldrT="[Text]"/>
      <dgm:spPr/>
      <dgm:t>
        <a:bodyPr/>
        <a:lstStyle/>
        <a:p>
          <a:r>
            <a:rPr lang="en-US" dirty="0" err="1"/>
            <a:t>基利押</a:t>
          </a:r>
          <a:endParaRPr lang="en-US" dirty="0"/>
        </a:p>
      </dgm:t>
    </dgm:pt>
    <dgm:pt modelId="{81DB3426-2F83-7245-B34B-1190FB137E47}" type="parTrans" cxnId="{D33EC5F6-ED8F-1C47-80B7-EBBE94A496DD}">
      <dgm:prSet/>
      <dgm:spPr/>
      <dgm:t>
        <a:bodyPr/>
        <a:lstStyle/>
        <a:p>
          <a:endParaRPr lang="en-US"/>
        </a:p>
      </dgm:t>
    </dgm:pt>
    <dgm:pt modelId="{91136207-D0DF-E648-9F97-7AB51C157FD6}" type="sibTrans" cxnId="{D33EC5F6-ED8F-1C47-80B7-EBBE94A496DD}">
      <dgm:prSet/>
      <dgm:spPr/>
      <dgm:t>
        <a:bodyPr/>
        <a:lstStyle/>
        <a:p>
          <a:endParaRPr lang="en-US"/>
        </a:p>
      </dgm:t>
    </dgm:pt>
    <dgm:pt modelId="{F493B132-1BC2-674B-BB40-66CEB74896BC}">
      <dgm:prSet phldrT="[Text]"/>
      <dgm:spPr/>
      <dgm:t>
        <a:bodyPr/>
        <a:lstStyle/>
        <a:p>
          <a:r>
            <a:rPr lang="en-US" dirty="0" err="1"/>
            <a:t>亞比該</a:t>
          </a:r>
          <a:endParaRPr lang="en-US" dirty="0"/>
        </a:p>
      </dgm:t>
    </dgm:pt>
    <dgm:pt modelId="{8BAD61A6-1BBF-7B4F-9683-464FC52F9105}" type="parTrans" cxnId="{E9A8AA37-4322-C648-B36E-ED0558214296}">
      <dgm:prSet/>
      <dgm:spPr/>
      <dgm:t>
        <a:bodyPr/>
        <a:lstStyle/>
        <a:p>
          <a:endParaRPr lang="en-US"/>
        </a:p>
      </dgm:t>
    </dgm:pt>
    <dgm:pt modelId="{0642BD55-2614-084F-B23C-E4CA9F345771}" type="sibTrans" cxnId="{E9A8AA37-4322-C648-B36E-ED0558214296}">
      <dgm:prSet/>
      <dgm:spPr/>
      <dgm:t>
        <a:bodyPr/>
        <a:lstStyle/>
        <a:p>
          <a:endParaRPr lang="en-US"/>
        </a:p>
      </dgm:t>
    </dgm:pt>
    <dgm:pt modelId="{16CC2226-2C3F-2240-B167-BCA5C8E03FB0}">
      <dgm:prSet phldrT="[Text]"/>
      <dgm:spPr/>
      <dgm:t>
        <a:bodyPr/>
        <a:lstStyle/>
        <a:p>
          <a:r>
            <a:rPr lang="en-US" dirty="0" err="1"/>
            <a:t>亞瑪撒</a:t>
          </a:r>
          <a:endParaRPr lang="en-US" dirty="0"/>
        </a:p>
      </dgm:t>
    </dgm:pt>
    <dgm:pt modelId="{82C8C5CC-A7F7-6341-8A22-371D457079F2}" type="parTrans" cxnId="{53464840-568F-D843-A4A7-EF07C422318F}">
      <dgm:prSet/>
      <dgm:spPr/>
      <dgm:t>
        <a:bodyPr/>
        <a:lstStyle/>
        <a:p>
          <a:endParaRPr lang="en-US"/>
        </a:p>
      </dgm:t>
    </dgm:pt>
    <dgm:pt modelId="{00E2C25B-8EA9-E947-9614-65B1D011E972}" type="sibTrans" cxnId="{53464840-568F-D843-A4A7-EF07C422318F}">
      <dgm:prSet/>
      <dgm:spPr/>
      <dgm:t>
        <a:bodyPr/>
        <a:lstStyle/>
        <a:p>
          <a:endParaRPr lang="en-US"/>
        </a:p>
      </dgm:t>
    </dgm:pt>
    <dgm:pt modelId="{0991A644-0244-974B-AC3F-42A2DC63AD74}">
      <dgm:prSet/>
      <dgm:spPr/>
      <dgm:t>
        <a:bodyPr/>
        <a:lstStyle/>
        <a:p>
          <a:r>
            <a:rPr lang="en-US" dirty="0" err="1"/>
            <a:t>洗魯雅</a:t>
          </a:r>
          <a:endParaRPr lang="en-US" dirty="0"/>
        </a:p>
      </dgm:t>
    </dgm:pt>
    <dgm:pt modelId="{D98202E1-030C-4E49-BCE7-4275BE507C1B}" type="parTrans" cxnId="{F87CC57C-2670-2241-988A-4B3D02995575}">
      <dgm:prSet/>
      <dgm:spPr/>
      <dgm:t>
        <a:bodyPr/>
        <a:lstStyle/>
        <a:p>
          <a:endParaRPr lang="en-US"/>
        </a:p>
      </dgm:t>
    </dgm:pt>
    <dgm:pt modelId="{67AE06C6-8A06-1D4F-A02F-532E6A60EEFB}" type="sibTrans" cxnId="{F87CC57C-2670-2241-988A-4B3D02995575}">
      <dgm:prSet/>
      <dgm:spPr/>
      <dgm:t>
        <a:bodyPr/>
        <a:lstStyle/>
        <a:p>
          <a:endParaRPr lang="en-US"/>
        </a:p>
      </dgm:t>
    </dgm:pt>
    <dgm:pt modelId="{D71D883B-608D-2A4A-BC5C-4479999B62FF}">
      <dgm:prSet/>
      <dgm:spPr/>
      <dgm:t>
        <a:bodyPr/>
        <a:lstStyle/>
        <a:p>
          <a:r>
            <a:rPr lang="en-US" dirty="0" err="1"/>
            <a:t>亞比篩</a:t>
          </a:r>
          <a:endParaRPr lang="en-US" dirty="0"/>
        </a:p>
      </dgm:t>
    </dgm:pt>
    <dgm:pt modelId="{C74CDAD4-311E-A74E-8E80-21FA621035BF}" type="parTrans" cxnId="{D0420AEB-B33D-C14C-BBE2-FDD50107ED40}">
      <dgm:prSet/>
      <dgm:spPr/>
      <dgm:t>
        <a:bodyPr/>
        <a:lstStyle/>
        <a:p>
          <a:endParaRPr lang="en-US"/>
        </a:p>
      </dgm:t>
    </dgm:pt>
    <dgm:pt modelId="{1C82D666-8152-454D-95CE-D681169B63F9}" type="sibTrans" cxnId="{D0420AEB-B33D-C14C-BBE2-FDD50107ED40}">
      <dgm:prSet/>
      <dgm:spPr/>
      <dgm:t>
        <a:bodyPr/>
        <a:lstStyle/>
        <a:p>
          <a:endParaRPr lang="en-US"/>
        </a:p>
      </dgm:t>
    </dgm:pt>
    <dgm:pt modelId="{64C7506B-5295-3B4A-B717-BB6B2E5679B2}">
      <dgm:prSet/>
      <dgm:spPr/>
      <dgm:t>
        <a:bodyPr/>
        <a:lstStyle/>
        <a:p>
          <a:r>
            <a:rPr lang="en-US" dirty="0" err="1"/>
            <a:t>約押</a:t>
          </a:r>
          <a:endParaRPr lang="en-US" dirty="0"/>
        </a:p>
      </dgm:t>
    </dgm:pt>
    <dgm:pt modelId="{02FAAEB0-D5D0-F94A-A76A-5481904E58EA}" type="parTrans" cxnId="{F90C31F3-F273-8A4C-BF85-AF82E1F15AAE}">
      <dgm:prSet/>
      <dgm:spPr/>
      <dgm:t>
        <a:bodyPr/>
        <a:lstStyle/>
        <a:p>
          <a:endParaRPr lang="en-US"/>
        </a:p>
      </dgm:t>
    </dgm:pt>
    <dgm:pt modelId="{DD121924-FD02-C746-86FF-A6C79DA7DB4C}" type="sibTrans" cxnId="{F90C31F3-F273-8A4C-BF85-AF82E1F15AAE}">
      <dgm:prSet/>
      <dgm:spPr/>
      <dgm:t>
        <a:bodyPr/>
        <a:lstStyle/>
        <a:p>
          <a:endParaRPr lang="en-US"/>
        </a:p>
      </dgm:t>
    </dgm:pt>
    <dgm:pt modelId="{33EEF236-80BC-AB4F-B060-3123CB345B81}">
      <dgm:prSet/>
      <dgm:spPr/>
      <dgm:t>
        <a:bodyPr/>
        <a:lstStyle/>
        <a:p>
          <a:r>
            <a:rPr lang="en-US" dirty="0" err="1"/>
            <a:t>亞撒黑</a:t>
          </a:r>
          <a:endParaRPr lang="en-US" dirty="0"/>
        </a:p>
      </dgm:t>
    </dgm:pt>
    <dgm:pt modelId="{461C7F6F-6171-A041-AE10-8CCDB9B6DFD5}" type="parTrans" cxnId="{753BB4D7-641D-1B47-BFF6-0D938468DEE2}">
      <dgm:prSet/>
      <dgm:spPr/>
      <dgm:t>
        <a:bodyPr/>
        <a:lstStyle/>
        <a:p>
          <a:endParaRPr lang="en-US"/>
        </a:p>
      </dgm:t>
    </dgm:pt>
    <dgm:pt modelId="{477E125B-8235-9842-AA9E-42092C030B51}" type="sibTrans" cxnId="{753BB4D7-641D-1B47-BFF6-0D938468DEE2}">
      <dgm:prSet/>
      <dgm:spPr/>
      <dgm:t>
        <a:bodyPr/>
        <a:lstStyle/>
        <a:p>
          <a:endParaRPr lang="en-US"/>
        </a:p>
      </dgm:t>
    </dgm:pt>
    <dgm:pt modelId="{42C72816-2847-2848-8343-297658C8BA1B}">
      <dgm:prSet phldrT="[Text]"/>
      <dgm:spPr/>
      <dgm:t>
        <a:bodyPr/>
        <a:lstStyle/>
        <a:p>
          <a:r>
            <a:rPr lang="en-US" dirty="0" err="1"/>
            <a:t>押沙龍</a:t>
          </a:r>
          <a:endParaRPr lang="en-US" dirty="0"/>
        </a:p>
      </dgm:t>
    </dgm:pt>
    <dgm:pt modelId="{DE1ACAEB-D7C7-5E4D-9C1F-52EB2D5DFDEF}" type="parTrans" cxnId="{8D984BB6-E645-2940-8F12-FD93023B7B2F}">
      <dgm:prSet/>
      <dgm:spPr/>
      <dgm:t>
        <a:bodyPr/>
        <a:lstStyle/>
        <a:p>
          <a:endParaRPr lang="en-US"/>
        </a:p>
      </dgm:t>
    </dgm:pt>
    <dgm:pt modelId="{1D3C6BC1-9FD4-574F-8185-4D1ABA64E30F}" type="sibTrans" cxnId="{8D984BB6-E645-2940-8F12-FD93023B7B2F}">
      <dgm:prSet/>
      <dgm:spPr/>
      <dgm:t>
        <a:bodyPr/>
        <a:lstStyle/>
        <a:p>
          <a:endParaRPr lang="en-US"/>
        </a:p>
      </dgm:t>
    </dgm:pt>
    <dgm:pt modelId="{9A0A19F3-CB86-CA47-AD74-C7E2FA3BC5EF}">
      <dgm:prSet phldrT="[Text]"/>
      <dgm:spPr/>
      <dgm:t>
        <a:bodyPr/>
        <a:lstStyle/>
        <a:p>
          <a:r>
            <a:rPr lang="en-US" dirty="0" err="1"/>
            <a:t>亞多尼雅</a:t>
          </a:r>
          <a:endParaRPr lang="en-US" dirty="0"/>
        </a:p>
      </dgm:t>
    </dgm:pt>
    <dgm:pt modelId="{98F8FF96-65E6-D442-B399-3DDC54829CC2}" type="parTrans" cxnId="{522BD519-427F-0B48-85E1-CF034972CA6A}">
      <dgm:prSet/>
      <dgm:spPr/>
      <dgm:t>
        <a:bodyPr/>
        <a:lstStyle/>
        <a:p>
          <a:endParaRPr lang="en-US"/>
        </a:p>
      </dgm:t>
    </dgm:pt>
    <dgm:pt modelId="{7D6CE540-B026-4C49-8593-147AE6F40450}" type="sibTrans" cxnId="{522BD519-427F-0B48-85E1-CF034972CA6A}">
      <dgm:prSet/>
      <dgm:spPr/>
      <dgm:t>
        <a:bodyPr/>
        <a:lstStyle/>
        <a:p>
          <a:endParaRPr lang="en-US"/>
        </a:p>
      </dgm:t>
    </dgm:pt>
    <dgm:pt modelId="{ED5D03FD-6F0F-0842-A830-C22259B11035}">
      <dgm:prSet phldrT="[Text]"/>
      <dgm:spPr/>
      <dgm:t>
        <a:bodyPr/>
        <a:lstStyle/>
        <a:p>
          <a:r>
            <a:rPr lang="en-US" dirty="0" err="1"/>
            <a:t>以特念</a:t>
          </a:r>
          <a:endParaRPr lang="en-US" dirty="0"/>
        </a:p>
      </dgm:t>
    </dgm:pt>
    <dgm:pt modelId="{EF19F2A0-C652-1640-944F-2BEAACD418CC}" type="parTrans" cxnId="{604461DC-81DC-C04C-BC1D-E0CA49CB0E1E}">
      <dgm:prSet/>
      <dgm:spPr/>
      <dgm:t>
        <a:bodyPr/>
        <a:lstStyle/>
        <a:p>
          <a:endParaRPr lang="en-US"/>
        </a:p>
      </dgm:t>
    </dgm:pt>
    <dgm:pt modelId="{CB8137A6-1DF6-9D4B-8027-F2FEB5217BB3}" type="sibTrans" cxnId="{604461DC-81DC-C04C-BC1D-E0CA49CB0E1E}">
      <dgm:prSet/>
      <dgm:spPr/>
      <dgm:t>
        <a:bodyPr/>
        <a:lstStyle/>
        <a:p>
          <a:endParaRPr lang="en-US"/>
        </a:p>
      </dgm:t>
    </dgm:pt>
    <dgm:pt modelId="{70997D5D-D104-F54E-9A91-2EC648F6A08F}">
      <dgm:prSet phldrT="[Text]"/>
      <dgm:spPr/>
      <dgm:t>
        <a:bodyPr/>
        <a:lstStyle/>
        <a:p>
          <a:r>
            <a:rPr lang="en-US" dirty="0" err="1"/>
            <a:t>示法提雅</a:t>
          </a:r>
          <a:endParaRPr lang="en-US" dirty="0"/>
        </a:p>
      </dgm:t>
    </dgm:pt>
    <dgm:pt modelId="{EF1547F0-F926-E541-AFCC-E5BC8629EC7B}" type="parTrans" cxnId="{ED4BCE86-522D-F84C-979A-FBE8304F4B57}">
      <dgm:prSet/>
      <dgm:spPr/>
      <dgm:t>
        <a:bodyPr/>
        <a:lstStyle/>
        <a:p>
          <a:endParaRPr lang="en-US"/>
        </a:p>
      </dgm:t>
    </dgm:pt>
    <dgm:pt modelId="{DA5B119F-16A3-734D-A1C7-94DF64F174AC}" type="sibTrans" cxnId="{ED4BCE86-522D-F84C-979A-FBE8304F4B57}">
      <dgm:prSet/>
      <dgm:spPr/>
      <dgm:t>
        <a:bodyPr/>
        <a:lstStyle/>
        <a:p>
          <a:endParaRPr lang="en-US"/>
        </a:p>
      </dgm:t>
    </dgm:pt>
    <dgm:pt modelId="{957493ED-8A22-F141-BE8B-AF497C59DB56}" type="pres">
      <dgm:prSet presAssocID="{15AB5E4D-6309-7643-AB04-E14BC2F793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3CCCAD-B678-4848-9756-963E93AAD020}" type="pres">
      <dgm:prSet presAssocID="{6D0495CC-98BC-7340-B866-9E336D837F8D}" presName="hierRoot1" presStyleCnt="0"/>
      <dgm:spPr/>
    </dgm:pt>
    <dgm:pt modelId="{C34F8316-7543-B448-825D-ACD5D6C33700}" type="pres">
      <dgm:prSet presAssocID="{6D0495CC-98BC-7340-B866-9E336D837F8D}" presName="composite" presStyleCnt="0"/>
      <dgm:spPr/>
    </dgm:pt>
    <dgm:pt modelId="{501B9D47-1C58-9F42-9E05-C0EBFD279657}" type="pres">
      <dgm:prSet presAssocID="{6D0495CC-98BC-7340-B866-9E336D837F8D}" presName="background" presStyleLbl="node0" presStyleIdx="0" presStyleCnt="1"/>
      <dgm:spPr/>
    </dgm:pt>
    <dgm:pt modelId="{38CB7965-FDCD-DC4F-8E28-57F310DAC8F2}" type="pres">
      <dgm:prSet presAssocID="{6D0495CC-98BC-7340-B866-9E336D837F8D}" presName="text" presStyleLbl="fgAcc0" presStyleIdx="0" presStyleCnt="1">
        <dgm:presLayoutVars>
          <dgm:chPref val="3"/>
        </dgm:presLayoutVars>
      </dgm:prSet>
      <dgm:spPr/>
    </dgm:pt>
    <dgm:pt modelId="{CE235216-3940-2148-B877-2100751646D0}" type="pres">
      <dgm:prSet presAssocID="{6D0495CC-98BC-7340-B866-9E336D837F8D}" presName="hierChild2" presStyleCnt="0"/>
      <dgm:spPr/>
    </dgm:pt>
    <dgm:pt modelId="{5FB56906-89F4-4746-A74A-7CB0D6F5E592}" type="pres">
      <dgm:prSet presAssocID="{3806D755-9A3B-DC46-9E65-1EE144D55F46}" presName="Name10" presStyleLbl="parChTrans1D2" presStyleIdx="0" presStyleCnt="3"/>
      <dgm:spPr/>
    </dgm:pt>
    <dgm:pt modelId="{15EC311B-0D1A-134F-9345-E982A70631B2}" type="pres">
      <dgm:prSet presAssocID="{AE883767-D85B-9A49-A873-FC9C9C443444}" presName="hierRoot2" presStyleCnt="0"/>
      <dgm:spPr/>
    </dgm:pt>
    <dgm:pt modelId="{18EC1DBB-5EE4-B041-ADC5-454E9CB3E1FE}" type="pres">
      <dgm:prSet presAssocID="{AE883767-D85B-9A49-A873-FC9C9C443444}" presName="composite2" presStyleCnt="0"/>
      <dgm:spPr/>
    </dgm:pt>
    <dgm:pt modelId="{51B19B85-3B62-594F-92A2-5F214BA997B0}" type="pres">
      <dgm:prSet presAssocID="{AE883767-D85B-9A49-A873-FC9C9C443444}" presName="background2" presStyleLbl="node2" presStyleIdx="0" presStyleCnt="3"/>
      <dgm:spPr/>
    </dgm:pt>
    <dgm:pt modelId="{4DC77211-4FC9-044F-B4A8-2C51C9EE25F2}" type="pres">
      <dgm:prSet presAssocID="{AE883767-D85B-9A49-A873-FC9C9C443444}" presName="text2" presStyleLbl="fgAcc2" presStyleIdx="0" presStyleCnt="3">
        <dgm:presLayoutVars>
          <dgm:chPref val="3"/>
        </dgm:presLayoutVars>
      </dgm:prSet>
      <dgm:spPr/>
    </dgm:pt>
    <dgm:pt modelId="{E8371693-7BBE-DA44-AE70-2C740EBE3B0F}" type="pres">
      <dgm:prSet presAssocID="{AE883767-D85B-9A49-A873-FC9C9C443444}" presName="hierChild3" presStyleCnt="0"/>
      <dgm:spPr/>
    </dgm:pt>
    <dgm:pt modelId="{BC8BC21D-6DC6-7A4F-921F-C03B105F7CBB}" type="pres">
      <dgm:prSet presAssocID="{0C5FDC4A-7905-4B4E-834A-AA3C3F2B689D}" presName="Name17" presStyleLbl="parChTrans1D3" presStyleIdx="0" presStyleCnt="10"/>
      <dgm:spPr/>
    </dgm:pt>
    <dgm:pt modelId="{43D7428C-2564-A64E-A935-AFCCDFDB21D5}" type="pres">
      <dgm:prSet presAssocID="{0703AC3C-48DD-3D46-A8F0-77757ECC6D09}" presName="hierRoot3" presStyleCnt="0"/>
      <dgm:spPr/>
    </dgm:pt>
    <dgm:pt modelId="{91134606-B06E-7540-B2BA-64035C058526}" type="pres">
      <dgm:prSet presAssocID="{0703AC3C-48DD-3D46-A8F0-77757ECC6D09}" presName="composite3" presStyleCnt="0"/>
      <dgm:spPr/>
    </dgm:pt>
    <dgm:pt modelId="{8280651B-14F2-1340-87F4-03DA709B5516}" type="pres">
      <dgm:prSet presAssocID="{0703AC3C-48DD-3D46-A8F0-77757ECC6D09}" presName="background3" presStyleLbl="node3" presStyleIdx="0" presStyleCnt="10"/>
      <dgm:spPr/>
    </dgm:pt>
    <dgm:pt modelId="{EF8E04C3-0DA8-9546-B582-50DB9FB8F907}" type="pres">
      <dgm:prSet presAssocID="{0703AC3C-48DD-3D46-A8F0-77757ECC6D09}" presName="text3" presStyleLbl="fgAcc3" presStyleIdx="0" presStyleCnt="10">
        <dgm:presLayoutVars>
          <dgm:chPref val="3"/>
        </dgm:presLayoutVars>
      </dgm:prSet>
      <dgm:spPr/>
    </dgm:pt>
    <dgm:pt modelId="{1B15EF27-B05A-BA44-B71F-9699A8C817D6}" type="pres">
      <dgm:prSet presAssocID="{0703AC3C-48DD-3D46-A8F0-77757ECC6D09}" presName="hierChild4" presStyleCnt="0"/>
      <dgm:spPr/>
    </dgm:pt>
    <dgm:pt modelId="{12099E16-68E4-7745-B652-31B98580A21D}" type="pres">
      <dgm:prSet presAssocID="{81DB3426-2F83-7245-B34B-1190FB137E47}" presName="Name17" presStyleLbl="parChTrans1D3" presStyleIdx="1" presStyleCnt="10"/>
      <dgm:spPr/>
    </dgm:pt>
    <dgm:pt modelId="{6BEF8D4D-49C8-1A47-BD3A-A2D37E8ECDBA}" type="pres">
      <dgm:prSet presAssocID="{FF5254B8-1D79-4948-B00F-69B1BEFEAEEA}" presName="hierRoot3" presStyleCnt="0"/>
      <dgm:spPr/>
    </dgm:pt>
    <dgm:pt modelId="{0EE58823-A455-3F48-AC0E-3C2BCE8C6E1A}" type="pres">
      <dgm:prSet presAssocID="{FF5254B8-1D79-4948-B00F-69B1BEFEAEEA}" presName="composite3" presStyleCnt="0"/>
      <dgm:spPr/>
    </dgm:pt>
    <dgm:pt modelId="{88987B69-09C2-0249-9776-EAA61E7943E4}" type="pres">
      <dgm:prSet presAssocID="{FF5254B8-1D79-4948-B00F-69B1BEFEAEEA}" presName="background3" presStyleLbl="node3" presStyleIdx="1" presStyleCnt="10"/>
      <dgm:spPr/>
    </dgm:pt>
    <dgm:pt modelId="{AE9CF720-1202-2F47-B4C5-6AC5B60E94B4}" type="pres">
      <dgm:prSet presAssocID="{FF5254B8-1D79-4948-B00F-69B1BEFEAEEA}" presName="text3" presStyleLbl="fgAcc3" presStyleIdx="1" presStyleCnt="10">
        <dgm:presLayoutVars>
          <dgm:chPref val="3"/>
        </dgm:presLayoutVars>
      </dgm:prSet>
      <dgm:spPr/>
    </dgm:pt>
    <dgm:pt modelId="{725766E5-0A8B-5642-9414-7FBD4D817FF5}" type="pres">
      <dgm:prSet presAssocID="{FF5254B8-1D79-4948-B00F-69B1BEFEAEEA}" presName="hierChild4" presStyleCnt="0"/>
      <dgm:spPr/>
    </dgm:pt>
    <dgm:pt modelId="{23729D56-1481-814D-AE36-EDCC028B2136}" type="pres">
      <dgm:prSet presAssocID="{DE1ACAEB-D7C7-5E4D-9C1F-52EB2D5DFDEF}" presName="Name17" presStyleLbl="parChTrans1D3" presStyleIdx="2" presStyleCnt="10"/>
      <dgm:spPr/>
    </dgm:pt>
    <dgm:pt modelId="{F2270EF9-FE66-A94A-9647-B8EC28DA43B2}" type="pres">
      <dgm:prSet presAssocID="{42C72816-2847-2848-8343-297658C8BA1B}" presName="hierRoot3" presStyleCnt="0"/>
      <dgm:spPr/>
    </dgm:pt>
    <dgm:pt modelId="{FC1DAEEB-F3E0-5346-A7D8-361FED34BC81}" type="pres">
      <dgm:prSet presAssocID="{42C72816-2847-2848-8343-297658C8BA1B}" presName="composite3" presStyleCnt="0"/>
      <dgm:spPr/>
    </dgm:pt>
    <dgm:pt modelId="{AEAA3C42-171F-114D-A774-EA32693E7736}" type="pres">
      <dgm:prSet presAssocID="{42C72816-2847-2848-8343-297658C8BA1B}" presName="background3" presStyleLbl="node3" presStyleIdx="2" presStyleCnt="10"/>
      <dgm:spPr/>
    </dgm:pt>
    <dgm:pt modelId="{47D4A935-F0EB-204C-9B60-0E79C3946DDE}" type="pres">
      <dgm:prSet presAssocID="{42C72816-2847-2848-8343-297658C8BA1B}" presName="text3" presStyleLbl="fgAcc3" presStyleIdx="2" presStyleCnt="10">
        <dgm:presLayoutVars>
          <dgm:chPref val="3"/>
        </dgm:presLayoutVars>
      </dgm:prSet>
      <dgm:spPr/>
    </dgm:pt>
    <dgm:pt modelId="{B8ED6131-6E07-CE49-BA92-5346849F911A}" type="pres">
      <dgm:prSet presAssocID="{42C72816-2847-2848-8343-297658C8BA1B}" presName="hierChild4" presStyleCnt="0"/>
      <dgm:spPr/>
    </dgm:pt>
    <dgm:pt modelId="{509E02FB-D840-3D48-9B5E-CE17A6A77BE1}" type="pres">
      <dgm:prSet presAssocID="{98F8FF96-65E6-D442-B399-3DDC54829CC2}" presName="Name17" presStyleLbl="parChTrans1D3" presStyleIdx="3" presStyleCnt="10"/>
      <dgm:spPr/>
    </dgm:pt>
    <dgm:pt modelId="{B3558EB2-9B81-6448-AC83-F0991BB77FB4}" type="pres">
      <dgm:prSet presAssocID="{9A0A19F3-CB86-CA47-AD74-C7E2FA3BC5EF}" presName="hierRoot3" presStyleCnt="0"/>
      <dgm:spPr/>
    </dgm:pt>
    <dgm:pt modelId="{2E4E3535-A1DD-5746-A8D0-F9A8370B1874}" type="pres">
      <dgm:prSet presAssocID="{9A0A19F3-CB86-CA47-AD74-C7E2FA3BC5EF}" presName="composite3" presStyleCnt="0"/>
      <dgm:spPr/>
    </dgm:pt>
    <dgm:pt modelId="{7ECC8B84-F34C-F94D-829E-3EAFF9500D63}" type="pres">
      <dgm:prSet presAssocID="{9A0A19F3-CB86-CA47-AD74-C7E2FA3BC5EF}" presName="background3" presStyleLbl="node3" presStyleIdx="3" presStyleCnt="10"/>
      <dgm:spPr/>
    </dgm:pt>
    <dgm:pt modelId="{18831FF3-A669-624F-839C-6F5C04B5B3BA}" type="pres">
      <dgm:prSet presAssocID="{9A0A19F3-CB86-CA47-AD74-C7E2FA3BC5EF}" presName="text3" presStyleLbl="fgAcc3" presStyleIdx="3" presStyleCnt="10">
        <dgm:presLayoutVars>
          <dgm:chPref val="3"/>
        </dgm:presLayoutVars>
      </dgm:prSet>
      <dgm:spPr/>
    </dgm:pt>
    <dgm:pt modelId="{E6815C90-0B0D-AF47-98C7-7B78AB276677}" type="pres">
      <dgm:prSet presAssocID="{9A0A19F3-CB86-CA47-AD74-C7E2FA3BC5EF}" presName="hierChild4" presStyleCnt="0"/>
      <dgm:spPr/>
    </dgm:pt>
    <dgm:pt modelId="{BE70A295-9FDB-9B41-B171-8687019D2E49}" type="pres">
      <dgm:prSet presAssocID="{EF1547F0-F926-E541-AFCC-E5BC8629EC7B}" presName="Name17" presStyleLbl="parChTrans1D3" presStyleIdx="4" presStyleCnt="10"/>
      <dgm:spPr/>
    </dgm:pt>
    <dgm:pt modelId="{DD0D2379-7CBF-5F40-AC57-736801C64FB2}" type="pres">
      <dgm:prSet presAssocID="{70997D5D-D104-F54E-9A91-2EC648F6A08F}" presName="hierRoot3" presStyleCnt="0"/>
      <dgm:spPr/>
    </dgm:pt>
    <dgm:pt modelId="{CD9A4CA1-A875-0540-94A9-D9459CFA409F}" type="pres">
      <dgm:prSet presAssocID="{70997D5D-D104-F54E-9A91-2EC648F6A08F}" presName="composite3" presStyleCnt="0"/>
      <dgm:spPr/>
    </dgm:pt>
    <dgm:pt modelId="{76B7A04E-7AAD-714D-A809-546EA850C011}" type="pres">
      <dgm:prSet presAssocID="{70997D5D-D104-F54E-9A91-2EC648F6A08F}" presName="background3" presStyleLbl="node3" presStyleIdx="4" presStyleCnt="10"/>
      <dgm:spPr/>
    </dgm:pt>
    <dgm:pt modelId="{74D70EF1-A043-3248-8BBA-7BF9D106ECB3}" type="pres">
      <dgm:prSet presAssocID="{70997D5D-D104-F54E-9A91-2EC648F6A08F}" presName="text3" presStyleLbl="fgAcc3" presStyleIdx="4" presStyleCnt="10">
        <dgm:presLayoutVars>
          <dgm:chPref val="3"/>
        </dgm:presLayoutVars>
      </dgm:prSet>
      <dgm:spPr/>
    </dgm:pt>
    <dgm:pt modelId="{D61838C7-8B7A-0947-B8FB-AD74300AAE58}" type="pres">
      <dgm:prSet presAssocID="{70997D5D-D104-F54E-9A91-2EC648F6A08F}" presName="hierChild4" presStyleCnt="0"/>
      <dgm:spPr/>
    </dgm:pt>
    <dgm:pt modelId="{B455DC5F-C80C-0446-A3EE-F642B7961716}" type="pres">
      <dgm:prSet presAssocID="{EF19F2A0-C652-1640-944F-2BEAACD418CC}" presName="Name17" presStyleLbl="parChTrans1D3" presStyleIdx="5" presStyleCnt="10"/>
      <dgm:spPr/>
    </dgm:pt>
    <dgm:pt modelId="{E5CDFD99-873F-F441-A30E-7C75B1F97A36}" type="pres">
      <dgm:prSet presAssocID="{ED5D03FD-6F0F-0842-A830-C22259B11035}" presName="hierRoot3" presStyleCnt="0"/>
      <dgm:spPr/>
    </dgm:pt>
    <dgm:pt modelId="{B2A76BC5-B0BA-7546-AA31-4548A39C84EE}" type="pres">
      <dgm:prSet presAssocID="{ED5D03FD-6F0F-0842-A830-C22259B11035}" presName="composite3" presStyleCnt="0"/>
      <dgm:spPr/>
    </dgm:pt>
    <dgm:pt modelId="{56B369EA-B1F7-974A-954F-80B830410FCD}" type="pres">
      <dgm:prSet presAssocID="{ED5D03FD-6F0F-0842-A830-C22259B11035}" presName="background3" presStyleLbl="node3" presStyleIdx="5" presStyleCnt="10"/>
      <dgm:spPr/>
    </dgm:pt>
    <dgm:pt modelId="{510541F3-C208-964A-BEB0-2995B37BABB5}" type="pres">
      <dgm:prSet presAssocID="{ED5D03FD-6F0F-0842-A830-C22259B11035}" presName="text3" presStyleLbl="fgAcc3" presStyleIdx="5" presStyleCnt="10">
        <dgm:presLayoutVars>
          <dgm:chPref val="3"/>
        </dgm:presLayoutVars>
      </dgm:prSet>
      <dgm:spPr/>
    </dgm:pt>
    <dgm:pt modelId="{49C80884-9ED4-8A4C-93FD-28BF402F1394}" type="pres">
      <dgm:prSet presAssocID="{ED5D03FD-6F0F-0842-A830-C22259B11035}" presName="hierChild4" presStyleCnt="0"/>
      <dgm:spPr/>
    </dgm:pt>
    <dgm:pt modelId="{E1A09EFD-7090-3048-8011-0226086A08C4}" type="pres">
      <dgm:prSet presAssocID="{8BAD61A6-1BBF-7B4F-9683-464FC52F9105}" presName="Name10" presStyleLbl="parChTrans1D2" presStyleIdx="1" presStyleCnt="3"/>
      <dgm:spPr/>
    </dgm:pt>
    <dgm:pt modelId="{2E35E16B-5847-2843-992C-89F10193EACC}" type="pres">
      <dgm:prSet presAssocID="{F493B132-1BC2-674B-BB40-66CEB74896BC}" presName="hierRoot2" presStyleCnt="0"/>
      <dgm:spPr/>
    </dgm:pt>
    <dgm:pt modelId="{83B17996-4850-BA40-BFFF-30A3D38EB12F}" type="pres">
      <dgm:prSet presAssocID="{F493B132-1BC2-674B-BB40-66CEB74896BC}" presName="composite2" presStyleCnt="0"/>
      <dgm:spPr/>
    </dgm:pt>
    <dgm:pt modelId="{6E7B8239-DB9D-F441-A666-C0D16AA262B4}" type="pres">
      <dgm:prSet presAssocID="{F493B132-1BC2-674B-BB40-66CEB74896BC}" presName="background2" presStyleLbl="node2" presStyleIdx="1" presStyleCnt="3"/>
      <dgm:spPr/>
    </dgm:pt>
    <dgm:pt modelId="{A8F6862F-EB68-9F43-A171-EB94788FF085}" type="pres">
      <dgm:prSet presAssocID="{F493B132-1BC2-674B-BB40-66CEB74896BC}" presName="text2" presStyleLbl="fgAcc2" presStyleIdx="1" presStyleCnt="3">
        <dgm:presLayoutVars>
          <dgm:chPref val="3"/>
        </dgm:presLayoutVars>
      </dgm:prSet>
      <dgm:spPr/>
    </dgm:pt>
    <dgm:pt modelId="{6E759E14-3F2F-EA4E-B0CD-6C81CD8BA3ED}" type="pres">
      <dgm:prSet presAssocID="{F493B132-1BC2-674B-BB40-66CEB74896BC}" presName="hierChild3" presStyleCnt="0"/>
      <dgm:spPr/>
    </dgm:pt>
    <dgm:pt modelId="{5C6F945C-A11F-7E4A-A8B6-13F40134ADA1}" type="pres">
      <dgm:prSet presAssocID="{82C8C5CC-A7F7-6341-8A22-371D457079F2}" presName="Name17" presStyleLbl="parChTrans1D3" presStyleIdx="6" presStyleCnt="10"/>
      <dgm:spPr/>
    </dgm:pt>
    <dgm:pt modelId="{FCCE1DEB-1537-A948-A6EC-E756C23016B4}" type="pres">
      <dgm:prSet presAssocID="{16CC2226-2C3F-2240-B167-BCA5C8E03FB0}" presName="hierRoot3" presStyleCnt="0"/>
      <dgm:spPr/>
    </dgm:pt>
    <dgm:pt modelId="{1DDF0184-18C8-2347-BBE0-EFD5D5C65AAA}" type="pres">
      <dgm:prSet presAssocID="{16CC2226-2C3F-2240-B167-BCA5C8E03FB0}" presName="composite3" presStyleCnt="0"/>
      <dgm:spPr/>
    </dgm:pt>
    <dgm:pt modelId="{4A14998B-E509-644C-B153-95CAA2C7E961}" type="pres">
      <dgm:prSet presAssocID="{16CC2226-2C3F-2240-B167-BCA5C8E03FB0}" presName="background3" presStyleLbl="node3" presStyleIdx="6" presStyleCnt="10"/>
      <dgm:spPr/>
    </dgm:pt>
    <dgm:pt modelId="{FAAF93D4-0E7D-BE40-AF9B-4A1943BEDE38}" type="pres">
      <dgm:prSet presAssocID="{16CC2226-2C3F-2240-B167-BCA5C8E03FB0}" presName="text3" presStyleLbl="fgAcc3" presStyleIdx="6" presStyleCnt="10">
        <dgm:presLayoutVars>
          <dgm:chPref val="3"/>
        </dgm:presLayoutVars>
      </dgm:prSet>
      <dgm:spPr/>
    </dgm:pt>
    <dgm:pt modelId="{A17C6EFA-5011-5B42-B229-3FA82AD77090}" type="pres">
      <dgm:prSet presAssocID="{16CC2226-2C3F-2240-B167-BCA5C8E03FB0}" presName="hierChild4" presStyleCnt="0"/>
      <dgm:spPr/>
    </dgm:pt>
    <dgm:pt modelId="{743FEBD6-5D44-DB49-8E31-0E5A4EDF73F6}" type="pres">
      <dgm:prSet presAssocID="{D98202E1-030C-4E49-BCE7-4275BE507C1B}" presName="Name10" presStyleLbl="parChTrans1D2" presStyleIdx="2" presStyleCnt="3"/>
      <dgm:spPr/>
    </dgm:pt>
    <dgm:pt modelId="{EFAFE8EE-836B-5341-AD79-3C1C33635AE6}" type="pres">
      <dgm:prSet presAssocID="{0991A644-0244-974B-AC3F-42A2DC63AD74}" presName="hierRoot2" presStyleCnt="0"/>
      <dgm:spPr/>
    </dgm:pt>
    <dgm:pt modelId="{3F0D0C20-E74B-8B47-B23B-6451B2286350}" type="pres">
      <dgm:prSet presAssocID="{0991A644-0244-974B-AC3F-42A2DC63AD74}" presName="composite2" presStyleCnt="0"/>
      <dgm:spPr/>
    </dgm:pt>
    <dgm:pt modelId="{1478A2F6-E88A-1848-B1B4-ED2310FAE0D3}" type="pres">
      <dgm:prSet presAssocID="{0991A644-0244-974B-AC3F-42A2DC63AD74}" presName="background2" presStyleLbl="node2" presStyleIdx="2" presStyleCnt="3"/>
      <dgm:spPr/>
    </dgm:pt>
    <dgm:pt modelId="{451B5F36-823F-D743-8FCF-6160D25DAD67}" type="pres">
      <dgm:prSet presAssocID="{0991A644-0244-974B-AC3F-42A2DC63AD74}" presName="text2" presStyleLbl="fgAcc2" presStyleIdx="2" presStyleCnt="3">
        <dgm:presLayoutVars>
          <dgm:chPref val="3"/>
        </dgm:presLayoutVars>
      </dgm:prSet>
      <dgm:spPr/>
    </dgm:pt>
    <dgm:pt modelId="{F8C485FE-B02C-7840-AA2C-BE42D6A40788}" type="pres">
      <dgm:prSet presAssocID="{0991A644-0244-974B-AC3F-42A2DC63AD74}" presName="hierChild3" presStyleCnt="0"/>
      <dgm:spPr/>
    </dgm:pt>
    <dgm:pt modelId="{5A618561-FA53-374D-9C05-08A3BD9ACA77}" type="pres">
      <dgm:prSet presAssocID="{C74CDAD4-311E-A74E-8E80-21FA621035BF}" presName="Name17" presStyleLbl="parChTrans1D3" presStyleIdx="7" presStyleCnt="10"/>
      <dgm:spPr/>
    </dgm:pt>
    <dgm:pt modelId="{6678AE3B-9A8F-4E45-BCFE-A4C4E702223F}" type="pres">
      <dgm:prSet presAssocID="{D71D883B-608D-2A4A-BC5C-4479999B62FF}" presName="hierRoot3" presStyleCnt="0"/>
      <dgm:spPr/>
    </dgm:pt>
    <dgm:pt modelId="{E19C7C77-A874-AA40-9372-D6A90DF55E85}" type="pres">
      <dgm:prSet presAssocID="{D71D883B-608D-2A4A-BC5C-4479999B62FF}" presName="composite3" presStyleCnt="0"/>
      <dgm:spPr/>
    </dgm:pt>
    <dgm:pt modelId="{43A8BC83-119A-BB4F-83D6-D9C2CCF15117}" type="pres">
      <dgm:prSet presAssocID="{D71D883B-608D-2A4A-BC5C-4479999B62FF}" presName="background3" presStyleLbl="node3" presStyleIdx="7" presStyleCnt="10"/>
      <dgm:spPr/>
    </dgm:pt>
    <dgm:pt modelId="{32656DB5-186D-1F49-A114-F3FCE3B179A1}" type="pres">
      <dgm:prSet presAssocID="{D71D883B-608D-2A4A-BC5C-4479999B62FF}" presName="text3" presStyleLbl="fgAcc3" presStyleIdx="7" presStyleCnt="10">
        <dgm:presLayoutVars>
          <dgm:chPref val="3"/>
        </dgm:presLayoutVars>
      </dgm:prSet>
      <dgm:spPr/>
    </dgm:pt>
    <dgm:pt modelId="{23021EA0-237B-234B-807B-5196D6A53A13}" type="pres">
      <dgm:prSet presAssocID="{D71D883B-608D-2A4A-BC5C-4479999B62FF}" presName="hierChild4" presStyleCnt="0"/>
      <dgm:spPr/>
    </dgm:pt>
    <dgm:pt modelId="{6AD7650F-4F8A-D943-86ED-41B8CEAFBEC8}" type="pres">
      <dgm:prSet presAssocID="{02FAAEB0-D5D0-F94A-A76A-5481904E58EA}" presName="Name17" presStyleLbl="parChTrans1D3" presStyleIdx="8" presStyleCnt="10"/>
      <dgm:spPr/>
    </dgm:pt>
    <dgm:pt modelId="{1B2908B7-CB40-3342-B76D-B93D9BD83486}" type="pres">
      <dgm:prSet presAssocID="{64C7506B-5295-3B4A-B717-BB6B2E5679B2}" presName="hierRoot3" presStyleCnt="0"/>
      <dgm:spPr/>
    </dgm:pt>
    <dgm:pt modelId="{1C4112FA-19A7-1641-A006-1D5B66F392D8}" type="pres">
      <dgm:prSet presAssocID="{64C7506B-5295-3B4A-B717-BB6B2E5679B2}" presName="composite3" presStyleCnt="0"/>
      <dgm:spPr/>
    </dgm:pt>
    <dgm:pt modelId="{30288121-1036-C541-AA1C-759CEB32EDB5}" type="pres">
      <dgm:prSet presAssocID="{64C7506B-5295-3B4A-B717-BB6B2E5679B2}" presName="background3" presStyleLbl="node3" presStyleIdx="8" presStyleCnt="10"/>
      <dgm:spPr/>
    </dgm:pt>
    <dgm:pt modelId="{3781992F-32A4-4F44-AFBF-0AD393F1D37F}" type="pres">
      <dgm:prSet presAssocID="{64C7506B-5295-3B4A-B717-BB6B2E5679B2}" presName="text3" presStyleLbl="fgAcc3" presStyleIdx="8" presStyleCnt="10">
        <dgm:presLayoutVars>
          <dgm:chPref val="3"/>
        </dgm:presLayoutVars>
      </dgm:prSet>
      <dgm:spPr/>
    </dgm:pt>
    <dgm:pt modelId="{DF03329D-1168-FE4A-8ECD-14E480A069BC}" type="pres">
      <dgm:prSet presAssocID="{64C7506B-5295-3B4A-B717-BB6B2E5679B2}" presName="hierChild4" presStyleCnt="0"/>
      <dgm:spPr/>
    </dgm:pt>
    <dgm:pt modelId="{B7E74055-B8CF-B44F-83EE-E15191B7C8B7}" type="pres">
      <dgm:prSet presAssocID="{461C7F6F-6171-A041-AE10-8CCDB9B6DFD5}" presName="Name17" presStyleLbl="parChTrans1D3" presStyleIdx="9" presStyleCnt="10"/>
      <dgm:spPr/>
    </dgm:pt>
    <dgm:pt modelId="{D285B2B4-02FB-F145-8ED0-BA3B259F076C}" type="pres">
      <dgm:prSet presAssocID="{33EEF236-80BC-AB4F-B060-3123CB345B81}" presName="hierRoot3" presStyleCnt="0"/>
      <dgm:spPr/>
    </dgm:pt>
    <dgm:pt modelId="{5419C446-4114-494B-958B-6FA429B4E937}" type="pres">
      <dgm:prSet presAssocID="{33EEF236-80BC-AB4F-B060-3123CB345B81}" presName="composite3" presStyleCnt="0"/>
      <dgm:spPr/>
    </dgm:pt>
    <dgm:pt modelId="{54F1CB67-5B6E-0248-9AE0-5C190D3CE093}" type="pres">
      <dgm:prSet presAssocID="{33EEF236-80BC-AB4F-B060-3123CB345B81}" presName="background3" presStyleLbl="node3" presStyleIdx="9" presStyleCnt="10"/>
      <dgm:spPr/>
    </dgm:pt>
    <dgm:pt modelId="{79C7DF5A-B4AD-654A-9EDF-51A6A18A0163}" type="pres">
      <dgm:prSet presAssocID="{33EEF236-80BC-AB4F-B060-3123CB345B81}" presName="text3" presStyleLbl="fgAcc3" presStyleIdx="9" presStyleCnt="10">
        <dgm:presLayoutVars>
          <dgm:chPref val="3"/>
        </dgm:presLayoutVars>
      </dgm:prSet>
      <dgm:spPr/>
    </dgm:pt>
    <dgm:pt modelId="{9BE222E6-90E3-E742-A589-F7B31FF73892}" type="pres">
      <dgm:prSet presAssocID="{33EEF236-80BC-AB4F-B060-3123CB345B81}" presName="hierChild4" presStyleCnt="0"/>
      <dgm:spPr/>
    </dgm:pt>
  </dgm:ptLst>
  <dgm:cxnLst>
    <dgm:cxn modelId="{A104C508-11E7-2C49-9B26-8701CFEFFD74}" type="presOf" srcId="{0C5FDC4A-7905-4B4E-834A-AA3C3F2B689D}" destId="{BC8BC21D-6DC6-7A4F-921F-C03B105F7CBB}" srcOrd="0" destOrd="0" presId="urn:microsoft.com/office/officeart/2005/8/layout/hierarchy1"/>
    <dgm:cxn modelId="{B3C5680A-C8EF-F34D-8EF9-E7E93B2855CF}" type="presOf" srcId="{70997D5D-D104-F54E-9A91-2EC648F6A08F}" destId="{74D70EF1-A043-3248-8BBA-7BF9D106ECB3}" srcOrd="0" destOrd="0" presId="urn:microsoft.com/office/officeart/2005/8/layout/hierarchy1"/>
    <dgm:cxn modelId="{50B5B40E-86C0-3C43-BA82-083FE988BFDC}" type="presOf" srcId="{82C8C5CC-A7F7-6341-8A22-371D457079F2}" destId="{5C6F945C-A11F-7E4A-A8B6-13F40134ADA1}" srcOrd="0" destOrd="0" presId="urn:microsoft.com/office/officeart/2005/8/layout/hierarchy1"/>
    <dgm:cxn modelId="{63C3E80F-6475-F04F-9A09-305C13764CC5}" srcId="{15AB5E4D-6309-7643-AB04-E14BC2F7930D}" destId="{6D0495CC-98BC-7340-B866-9E336D837F8D}" srcOrd="0" destOrd="0" parTransId="{1373799F-E5F4-444C-B543-171F035E8C5B}" sibTransId="{2AE9B3C8-6F7A-9A48-A71B-7C0230141D22}"/>
    <dgm:cxn modelId="{522BD519-427F-0B48-85E1-CF034972CA6A}" srcId="{AE883767-D85B-9A49-A873-FC9C9C443444}" destId="{9A0A19F3-CB86-CA47-AD74-C7E2FA3BC5EF}" srcOrd="3" destOrd="0" parTransId="{98F8FF96-65E6-D442-B399-3DDC54829CC2}" sibTransId="{7D6CE540-B026-4C49-8593-147AE6F40450}"/>
    <dgm:cxn modelId="{559D6A2F-F710-CD40-9E79-14DBA6A34DCE}" type="presOf" srcId="{0991A644-0244-974B-AC3F-42A2DC63AD74}" destId="{451B5F36-823F-D743-8FCF-6160D25DAD67}" srcOrd="0" destOrd="0" presId="urn:microsoft.com/office/officeart/2005/8/layout/hierarchy1"/>
    <dgm:cxn modelId="{2CC23933-D43B-1C44-B45A-6335076876E0}" type="presOf" srcId="{AE883767-D85B-9A49-A873-FC9C9C443444}" destId="{4DC77211-4FC9-044F-B4A8-2C51C9EE25F2}" srcOrd="0" destOrd="0" presId="urn:microsoft.com/office/officeart/2005/8/layout/hierarchy1"/>
    <dgm:cxn modelId="{E9A8AA37-4322-C648-B36E-ED0558214296}" srcId="{6D0495CC-98BC-7340-B866-9E336D837F8D}" destId="{F493B132-1BC2-674B-BB40-66CEB74896BC}" srcOrd="1" destOrd="0" parTransId="{8BAD61A6-1BBF-7B4F-9683-464FC52F9105}" sibTransId="{0642BD55-2614-084F-B23C-E4CA9F345771}"/>
    <dgm:cxn modelId="{0864E93D-AE2D-F54F-B354-8673A59B0FE7}" type="presOf" srcId="{0703AC3C-48DD-3D46-A8F0-77757ECC6D09}" destId="{EF8E04C3-0DA8-9546-B582-50DB9FB8F907}" srcOrd="0" destOrd="0" presId="urn:microsoft.com/office/officeart/2005/8/layout/hierarchy1"/>
    <dgm:cxn modelId="{53464840-568F-D843-A4A7-EF07C422318F}" srcId="{F493B132-1BC2-674B-BB40-66CEB74896BC}" destId="{16CC2226-2C3F-2240-B167-BCA5C8E03FB0}" srcOrd="0" destOrd="0" parTransId="{82C8C5CC-A7F7-6341-8A22-371D457079F2}" sibTransId="{00E2C25B-8EA9-E947-9614-65B1D011E972}"/>
    <dgm:cxn modelId="{A0BAF249-BAE1-C246-9309-BA5D51A332B6}" type="presOf" srcId="{6D0495CC-98BC-7340-B866-9E336D837F8D}" destId="{38CB7965-FDCD-DC4F-8E28-57F310DAC8F2}" srcOrd="0" destOrd="0" presId="urn:microsoft.com/office/officeart/2005/8/layout/hierarchy1"/>
    <dgm:cxn modelId="{23500F4A-F768-6D40-952E-41CF7990487D}" type="presOf" srcId="{64C7506B-5295-3B4A-B717-BB6B2E5679B2}" destId="{3781992F-32A4-4F44-AFBF-0AD393F1D37F}" srcOrd="0" destOrd="0" presId="urn:microsoft.com/office/officeart/2005/8/layout/hierarchy1"/>
    <dgm:cxn modelId="{FAE04F53-BD38-E040-B3B5-84FFF63F44B5}" type="presOf" srcId="{D98202E1-030C-4E49-BCE7-4275BE507C1B}" destId="{743FEBD6-5D44-DB49-8E31-0E5A4EDF73F6}" srcOrd="0" destOrd="0" presId="urn:microsoft.com/office/officeart/2005/8/layout/hierarchy1"/>
    <dgm:cxn modelId="{5EDAAA58-1B7D-B64F-AC32-9A662722EC7B}" type="presOf" srcId="{9A0A19F3-CB86-CA47-AD74-C7E2FA3BC5EF}" destId="{18831FF3-A669-624F-839C-6F5C04B5B3BA}" srcOrd="0" destOrd="0" presId="urn:microsoft.com/office/officeart/2005/8/layout/hierarchy1"/>
    <dgm:cxn modelId="{B191865E-9E4D-1740-ACF9-D6E093B1E743}" type="presOf" srcId="{02FAAEB0-D5D0-F94A-A76A-5481904E58EA}" destId="{6AD7650F-4F8A-D943-86ED-41B8CEAFBEC8}" srcOrd="0" destOrd="0" presId="urn:microsoft.com/office/officeart/2005/8/layout/hierarchy1"/>
    <dgm:cxn modelId="{D2AF6461-B349-5D43-B631-358B9564AADA}" type="presOf" srcId="{ED5D03FD-6F0F-0842-A830-C22259B11035}" destId="{510541F3-C208-964A-BEB0-2995B37BABB5}" srcOrd="0" destOrd="0" presId="urn:microsoft.com/office/officeart/2005/8/layout/hierarchy1"/>
    <dgm:cxn modelId="{24885168-FFC9-A540-B037-61928A805BB8}" type="presOf" srcId="{16CC2226-2C3F-2240-B167-BCA5C8E03FB0}" destId="{FAAF93D4-0E7D-BE40-AF9B-4A1943BEDE38}" srcOrd="0" destOrd="0" presId="urn:microsoft.com/office/officeart/2005/8/layout/hierarchy1"/>
    <dgm:cxn modelId="{2AFDDF69-3BB6-3C47-A737-19DA813F0E31}" type="presOf" srcId="{8BAD61A6-1BBF-7B4F-9683-464FC52F9105}" destId="{E1A09EFD-7090-3048-8011-0226086A08C4}" srcOrd="0" destOrd="0" presId="urn:microsoft.com/office/officeart/2005/8/layout/hierarchy1"/>
    <dgm:cxn modelId="{A811E472-F179-1F42-B7F4-34BBE617E624}" type="presOf" srcId="{C74CDAD4-311E-A74E-8E80-21FA621035BF}" destId="{5A618561-FA53-374D-9C05-08A3BD9ACA77}" srcOrd="0" destOrd="0" presId="urn:microsoft.com/office/officeart/2005/8/layout/hierarchy1"/>
    <dgm:cxn modelId="{C6E72475-0FFA-A549-B029-D4063180C7CF}" type="presOf" srcId="{3806D755-9A3B-DC46-9E65-1EE144D55F46}" destId="{5FB56906-89F4-4746-A74A-7CB0D6F5E592}" srcOrd="0" destOrd="0" presId="urn:microsoft.com/office/officeart/2005/8/layout/hierarchy1"/>
    <dgm:cxn modelId="{FC193F77-2632-F34E-A611-25159202CC8C}" type="presOf" srcId="{81DB3426-2F83-7245-B34B-1190FB137E47}" destId="{12099E16-68E4-7745-B652-31B98580A21D}" srcOrd="0" destOrd="0" presId="urn:microsoft.com/office/officeart/2005/8/layout/hierarchy1"/>
    <dgm:cxn modelId="{31C56278-0CB9-A241-A230-8F432FB7A3BA}" type="presOf" srcId="{EF1547F0-F926-E541-AFCC-E5BC8629EC7B}" destId="{BE70A295-9FDB-9B41-B171-8687019D2E49}" srcOrd="0" destOrd="0" presId="urn:microsoft.com/office/officeart/2005/8/layout/hierarchy1"/>
    <dgm:cxn modelId="{F87CC57C-2670-2241-988A-4B3D02995575}" srcId="{6D0495CC-98BC-7340-B866-9E336D837F8D}" destId="{0991A644-0244-974B-AC3F-42A2DC63AD74}" srcOrd="2" destOrd="0" parTransId="{D98202E1-030C-4E49-BCE7-4275BE507C1B}" sibTransId="{67AE06C6-8A06-1D4F-A02F-532E6A60EEFB}"/>
    <dgm:cxn modelId="{80461486-1897-2349-95E8-B358DA6CA154}" srcId="{AE883767-D85B-9A49-A873-FC9C9C443444}" destId="{0703AC3C-48DD-3D46-A8F0-77757ECC6D09}" srcOrd="0" destOrd="0" parTransId="{0C5FDC4A-7905-4B4E-834A-AA3C3F2B689D}" sibTransId="{676ED6F6-BAD3-3547-8126-82CB56B9BB89}"/>
    <dgm:cxn modelId="{ED4BCE86-522D-F84C-979A-FBE8304F4B57}" srcId="{AE883767-D85B-9A49-A873-FC9C9C443444}" destId="{70997D5D-D104-F54E-9A91-2EC648F6A08F}" srcOrd="4" destOrd="0" parTransId="{EF1547F0-F926-E541-AFCC-E5BC8629EC7B}" sibTransId="{DA5B119F-16A3-734D-A1C7-94DF64F174AC}"/>
    <dgm:cxn modelId="{36F8868C-492D-104E-ACB5-B0EFCA9E37EE}" type="presOf" srcId="{F493B132-1BC2-674B-BB40-66CEB74896BC}" destId="{A8F6862F-EB68-9F43-A171-EB94788FF085}" srcOrd="0" destOrd="0" presId="urn:microsoft.com/office/officeart/2005/8/layout/hierarchy1"/>
    <dgm:cxn modelId="{D9A8E795-6FA0-F144-AE59-9D662F25D326}" type="presOf" srcId="{DE1ACAEB-D7C7-5E4D-9C1F-52EB2D5DFDEF}" destId="{23729D56-1481-814D-AE36-EDCC028B2136}" srcOrd="0" destOrd="0" presId="urn:microsoft.com/office/officeart/2005/8/layout/hierarchy1"/>
    <dgm:cxn modelId="{277CD3AB-8AC7-3A4D-B120-C25C80C69E80}" type="presOf" srcId="{D71D883B-608D-2A4A-BC5C-4479999B62FF}" destId="{32656DB5-186D-1F49-A114-F3FCE3B179A1}" srcOrd="0" destOrd="0" presId="urn:microsoft.com/office/officeart/2005/8/layout/hierarchy1"/>
    <dgm:cxn modelId="{8D984BB6-E645-2940-8F12-FD93023B7B2F}" srcId="{AE883767-D85B-9A49-A873-FC9C9C443444}" destId="{42C72816-2847-2848-8343-297658C8BA1B}" srcOrd="2" destOrd="0" parTransId="{DE1ACAEB-D7C7-5E4D-9C1F-52EB2D5DFDEF}" sibTransId="{1D3C6BC1-9FD4-574F-8185-4D1ABA64E30F}"/>
    <dgm:cxn modelId="{E193DDD2-A027-9249-9AC6-27B736592F98}" type="presOf" srcId="{FF5254B8-1D79-4948-B00F-69B1BEFEAEEA}" destId="{AE9CF720-1202-2F47-B4C5-6AC5B60E94B4}" srcOrd="0" destOrd="0" presId="urn:microsoft.com/office/officeart/2005/8/layout/hierarchy1"/>
    <dgm:cxn modelId="{753BB4D7-641D-1B47-BFF6-0D938468DEE2}" srcId="{0991A644-0244-974B-AC3F-42A2DC63AD74}" destId="{33EEF236-80BC-AB4F-B060-3123CB345B81}" srcOrd="2" destOrd="0" parTransId="{461C7F6F-6171-A041-AE10-8CCDB9B6DFD5}" sibTransId="{477E125B-8235-9842-AA9E-42092C030B51}"/>
    <dgm:cxn modelId="{604461DC-81DC-C04C-BC1D-E0CA49CB0E1E}" srcId="{AE883767-D85B-9A49-A873-FC9C9C443444}" destId="{ED5D03FD-6F0F-0842-A830-C22259B11035}" srcOrd="5" destOrd="0" parTransId="{EF19F2A0-C652-1640-944F-2BEAACD418CC}" sibTransId="{CB8137A6-1DF6-9D4B-8027-F2FEB5217BB3}"/>
    <dgm:cxn modelId="{AE9FCEDF-D8A1-094B-95B5-9352955423F3}" type="presOf" srcId="{98F8FF96-65E6-D442-B399-3DDC54829CC2}" destId="{509E02FB-D840-3D48-9B5E-CE17A6A77BE1}" srcOrd="0" destOrd="0" presId="urn:microsoft.com/office/officeart/2005/8/layout/hierarchy1"/>
    <dgm:cxn modelId="{AD3B36E5-A4F2-E24C-9658-23E93E958FE8}" type="presOf" srcId="{33EEF236-80BC-AB4F-B060-3123CB345B81}" destId="{79C7DF5A-B4AD-654A-9EDF-51A6A18A0163}" srcOrd="0" destOrd="0" presId="urn:microsoft.com/office/officeart/2005/8/layout/hierarchy1"/>
    <dgm:cxn modelId="{A52DEFE6-8B40-D94C-86DE-FE213CD37A2A}" type="presOf" srcId="{42C72816-2847-2848-8343-297658C8BA1B}" destId="{47D4A935-F0EB-204C-9B60-0E79C3946DDE}" srcOrd="0" destOrd="0" presId="urn:microsoft.com/office/officeart/2005/8/layout/hierarchy1"/>
    <dgm:cxn modelId="{D0420AEB-B33D-C14C-BBE2-FDD50107ED40}" srcId="{0991A644-0244-974B-AC3F-42A2DC63AD74}" destId="{D71D883B-608D-2A4A-BC5C-4479999B62FF}" srcOrd="0" destOrd="0" parTransId="{C74CDAD4-311E-A74E-8E80-21FA621035BF}" sibTransId="{1C82D666-8152-454D-95CE-D681169B63F9}"/>
    <dgm:cxn modelId="{FAB454F2-0C65-884D-9FC1-72278E5D7712}" type="presOf" srcId="{15AB5E4D-6309-7643-AB04-E14BC2F7930D}" destId="{957493ED-8A22-F141-BE8B-AF497C59DB56}" srcOrd="0" destOrd="0" presId="urn:microsoft.com/office/officeart/2005/8/layout/hierarchy1"/>
    <dgm:cxn modelId="{00C5E3F2-6F7D-854D-8A29-0CB0BAD2E6E5}" type="presOf" srcId="{461C7F6F-6171-A041-AE10-8CCDB9B6DFD5}" destId="{B7E74055-B8CF-B44F-83EE-E15191B7C8B7}" srcOrd="0" destOrd="0" presId="urn:microsoft.com/office/officeart/2005/8/layout/hierarchy1"/>
    <dgm:cxn modelId="{F90C31F3-F273-8A4C-BF85-AF82E1F15AAE}" srcId="{0991A644-0244-974B-AC3F-42A2DC63AD74}" destId="{64C7506B-5295-3B4A-B717-BB6B2E5679B2}" srcOrd="1" destOrd="0" parTransId="{02FAAEB0-D5D0-F94A-A76A-5481904E58EA}" sibTransId="{DD121924-FD02-C746-86FF-A6C79DA7DB4C}"/>
    <dgm:cxn modelId="{D33EC5F6-ED8F-1C47-80B7-EBBE94A496DD}" srcId="{AE883767-D85B-9A49-A873-FC9C9C443444}" destId="{FF5254B8-1D79-4948-B00F-69B1BEFEAEEA}" srcOrd="1" destOrd="0" parTransId="{81DB3426-2F83-7245-B34B-1190FB137E47}" sibTransId="{91136207-D0DF-E648-9F97-7AB51C157FD6}"/>
    <dgm:cxn modelId="{A37828FD-76F1-2142-A5FE-A311324DD950}" type="presOf" srcId="{EF19F2A0-C652-1640-944F-2BEAACD418CC}" destId="{B455DC5F-C80C-0446-A3EE-F642B7961716}" srcOrd="0" destOrd="0" presId="urn:microsoft.com/office/officeart/2005/8/layout/hierarchy1"/>
    <dgm:cxn modelId="{7CABFFFF-9359-444F-BC4A-1855B07B7C57}" srcId="{6D0495CC-98BC-7340-B866-9E336D837F8D}" destId="{AE883767-D85B-9A49-A873-FC9C9C443444}" srcOrd="0" destOrd="0" parTransId="{3806D755-9A3B-DC46-9E65-1EE144D55F46}" sibTransId="{E1F02069-F519-F144-AC16-4CB334C1447C}"/>
    <dgm:cxn modelId="{D7570FED-0771-D64F-AA2F-AAC06CD7C0D1}" type="presParOf" srcId="{957493ED-8A22-F141-BE8B-AF497C59DB56}" destId="{473CCCAD-B678-4848-9756-963E93AAD020}" srcOrd="0" destOrd="0" presId="urn:microsoft.com/office/officeart/2005/8/layout/hierarchy1"/>
    <dgm:cxn modelId="{F7257CE6-8918-2D4A-8E9A-4F15BB5320CD}" type="presParOf" srcId="{473CCCAD-B678-4848-9756-963E93AAD020}" destId="{C34F8316-7543-B448-825D-ACD5D6C33700}" srcOrd="0" destOrd="0" presId="urn:microsoft.com/office/officeart/2005/8/layout/hierarchy1"/>
    <dgm:cxn modelId="{4B52D0BF-02D0-0F46-B077-2753FEC3742C}" type="presParOf" srcId="{C34F8316-7543-B448-825D-ACD5D6C33700}" destId="{501B9D47-1C58-9F42-9E05-C0EBFD279657}" srcOrd="0" destOrd="0" presId="urn:microsoft.com/office/officeart/2005/8/layout/hierarchy1"/>
    <dgm:cxn modelId="{3A6B1BAB-858D-2D4C-8399-D3DCBC345638}" type="presParOf" srcId="{C34F8316-7543-B448-825D-ACD5D6C33700}" destId="{38CB7965-FDCD-DC4F-8E28-57F310DAC8F2}" srcOrd="1" destOrd="0" presId="urn:microsoft.com/office/officeart/2005/8/layout/hierarchy1"/>
    <dgm:cxn modelId="{09D448EA-B67D-DF48-AAC7-9B693AED91E0}" type="presParOf" srcId="{473CCCAD-B678-4848-9756-963E93AAD020}" destId="{CE235216-3940-2148-B877-2100751646D0}" srcOrd="1" destOrd="0" presId="urn:microsoft.com/office/officeart/2005/8/layout/hierarchy1"/>
    <dgm:cxn modelId="{B159CE9F-8659-444D-8D64-48A4A70B1218}" type="presParOf" srcId="{CE235216-3940-2148-B877-2100751646D0}" destId="{5FB56906-89F4-4746-A74A-7CB0D6F5E592}" srcOrd="0" destOrd="0" presId="urn:microsoft.com/office/officeart/2005/8/layout/hierarchy1"/>
    <dgm:cxn modelId="{77B3DF8A-3090-AC46-9139-06486093FD50}" type="presParOf" srcId="{CE235216-3940-2148-B877-2100751646D0}" destId="{15EC311B-0D1A-134F-9345-E982A70631B2}" srcOrd="1" destOrd="0" presId="urn:microsoft.com/office/officeart/2005/8/layout/hierarchy1"/>
    <dgm:cxn modelId="{765CEE20-410C-F14E-925F-78DFC1C1B06C}" type="presParOf" srcId="{15EC311B-0D1A-134F-9345-E982A70631B2}" destId="{18EC1DBB-5EE4-B041-ADC5-454E9CB3E1FE}" srcOrd="0" destOrd="0" presId="urn:microsoft.com/office/officeart/2005/8/layout/hierarchy1"/>
    <dgm:cxn modelId="{872179F2-56BC-6745-80B5-65CEF708123E}" type="presParOf" srcId="{18EC1DBB-5EE4-B041-ADC5-454E9CB3E1FE}" destId="{51B19B85-3B62-594F-92A2-5F214BA997B0}" srcOrd="0" destOrd="0" presId="urn:microsoft.com/office/officeart/2005/8/layout/hierarchy1"/>
    <dgm:cxn modelId="{B6AED3BE-F237-194E-A1A1-DE7447A8C28E}" type="presParOf" srcId="{18EC1DBB-5EE4-B041-ADC5-454E9CB3E1FE}" destId="{4DC77211-4FC9-044F-B4A8-2C51C9EE25F2}" srcOrd="1" destOrd="0" presId="urn:microsoft.com/office/officeart/2005/8/layout/hierarchy1"/>
    <dgm:cxn modelId="{97D3DED9-37EE-0A4B-A4F3-645B63D849FE}" type="presParOf" srcId="{15EC311B-0D1A-134F-9345-E982A70631B2}" destId="{E8371693-7BBE-DA44-AE70-2C740EBE3B0F}" srcOrd="1" destOrd="0" presId="urn:microsoft.com/office/officeart/2005/8/layout/hierarchy1"/>
    <dgm:cxn modelId="{1C8968A7-5542-2346-BD96-0C0769B69282}" type="presParOf" srcId="{E8371693-7BBE-DA44-AE70-2C740EBE3B0F}" destId="{BC8BC21D-6DC6-7A4F-921F-C03B105F7CBB}" srcOrd="0" destOrd="0" presId="urn:microsoft.com/office/officeart/2005/8/layout/hierarchy1"/>
    <dgm:cxn modelId="{CD4146F9-6BF7-4B4D-96FE-57B68A018079}" type="presParOf" srcId="{E8371693-7BBE-DA44-AE70-2C740EBE3B0F}" destId="{43D7428C-2564-A64E-A935-AFCCDFDB21D5}" srcOrd="1" destOrd="0" presId="urn:microsoft.com/office/officeart/2005/8/layout/hierarchy1"/>
    <dgm:cxn modelId="{3F43DD0A-F22B-DC41-97E9-508BAD45F0DD}" type="presParOf" srcId="{43D7428C-2564-A64E-A935-AFCCDFDB21D5}" destId="{91134606-B06E-7540-B2BA-64035C058526}" srcOrd="0" destOrd="0" presId="urn:microsoft.com/office/officeart/2005/8/layout/hierarchy1"/>
    <dgm:cxn modelId="{0079C8CC-B6A6-664E-AB2D-5AFA01A5FDA7}" type="presParOf" srcId="{91134606-B06E-7540-B2BA-64035C058526}" destId="{8280651B-14F2-1340-87F4-03DA709B5516}" srcOrd="0" destOrd="0" presId="urn:microsoft.com/office/officeart/2005/8/layout/hierarchy1"/>
    <dgm:cxn modelId="{C1522E00-55BB-CB41-819F-AB39B896D44C}" type="presParOf" srcId="{91134606-B06E-7540-B2BA-64035C058526}" destId="{EF8E04C3-0DA8-9546-B582-50DB9FB8F907}" srcOrd="1" destOrd="0" presId="urn:microsoft.com/office/officeart/2005/8/layout/hierarchy1"/>
    <dgm:cxn modelId="{F9396191-6601-B34D-BE51-2C4E10E949D0}" type="presParOf" srcId="{43D7428C-2564-A64E-A935-AFCCDFDB21D5}" destId="{1B15EF27-B05A-BA44-B71F-9699A8C817D6}" srcOrd="1" destOrd="0" presId="urn:microsoft.com/office/officeart/2005/8/layout/hierarchy1"/>
    <dgm:cxn modelId="{61F10B7C-9431-C249-8B42-1927B2AB819D}" type="presParOf" srcId="{E8371693-7BBE-DA44-AE70-2C740EBE3B0F}" destId="{12099E16-68E4-7745-B652-31B98580A21D}" srcOrd="2" destOrd="0" presId="urn:microsoft.com/office/officeart/2005/8/layout/hierarchy1"/>
    <dgm:cxn modelId="{E3B6AC0E-8247-D04B-A427-91929016A433}" type="presParOf" srcId="{E8371693-7BBE-DA44-AE70-2C740EBE3B0F}" destId="{6BEF8D4D-49C8-1A47-BD3A-A2D37E8ECDBA}" srcOrd="3" destOrd="0" presId="urn:microsoft.com/office/officeart/2005/8/layout/hierarchy1"/>
    <dgm:cxn modelId="{7F4FD906-74E1-1B4F-9E4A-B5D4B7BD5D6F}" type="presParOf" srcId="{6BEF8D4D-49C8-1A47-BD3A-A2D37E8ECDBA}" destId="{0EE58823-A455-3F48-AC0E-3C2BCE8C6E1A}" srcOrd="0" destOrd="0" presId="urn:microsoft.com/office/officeart/2005/8/layout/hierarchy1"/>
    <dgm:cxn modelId="{C52D6C47-7E4F-5441-BC8C-DDC3D8CA1289}" type="presParOf" srcId="{0EE58823-A455-3F48-AC0E-3C2BCE8C6E1A}" destId="{88987B69-09C2-0249-9776-EAA61E7943E4}" srcOrd="0" destOrd="0" presId="urn:microsoft.com/office/officeart/2005/8/layout/hierarchy1"/>
    <dgm:cxn modelId="{9FDCEA6C-9843-C145-A29C-24ABD9738EF4}" type="presParOf" srcId="{0EE58823-A455-3F48-AC0E-3C2BCE8C6E1A}" destId="{AE9CF720-1202-2F47-B4C5-6AC5B60E94B4}" srcOrd="1" destOrd="0" presId="urn:microsoft.com/office/officeart/2005/8/layout/hierarchy1"/>
    <dgm:cxn modelId="{B8FEB9B1-5F72-A64E-BDA8-25FC9E39F0B0}" type="presParOf" srcId="{6BEF8D4D-49C8-1A47-BD3A-A2D37E8ECDBA}" destId="{725766E5-0A8B-5642-9414-7FBD4D817FF5}" srcOrd="1" destOrd="0" presId="urn:microsoft.com/office/officeart/2005/8/layout/hierarchy1"/>
    <dgm:cxn modelId="{F121EF9D-1A25-EF45-8552-B1D2A5BD7335}" type="presParOf" srcId="{E8371693-7BBE-DA44-AE70-2C740EBE3B0F}" destId="{23729D56-1481-814D-AE36-EDCC028B2136}" srcOrd="4" destOrd="0" presId="urn:microsoft.com/office/officeart/2005/8/layout/hierarchy1"/>
    <dgm:cxn modelId="{AADA4CD1-5614-7C41-A577-4C7A4E35DCD0}" type="presParOf" srcId="{E8371693-7BBE-DA44-AE70-2C740EBE3B0F}" destId="{F2270EF9-FE66-A94A-9647-B8EC28DA43B2}" srcOrd="5" destOrd="0" presId="urn:microsoft.com/office/officeart/2005/8/layout/hierarchy1"/>
    <dgm:cxn modelId="{741C644A-0585-A143-B8C4-5F9F052DEB17}" type="presParOf" srcId="{F2270EF9-FE66-A94A-9647-B8EC28DA43B2}" destId="{FC1DAEEB-F3E0-5346-A7D8-361FED34BC81}" srcOrd="0" destOrd="0" presId="urn:microsoft.com/office/officeart/2005/8/layout/hierarchy1"/>
    <dgm:cxn modelId="{199D861F-5025-AF4F-AF43-F96235D922E8}" type="presParOf" srcId="{FC1DAEEB-F3E0-5346-A7D8-361FED34BC81}" destId="{AEAA3C42-171F-114D-A774-EA32693E7736}" srcOrd="0" destOrd="0" presId="urn:microsoft.com/office/officeart/2005/8/layout/hierarchy1"/>
    <dgm:cxn modelId="{3E59B36D-CBC3-5F4E-9F6C-B577D1076B71}" type="presParOf" srcId="{FC1DAEEB-F3E0-5346-A7D8-361FED34BC81}" destId="{47D4A935-F0EB-204C-9B60-0E79C3946DDE}" srcOrd="1" destOrd="0" presId="urn:microsoft.com/office/officeart/2005/8/layout/hierarchy1"/>
    <dgm:cxn modelId="{AC9DD94B-5F48-FE45-9B8B-636A422E6602}" type="presParOf" srcId="{F2270EF9-FE66-A94A-9647-B8EC28DA43B2}" destId="{B8ED6131-6E07-CE49-BA92-5346849F911A}" srcOrd="1" destOrd="0" presId="urn:microsoft.com/office/officeart/2005/8/layout/hierarchy1"/>
    <dgm:cxn modelId="{EC4AA9E4-E95E-034D-9942-1AB48A3E482E}" type="presParOf" srcId="{E8371693-7BBE-DA44-AE70-2C740EBE3B0F}" destId="{509E02FB-D840-3D48-9B5E-CE17A6A77BE1}" srcOrd="6" destOrd="0" presId="urn:microsoft.com/office/officeart/2005/8/layout/hierarchy1"/>
    <dgm:cxn modelId="{64BA0A6C-5297-FC4C-B9B3-32AAC08F9BB9}" type="presParOf" srcId="{E8371693-7BBE-DA44-AE70-2C740EBE3B0F}" destId="{B3558EB2-9B81-6448-AC83-F0991BB77FB4}" srcOrd="7" destOrd="0" presId="urn:microsoft.com/office/officeart/2005/8/layout/hierarchy1"/>
    <dgm:cxn modelId="{360566D7-3BA9-7944-9346-114FAEE5B414}" type="presParOf" srcId="{B3558EB2-9B81-6448-AC83-F0991BB77FB4}" destId="{2E4E3535-A1DD-5746-A8D0-F9A8370B1874}" srcOrd="0" destOrd="0" presId="urn:microsoft.com/office/officeart/2005/8/layout/hierarchy1"/>
    <dgm:cxn modelId="{F1483723-AD6B-7E4A-9B84-6B01CF5994F7}" type="presParOf" srcId="{2E4E3535-A1DD-5746-A8D0-F9A8370B1874}" destId="{7ECC8B84-F34C-F94D-829E-3EAFF9500D63}" srcOrd="0" destOrd="0" presId="urn:microsoft.com/office/officeart/2005/8/layout/hierarchy1"/>
    <dgm:cxn modelId="{1045B95E-8450-954F-AEC4-4ACBD63609D5}" type="presParOf" srcId="{2E4E3535-A1DD-5746-A8D0-F9A8370B1874}" destId="{18831FF3-A669-624F-839C-6F5C04B5B3BA}" srcOrd="1" destOrd="0" presId="urn:microsoft.com/office/officeart/2005/8/layout/hierarchy1"/>
    <dgm:cxn modelId="{65CB5FA8-92A0-5D4D-9EE3-29E15994C99F}" type="presParOf" srcId="{B3558EB2-9B81-6448-AC83-F0991BB77FB4}" destId="{E6815C90-0B0D-AF47-98C7-7B78AB276677}" srcOrd="1" destOrd="0" presId="urn:microsoft.com/office/officeart/2005/8/layout/hierarchy1"/>
    <dgm:cxn modelId="{097A68F6-B557-0C45-ABF4-BDFDC8CEB145}" type="presParOf" srcId="{E8371693-7BBE-DA44-AE70-2C740EBE3B0F}" destId="{BE70A295-9FDB-9B41-B171-8687019D2E49}" srcOrd="8" destOrd="0" presId="urn:microsoft.com/office/officeart/2005/8/layout/hierarchy1"/>
    <dgm:cxn modelId="{FA2209C4-8C67-2945-8626-5D70C2068966}" type="presParOf" srcId="{E8371693-7BBE-DA44-AE70-2C740EBE3B0F}" destId="{DD0D2379-7CBF-5F40-AC57-736801C64FB2}" srcOrd="9" destOrd="0" presId="urn:microsoft.com/office/officeart/2005/8/layout/hierarchy1"/>
    <dgm:cxn modelId="{C76FAB06-C2F8-A04F-8C1F-4D9992FF4971}" type="presParOf" srcId="{DD0D2379-7CBF-5F40-AC57-736801C64FB2}" destId="{CD9A4CA1-A875-0540-94A9-D9459CFA409F}" srcOrd="0" destOrd="0" presId="urn:microsoft.com/office/officeart/2005/8/layout/hierarchy1"/>
    <dgm:cxn modelId="{EB5A7F5E-C739-3F43-829A-A04D952D8CFE}" type="presParOf" srcId="{CD9A4CA1-A875-0540-94A9-D9459CFA409F}" destId="{76B7A04E-7AAD-714D-A809-546EA850C011}" srcOrd="0" destOrd="0" presId="urn:microsoft.com/office/officeart/2005/8/layout/hierarchy1"/>
    <dgm:cxn modelId="{E576F9F7-E3FA-7D4F-B10F-F143C5892C94}" type="presParOf" srcId="{CD9A4CA1-A875-0540-94A9-D9459CFA409F}" destId="{74D70EF1-A043-3248-8BBA-7BF9D106ECB3}" srcOrd="1" destOrd="0" presId="urn:microsoft.com/office/officeart/2005/8/layout/hierarchy1"/>
    <dgm:cxn modelId="{7C746ECF-0E4E-C642-BF39-AD71B25282ED}" type="presParOf" srcId="{DD0D2379-7CBF-5F40-AC57-736801C64FB2}" destId="{D61838C7-8B7A-0947-B8FB-AD74300AAE58}" srcOrd="1" destOrd="0" presId="urn:microsoft.com/office/officeart/2005/8/layout/hierarchy1"/>
    <dgm:cxn modelId="{1BA90708-8934-EF41-BEEC-8F60D5A18FD3}" type="presParOf" srcId="{E8371693-7BBE-DA44-AE70-2C740EBE3B0F}" destId="{B455DC5F-C80C-0446-A3EE-F642B7961716}" srcOrd="10" destOrd="0" presId="urn:microsoft.com/office/officeart/2005/8/layout/hierarchy1"/>
    <dgm:cxn modelId="{DFF3D7D1-883C-1B46-AA17-3C158A9592A1}" type="presParOf" srcId="{E8371693-7BBE-DA44-AE70-2C740EBE3B0F}" destId="{E5CDFD99-873F-F441-A30E-7C75B1F97A36}" srcOrd="11" destOrd="0" presId="urn:microsoft.com/office/officeart/2005/8/layout/hierarchy1"/>
    <dgm:cxn modelId="{C2E5C072-F76F-0949-9D39-24728F8918F1}" type="presParOf" srcId="{E5CDFD99-873F-F441-A30E-7C75B1F97A36}" destId="{B2A76BC5-B0BA-7546-AA31-4548A39C84EE}" srcOrd="0" destOrd="0" presId="urn:microsoft.com/office/officeart/2005/8/layout/hierarchy1"/>
    <dgm:cxn modelId="{C6F06CAB-1BA8-7047-B014-5B20A7F574E4}" type="presParOf" srcId="{B2A76BC5-B0BA-7546-AA31-4548A39C84EE}" destId="{56B369EA-B1F7-974A-954F-80B830410FCD}" srcOrd="0" destOrd="0" presId="urn:microsoft.com/office/officeart/2005/8/layout/hierarchy1"/>
    <dgm:cxn modelId="{B45CAAAD-F8DF-9E4A-81D7-CD64F993398D}" type="presParOf" srcId="{B2A76BC5-B0BA-7546-AA31-4548A39C84EE}" destId="{510541F3-C208-964A-BEB0-2995B37BABB5}" srcOrd="1" destOrd="0" presId="urn:microsoft.com/office/officeart/2005/8/layout/hierarchy1"/>
    <dgm:cxn modelId="{6889BBE5-4E42-7C4C-9CA0-79C43E5E261C}" type="presParOf" srcId="{E5CDFD99-873F-F441-A30E-7C75B1F97A36}" destId="{49C80884-9ED4-8A4C-93FD-28BF402F1394}" srcOrd="1" destOrd="0" presId="urn:microsoft.com/office/officeart/2005/8/layout/hierarchy1"/>
    <dgm:cxn modelId="{CE8ED5DA-4DF2-3A48-84CC-5FCEB2F47282}" type="presParOf" srcId="{CE235216-3940-2148-B877-2100751646D0}" destId="{E1A09EFD-7090-3048-8011-0226086A08C4}" srcOrd="2" destOrd="0" presId="urn:microsoft.com/office/officeart/2005/8/layout/hierarchy1"/>
    <dgm:cxn modelId="{83ED258A-5FC7-FE48-B8B7-47DE2C9A9341}" type="presParOf" srcId="{CE235216-3940-2148-B877-2100751646D0}" destId="{2E35E16B-5847-2843-992C-89F10193EACC}" srcOrd="3" destOrd="0" presId="urn:microsoft.com/office/officeart/2005/8/layout/hierarchy1"/>
    <dgm:cxn modelId="{737D170A-E0C3-D64E-A1DE-47BEAEAD2039}" type="presParOf" srcId="{2E35E16B-5847-2843-992C-89F10193EACC}" destId="{83B17996-4850-BA40-BFFF-30A3D38EB12F}" srcOrd="0" destOrd="0" presId="urn:microsoft.com/office/officeart/2005/8/layout/hierarchy1"/>
    <dgm:cxn modelId="{23C45045-CEF0-7848-A049-07BAAFF0AC19}" type="presParOf" srcId="{83B17996-4850-BA40-BFFF-30A3D38EB12F}" destId="{6E7B8239-DB9D-F441-A666-C0D16AA262B4}" srcOrd="0" destOrd="0" presId="urn:microsoft.com/office/officeart/2005/8/layout/hierarchy1"/>
    <dgm:cxn modelId="{DFB4173E-B542-3C4E-9615-4F707EFF2C9B}" type="presParOf" srcId="{83B17996-4850-BA40-BFFF-30A3D38EB12F}" destId="{A8F6862F-EB68-9F43-A171-EB94788FF085}" srcOrd="1" destOrd="0" presId="urn:microsoft.com/office/officeart/2005/8/layout/hierarchy1"/>
    <dgm:cxn modelId="{646F8EB1-42D4-AB44-A073-BD0F1E1CFA77}" type="presParOf" srcId="{2E35E16B-5847-2843-992C-89F10193EACC}" destId="{6E759E14-3F2F-EA4E-B0CD-6C81CD8BA3ED}" srcOrd="1" destOrd="0" presId="urn:microsoft.com/office/officeart/2005/8/layout/hierarchy1"/>
    <dgm:cxn modelId="{0FEF1922-E064-594E-A5F7-1E3B1919C196}" type="presParOf" srcId="{6E759E14-3F2F-EA4E-B0CD-6C81CD8BA3ED}" destId="{5C6F945C-A11F-7E4A-A8B6-13F40134ADA1}" srcOrd="0" destOrd="0" presId="urn:microsoft.com/office/officeart/2005/8/layout/hierarchy1"/>
    <dgm:cxn modelId="{D66B5A7C-F9FB-8349-8A89-C0139BD79C98}" type="presParOf" srcId="{6E759E14-3F2F-EA4E-B0CD-6C81CD8BA3ED}" destId="{FCCE1DEB-1537-A948-A6EC-E756C23016B4}" srcOrd="1" destOrd="0" presId="urn:microsoft.com/office/officeart/2005/8/layout/hierarchy1"/>
    <dgm:cxn modelId="{3085FB7E-C7B8-2143-A084-6B8219DF67C7}" type="presParOf" srcId="{FCCE1DEB-1537-A948-A6EC-E756C23016B4}" destId="{1DDF0184-18C8-2347-BBE0-EFD5D5C65AAA}" srcOrd="0" destOrd="0" presId="urn:microsoft.com/office/officeart/2005/8/layout/hierarchy1"/>
    <dgm:cxn modelId="{E704EED3-0E0B-A549-A166-D82618CB8AE4}" type="presParOf" srcId="{1DDF0184-18C8-2347-BBE0-EFD5D5C65AAA}" destId="{4A14998B-E509-644C-B153-95CAA2C7E961}" srcOrd="0" destOrd="0" presId="urn:microsoft.com/office/officeart/2005/8/layout/hierarchy1"/>
    <dgm:cxn modelId="{DF47133F-1AA6-DC45-927E-C6940BA0166E}" type="presParOf" srcId="{1DDF0184-18C8-2347-BBE0-EFD5D5C65AAA}" destId="{FAAF93D4-0E7D-BE40-AF9B-4A1943BEDE38}" srcOrd="1" destOrd="0" presId="urn:microsoft.com/office/officeart/2005/8/layout/hierarchy1"/>
    <dgm:cxn modelId="{8DAE9F01-BBBD-534B-BE90-F125E6E4D05D}" type="presParOf" srcId="{FCCE1DEB-1537-A948-A6EC-E756C23016B4}" destId="{A17C6EFA-5011-5B42-B229-3FA82AD77090}" srcOrd="1" destOrd="0" presId="urn:microsoft.com/office/officeart/2005/8/layout/hierarchy1"/>
    <dgm:cxn modelId="{1964EF54-D916-684E-AB7C-C7B58CF71E21}" type="presParOf" srcId="{CE235216-3940-2148-B877-2100751646D0}" destId="{743FEBD6-5D44-DB49-8E31-0E5A4EDF73F6}" srcOrd="4" destOrd="0" presId="urn:microsoft.com/office/officeart/2005/8/layout/hierarchy1"/>
    <dgm:cxn modelId="{E7CE77FC-94E2-9944-8B1A-0E77AB60B7C1}" type="presParOf" srcId="{CE235216-3940-2148-B877-2100751646D0}" destId="{EFAFE8EE-836B-5341-AD79-3C1C33635AE6}" srcOrd="5" destOrd="0" presId="urn:microsoft.com/office/officeart/2005/8/layout/hierarchy1"/>
    <dgm:cxn modelId="{094CD468-0562-424D-9E1C-EEC982F4C2F6}" type="presParOf" srcId="{EFAFE8EE-836B-5341-AD79-3C1C33635AE6}" destId="{3F0D0C20-E74B-8B47-B23B-6451B2286350}" srcOrd="0" destOrd="0" presId="urn:microsoft.com/office/officeart/2005/8/layout/hierarchy1"/>
    <dgm:cxn modelId="{3EF3086C-6436-A645-AEC9-243AB55F4E64}" type="presParOf" srcId="{3F0D0C20-E74B-8B47-B23B-6451B2286350}" destId="{1478A2F6-E88A-1848-B1B4-ED2310FAE0D3}" srcOrd="0" destOrd="0" presId="urn:microsoft.com/office/officeart/2005/8/layout/hierarchy1"/>
    <dgm:cxn modelId="{B40318A1-DC1A-994C-BC0F-6DE559983832}" type="presParOf" srcId="{3F0D0C20-E74B-8B47-B23B-6451B2286350}" destId="{451B5F36-823F-D743-8FCF-6160D25DAD67}" srcOrd="1" destOrd="0" presId="urn:microsoft.com/office/officeart/2005/8/layout/hierarchy1"/>
    <dgm:cxn modelId="{604F6E13-B6DA-4B48-A0E0-32B615885A42}" type="presParOf" srcId="{EFAFE8EE-836B-5341-AD79-3C1C33635AE6}" destId="{F8C485FE-B02C-7840-AA2C-BE42D6A40788}" srcOrd="1" destOrd="0" presId="urn:microsoft.com/office/officeart/2005/8/layout/hierarchy1"/>
    <dgm:cxn modelId="{BE9A9DE1-9B4F-3B47-90AF-7D076A830B2E}" type="presParOf" srcId="{F8C485FE-B02C-7840-AA2C-BE42D6A40788}" destId="{5A618561-FA53-374D-9C05-08A3BD9ACA77}" srcOrd="0" destOrd="0" presId="urn:microsoft.com/office/officeart/2005/8/layout/hierarchy1"/>
    <dgm:cxn modelId="{225DC3AC-EACC-DC45-BFF0-D2DD0B0D6C35}" type="presParOf" srcId="{F8C485FE-B02C-7840-AA2C-BE42D6A40788}" destId="{6678AE3B-9A8F-4E45-BCFE-A4C4E702223F}" srcOrd="1" destOrd="0" presId="urn:microsoft.com/office/officeart/2005/8/layout/hierarchy1"/>
    <dgm:cxn modelId="{EE5E0F81-52C5-7046-A0F8-91272D2B3153}" type="presParOf" srcId="{6678AE3B-9A8F-4E45-BCFE-A4C4E702223F}" destId="{E19C7C77-A874-AA40-9372-D6A90DF55E85}" srcOrd="0" destOrd="0" presId="urn:microsoft.com/office/officeart/2005/8/layout/hierarchy1"/>
    <dgm:cxn modelId="{236152F8-DD88-084E-BCDF-E5F44023B2EC}" type="presParOf" srcId="{E19C7C77-A874-AA40-9372-D6A90DF55E85}" destId="{43A8BC83-119A-BB4F-83D6-D9C2CCF15117}" srcOrd="0" destOrd="0" presId="urn:microsoft.com/office/officeart/2005/8/layout/hierarchy1"/>
    <dgm:cxn modelId="{5F1BB2C2-3AA4-6149-B74C-AE04D9CE9CFC}" type="presParOf" srcId="{E19C7C77-A874-AA40-9372-D6A90DF55E85}" destId="{32656DB5-186D-1F49-A114-F3FCE3B179A1}" srcOrd="1" destOrd="0" presId="urn:microsoft.com/office/officeart/2005/8/layout/hierarchy1"/>
    <dgm:cxn modelId="{D5EF0D8E-3309-BF45-971A-D36677E6067D}" type="presParOf" srcId="{6678AE3B-9A8F-4E45-BCFE-A4C4E702223F}" destId="{23021EA0-237B-234B-807B-5196D6A53A13}" srcOrd="1" destOrd="0" presId="urn:microsoft.com/office/officeart/2005/8/layout/hierarchy1"/>
    <dgm:cxn modelId="{D022F7B0-DD3B-3F4C-8F09-564CB2BB44CB}" type="presParOf" srcId="{F8C485FE-B02C-7840-AA2C-BE42D6A40788}" destId="{6AD7650F-4F8A-D943-86ED-41B8CEAFBEC8}" srcOrd="2" destOrd="0" presId="urn:microsoft.com/office/officeart/2005/8/layout/hierarchy1"/>
    <dgm:cxn modelId="{BEB8023B-E231-B248-B48A-9964FE2153B0}" type="presParOf" srcId="{F8C485FE-B02C-7840-AA2C-BE42D6A40788}" destId="{1B2908B7-CB40-3342-B76D-B93D9BD83486}" srcOrd="3" destOrd="0" presId="urn:microsoft.com/office/officeart/2005/8/layout/hierarchy1"/>
    <dgm:cxn modelId="{7E0DAC06-B051-A649-87C3-2E88219405F9}" type="presParOf" srcId="{1B2908B7-CB40-3342-B76D-B93D9BD83486}" destId="{1C4112FA-19A7-1641-A006-1D5B66F392D8}" srcOrd="0" destOrd="0" presId="urn:microsoft.com/office/officeart/2005/8/layout/hierarchy1"/>
    <dgm:cxn modelId="{4C985DC7-DB80-DF46-B800-F0851A3480D2}" type="presParOf" srcId="{1C4112FA-19A7-1641-A006-1D5B66F392D8}" destId="{30288121-1036-C541-AA1C-759CEB32EDB5}" srcOrd="0" destOrd="0" presId="urn:microsoft.com/office/officeart/2005/8/layout/hierarchy1"/>
    <dgm:cxn modelId="{45570DC2-AD09-9F48-B178-E2B499265752}" type="presParOf" srcId="{1C4112FA-19A7-1641-A006-1D5B66F392D8}" destId="{3781992F-32A4-4F44-AFBF-0AD393F1D37F}" srcOrd="1" destOrd="0" presId="urn:microsoft.com/office/officeart/2005/8/layout/hierarchy1"/>
    <dgm:cxn modelId="{5D2828D3-BC0D-134C-B280-37311B6836C5}" type="presParOf" srcId="{1B2908B7-CB40-3342-B76D-B93D9BD83486}" destId="{DF03329D-1168-FE4A-8ECD-14E480A069BC}" srcOrd="1" destOrd="0" presId="urn:microsoft.com/office/officeart/2005/8/layout/hierarchy1"/>
    <dgm:cxn modelId="{CCB84742-EE75-C348-ADC2-248710F5EBEC}" type="presParOf" srcId="{F8C485FE-B02C-7840-AA2C-BE42D6A40788}" destId="{B7E74055-B8CF-B44F-83EE-E15191B7C8B7}" srcOrd="4" destOrd="0" presId="urn:microsoft.com/office/officeart/2005/8/layout/hierarchy1"/>
    <dgm:cxn modelId="{23745C89-C429-4B45-8D9A-BFF19668894F}" type="presParOf" srcId="{F8C485FE-B02C-7840-AA2C-BE42D6A40788}" destId="{D285B2B4-02FB-F145-8ED0-BA3B259F076C}" srcOrd="5" destOrd="0" presId="urn:microsoft.com/office/officeart/2005/8/layout/hierarchy1"/>
    <dgm:cxn modelId="{EF34D1B7-4980-8944-97E0-124AA1653737}" type="presParOf" srcId="{D285B2B4-02FB-F145-8ED0-BA3B259F076C}" destId="{5419C446-4114-494B-958B-6FA429B4E937}" srcOrd="0" destOrd="0" presId="urn:microsoft.com/office/officeart/2005/8/layout/hierarchy1"/>
    <dgm:cxn modelId="{0230163C-5AB6-6645-AA1A-4706A8A50518}" type="presParOf" srcId="{5419C446-4114-494B-958B-6FA429B4E937}" destId="{54F1CB67-5B6E-0248-9AE0-5C190D3CE093}" srcOrd="0" destOrd="0" presId="urn:microsoft.com/office/officeart/2005/8/layout/hierarchy1"/>
    <dgm:cxn modelId="{20DE7A1F-F684-2043-844B-E8D2E9B6E595}" type="presParOf" srcId="{5419C446-4114-494B-958B-6FA429B4E937}" destId="{79C7DF5A-B4AD-654A-9EDF-51A6A18A0163}" srcOrd="1" destOrd="0" presId="urn:microsoft.com/office/officeart/2005/8/layout/hierarchy1"/>
    <dgm:cxn modelId="{F6BCAFAF-5F11-5347-AA1D-371FDE5147BB}" type="presParOf" srcId="{D285B2B4-02FB-F145-8ED0-BA3B259F076C}" destId="{9BE222E6-90E3-E742-A589-F7B31FF738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50E24-0B44-6745-9596-92A42FAA32CA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3E2D0-3B8F-C045-A9BC-63EB296BBD50}">
      <dgm:prSet phldrT="[Text]"/>
      <dgm:spPr/>
      <dgm:t>
        <a:bodyPr/>
        <a:lstStyle/>
        <a:p>
          <a:r>
            <a:rPr lang="en-US" dirty="0" err="1"/>
            <a:t>掃羅</a:t>
          </a:r>
          <a:endParaRPr lang="en-US" dirty="0"/>
        </a:p>
      </dgm:t>
    </dgm:pt>
    <dgm:pt modelId="{86A3098F-9186-B146-A855-540AEFCD7C7B}" type="parTrans" cxnId="{94D64083-73DC-9144-A758-1A5D51792441}">
      <dgm:prSet/>
      <dgm:spPr/>
      <dgm:t>
        <a:bodyPr/>
        <a:lstStyle/>
        <a:p>
          <a:endParaRPr lang="en-US"/>
        </a:p>
      </dgm:t>
    </dgm:pt>
    <dgm:pt modelId="{0EEB0EB0-43C4-F641-B2DF-C230FEA72A3E}" type="sibTrans" cxnId="{94D64083-73DC-9144-A758-1A5D51792441}">
      <dgm:prSet/>
      <dgm:spPr/>
      <dgm:t>
        <a:bodyPr/>
        <a:lstStyle/>
        <a:p>
          <a:endParaRPr lang="en-US"/>
        </a:p>
      </dgm:t>
    </dgm:pt>
    <dgm:pt modelId="{00BE1322-DD76-604F-9D9E-FA329F988E27}">
      <dgm:prSet/>
      <dgm:spPr/>
      <dgm:t>
        <a:bodyPr/>
        <a:lstStyle/>
        <a:p>
          <a:r>
            <a:rPr lang="en-US" dirty="0" err="1"/>
            <a:t>約拿單</a:t>
          </a:r>
          <a:endParaRPr lang="en-US" dirty="0"/>
        </a:p>
      </dgm:t>
    </dgm:pt>
    <dgm:pt modelId="{ACA07DDF-8138-264A-A5E8-69D57D1FB52F}" type="parTrans" cxnId="{A4BFA012-223A-8F4D-A1C8-96782AA96CBB}">
      <dgm:prSet/>
      <dgm:spPr/>
      <dgm:t>
        <a:bodyPr/>
        <a:lstStyle/>
        <a:p>
          <a:endParaRPr lang="en-US"/>
        </a:p>
      </dgm:t>
    </dgm:pt>
    <dgm:pt modelId="{D7A9CFC3-AA21-A84E-A658-A8BDB38443DE}" type="sibTrans" cxnId="{A4BFA012-223A-8F4D-A1C8-96782AA96CBB}">
      <dgm:prSet/>
      <dgm:spPr/>
      <dgm:t>
        <a:bodyPr/>
        <a:lstStyle/>
        <a:p>
          <a:endParaRPr lang="en-US"/>
        </a:p>
      </dgm:t>
    </dgm:pt>
    <dgm:pt modelId="{013E2C61-C08C-3549-BEB8-3EA2F4C24B90}">
      <dgm:prSet/>
      <dgm:spPr/>
      <dgm:t>
        <a:bodyPr/>
        <a:lstStyle/>
        <a:p>
          <a:r>
            <a:rPr lang="en-US" dirty="0" err="1"/>
            <a:t>伊施波設</a:t>
          </a:r>
          <a:endParaRPr lang="en-US" dirty="0"/>
        </a:p>
      </dgm:t>
    </dgm:pt>
    <dgm:pt modelId="{59BF2012-EA8E-B340-8A62-0D16B34E9CE0}" type="parTrans" cxnId="{D84540D6-3028-4349-9A76-701FCC6A3396}">
      <dgm:prSet/>
      <dgm:spPr/>
      <dgm:t>
        <a:bodyPr/>
        <a:lstStyle/>
        <a:p>
          <a:endParaRPr lang="en-US"/>
        </a:p>
      </dgm:t>
    </dgm:pt>
    <dgm:pt modelId="{8BA88054-55A0-AE45-960D-2C3645B93428}" type="sibTrans" cxnId="{D84540D6-3028-4349-9A76-701FCC6A3396}">
      <dgm:prSet/>
      <dgm:spPr/>
      <dgm:t>
        <a:bodyPr/>
        <a:lstStyle/>
        <a:p>
          <a:endParaRPr lang="en-US"/>
        </a:p>
      </dgm:t>
    </dgm:pt>
    <dgm:pt modelId="{12C52C9A-7F28-4F4F-86A4-26B79D36CED1}">
      <dgm:prSet/>
      <dgm:spPr/>
      <dgm:t>
        <a:bodyPr/>
        <a:lstStyle/>
        <a:p>
          <a:r>
            <a:rPr lang="en-US" dirty="0" err="1"/>
            <a:t>麥基舒亞</a:t>
          </a:r>
          <a:endParaRPr lang="en-US" dirty="0"/>
        </a:p>
      </dgm:t>
    </dgm:pt>
    <dgm:pt modelId="{6B6E8525-2EC8-E242-B8CD-321D68A83279}" type="parTrans" cxnId="{215BBD31-8FF0-9E42-B116-D19D2B49EF7B}">
      <dgm:prSet/>
      <dgm:spPr/>
      <dgm:t>
        <a:bodyPr/>
        <a:lstStyle/>
        <a:p>
          <a:endParaRPr lang="en-US"/>
        </a:p>
      </dgm:t>
    </dgm:pt>
    <dgm:pt modelId="{80A35A47-56B2-1049-B2D7-E584B1199FFB}" type="sibTrans" cxnId="{215BBD31-8FF0-9E42-B116-D19D2B49EF7B}">
      <dgm:prSet/>
      <dgm:spPr/>
      <dgm:t>
        <a:bodyPr/>
        <a:lstStyle/>
        <a:p>
          <a:endParaRPr lang="en-US"/>
        </a:p>
      </dgm:t>
    </dgm:pt>
    <dgm:pt modelId="{F2AEC448-683A-A546-8976-0B4C7CB85A4C}">
      <dgm:prSet/>
      <dgm:spPr/>
      <dgm:t>
        <a:bodyPr/>
        <a:lstStyle/>
        <a:p>
          <a:r>
            <a:rPr lang="en-US" dirty="0" err="1"/>
            <a:t>亞比拿達</a:t>
          </a:r>
          <a:endParaRPr lang="en-US" dirty="0"/>
        </a:p>
      </dgm:t>
    </dgm:pt>
    <dgm:pt modelId="{C4656328-22CC-034A-9DB4-9DEB66261FD9}" type="parTrans" cxnId="{C8552965-3B61-C34D-B3C2-5D3728FE1345}">
      <dgm:prSet/>
      <dgm:spPr/>
      <dgm:t>
        <a:bodyPr/>
        <a:lstStyle/>
        <a:p>
          <a:endParaRPr lang="en-US"/>
        </a:p>
      </dgm:t>
    </dgm:pt>
    <dgm:pt modelId="{06D2D4DB-ABCB-0149-A326-1D25EC800170}" type="sibTrans" cxnId="{C8552965-3B61-C34D-B3C2-5D3728FE1345}">
      <dgm:prSet/>
      <dgm:spPr/>
      <dgm:t>
        <a:bodyPr/>
        <a:lstStyle/>
        <a:p>
          <a:endParaRPr lang="en-US"/>
        </a:p>
      </dgm:t>
    </dgm:pt>
    <dgm:pt modelId="{36CADE20-A2B7-2443-929C-6E22DC231BBA}">
      <dgm:prSet/>
      <dgm:spPr/>
      <dgm:t>
        <a:bodyPr/>
        <a:lstStyle/>
        <a:p>
          <a:r>
            <a:rPr lang="en-US" dirty="0" err="1"/>
            <a:t>米拉</a:t>
          </a:r>
          <a:endParaRPr lang="en-US" dirty="0"/>
        </a:p>
      </dgm:t>
    </dgm:pt>
    <dgm:pt modelId="{B89B736F-FE0B-6848-9C28-9D76764F3F82}" type="parTrans" cxnId="{2B076A99-E780-124A-9B0C-6A3A0F14C60D}">
      <dgm:prSet/>
      <dgm:spPr/>
      <dgm:t>
        <a:bodyPr/>
        <a:lstStyle/>
        <a:p>
          <a:endParaRPr lang="en-US"/>
        </a:p>
      </dgm:t>
    </dgm:pt>
    <dgm:pt modelId="{FC054529-4052-AF4D-B86A-E5B7135EEC4E}" type="sibTrans" cxnId="{2B076A99-E780-124A-9B0C-6A3A0F14C60D}">
      <dgm:prSet/>
      <dgm:spPr/>
      <dgm:t>
        <a:bodyPr/>
        <a:lstStyle/>
        <a:p>
          <a:endParaRPr lang="en-US"/>
        </a:p>
      </dgm:t>
    </dgm:pt>
    <dgm:pt modelId="{057D8AEA-E778-AD49-B041-8616DAB74F35}">
      <dgm:prSet/>
      <dgm:spPr/>
      <dgm:t>
        <a:bodyPr/>
        <a:lstStyle/>
        <a:p>
          <a:r>
            <a:rPr lang="en-US" dirty="0" err="1"/>
            <a:t>米甲</a:t>
          </a:r>
          <a:endParaRPr lang="en-US" dirty="0"/>
        </a:p>
      </dgm:t>
    </dgm:pt>
    <dgm:pt modelId="{548EC737-F0C5-5E4C-9DE2-C61841D2BBE6}" type="parTrans" cxnId="{B3160EB3-B351-D645-97E1-F159A3E8473C}">
      <dgm:prSet/>
      <dgm:spPr/>
      <dgm:t>
        <a:bodyPr/>
        <a:lstStyle/>
        <a:p>
          <a:endParaRPr lang="en-US"/>
        </a:p>
      </dgm:t>
    </dgm:pt>
    <dgm:pt modelId="{74B37B61-8B8C-CB4E-AF56-B96267E62FCF}" type="sibTrans" cxnId="{B3160EB3-B351-D645-97E1-F159A3E8473C}">
      <dgm:prSet/>
      <dgm:spPr/>
      <dgm:t>
        <a:bodyPr/>
        <a:lstStyle/>
        <a:p>
          <a:endParaRPr lang="en-US"/>
        </a:p>
      </dgm:t>
    </dgm:pt>
    <dgm:pt modelId="{C3007D3C-FEFF-F34B-997B-9E09524799FD}" type="asst">
      <dgm:prSet/>
      <dgm:spPr/>
      <dgm:t>
        <a:bodyPr/>
        <a:lstStyle/>
        <a:p>
          <a:r>
            <a:rPr lang="en-US" dirty="0" err="1"/>
            <a:t>亞希暖</a:t>
          </a:r>
          <a:endParaRPr lang="en-US" dirty="0"/>
        </a:p>
      </dgm:t>
    </dgm:pt>
    <dgm:pt modelId="{BFD06BEF-236A-054C-B7BF-EB3F06BED009}" type="parTrans" cxnId="{99B33F37-956F-9449-97E6-C6C6E20E0B02}">
      <dgm:prSet/>
      <dgm:spPr/>
      <dgm:t>
        <a:bodyPr/>
        <a:lstStyle/>
        <a:p>
          <a:endParaRPr lang="en-US"/>
        </a:p>
      </dgm:t>
    </dgm:pt>
    <dgm:pt modelId="{21C7BF46-17E5-8342-A7B0-DA65045017AE}" type="sibTrans" cxnId="{99B33F37-956F-9449-97E6-C6C6E20E0B02}">
      <dgm:prSet/>
      <dgm:spPr/>
      <dgm:t>
        <a:bodyPr/>
        <a:lstStyle/>
        <a:p>
          <a:endParaRPr lang="en-US"/>
        </a:p>
      </dgm:t>
    </dgm:pt>
    <dgm:pt modelId="{DD0B3BA9-EB09-324F-A6C1-32B5A8E0BE61}">
      <dgm:prSet/>
      <dgm:spPr>
        <a:solidFill>
          <a:schemeClr val="accent5"/>
        </a:solidFill>
      </dgm:spPr>
      <dgm:t>
        <a:bodyPr/>
        <a:lstStyle/>
        <a:p>
          <a:r>
            <a:rPr lang="en-US" dirty="0" err="1"/>
            <a:t>亞摩尼</a:t>
          </a:r>
          <a:endParaRPr lang="en-US" dirty="0"/>
        </a:p>
      </dgm:t>
    </dgm:pt>
    <dgm:pt modelId="{F1002E72-E099-B444-BBA9-7694F9098F8B}" type="parTrans" cxnId="{2E6326B3-0BF1-DE4C-90B6-EDEF3901560E}">
      <dgm:prSet/>
      <dgm:spPr/>
      <dgm:t>
        <a:bodyPr/>
        <a:lstStyle/>
        <a:p>
          <a:endParaRPr lang="en-US"/>
        </a:p>
      </dgm:t>
    </dgm:pt>
    <dgm:pt modelId="{C6A69128-D8CD-324D-AD9B-5C22E1ECF432}" type="sibTrans" cxnId="{2E6326B3-0BF1-DE4C-90B6-EDEF3901560E}">
      <dgm:prSet/>
      <dgm:spPr/>
      <dgm:t>
        <a:bodyPr/>
        <a:lstStyle/>
        <a:p>
          <a:endParaRPr lang="en-US"/>
        </a:p>
      </dgm:t>
    </dgm:pt>
    <dgm:pt modelId="{02D11A0E-EF8E-1148-9632-997DAC1787F5}">
      <dgm:prSet/>
      <dgm:spPr>
        <a:solidFill>
          <a:schemeClr val="accent5"/>
        </a:solidFill>
      </dgm:spPr>
      <dgm:t>
        <a:bodyPr/>
        <a:lstStyle/>
        <a:p>
          <a:r>
            <a:rPr lang="en-US" dirty="0" err="1"/>
            <a:t>米非波設</a:t>
          </a:r>
          <a:endParaRPr lang="en-US" dirty="0"/>
        </a:p>
      </dgm:t>
    </dgm:pt>
    <dgm:pt modelId="{F41F9CAB-A5FC-6F44-9219-93C39C49C78F}" type="parTrans" cxnId="{F6F9DC72-2E91-F84E-A12F-8DE68FFC54F8}">
      <dgm:prSet/>
      <dgm:spPr/>
      <dgm:t>
        <a:bodyPr/>
        <a:lstStyle/>
        <a:p>
          <a:endParaRPr lang="en-US"/>
        </a:p>
      </dgm:t>
    </dgm:pt>
    <dgm:pt modelId="{24D9F24E-DC55-864C-AFD6-3F0EE3258FEA}" type="sibTrans" cxnId="{F6F9DC72-2E91-F84E-A12F-8DE68FFC54F8}">
      <dgm:prSet/>
      <dgm:spPr/>
      <dgm:t>
        <a:bodyPr/>
        <a:lstStyle/>
        <a:p>
          <a:endParaRPr lang="en-US"/>
        </a:p>
      </dgm:t>
    </dgm:pt>
    <dgm:pt modelId="{3A881B8E-893D-5F47-AC86-D7D85DE60EB3}" type="asst">
      <dgm:prSet/>
      <dgm:spPr>
        <a:solidFill>
          <a:schemeClr val="accent5"/>
        </a:solidFill>
      </dgm:spPr>
      <dgm:t>
        <a:bodyPr/>
        <a:lstStyle/>
        <a:p>
          <a:r>
            <a:rPr lang="en-US" dirty="0" err="1"/>
            <a:t>利斯巴</a:t>
          </a:r>
          <a:endParaRPr lang="en-US" dirty="0"/>
        </a:p>
      </dgm:t>
    </dgm:pt>
    <dgm:pt modelId="{896C121C-05CF-CE41-840F-8C8CCAD58C64}" type="parTrans" cxnId="{9625DD71-3F28-BF43-AA87-3376300F7F5D}">
      <dgm:prSet/>
      <dgm:spPr/>
      <dgm:t>
        <a:bodyPr/>
        <a:lstStyle/>
        <a:p>
          <a:endParaRPr lang="en-US"/>
        </a:p>
      </dgm:t>
    </dgm:pt>
    <dgm:pt modelId="{A6145E70-2CD5-E045-A226-1F8FAB70B8C3}" type="sibTrans" cxnId="{9625DD71-3F28-BF43-AA87-3376300F7F5D}">
      <dgm:prSet/>
      <dgm:spPr/>
      <dgm:t>
        <a:bodyPr/>
        <a:lstStyle/>
        <a:p>
          <a:endParaRPr lang="en-US"/>
        </a:p>
      </dgm:t>
    </dgm:pt>
    <dgm:pt modelId="{F2B2133B-8C95-EB44-817C-64FBC60F8E4D}">
      <dgm:prSet/>
      <dgm:spPr/>
      <dgm:t>
        <a:bodyPr/>
        <a:lstStyle/>
        <a:p>
          <a:r>
            <a:rPr lang="en-US" dirty="0" err="1"/>
            <a:t>米非波設</a:t>
          </a:r>
          <a:endParaRPr lang="en-US" dirty="0"/>
        </a:p>
      </dgm:t>
    </dgm:pt>
    <dgm:pt modelId="{DB76AB0A-25AC-E34A-9904-B08CE8A71E59}" type="parTrans" cxnId="{E26B28CC-4AC7-CF4F-9338-BE600FF5802C}">
      <dgm:prSet/>
      <dgm:spPr/>
      <dgm:t>
        <a:bodyPr/>
        <a:lstStyle/>
        <a:p>
          <a:endParaRPr lang="en-US"/>
        </a:p>
      </dgm:t>
    </dgm:pt>
    <dgm:pt modelId="{BF4E62A1-F6D0-FD41-969C-2A1197717D82}" type="sibTrans" cxnId="{E26B28CC-4AC7-CF4F-9338-BE600FF5802C}">
      <dgm:prSet/>
      <dgm:spPr/>
      <dgm:t>
        <a:bodyPr/>
        <a:lstStyle/>
        <a:p>
          <a:endParaRPr lang="en-US"/>
        </a:p>
      </dgm:t>
    </dgm:pt>
    <dgm:pt modelId="{9CA0AC7B-7F01-7A48-8979-BA90B613732B}">
      <dgm:prSet/>
      <dgm:spPr/>
      <dgm:t>
        <a:bodyPr/>
        <a:lstStyle/>
        <a:p>
          <a:r>
            <a:rPr lang="en-US" dirty="0" err="1"/>
            <a:t>基士</a:t>
          </a:r>
          <a:endParaRPr lang="en-US" dirty="0"/>
        </a:p>
      </dgm:t>
    </dgm:pt>
    <dgm:pt modelId="{B0415DCE-0484-CC46-B27B-A2598E22443B}" type="parTrans" cxnId="{FF3D919D-174A-4244-BA46-F2E3CD3EFC39}">
      <dgm:prSet/>
      <dgm:spPr/>
      <dgm:t>
        <a:bodyPr/>
        <a:lstStyle/>
        <a:p>
          <a:endParaRPr lang="en-US"/>
        </a:p>
      </dgm:t>
    </dgm:pt>
    <dgm:pt modelId="{15A15423-42BE-8940-BDB5-E7ABE7767065}" type="sibTrans" cxnId="{FF3D919D-174A-4244-BA46-F2E3CD3EFC39}">
      <dgm:prSet/>
      <dgm:spPr/>
      <dgm:t>
        <a:bodyPr/>
        <a:lstStyle/>
        <a:p>
          <a:endParaRPr lang="en-US"/>
        </a:p>
      </dgm:t>
    </dgm:pt>
    <dgm:pt modelId="{51F6E361-247A-6F48-9E86-84C25E4F8CC2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尼珥</a:t>
          </a:r>
        </a:p>
      </dgm:t>
    </dgm:pt>
    <dgm:pt modelId="{D772C117-1778-514D-ABBF-20264BBBE701}" type="parTrans" cxnId="{D866968E-AADA-6141-B92E-5D0116ED740F}">
      <dgm:prSet/>
      <dgm:spPr/>
      <dgm:t>
        <a:bodyPr/>
        <a:lstStyle/>
        <a:p>
          <a:endParaRPr lang="en-US"/>
        </a:p>
      </dgm:t>
    </dgm:pt>
    <dgm:pt modelId="{4056FF70-789E-C843-A7C4-90B8946939DA}" type="sibTrans" cxnId="{D866968E-AADA-6141-B92E-5D0116ED740F}">
      <dgm:prSet/>
      <dgm:spPr/>
      <dgm:t>
        <a:bodyPr/>
        <a:lstStyle/>
        <a:p>
          <a:endParaRPr lang="en-US"/>
        </a:p>
      </dgm:t>
    </dgm:pt>
    <dgm:pt modelId="{D14D6379-AB8D-D34C-99CE-0B4090902639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押尼珥</a:t>
          </a:r>
        </a:p>
      </dgm:t>
    </dgm:pt>
    <dgm:pt modelId="{AF7255CC-EA31-B04C-9579-8E4DA353FED1}" type="parTrans" cxnId="{893525AB-3066-FD47-ACD4-A4F655E57501}">
      <dgm:prSet/>
      <dgm:spPr/>
      <dgm:t>
        <a:bodyPr/>
        <a:lstStyle/>
        <a:p>
          <a:endParaRPr lang="en-US"/>
        </a:p>
      </dgm:t>
    </dgm:pt>
    <dgm:pt modelId="{08F45A1A-5E2C-9F4D-BC00-6DE1EB606B08}" type="sibTrans" cxnId="{893525AB-3066-FD47-ACD4-A4F655E57501}">
      <dgm:prSet/>
      <dgm:spPr/>
      <dgm:t>
        <a:bodyPr/>
        <a:lstStyle/>
        <a:p>
          <a:endParaRPr lang="en-US"/>
        </a:p>
      </dgm:t>
    </dgm:pt>
    <dgm:pt modelId="{4DA0203C-8D8C-A34E-8ED3-8D3165F18F19}" type="pres">
      <dgm:prSet presAssocID="{F5D50E24-0B44-6745-9596-92A42FAA32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9E3BF6-297D-FA4F-ACBE-9CFB44B84FB5}" type="pres">
      <dgm:prSet presAssocID="{51F6E361-247A-6F48-9E86-84C25E4F8CC2}" presName="hierRoot1" presStyleCnt="0">
        <dgm:presLayoutVars>
          <dgm:hierBranch val="init"/>
        </dgm:presLayoutVars>
      </dgm:prSet>
      <dgm:spPr/>
    </dgm:pt>
    <dgm:pt modelId="{44B8B7A1-7AE4-884A-8DEA-24E2DBC03FE1}" type="pres">
      <dgm:prSet presAssocID="{51F6E361-247A-6F48-9E86-84C25E4F8CC2}" presName="rootComposite1" presStyleCnt="0"/>
      <dgm:spPr/>
    </dgm:pt>
    <dgm:pt modelId="{3A943227-4FEC-7C4B-959C-583E28DB77A8}" type="pres">
      <dgm:prSet presAssocID="{51F6E361-247A-6F48-9E86-84C25E4F8CC2}" presName="rootText1" presStyleLbl="node0" presStyleIdx="0" presStyleCnt="2">
        <dgm:presLayoutVars>
          <dgm:chPref val="3"/>
        </dgm:presLayoutVars>
      </dgm:prSet>
      <dgm:spPr/>
    </dgm:pt>
    <dgm:pt modelId="{CF89832D-AFDE-2147-9B23-CFA7112B7DD5}" type="pres">
      <dgm:prSet presAssocID="{51F6E361-247A-6F48-9E86-84C25E4F8CC2}" presName="rootConnector1" presStyleLbl="node1" presStyleIdx="0" presStyleCnt="0"/>
      <dgm:spPr/>
    </dgm:pt>
    <dgm:pt modelId="{A3EDC1B1-51BF-314F-A2CE-A20A9E979ECB}" type="pres">
      <dgm:prSet presAssocID="{51F6E361-247A-6F48-9E86-84C25E4F8CC2}" presName="hierChild2" presStyleCnt="0"/>
      <dgm:spPr/>
    </dgm:pt>
    <dgm:pt modelId="{06251309-428B-9B40-979E-9F8B09BA963C}" type="pres">
      <dgm:prSet presAssocID="{AF7255CC-EA31-B04C-9579-8E4DA353FED1}" presName="Name64" presStyleLbl="parChTrans1D2" presStyleIdx="0" presStyleCnt="2"/>
      <dgm:spPr/>
    </dgm:pt>
    <dgm:pt modelId="{D76826FC-6FB3-FE46-82A0-E4DEF8E28580}" type="pres">
      <dgm:prSet presAssocID="{D14D6379-AB8D-D34C-99CE-0B4090902639}" presName="hierRoot2" presStyleCnt="0">
        <dgm:presLayoutVars>
          <dgm:hierBranch val="init"/>
        </dgm:presLayoutVars>
      </dgm:prSet>
      <dgm:spPr/>
    </dgm:pt>
    <dgm:pt modelId="{7809670D-F3FB-F440-8822-638C0347E8DF}" type="pres">
      <dgm:prSet presAssocID="{D14D6379-AB8D-D34C-99CE-0B4090902639}" presName="rootComposite" presStyleCnt="0"/>
      <dgm:spPr/>
    </dgm:pt>
    <dgm:pt modelId="{A4BD6DA2-E5DD-A243-9D6C-DC5EDCD6F38D}" type="pres">
      <dgm:prSet presAssocID="{D14D6379-AB8D-D34C-99CE-0B4090902639}" presName="rootText" presStyleLbl="node2" presStyleIdx="0" presStyleCnt="2">
        <dgm:presLayoutVars>
          <dgm:chPref val="3"/>
        </dgm:presLayoutVars>
      </dgm:prSet>
      <dgm:spPr/>
    </dgm:pt>
    <dgm:pt modelId="{18D08E95-C377-0B40-ABFB-2B21E71F9736}" type="pres">
      <dgm:prSet presAssocID="{D14D6379-AB8D-D34C-99CE-0B4090902639}" presName="rootConnector" presStyleLbl="node2" presStyleIdx="0" presStyleCnt="2"/>
      <dgm:spPr/>
    </dgm:pt>
    <dgm:pt modelId="{E6187FF2-0CC2-7A41-8405-138E15DF2B46}" type="pres">
      <dgm:prSet presAssocID="{D14D6379-AB8D-D34C-99CE-0B4090902639}" presName="hierChild4" presStyleCnt="0"/>
      <dgm:spPr/>
    </dgm:pt>
    <dgm:pt modelId="{D522C65B-2CA8-754C-9F88-224C2071F842}" type="pres">
      <dgm:prSet presAssocID="{D14D6379-AB8D-D34C-99CE-0B4090902639}" presName="hierChild5" presStyleCnt="0"/>
      <dgm:spPr/>
    </dgm:pt>
    <dgm:pt modelId="{747D3634-EE6C-0E41-976E-C9B7CD6C02C3}" type="pres">
      <dgm:prSet presAssocID="{51F6E361-247A-6F48-9E86-84C25E4F8CC2}" presName="hierChild3" presStyleCnt="0"/>
      <dgm:spPr/>
    </dgm:pt>
    <dgm:pt modelId="{000612AD-E773-354D-9E6E-CA679C88D74A}" type="pres">
      <dgm:prSet presAssocID="{9CA0AC7B-7F01-7A48-8979-BA90B613732B}" presName="hierRoot1" presStyleCnt="0">
        <dgm:presLayoutVars>
          <dgm:hierBranch val="init"/>
        </dgm:presLayoutVars>
      </dgm:prSet>
      <dgm:spPr/>
    </dgm:pt>
    <dgm:pt modelId="{BB3BB56B-494E-6049-842D-B5B5E4A4535D}" type="pres">
      <dgm:prSet presAssocID="{9CA0AC7B-7F01-7A48-8979-BA90B613732B}" presName="rootComposite1" presStyleCnt="0"/>
      <dgm:spPr/>
    </dgm:pt>
    <dgm:pt modelId="{E20111E9-9574-D744-86A2-60A128D4CC38}" type="pres">
      <dgm:prSet presAssocID="{9CA0AC7B-7F01-7A48-8979-BA90B613732B}" presName="rootText1" presStyleLbl="node0" presStyleIdx="1" presStyleCnt="2">
        <dgm:presLayoutVars>
          <dgm:chPref val="3"/>
        </dgm:presLayoutVars>
      </dgm:prSet>
      <dgm:spPr/>
    </dgm:pt>
    <dgm:pt modelId="{EDF24E90-9EE3-704A-B541-F33BBCFB4397}" type="pres">
      <dgm:prSet presAssocID="{9CA0AC7B-7F01-7A48-8979-BA90B613732B}" presName="rootConnector1" presStyleLbl="node1" presStyleIdx="0" presStyleCnt="0"/>
      <dgm:spPr/>
    </dgm:pt>
    <dgm:pt modelId="{569FBB7C-7FEF-D847-969F-EDCD4F68945A}" type="pres">
      <dgm:prSet presAssocID="{9CA0AC7B-7F01-7A48-8979-BA90B613732B}" presName="hierChild2" presStyleCnt="0"/>
      <dgm:spPr/>
    </dgm:pt>
    <dgm:pt modelId="{FB01F4E9-3C45-2E4C-BC54-46866B858D99}" type="pres">
      <dgm:prSet presAssocID="{86A3098F-9186-B146-A855-540AEFCD7C7B}" presName="Name64" presStyleLbl="parChTrans1D2" presStyleIdx="1" presStyleCnt="2"/>
      <dgm:spPr/>
    </dgm:pt>
    <dgm:pt modelId="{6C489AC2-01B5-284D-900A-93A99851C88C}" type="pres">
      <dgm:prSet presAssocID="{6BD3E2D0-3B8F-C045-A9BC-63EB296BBD50}" presName="hierRoot2" presStyleCnt="0">
        <dgm:presLayoutVars>
          <dgm:hierBranch val="init"/>
        </dgm:presLayoutVars>
      </dgm:prSet>
      <dgm:spPr/>
    </dgm:pt>
    <dgm:pt modelId="{D91C39A9-021D-6E4D-9B32-B0A9593207B0}" type="pres">
      <dgm:prSet presAssocID="{6BD3E2D0-3B8F-C045-A9BC-63EB296BBD50}" presName="rootComposite" presStyleCnt="0"/>
      <dgm:spPr/>
    </dgm:pt>
    <dgm:pt modelId="{697E9875-2AE2-9746-BEBB-B12C28190827}" type="pres">
      <dgm:prSet presAssocID="{6BD3E2D0-3B8F-C045-A9BC-63EB296BBD50}" presName="rootText" presStyleLbl="node2" presStyleIdx="1" presStyleCnt="2">
        <dgm:presLayoutVars>
          <dgm:chPref val="3"/>
        </dgm:presLayoutVars>
      </dgm:prSet>
      <dgm:spPr/>
    </dgm:pt>
    <dgm:pt modelId="{CBD5160C-4911-8B4B-8A1D-D0C0BA446B71}" type="pres">
      <dgm:prSet presAssocID="{6BD3E2D0-3B8F-C045-A9BC-63EB296BBD50}" presName="rootConnector" presStyleLbl="node2" presStyleIdx="1" presStyleCnt="2"/>
      <dgm:spPr/>
    </dgm:pt>
    <dgm:pt modelId="{AE03989B-C707-9B44-8CB5-BDABAFB47A67}" type="pres">
      <dgm:prSet presAssocID="{6BD3E2D0-3B8F-C045-A9BC-63EB296BBD50}" presName="hierChild4" presStyleCnt="0"/>
      <dgm:spPr/>
    </dgm:pt>
    <dgm:pt modelId="{13A90611-A9DB-E848-AE99-FD075E0FADD4}" type="pres">
      <dgm:prSet presAssocID="{ACA07DDF-8138-264A-A5E8-69D57D1FB52F}" presName="Name64" presStyleLbl="parChTrans1D3" presStyleIdx="0" presStyleCnt="10"/>
      <dgm:spPr/>
    </dgm:pt>
    <dgm:pt modelId="{6CEEE105-7E6F-EA44-858A-EE944A4D6F0D}" type="pres">
      <dgm:prSet presAssocID="{00BE1322-DD76-604F-9D9E-FA329F988E27}" presName="hierRoot2" presStyleCnt="0">
        <dgm:presLayoutVars>
          <dgm:hierBranch val="init"/>
        </dgm:presLayoutVars>
      </dgm:prSet>
      <dgm:spPr/>
    </dgm:pt>
    <dgm:pt modelId="{F8E70DF4-E33B-C243-B41D-F6815334F294}" type="pres">
      <dgm:prSet presAssocID="{00BE1322-DD76-604F-9D9E-FA329F988E27}" presName="rootComposite" presStyleCnt="0"/>
      <dgm:spPr/>
    </dgm:pt>
    <dgm:pt modelId="{5C0ABA50-DE8C-904A-BD28-96A32E814E7A}" type="pres">
      <dgm:prSet presAssocID="{00BE1322-DD76-604F-9D9E-FA329F988E27}" presName="rootText" presStyleLbl="node3" presStyleIdx="0" presStyleCnt="8">
        <dgm:presLayoutVars>
          <dgm:chPref val="3"/>
        </dgm:presLayoutVars>
      </dgm:prSet>
      <dgm:spPr/>
    </dgm:pt>
    <dgm:pt modelId="{D5117591-11CD-AF4C-8938-6CA9DB04AF9F}" type="pres">
      <dgm:prSet presAssocID="{00BE1322-DD76-604F-9D9E-FA329F988E27}" presName="rootConnector" presStyleLbl="node3" presStyleIdx="0" presStyleCnt="8"/>
      <dgm:spPr/>
    </dgm:pt>
    <dgm:pt modelId="{D98141FB-EEA6-8240-8FE0-3ED704A07AF4}" type="pres">
      <dgm:prSet presAssocID="{00BE1322-DD76-604F-9D9E-FA329F988E27}" presName="hierChild4" presStyleCnt="0"/>
      <dgm:spPr/>
    </dgm:pt>
    <dgm:pt modelId="{69B91A8D-19F1-E747-9C15-B0EB4BB04147}" type="pres">
      <dgm:prSet presAssocID="{DB76AB0A-25AC-E34A-9904-B08CE8A71E59}" presName="Name64" presStyleLbl="parChTrans1D4" presStyleIdx="0" presStyleCnt="1"/>
      <dgm:spPr/>
    </dgm:pt>
    <dgm:pt modelId="{FE8CE6D9-6D32-114A-8429-24AAE191AE70}" type="pres">
      <dgm:prSet presAssocID="{F2B2133B-8C95-EB44-817C-64FBC60F8E4D}" presName="hierRoot2" presStyleCnt="0">
        <dgm:presLayoutVars>
          <dgm:hierBranch val="init"/>
        </dgm:presLayoutVars>
      </dgm:prSet>
      <dgm:spPr/>
    </dgm:pt>
    <dgm:pt modelId="{D2104061-B342-2D47-A1E1-20BB623BE928}" type="pres">
      <dgm:prSet presAssocID="{F2B2133B-8C95-EB44-817C-64FBC60F8E4D}" presName="rootComposite" presStyleCnt="0"/>
      <dgm:spPr/>
    </dgm:pt>
    <dgm:pt modelId="{D9340CD6-ABF2-434F-BAA9-43BDF4784842}" type="pres">
      <dgm:prSet presAssocID="{F2B2133B-8C95-EB44-817C-64FBC60F8E4D}" presName="rootText" presStyleLbl="node4" presStyleIdx="0" presStyleCnt="1">
        <dgm:presLayoutVars>
          <dgm:chPref val="3"/>
        </dgm:presLayoutVars>
      </dgm:prSet>
      <dgm:spPr/>
    </dgm:pt>
    <dgm:pt modelId="{A04FB471-3FA5-FD43-A121-C68432AFC7B4}" type="pres">
      <dgm:prSet presAssocID="{F2B2133B-8C95-EB44-817C-64FBC60F8E4D}" presName="rootConnector" presStyleLbl="node4" presStyleIdx="0" presStyleCnt="1"/>
      <dgm:spPr/>
    </dgm:pt>
    <dgm:pt modelId="{0C634A9E-8E52-CA4C-9E31-8B85854B0AEB}" type="pres">
      <dgm:prSet presAssocID="{F2B2133B-8C95-EB44-817C-64FBC60F8E4D}" presName="hierChild4" presStyleCnt="0"/>
      <dgm:spPr/>
    </dgm:pt>
    <dgm:pt modelId="{7F7A3947-0001-274F-AE62-2424734FA05A}" type="pres">
      <dgm:prSet presAssocID="{F2B2133B-8C95-EB44-817C-64FBC60F8E4D}" presName="hierChild5" presStyleCnt="0"/>
      <dgm:spPr/>
    </dgm:pt>
    <dgm:pt modelId="{BC145491-8437-E84A-A9B2-AFEC078EB8CC}" type="pres">
      <dgm:prSet presAssocID="{00BE1322-DD76-604F-9D9E-FA329F988E27}" presName="hierChild5" presStyleCnt="0"/>
      <dgm:spPr/>
    </dgm:pt>
    <dgm:pt modelId="{D388595F-1AF6-844B-8FA4-D35966E7D3E2}" type="pres">
      <dgm:prSet presAssocID="{59BF2012-EA8E-B340-8A62-0D16B34E9CE0}" presName="Name64" presStyleLbl="parChTrans1D3" presStyleIdx="1" presStyleCnt="10"/>
      <dgm:spPr/>
    </dgm:pt>
    <dgm:pt modelId="{F2472DB4-D9DD-504A-936B-8E7601D8B4ED}" type="pres">
      <dgm:prSet presAssocID="{013E2C61-C08C-3549-BEB8-3EA2F4C24B90}" presName="hierRoot2" presStyleCnt="0">
        <dgm:presLayoutVars>
          <dgm:hierBranch val="init"/>
        </dgm:presLayoutVars>
      </dgm:prSet>
      <dgm:spPr/>
    </dgm:pt>
    <dgm:pt modelId="{8FE63943-6D8E-5649-B0AC-D39E943CA846}" type="pres">
      <dgm:prSet presAssocID="{013E2C61-C08C-3549-BEB8-3EA2F4C24B90}" presName="rootComposite" presStyleCnt="0"/>
      <dgm:spPr/>
    </dgm:pt>
    <dgm:pt modelId="{24A448B9-95AA-B446-94DC-950D14BF79BA}" type="pres">
      <dgm:prSet presAssocID="{013E2C61-C08C-3549-BEB8-3EA2F4C24B90}" presName="rootText" presStyleLbl="node3" presStyleIdx="1" presStyleCnt="8">
        <dgm:presLayoutVars>
          <dgm:chPref val="3"/>
        </dgm:presLayoutVars>
      </dgm:prSet>
      <dgm:spPr/>
    </dgm:pt>
    <dgm:pt modelId="{1FA7B858-295D-F144-9519-F3955106717C}" type="pres">
      <dgm:prSet presAssocID="{013E2C61-C08C-3549-BEB8-3EA2F4C24B90}" presName="rootConnector" presStyleLbl="node3" presStyleIdx="1" presStyleCnt="8"/>
      <dgm:spPr/>
    </dgm:pt>
    <dgm:pt modelId="{11649CF8-8E76-1841-8F8B-76978E272C59}" type="pres">
      <dgm:prSet presAssocID="{013E2C61-C08C-3549-BEB8-3EA2F4C24B90}" presName="hierChild4" presStyleCnt="0"/>
      <dgm:spPr/>
    </dgm:pt>
    <dgm:pt modelId="{2DDC4548-C5EB-2542-A736-561F4FDD6833}" type="pres">
      <dgm:prSet presAssocID="{013E2C61-C08C-3549-BEB8-3EA2F4C24B90}" presName="hierChild5" presStyleCnt="0"/>
      <dgm:spPr/>
    </dgm:pt>
    <dgm:pt modelId="{A1D981D6-6331-0A4B-934E-C602C8795684}" type="pres">
      <dgm:prSet presAssocID="{6B6E8525-2EC8-E242-B8CD-321D68A83279}" presName="Name64" presStyleLbl="parChTrans1D3" presStyleIdx="2" presStyleCnt="10"/>
      <dgm:spPr/>
    </dgm:pt>
    <dgm:pt modelId="{103D30CF-31EB-0E4D-A87B-D50141F4E922}" type="pres">
      <dgm:prSet presAssocID="{12C52C9A-7F28-4F4F-86A4-26B79D36CED1}" presName="hierRoot2" presStyleCnt="0">
        <dgm:presLayoutVars>
          <dgm:hierBranch val="init"/>
        </dgm:presLayoutVars>
      </dgm:prSet>
      <dgm:spPr/>
    </dgm:pt>
    <dgm:pt modelId="{84E40A0A-D4F6-D249-AA26-AEF7BFED6C57}" type="pres">
      <dgm:prSet presAssocID="{12C52C9A-7F28-4F4F-86A4-26B79D36CED1}" presName="rootComposite" presStyleCnt="0"/>
      <dgm:spPr/>
    </dgm:pt>
    <dgm:pt modelId="{7DF73D0F-6E74-8949-BB1D-AF70EF1264D0}" type="pres">
      <dgm:prSet presAssocID="{12C52C9A-7F28-4F4F-86A4-26B79D36CED1}" presName="rootText" presStyleLbl="node3" presStyleIdx="2" presStyleCnt="8">
        <dgm:presLayoutVars>
          <dgm:chPref val="3"/>
        </dgm:presLayoutVars>
      </dgm:prSet>
      <dgm:spPr/>
    </dgm:pt>
    <dgm:pt modelId="{45A70DF0-3A26-D741-8F08-15E0641E08B7}" type="pres">
      <dgm:prSet presAssocID="{12C52C9A-7F28-4F4F-86A4-26B79D36CED1}" presName="rootConnector" presStyleLbl="node3" presStyleIdx="2" presStyleCnt="8"/>
      <dgm:spPr/>
    </dgm:pt>
    <dgm:pt modelId="{F5E77E87-6D82-8344-89F1-307DB894266B}" type="pres">
      <dgm:prSet presAssocID="{12C52C9A-7F28-4F4F-86A4-26B79D36CED1}" presName="hierChild4" presStyleCnt="0"/>
      <dgm:spPr/>
    </dgm:pt>
    <dgm:pt modelId="{34FD87C6-6420-5745-81A4-C10C9FF052DF}" type="pres">
      <dgm:prSet presAssocID="{12C52C9A-7F28-4F4F-86A4-26B79D36CED1}" presName="hierChild5" presStyleCnt="0"/>
      <dgm:spPr/>
    </dgm:pt>
    <dgm:pt modelId="{925FB8E7-8447-EA41-A4CA-B2B1461D513A}" type="pres">
      <dgm:prSet presAssocID="{C4656328-22CC-034A-9DB4-9DEB66261FD9}" presName="Name64" presStyleLbl="parChTrans1D3" presStyleIdx="3" presStyleCnt="10"/>
      <dgm:spPr/>
    </dgm:pt>
    <dgm:pt modelId="{BE331B13-8C27-F34F-8991-8D90FE0A16C6}" type="pres">
      <dgm:prSet presAssocID="{F2AEC448-683A-A546-8976-0B4C7CB85A4C}" presName="hierRoot2" presStyleCnt="0">
        <dgm:presLayoutVars>
          <dgm:hierBranch val="init"/>
        </dgm:presLayoutVars>
      </dgm:prSet>
      <dgm:spPr/>
    </dgm:pt>
    <dgm:pt modelId="{0115DC47-30EE-754E-9B50-D51665D59B82}" type="pres">
      <dgm:prSet presAssocID="{F2AEC448-683A-A546-8976-0B4C7CB85A4C}" presName="rootComposite" presStyleCnt="0"/>
      <dgm:spPr/>
    </dgm:pt>
    <dgm:pt modelId="{88909DD2-8DDC-5342-B361-1E86162EAD98}" type="pres">
      <dgm:prSet presAssocID="{F2AEC448-683A-A546-8976-0B4C7CB85A4C}" presName="rootText" presStyleLbl="node3" presStyleIdx="3" presStyleCnt="8">
        <dgm:presLayoutVars>
          <dgm:chPref val="3"/>
        </dgm:presLayoutVars>
      </dgm:prSet>
      <dgm:spPr/>
    </dgm:pt>
    <dgm:pt modelId="{DE1E9EC5-5F81-624F-9042-5856D44730A8}" type="pres">
      <dgm:prSet presAssocID="{F2AEC448-683A-A546-8976-0B4C7CB85A4C}" presName="rootConnector" presStyleLbl="node3" presStyleIdx="3" presStyleCnt="8"/>
      <dgm:spPr/>
    </dgm:pt>
    <dgm:pt modelId="{2247BB30-BE83-8745-A97D-C24A82510BF4}" type="pres">
      <dgm:prSet presAssocID="{F2AEC448-683A-A546-8976-0B4C7CB85A4C}" presName="hierChild4" presStyleCnt="0"/>
      <dgm:spPr/>
    </dgm:pt>
    <dgm:pt modelId="{C54AE02E-56C7-8640-9E03-628AF740F28D}" type="pres">
      <dgm:prSet presAssocID="{F2AEC448-683A-A546-8976-0B4C7CB85A4C}" presName="hierChild5" presStyleCnt="0"/>
      <dgm:spPr/>
    </dgm:pt>
    <dgm:pt modelId="{CF0048A6-4459-FA4C-8F39-BFE0B40B477B}" type="pres">
      <dgm:prSet presAssocID="{B89B736F-FE0B-6848-9C28-9D76764F3F82}" presName="Name64" presStyleLbl="parChTrans1D3" presStyleIdx="4" presStyleCnt="10"/>
      <dgm:spPr/>
    </dgm:pt>
    <dgm:pt modelId="{96C3F832-C6BA-3D46-8474-F5ED0683B366}" type="pres">
      <dgm:prSet presAssocID="{36CADE20-A2B7-2443-929C-6E22DC231BBA}" presName="hierRoot2" presStyleCnt="0">
        <dgm:presLayoutVars>
          <dgm:hierBranch val="init"/>
        </dgm:presLayoutVars>
      </dgm:prSet>
      <dgm:spPr/>
    </dgm:pt>
    <dgm:pt modelId="{860311D8-2D2B-3348-AFDF-B5552CB2A687}" type="pres">
      <dgm:prSet presAssocID="{36CADE20-A2B7-2443-929C-6E22DC231BBA}" presName="rootComposite" presStyleCnt="0"/>
      <dgm:spPr/>
    </dgm:pt>
    <dgm:pt modelId="{69639CB6-654F-8246-BCE1-CABA98C7FBA8}" type="pres">
      <dgm:prSet presAssocID="{36CADE20-A2B7-2443-929C-6E22DC231BBA}" presName="rootText" presStyleLbl="node3" presStyleIdx="4" presStyleCnt="8">
        <dgm:presLayoutVars>
          <dgm:chPref val="3"/>
        </dgm:presLayoutVars>
      </dgm:prSet>
      <dgm:spPr/>
    </dgm:pt>
    <dgm:pt modelId="{163BB923-356C-0D47-9928-4783D5E2A861}" type="pres">
      <dgm:prSet presAssocID="{36CADE20-A2B7-2443-929C-6E22DC231BBA}" presName="rootConnector" presStyleLbl="node3" presStyleIdx="4" presStyleCnt="8"/>
      <dgm:spPr/>
    </dgm:pt>
    <dgm:pt modelId="{1E11A7AA-B003-2641-A8EE-A096C2194351}" type="pres">
      <dgm:prSet presAssocID="{36CADE20-A2B7-2443-929C-6E22DC231BBA}" presName="hierChild4" presStyleCnt="0"/>
      <dgm:spPr/>
    </dgm:pt>
    <dgm:pt modelId="{800D0ABF-6B39-024C-82FF-43B56C07FA8C}" type="pres">
      <dgm:prSet presAssocID="{36CADE20-A2B7-2443-929C-6E22DC231BBA}" presName="hierChild5" presStyleCnt="0"/>
      <dgm:spPr/>
    </dgm:pt>
    <dgm:pt modelId="{69A8CE14-FA84-BF48-88A4-F953CE88B135}" type="pres">
      <dgm:prSet presAssocID="{548EC737-F0C5-5E4C-9DE2-C61841D2BBE6}" presName="Name64" presStyleLbl="parChTrans1D3" presStyleIdx="5" presStyleCnt="10"/>
      <dgm:spPr/>
    </dgm:pt>
    <dgm:pt modelId="{2F7E5BBE-D838-C941-A8AF-110C24B8BEF8}" type="pres">
      <dgm:prSet presAssocID="{057D8AEA-E778-AD49-B041-8616DAB74F35}" presName="hierRoot2" presStyleCnt="0">
        <dgm:presLayoutVars>
          <dgm:hierBranch val="init"/>
        </dgm:presLayoutVars>
      </dgm:prSet>
      <dgm:spPr/>
    </dgm:pt>
    <dgm:pt modelId="{F7F9179F-F58A-BD47-A26B-C701A9086ED4}" type="pres">
      <dgm:prSet presAssocID="{057D8AEA-E778-AD49-B041-8616DAB74F35}" presName="rootComposite" presStyleCnt="0"/>
      <dgm:spPr/>
    </dgm:pt>
    <dgm:pt modelId="{7E658E5B-F288-A447-B609-EB47DA4A78A3}" type="pres">
      <dgm:prSet presAssocID="{057D8AEA-E778-AD49-B041-8616DAB74F35}" presName="rootText" presStyleLbl="node3" presStyleIdx="5" presStyleCnt="8">
        <dgm:presLayoutVars>
          <dgm:chPref val="3"/>
        </dgm:presLayoutVars>
      </dgm:prSet>
      <dgm:spPr/>
    </dgm:pt>
    <dgm:pt modelId="{01ECAA58-C542-DD48-9283-81CB660904AF}" type="pres">
      <dgm:prSet presAssocID="{057D8AEA-E778-AD49-B041-8616DAB74F35}" presName="rootConnector" presStyleLbl="node3" presStyleIdx="5" presStyleCnt="8"/>
      <dgm:spPr/>
    </dgm:pt>
    <dgm:pt modelId="{1A05077B-2829-7A4E-80A6-A95AA28CBDCE}" type="pres">
      <dgm:prSet presAssocID="{057D8AEA-E778-AD49-B041-8616DAB74F35}" presName="hierChild4" presStyleCnt="0"/>
      <dgm:spPr/>
    </dgm:pt>
    <dgm:pt modelId="{F0286E8A-5FB1-9348-8DEF-35F6C9E8426F}" type="pres">
      <dgm:prSet presAssocID="{057D8AEA-E778-AD49-B041-8616DAB74F35}" presName="hierChild5" presStyleCnt="0"/>
      <dgm:spPr/>
    </dgm:pt>
    <dgm:pt modelId="{06E137BD-6E7D-4847-B55F-A459BD16CE18}" type="pres">
      <dgm:prSet presAssocID="{F1002E72-E099-B444-BBA9-7694F9098F8B}" presName="Name64" presStyleLbl="parChTrans1D3" presStyleIdx="6" presStyleCnt="10"/>
      <dgm:spPr/>
    </dgm:pt>
    <dgm:pt modelId="{52B31646-0691-8341-970E-1355A1FF2197}" type="pres">
      <dgm:prSet presAssocID="{DD0B3BA9-EB09-324F-A6C1-32B5A8E0BE61}" presName="hierRoot2" presStyleCnt="0">
        <dgm:presLayoutVars>
          <dgm:hierBranch val="init"/>
        </dgm:presLayoutVars>
      </dgm:prSet>
      <dgm:spPr/>
    </dgm:pt>
    <dgm:pt modelId="{0AD8D3E5-F0E4-3041-87C6-3D2FF481C896}" type="pres">
      <dgm:prSet presAssocID="{DD0B3BA9-EB09-324F-A6C1-32B5A8E0BE61}" presName="rootComposite" presStyleCnt="0"/>
      <dgm:spPr/>
    </dgm:pt>
    <dgm:pt modelId="{59AF61AA-E8DC-354D-B81F-9193287FCA0E}" type="pres">
      <dgm:prSet presAssocID="{DD0B3BA9-EB09-324F-A6C1-32B5A8E0BE61}" presName="rootText" presStyleLbl="node3" presStyleIdx="6" presStyleCnt="8">
        <dgm:presLayoutVars>
          <dgm:chPref val="3"/>
        </dgm:presLayoutVars>
      </dgm:prSet>
      <dgm:spPr/>
    </dgm:pt>
    <dgm:pt modelId="{701D265D-DAD1-4A4E-97F1-A05E6D2FB0A0}" type="pres">
      <dgm:prSet presAssocID="{DD0B3BA9-EB09-324F-A6C1-32B5A8E0BE61}" presName="rootConnector" presStyleLbl="node3" presStyleIdx="6" presStyleCnt="8"/>
      <dgm:spPr/>
    </dgm:pt>
    <dgm:pt modelId="{F5859653-6119-D14C-8BC6-ACE76687A01C}" type="pres">
      <dgm:prSet presAssocID="{DD0B3BA9-EB09-324F-A6C1-32B5A8E0BE61}" presName="hierChild4" presStyleCnt="0"/>
      <dgm:spPr/>
    </dgm:pt>
    <dgm:pt modelId="{47C609EC-F536-DD48-9665-6F5B0FBEC064}" type="pres">
      <dgm:prSet presAssocID="{DD0B3BA9-EB09-324F-A6C1-32B5A8E0BE61}" presName="hierChild5" presStyleCnt="0"/>
      <dgm:spPr/>
    </dgm:pt>
    <dgm:pt modelId="{E5C261B3-2E6A-AC4A-B2F1-7E4C6F119129}" type="pres">
      <dgm:prSet presAssocID="{F41F9CAB-A5FC-6F44-9219-93C39C49C78F}" presName="Name64" presStyleLbl="parChTrans1D3" presStyleIdx="7" presStyleCnt="10"/>
      <dgm:spPr/>
    </dgm:pt>
    <dgm:pt modelId="{8E9EA957-0EA7-5741-9421-C53B2799451A}" type="pres">
      <dgm:prSet presAssocID="{02D11A0E-EF8E-1148-9632-997DAC1787F5}" presName="hierRoot2" presStyleCnt="0">
        <dgm:presLayoutVars>
          <dgm:hierBranch val="init"/>
        </dgm:presLayoutVars>
      </dgm:prSet>
      <dgm:spPr/>
    </dgm:pt>
    <dgm:pt modelId="{076525FB-63AF-254D-9484-654DD06BA0E0}" type="pres">
      <dgm:prSet presAssocID="{02D11A0E-EF8E-1148-9632-997DAC1787F5}" presName="rootComposite" presStyleCnt="0"/>
      <dgm:spPr/>
    </dgm:pt>
    <dgm:pt modelId="{D77C49DC-866D-E846-80DF-0A21708A73A5}" type="pres">
      <dgm:prSet presAssocID="{02D11A0E-EF8E-1148-9632-997DAC1787F5}" presName="rootText" presStyleLbl="node3" presStyleIdx="7" presStyleCnt="8">
        <dgm:presLayoutVars>
          <dgm:chPref val="3"/>
        </dgm:presLayoutVars>
      </dgm:prSet>
      <dgm:spPr/>
    </dgm:pt>
    <dgm:pt modelId="{5E68A6E4-321F-BB41-8F62-EA4F92070FCE}" type="pres">
      <dgm:prSet presAssocID="{02D11A0E-EF8E-1148-9632-997DAC1787F5}" presName="rootConnector" presStyleLbl="node3" presStyleIdx="7" presStyleCnt="8"/>
      <dgm:spPr/>
    </dgm:pt>
    <dgm:pt modelId="{A9D1358E-1186-394E-A080-92264961CC9E}" type="pres">
      <dgm:prSet presAssocID="{02D11A0E-EF8E-1148-9632-997DAC1787F5}" presName="hierChild4" presStyleCnt="0"/>
      <dgm:spPr/>
    </dgm:pt>
    <dgm:pt modelId="{6792B1E7-4FF3-3C4F-BE2B-191655FD2C6E}" type="pres">
      <dgm:prSet presAssocID="{02D11A0E-EF8E-1148-9632-997DAC1787F5}" presName="hierChild5" presStyleCnt="0"/>
      <dgm:spPr/>
    </dgm:pt>
    <dgm:pt modelId="{C87BED9A-FD1E-D84E-AF84-35B278CFE630}" type="pres">
      <dgm:prSet presAssocID="{6BD3E2D0-3B8F-C045-A9BC-63EB296BBD50}" presName="hierChild5" presStyleCnt="0"/>
      <dgm:spPr/>
    </dgm:pt>
    <dgm:pt modelId="{52702F9B-52FE-9D49-8C33-F76429B4E556}" type="pres">
      <dgm:prSet presAssocID="{BFD06BEF-236A-054C-B7BF-EB3F06BED009}" presName="Name115" presStyleLbl="parChTrans1D3" presStyleIdx="8" presStyleCnt="10"/>
      <dgm:spPr/>
    </dgm:pt>
    <dgm:pt modelId="{5318293B-BACB-7640-BD50-4C46F61C6906}" type="pres">
      <dgm:prSet presAssocID="{C3007D3C-FEFF-F34B-997B-9E09524799FD}" presName="hierRoot3" presStyleCnt="0">
        <dgm:presLayoutVars>
          <dgm:hierBranch val="init"/>
        </dgm:presLayoutVars>
      </dgm:prSet>
      <dgm:spPr/>
    </dgm:pt>
    <dgm:pt modelId="{D3AFA6C8-8942-DA4A-94DD-227016468009}" type="pres">
      <dgm:prSet presAssocID="{C3007D3C-FEFF-F34B-997B-9E09524799FD}" presName="rootComposite3" presStyleCnt="0"/>
      <dgm:spPr/>
    </dgm:pt>
    <dgm:pt modelId="{A82276BD-CE95-C549-9A82-8D746EBF4EB6}" type="pres">
      <dgm:prSet presAssocID="{C3007D3C-FEFF-F34B-997B-9E09524799FD}" presName="rootText3" presStyleLbl="asst2" presStyleIdx="0" presStyleCnt="2">
        <dgm:presLayoutVars>
          <dgm:chPref val="3"/>
        </dgm:presLayoutVars>
      </dgm:prSet>
      <dgm:spPr/>
    </dgm:pt>
    <dgm:pt modelId="{E69D3CC3-7F71-FE42-AFAE-4DF4A4729370}" type="pres">
      <dgm:prSet presAssocID="{C3007D3C-FEFF-F34B-997B-9E09524799FD}" presName="rootConnector3" presStyleLbl="asst2" presStyleIdx="0" presStyleCnt="2"/>
      <dgm:spPr/>
    </dgm:pt>
    <dgm:pt modelId="{278B4837-21D0-1D48-8D12-AD0C85070C6A}" type="pres">
      <dgm:prSet presAssocID="{C3007D3C-FEFF-F34B-997B-9E09524799FD}" presName="hierChild6" presStyleCnt="0"/>
      <dgm:spPr/>
    </dgm:pt>
    <dgm:pt modelId="{17FB36B0-BBD8-E048-B5BA-D9460EB03F92}" type="pres">
      <dgm:prSet presAssocID="{C3007D3C-FEFF-F34B-997B-9E09524799FD}" presName="hierChild7" presStyleCnt="0"/>
      <dgm:spPr/>
    </dgm:pt>
    <dgm:pt modelId="{70D9F407-6198-8849-8316-A71BE48EA27C}" type="pres">
      <dgm:prSet presAssocID="{896C121C-05CF-CE41-840F-8C8CCAD58C64}" presName="Name115" presStyleLbl="parChTrans1D3" presStyleIdx="9" presStyleCnt="10"/>
      <dgm:spPr/>
    </dgm:pt>
    <dgm:pt modelId="{4C3E0961-93E9-7A47-BBF6-26062837199B}" type="pres">
      <dgm:prSet presAssocID="{3A881B8E-893D-5F47-AC86-D7D85DE60EB3}" presName="hierRoot3" presStyleCnt="0">
        <dgm:presLayoutVars>
          <dgm:hierBranch val="init"/>
        </dgm:presLayoutVars>
      </dgm:prSet>
      <dgm:spPr/>
    </dgm:pt>
    <dgm:pt modelId="{9A156DBF-392D-734F-B33F-4F8211947090}" type="pres">
      <dgm:prSet presAssocID="{3A881B8E-893D-5F47-AC86-D7D85DE60EB3}" presName="rootComposite3" presStyleCnt="0"/>
      <dgm:spPr/>
    </dgm:pt>
    <dgm:pt modelId="{B323972E-4141-014E-9988-11E7823EF897}" type="pres">
      <dgm:prSet presAssocID="{3A881B8E-893D-5F47-AC86-D7D85DE60EB3}" presName="rootText3" presStyleLbl="asst2" presStyleIdx="1" presStyleCnt="2">
        <dgm:presLayoutVars>
          <dgm:chPref val="3"/>
        </dgm:presLayoutVars>
      </dgm:prSet>
      <dgm:spPr/>
    </dgm:pt>
    <dgm:pt modelId="{7BDBAB06-4B2A-9E49-96DF-B2A2AAB61C02}" type="pres">
      <dgm:prSet presAssocID="{3A881B8E-893D-5F47-AC86-D7D85DE60EB3}" presName="rootConnector3" presStyleLbl="asst2" presStyleIdx="1" presStyleCnt="2"/>
      <dgm:spPr/>
    </dgm:pt>
    <dgm:pt modelId="{8D054522-B204-894E-98A1-ED5B663F9470}" type="pres">
      <dgm:prSet presAssocID="{3A881B8E-893D-5F47-AC86-D7D85DE60EB3}" presName="hierChild6" presStyleCnt="0"/>
      <dgm:spPr/>
    </dgm:pt>
    <dgm:pt modelId="{A75E9AF8-60A2-8F41-B8B6-C73CD2145A68}" type="pres">
      <dgm:prSet presAssocID="{3A881B8E-893D-5F47-AC86-D7D85DE60EB3}" presName="hierChild7" presStyleCnt="0"/>
      <dgm:spPr/>
    </dgm:pt>
    <dgm:pt modelId="{E844E2B8-AA97-A64B-BBBE-39FA00F0CF73}" type="pres">
      <dgm:prSet presAssocID="{9CA0AC7B-7F01-7A48-8979-BA90B613732B}" presName="hierChild3" presStyleCnt="0"/>
      <dgm:spPr/>
    </dgm:pt>
  </dgm:ptLst>
  <dgm:cxnLst>
    <dgm:cxn modelId="{61A9DE05-B4DA-094F-9F82-7459A2ECB6EE}" type="presOf" srcId="{D14D6379-AB8D-D34C-99CE-0B4090902639}" destId="{A4BD6DA2-E5DD-A243-9D6C-DC5EDCD6F38D}" srcOrd="0" destOrd="0" presId="urn:microsoft.com/office/officeart/2009/3/layout/HorizontalOrganizationChart"/>
    <dgm:cxn modelId="{A4BFA012-223A-8F4D-A1C8-96782AA96CBB}" srcId="{6BD3E2D0-3B8F-C045-A9BC-63EB296BBD50}" destId="{00BE1322-DD76-604F-9D9E-FA329F988E27}" srcOrd="0" destOrd="0" parTransId="{ACA07DDF-8138-264A-A5E8-69D57D1FB52F}" sibTransId="{D7A9CFC3-AA21-A84E-A658-A8BDB38443DE}"/>
    <dgm:cxn modelId="{C4F3EF16-8F49-DA4C-961C-2C51A67499B8}" type="presOf" srcId="{C3007D3C-FEFF-F34B-997B-9E09524799FD}" destId="{E69D3CC3-7F71-FE42-AFAE-4DF4A4729370}" srcOrd="1" destOrd="0" presId="urn:microsoft.com/office/officeart/2009/3/layout/HorizontalOrganizationChart"/>
    <dgm:cxn modelId="{E854AF1D-CA97-BE4F-B968-BB5BBF9CA28D}" type="presOf" srcId="{3A881B8E-893D-5F47-AC86-D7D85DE60EB3}" destId="{B323972E-4141-014E-9988-11E7823EF897}" srcOrd="0" destOrd="0" presId="urn:microsoft.com/office/officeart/2009/3/layout/HorizontalOrganizationChart"/>
    <dgm:cxn modelId="{BC05842A-9F49-B34F-A612-039DCC69622D}" type="presOf" srcId="{057D8AEA-E778-AD49-B041-8616DAB74F35}" destId="{7E658E5B-F288-A447-B609-EB47DA4A78A3}" srcOrd="0" destOrd="0" presId="urn:microsoft.com/office/officeart/2009/3/layout/HorizontalOrganizationChart"/>
    <dgm:cxn modelId="{215BBD31-8FF0-9E42-B116-D19D2B49EF7B}" srcId="{6BD3E2D0-3B8F-C045-A9BC-63EB296BBD50}" destId="{12C52C9A-7F28-4F4F-86A4-26B79D36CED1}" srcOrd="2" destOrd="0" parTransId="{6B6E8525-2EC8-E242-B8CD-321D68A83279}" sibTransId="{80A35A47-56B2-1049-B2D7-E584B1199FFB}"/>
    <dgm:cxn modelId="{99B33F37-956F-9449-97E6-C6C6E20E0B02}" srcId="{6BD3E2D0-3B8F-C045-A9BC-63EB296BBD50}" destId="{C3007D3C-FEFF-F34B-997B-9E09524799FD}" srcOrd="6" destOrd="0" parTransId="{BFD06BEF-236A-054C-B7BF-EB3F06BED009}" sibTransId="{21C7BF46-17E5-8342-A7B0-DA65045017AE}"/>
    <dgm:cxn modelId="{6A1DB145-D189-CE45-868F-A55B821D0A78}" type="presOf" srcId="{F2AEC448-683A-A546-8976-0B4C7CB85A4C}" destId="{DE1E9EC5-5F81-624F-9042-5856D44730A8}" srcOrd="1" destOrd="0" presId="urn:microsoft.com/office/officeart/2009/3/layout/HorizontalOrganizationChart"/>
    <dgm:cxn modelId="{D7BD6147-9AEB-9243-877F-B77FFFEC83DF}" type="presOf" srcId="{9CA0AC7B-7F01-7A48-8979-BA90B613732B}" destId="{EDF24E90-9EE3-704A-B541-F33BBCFB4397}" srcOrd="1" destOrd="0" presId="urn:microsoft.com/office/officeart/2009/3/layout/HorizontalOrganizationChart"/>
    <dgm:cxn modelId="{A1FFDD5B-0D44-0248-A612-D941AB4F4318}" type="presOf" srcId="{51F6E361-247A-6F48-9E86-84C25E4F8CC2}" destId="{3A943227-4FEC-7C4B-959C-583E28DB77A8}" srcOrd="0" destOrd="0" presId="urn:microsoft.com/office/officeart/2009/3/layout/HorizontalOrganizationChart"/>
    <dgm:cxn modelId="{41409E5D-7703-2A4C-809B-01A5999CD2A1}" type="presOf" srcId="{F2B2133B-8C95-EB44-817C-64FBC60F8E4D}" destId="{D9340CD6-ABF2-434F-BAA9-43BDF4784842}" srcOrd="0" destOrd="0" presId="urn:microsoft.com/office/officeart/2009/3/layout/HorizontalOrganizationChart"/>
    <dgm:cxn modelId="{58DFF962-4F36-9F4D-94CB-56B6C3BD316B}" type="presOf" srcId="{DD0B3BA9-EB09-324F-A6C1-32B5A8E0BE61}" destId="{701D265D-DAD1-4A4E-97F1-A05E6D2FB0A0}" srcOrd="1" destOrd="0" presId="urn:microsoft.com/office/officeart/2009/3/layout/HorizontalOrganizationChart"/>
    <dgm:cxn modelId="{C5E67963-1153-0844-87F7-72D94213F961}" type="presOf" srcId="{BFD06BEF-236A-054C-B7BF-EB3F06BED009}" destId="{52702F9B-52FE-9D49-8C33-F76429B4E556}" srcOrd="0" destOrd="0" presId="urn:microsoft.com/office/officeart/2009/3/layout/HorizontalOrganizationChart"/>
    <dgm:cxn modelId="{C8552965-3B61-C34D-B3C2-5D3728FE1345}" srcId="{6BD3E2D0-3B8F-C045-A9BC-63EB296BBD50}" destId="{F2AEC448-683A-A546-8976-0B4C7CB85A4C}" srcOrd="3" destOrd="0" parTransId="{C4656328-22CC-034A-9DB4-9DEB66261FD9}" sibTransId="{06D2D4DB-ABCB-0149-A326-1D25EC800170}"/>
    <dgm:cxn modelId="{F3DCAC67-F951-9C4C-ABD1-94D63D326B99}" type="presOf" srcId="{36CADE20-A2B7-2443-929C-6E22DC231BBA}" destId="{163BB923-356C-0D47-9928-4783D5E2A861}" srcOrd="1" destOrd="0" presId="urn:microsoft.com/office/officeart/2009/3/layout/HorizontalOrganizationChart"/>
    <dgm:cxn modelId="{4405BB6A-FC0F-0848-91C8-180D00DD2699}" type="presOf" srcId="{6BD3E2D0-3B8F-C045-A9BC-63EB296BBD50}" destId="{CBD5160C-4911-8B4B-8A1D-D0C0BA446B71}" srcOrd="1" destOrd="0" presId="urn:microsoft.com/office/officeart/2009/3/layout/HorizontalOrganizationChart"/>
    <dgm:cxn modelId="{9625DD71-3F28-BF43-AA87-3376300F7F5D}" srcId="{6BD3E2D0-3B8F-C045-A9BC-63EB296BBD50}" destId="{3A881B8E-893D-5F47-AC86-D7D85DE60EB3}" srcOrd="9" destOrd="0" parTransId="{896C121C-05CF-CE41-840F-8C8CCAD58C64}" sibTransId="{A6145E70-2CD5-E045-A226-1F8FAB70B8C3}"/>
    <dgm:cxn modelId="{F6F9DC72-2E91-F84E-A12F-8DE68FFC54F8}" srcId="{6BD3E2D0-3B8F-C045-A9BC-63EB296BBD50}" destId="{02D11A0E-EF8E-1148-9632-997DAC1787F5}" srcOrd="8" destOrd="0" parTransId="{F41F9CAB-A5FC-6F44-9219-93C39C49C78F}" sibTransId="{24D9F24E-DC55-864C-AFD6-3F0EE3258FEA}"/>
    <dgm:cxn modelId="{0E8FE478-7C8B-5D4A-B404-04CED120DA94}" type="presOf" srcId="{51F6E361-247A-6F48-9E86-84C25E4F8CC2}" destId="{CF89832D-AFDE-2147-9B23-CFA7112B7DD5}" srcOrd="1" destOrd="0" presId="urn:microsoft.com/office/officeart/2009/3/layout/HorizontalOrganizationChart"/>
    <dgm:cxn modelId="{DED0E07C-3F63-3A40-82B7-8865978D72B2}" type="presOf" srcId="{36CADE20-A2B7-2443-929C-6E22DC231BBA}" destId="{69639CB6-654F-8246-BCE1-CABA98C7FBA8}" srcOrd="0" destOrd="0" presId="urn:microsoft.com/office/officeart/2009/3/layout/HorizontalOrganizationChart"/>
    <dgm:cxn modelId="{8C42D882-0A69-C040-AA82-FB110A8C14C2}" type="presOf" srcId="{013E2C61-C08C-3549-BEB8-3EA2F4C24B90}" destId="{24A448B9-95AA-B446-94DC-950D14BF79BA}" srcOrd="0" destOrd="0" presId="urn:microsoft.com/office/officeart/2009/3/layout/HorizontalOrganizationChart"/>
    <dgm:cxn modelId="{94D64083-73DC-9144-A758-1A5D51792441}" srcId="{9CA0AC7B-7F01-7A48-8979-BA90B613732B}" destId="{6BD3E2D0-3B8F-C045-A9BC-63EB296BBD50}" srcOrd="0" destOrd="0" parTransId="{86A3098F-9186-B146-A855-540AEFCD7C7B}" sibTransId="{0EEB0EB0-43C4-F641-B2DF-C230FEA72A3E}"/>
    <dgm:cxn modelId="{307B9A84-C071-F24E-A086-E86466A81CEC}" type="presOf" srcId="{DD0B3BA9-EB09-324F-A6C1-32B5A8E0BE61}" destId="{59AF61AA-E8DC-354D-B81F-9193287FCA0E}" srcOrd="0" destOrd="0" presId="urn:microsoft.com/office/officeart/2009/3/layout/HorizontalOrganizationChart"/>
    <dgm:cxn modelId="{D866968E-AADA-6141-B92E-5D0116ED740F}" srcId="{F5D50E24-0B44-6745-9596-92A42FAA32CA}" destId="{51F6E361-247A-6F48-9E86-84C25E4F8CC2}" srcOrd="0" destOrd="0" parTransId="{D772C117-1778-514D-ABBF-20264BBBE701}" sibTransId="{4056FF70-789E-C843-A7C4-90B8946939DA}"/>
    <dgm:cxn modelId="{5510DB8F-67B7-7949-8A96-933800957854}" type="presOf" srcId="{F5D50E24-0B44-6745-9596-92A42FAA32CA}" destId="{4DA0203C-8D8C-A34E-8ED3-8D3165F18F19}" srcOrd="0" destOrd="0" presId="urn:microsoft.com/office/officeart/2009/3/layout/HorizontalOrganizationChart"/>
    <dgm:cxn modelId="{430CB190-7E07-0E4A-820D-241EB62BE10F}" type="presOf" srcId="{F2AEC448-683A-A546-8976-0B4C7CB85A4C}" destId="{88909DD2-8DDC-5342-B361-1E86162EAD98}" srcOrd="0" destOrd="0" presId="urn:microsoft.com/office/officeart/2009/3/layout/HorizontalOrganizationChart"/>
    <dgm:cxn modelId="{E3277698-200A-FC4E-9D4C-D21154263497}" type="presOf" srcId="{59BF2012-EA8E-B340-8A62-0D16B34E9CE0}" destId="{D388595F-1AF6-844B-8FA4-D35966E7D3E2}" srcOrd="0" destOrd="0" presId="urn:microsoft.com/office/officeart/2009/3/layout/HorizontalOrganizationChart"/>
    <dgm:cxn modelId="{2B076A99-E780-124A-9B0C-6A3A0F14C60D}" srcId="{6BD3E2D0-3B8F-C045-A9BC-63EB296BBD50}" destId="{36CADE20-A2B7-2443-929C-6E22DC231BBA}" srcOrd="4" destOrd="0" parTransId="{B89B736F-FE0B-6848-9C28-9D76764F3F82}" sibTransId="{FC054529-4052-AF4D-B86A-E5B7135EEC4E}"/>
    <dgm:cxn modelId="{FF3D919D-174A-4244-BA46-F2E3CD3EFC39}" srcId="{F5D50E24-0B44-6745-9596-92A42FAA32CA}" destId="{9CA0AC7B-7F01-7A48-8979-BA90B613732B}" srcOrd="1" destOrd="0" parTransId="{B0415DCE-0484-CC46-B27B-A2598E22443B}" sibTransId="{15A15423-42BE-8940-BDB5-E7ABE7767065}"/>
    <dgm:cxn modelId="{78690AA0-536A-6A40-AE5C-7C87B64755A0}" type="presOf" srcId="{12C52C9A-7F28-4F4F-86A4-26B79D36CED1}" destId="{45A70DF0-3A26-D741-8F08-15E0641E08B7}" srcOrd="1" destOrd="0" presId="urn:microsoft.com/office/officeart/2009/3/layout/HorizontalOrganizationChart"/>
    <dgm:cxn modelId="{03342FA6-E0F4-6B4A-A19B-AE1CD121898F}" type="presOf" srcId="{C3007D3C-FEFF-F34B-997B-9E09524799FD}" destId="{A82276BD-CE95-C549-9A82-8D746EBF4EB6}" srcOrd="0" destOrd="0" presId="urn:microsoft.com/office/officeart/2009/3/layout/HorizontalOrganizationChart"/>
    <dgm:cxn modelId="{1EE021AB-9A89-9843-97CA-1290FC80A5E4}" type="presOf" srcId="{3A881B8E-893D-5F47-AC86-D7D85DE60EB3}" destId="{7BDBAB06-4B2A-9E49-96DF-B2A2AAB61C02}" srcOrd="1" destOrd="0" presId="urn:microsoft.com/office/officeart/2009/3/layout/HorizontalOrganizationChart"/>
    <dgm:cxn modelId="{893525AB-3066-FD47-ACD4-A4F655E57501}" srcId="{51F6E361-247A-6F48-9E86-84C25E4F8CC2}" destId="{D14D6379-AB8D-D34C-99CE-0B4090902639}" srcOrd="0" destOrd="0" parTransId="{AF7255CC-EA31-B04C-9579-8E4DA353FED1}" sibTransId="{08F45A1A-5E2C-9F4D-BC00-6DE1EB606B08}"/>
    <dgm:cxn modelId="{AFD329AE-A990-CC49-AC84-FC8C21296C92}" type="presOf" srcId="{02D11A0E-EF8E-1148-9632-997DAC1787F5}" destId="{D77C49DC-866D-E846-80DF-0A21708A73A5}" srcOrd="0" destOrd="0" presId="urn:microsoft.com/office/officeart/2009/3/layout/HorizontalOrganizationChart"/>
    <dgm:cxn modelId="{47800AAF-15DD-524C-9E95-77F8419BADE9}" type="presOf" srcId="{9CA0AC7B-7F01-7A48-8979-BA90B613732B}" destId="{E20111E9-9574-D744-86A2-60A128D4CC38}" srcOrd="0" destOrd="0" presId="urn:microsoft.com/office/officeart/2009/3/layout/HorizontalOrganizationChart"/>
    <dgm:cxn modelId="{21DBA8AF-7E27-4249-80E4-9E142EEF8C76}" type="presOf" srcId="{00BE1322-DD76-604F-9D9E-FA329F988E27}" destId="{D5117591-11CD-AF4C-8938-6CA9DB04AF9F}" srcOrd="1" destOrd="0" presId="urn:microsoft.com/office/officeart/2009/3/layout/HorizontalOrganizationChart"/>
    <dgm:cxn modelId="{B3160EB3-B351-D645-97E1-F159A3E8473C}" srcId="{6BD3E2D0-3B8F-C045-A9BC-63EB296BBD50}" destId="{057D8AEA-E778-AD49-B041-8616DAB74F35}" srcOrd="5" destOrd="0" parTransId="{548EC737-F0C5-5E4C-9DE2-C61841D2BBE6}" sibTransId="{74B37B61-8B8C-CB4E-AF56-B96267E62FCF}"/>
    <dgm:cxn modelId="{2E6326B3-0BF1-DE4C-90B6-EDEF3901560E}" srcId="{6BD3E2D0-3B8F-C045-A9BC-63EB296BBD50}" destId="{DD0B3BA9-EB09-324F-A6C1-32B5A8E0BE61}" srcOrd="7" destOrd="0" parTransId="{F1002E72-E099-B444-BBA9-7694F9098F8B}" sibTransId="{C6A69128-D8CD-324D-AD9B-5C22E1ECF432}"/>
    <dgm:cxn modelId="{BA905DB5-C32C-8947-96A8-879DE9D68A15}" type="presOf" srcId="{12C52C9A-7F28-4F4F-86A4-26B79D36CED1}" destId="{7DF73D0F-6E74-8949-BB1D-AF70EF1264D0}" srcOrd="0" destOrd="0" presId="urn:microsoft.com/office/officeart/2009/3/layout/HorizontalOrganizationChart"/>
    <dgm:cxn modelId="{D4A98FC3-9B3F-FB40-B269-A33814CC2B64}" type="presOf" srcId="{F41F9CAB-A5FC-6F44-9219-93C39C49C78F}" destId="{E5C261B3-2E6A-AC4A-B2F1-7E4C6F119129}" srcOrd="0" destOrd="0" presId="urn:microsoft.com/office/officeart/2009/3/layout/HorizontalOrganizationChart"/>
    <dgm:cxn modelId="{1912F8CA-F3F2-C241-8106-4B317EBC016D}" type="presOf" srcId="{6BD3E2D0-3B8F-C045-A9BC-63EB296BBD50}" destId="{697E9875-2AE2-9746-BEBB-B12C28190827}" srcOrd="0" destOrd="0" presId="urn:microsoft.com/office/officeart/2009/3/layout/HorizontalOrganizationChart"/>
    <dgm:cxn modelId="{E26B28CC-4AC7-CF4F-9338-BE600FF5802C}" srcId="{00BE1322-DD76-604F-9D9E-FA329F988E27}" destId="{F2B2133B-8C95-EB44-817C-64FBC60F8E4D}" srcOrd="0" destOrd="0" parTransId="{DB76AB0A-25AC-E34A-9904-B08CE8A71E59}" sibTransId="{BF4E62A1-F6D0-FD41-969C-2A1197717D82}"/>
    <dgm:cxn modelId="{4F66A0CD-AA97-BB4A-8B9D-E41621335F00}" type="presOf" srcId="{F1002E72-E099-B444-BBA9-7694F9098F8B}" destId="{06E137BD-6E7D-4847-B55F-A459BD16CE18}" srcOrd="0" destOrd="0" presId="urn:microsoft.com/office/officeart/2009/3/layout/HorizontalOrganizationChart"/>
    <dgm:cxn modelId="{A29A85CF-AFCA-9849-AC33-3B805C29A12E}" type="presOf" srcId="{AF7255CC-EA31-B04C-9579-8E4DA353FED1}" destId="{06251309-428B-9B40-979E-9F8B09BA963C}" srcOrd="0" destOrd="0" presId="urn:microsoft.com/office/officeart/2009/3/layout/HorizontalOrganizationChart"/>
    <dgm:cxn modelId="{4033A5D1-DB9B-1D4F-9283-E30EDA8D7E7E}" type="presOf" srcId="{057D8AEA-E778-AD49-B041-8616DAB74F35}" destId="{01ECAA58-C542-DD48-9283-81CB660904AF}" srcOrd="1" destOrd="0" presId="urn:microsoft.com/office/officeart/2009/3/layout/HorizontalOrganizationChart"/>
    <dgm:cxn modelId="{D84540D6-3028-4349-9A76-701FCC6A3396}" srcId="{6BD3E2D0-3B8F-C045-A9BC-63EB296BBD50}" destId="{013E2C61-C08C-3549-BEB8-3EA2F4C24B90}" srcOrd="1" destOrd="0" parTransId="{59BF2012-EA8E-B340-8A62-0D16B34E9CE0}" sibTransId="{8BA88054-55A0-AE45-960D-2C3645B93428}"/>
    <dgm:cxn modelId="{A808D5D7-09A3-7F48-ADE6-750A62C38B8E}" type="presOf" srcId="{ACA07DDF-8138-264A-A5E8-69D57D1FB52F}" destId="{13A90611-A9DB-E848-AE99-FD075E0FADD4}" srcOrd="0" destOrd="0" presId="urn:microsoft.com/office/officeart/2009/3/layout/HorizontalOrganizationChart"/>
    <dgm:cxn modelId="{705AB6DD-D4BD-5143-ACF8-1F0E9D42E2F5}" type="presOf" srcId="{86A3098F-9186-B146-A855-540AEFCD7C7B}" destId="{FB01F4E9-3C45-2E4C-BC54-46866B858D99}" srcOrd="0" destOrd="0" presId="urn:microsoft.com/office/officeart/2009/3/layout/HorizontalOrganizationChart"/>
    <dgm:cxn modelId="{93DFA5E0-8914-7143-92CF-B08325494893}" type="presOf" srcId="{00BE1322-DD76-604F-9D9E-FA329F988E27}" destId="{5C0ABA50-DE8C-904A-BD28-96A32E814E7A}" srcOrd="0" destOrd="0" presId="urn:microsoft.com/office/officeart/2009/3/layout/HorizontalOrganizationChart"/>
    <dgm:cxn modelId="{7B9280E2-F90D-8B45-88D4-89E7E9149D57}" type="presOf" srcId="{013E2C61-C08C-3549-BEB8-3EA2F4C24B90}" destId="{1FA7B858-295D-F144-9519-F3955106717C}" srcOrd="1" destOrd="0" presId="urn:microsoft.com/office/officeart/2009/3/layout/HorizontalOrganizationChart"/>
    <dgm:cxn modelId="{73CA3FE7-F947-9F46-8094-33F24776F10C}" type="presOf" srcId="{C4656328-22CC-034A-9DB4-9DEB66261FD9}" destId="{925FB8E7-8447-EA41-A4CA-B2B1461D513A}" srcOrd="0" destOrd="0" presId="urn:microsoft.com/office/officeart/2009/3/layout/HorizontalOrganizationChart"/>
    <dgm:cxn modelId="{BA7A80E9-C3BE-B34E-B1BF-739A2865EDD8}" type="presOf" srcId="{02D11A0E-EF8E-1148-9632-997DAC1787F5}" destId="{5E68A6E4-321F-BB41-8F62-EA4F92070FCE}" srcOrd="1" destOrd="0" presId="urn:microsoft.com/office/officeart/2009/3/layout/HorizontalOrganizationChart"/>
    <dgm:cxn modelId="{E7458AEC-3BF1-DC4C-9914-18A5C21C66C3}" type="presOf" srcId="{B89B736F-FE0B-6848-9C28-9D76764F3F82}" destId="{CF0048A6-4459-FA4C-8F39-BFE0B40B477B}" srcOrd="0" destOrd="0" presId="urn:microsoft.com/office/officeart/2009/3/layout/HorizontalOrganizationChart"/>
    <dgm:cxn modelId="{1FD8A2F0-451E-1C4F-9EE5-61584F37B42A}" type="presOf" srcId="{D14D6379-AB8D-D34C-99CE-0B4090902639}" destId="{18D08E95-C377-0B40-ABFB-2B21E71F9736}" srcOrd="1" destOrd="0" presId="urn:microsoft.com/office/officeart/2009/3/layout/HorizontalOrganizationChart"/>
    <dgm:cxn modelId="{7F5623F2-EF0B-3D41-B419-4FF892D4F655}" type="presOf" srcId="{DB76AB0A-25AC-E34A-9904-B08CE8A71E59}" destId="{69B91A8D-19F1-E747-9C15-B0EB4BB04147}" srcOrd="0" destOrd="0" presId="urn:microsoft.com/office/officeart/2009/3/layout/HorizontalOrganizationChart"/>
    <dgm:cxn modelId="{36EC8AF3-3C42-AC46-81AE-8AC36EFC8F7C}" type="presOf" srcId="{F2B2133B-8C95-EB44-817C-64FBC60F8E4D}" destId="{A04FB471-3FA5-FD43-A121-C68432AFC7B4}" srcOrd="1" destOrd="0" presId="urn:microsoft.com/office/officeart/2009/3/layout/HorizontalOrganizationChart"/>
    <dgm:cxn modelId="{2726A0F7-CA37-CC4F-A2B5-33C806B4DA5B}" type="presOf" srcId="{548EC737-F0C5-5E4C-9DE2-C61841D2BBE6}" destId="{69A8CE14-FA84-BF48-88A4-F953CE88B135}" srcOrd="0" destOrd="0" presId="urn:microsoft.com/office/officeart/2009/3/layout/HorizontalOrganizationChart"/>
    <dgm:cxn modelId="{D4735FFA-9BFA-FC4E-9B6F-6DD726FB2C35}" type="presOf" srcId="{6B6E8525-2EC8-E242-B8CD-321D68A83279}" destId="{A1D981D6-6331-0A4B-934E-C602C8795684}" srcOrd="0" destOrd="0" presId="urn:microsoft.com/office/officeart/2009/3/layout/HorizontalOrganizationChart"/>
    <dgm:cxn modelId="{53FBB2FE-37E6-D34B-BA8F-4ACC2C2363A3}" type="presOf" srcId="{896C121C-05CF-CE41-840F-8C8CCAD58C64}" destId="{70D9F407-6198-8849-8316-A71BE48EA27C}" srcOrd="0" destOrd="0" presId="urn:microsoft.com/office/officeart/2009/3/layout/HorizontalOrganizationChart"/>
    <dgm:cxn modelId="{71B121AF-FA3A-B443-94A8-0A79A2B532C3}" type="presParOf" srcId="{4DA0203C-8D8C-A34E-8ED3-8D3165F18F19}" destId="{2E9E3BF6-297D-FA4F-ACBE-9CFB44B84FB5}" srcOrd="0" destOrd="0" presId="urn:microsoft.com/office/officeart/2009/3/layout/HorizontalOrganizationChart"/>
    <dgm:cxn modelId="{6B8530BD-A5D1-E84C-812F-86002BF15934}" type="presParOf" srcId="{2E9E3BF6-297D-FA4F-ACBE-9CFB44B84FB5}" destId="{44B8B7A1-7AE4-884A-8DEA-24E2DBC03FE1}" srcOrd="0" destOrd="0" presId="urn:microsoft.com/office/officeart/2009/3/layout/HorizontalOrganizationChart"/>
    <dgm:cxn modelId="{EA354316-CBFD-2045-A3BA-FC60EB88339A}" type="presParOf" srcId="{44B8B7A1-7AE4-884A-8DEA-24E2DBC03FE1}" destId="{3A943227-4FEC-7C4B-959C-583E28DB77A8}" srcOrd="0" destOrd="0" presId="urn:microsoft.com/office/officeart/2009/3/layout/HorizontalOrganizationChart"/>
    <dgm:cxn modelId="{6A315900-370E-CA40-B953-14E77BF0B35F}" type="presParOf" srcId="{44B8B7A1-7AE4-884A-8DEA-24E2DBC03FE1}" destId="{CF89832D-AFDE-2147-9B23-CFA7112B7DD5}" srcOrd="1" destOrd="0" presId="urn:microsoft.com/office/officeart/2009/3/layout/HorizontalOrganizationChart"/>
    <dgm:cxn modelId="{762F0298-3041-9E4C-BC38-7C2479C7FE9A}" type="presParOf" srcId="{2E9E3BF6-297D-FA4F-ACBE-9CFB44B84FB5}" destId="{A3EDC1B1-51BF-314F-A2CE-A20A9E979ECB}" srcOrd="1" destOrd="0" presId="urn:microsoft.com/office/officeart/2009/3/layout/HorizontalOrganizationChart"/>
    <dgm:cxn modelId="{AC1021EA-A81B-C642-83D5-34EE176F8C02}" type="presParOf" srcId="{A3EDC1B1-51BF-314F-A2CE-A20A9E979ECB}" destId="{06251309-428B-9B40-979E-9F8B09BA963C}" srcOrd="0" destOrd="0" presId="urn:microsoft.com/office/officeart/2009/3/layout/HorizontalOrganizationChart"/>
    <dgm:cxn modelId="{84ED4115-148A-2B44-9D20-2C9B039DA782}" type="presParOf" srcId="{A3EDC1B1-51BF-314F-A2CE-A20A9E979ECB}" destId="{D76826FC-6FB3-FE46-82A0-E4DEF8E28580}" srcOrd="1" destOrd="0" presId="urn:microsoft.com/office/officeart/2009/3/layout/HorizontalOrganizationChart"/>
    <dgm:cxn modelId="{DCA84024-6380-4F48-8259-C06C28D3DB7F}" type="presParOf" srcId="{D76826FC-6FB3-FE46-82A0-E4DEF8E28580}" destId="{7809670D-F3FB-F440-8822-638C0347E8DF}" srcOrd="0" destOrd="0" presId="urn:microsoft.com/office/officeart/2009/3/layout/HorizontalOrganizationChart"/>
    <dgm:cxn modelId="{5D417DCE-79F1-A04F-AA3E-648DC945ACF0}" type="presParOf" srcId="{7809670D-F3FB-F440-8822-638C0347E8DF}" destId="{A4BD6DA2-E5DD-A243-9D6C-DC5EDCD6F38D}" srcOrd="0" destOrd="0" presId="urn:microsoft.com/office/officeart/2009/3/layout/HorizontalOrganizationChart"/>
    <dgm:cxn modelId="{E2ADCCF7-66BD-5E40-AB7A-6241699954C0}" type="presParOf" srcId="{7809670D-F3FB-F440-8822-638C0347E8DF}" destId="{18D08E95-C377-0B40-ABFB-2B21E71F9736}" srcOrd="1" destOrd="0" presId="urn:microsoft.com/office/officeart/2009/3/layout/HorizontalOrganizationChart"/>
    <dgm:cxn modelId="{CA27B5CF-242D-434B-89AF-01C09677FF5A}" type="presParOf" srcId="{D76826FC-6FB3-FE46-82A0-E4DEF8E28580}" destId="{E6187FF2-0CC2-7A41-8405-138E15DF2B46}" srcOrd="1" destOrd="0" presId="urn:microsoft.com/office/officeart/2009/3/layout/HorizontalOrganizationChart"/>
    <dgm:cxn modelId="{2B32B776-73BB-AF49-9F6F-EEBE41B86898}" type="presParOf" srcId="{D76826FC-6FB3-FE46-82A0-E4DEF8E28580}" destId="{D522C65B-2CA8-754C-9F88-224C2071F842}" srcOrd="2" destOrd="0" presId="urn:microsoft.com/office/officeart/2009/3/layout/HorizontalOrganizationChart"/>
    <dgm:cxn modelId="{524EE15C-FBB3-A942-B6BE-F5E7BE8D9B84}" type="presParOf" srcId="{2E9E3BF6-297D-FA4F-ACBE-9CFB44B84FB5}" destId="{747D3634-EE6C-0E41-976E-C9B7CD6C02C3}" srcOrd="2" destOrd="0" presId="urn:microsoft.com/office/officeart/2009/3/layout/HorizontalOrganizationChart"/>
    <dgm:cxn modelId="{85CC733C-3370-A546-8DD9-45FE90F67626}" type="presParOf" srcId="{4DA0203C-8D8C-A34E-8ED3-8D3165F18F19}" destId="{000612AD-E773-354D-9E6E-CA679C88D74A}" srcOrd="1" destOrd="0" presId="urn:microsoft.com/office/officeart/2009/3/layout/HorizontalOrganizationChart"/>
    <dgm:cxn modelId="{D004A6A9-0DF1-C349-BA92-451A7682EDFF}" type="presParOf" srcId="{000612AD-E773-354D-9E6E-CA679C88D74A}" destId="{BB3BB56B-494E-6049-842D-B5B5E4A4535D}" srcOrd="0" destOrd="0" presId="urn:microsoft.com/office/officeart/2009/3/layout/HorizontalOrganizationChart"/>
    <dgm:cxn modelId="{11CAB3C6-6B50-574F-AD88-01E096B83051}" type="presParOf" srcId="{BB3BB56B-494E-6049-842D-B5B5E4A4535D}" destId="{E20111E9-9574-D744-86A2-60A128D4CC38}" srcOrd="0" destOrd="0" presId="urn:microsoft.com/office/officeart/2009/3/layout/HorizontalOrganizationChart"/>
    <dgm:cxn modelId="{30F20B72-9E76-4B4C-A711-C31E3F24A04C}" type="presParOf" srcId="{BB3BB56B-494E-6049-842D-B5B5E4A4535D}" destId="{EDF24E90-9EE3-704A-B541-F33BBCFB4397}" srcOrd="1" destOrd="0" presId="urn:microsoft.com/office/officeart/2009/3/layout/HorizontalOrganizationChart"/>
    <dgm:cxn modelId="{1A5FD7F0-AFC4-494B-82B8-5C6B5A01FFC7}" type="presParOf" srcId="{000612AD-E773-354D-9E6E-CA679C88D74A}" destId="{569FBB7C-7FEF-D847-969F-EDCD4F68945A}" srcOrd="1" destOrd="0" presId="urn:microsoft.com/office/officeart/2009/3/layout/HorizontalOrganizationChart"/>
    <dgm:cxn modelId="{41A50A2B-A6F4-B147-A8F5-4F7FBEAAC186}" type="presParOf" srcId="{569FBB7C-7FEF-D847-969F-EDCD4F68945A}" destId="{FB01F4E9-3C45-2E4C-BC54-46866B858D99}" srcOrd="0" destOrd="0" presId="urn:microsoft.com/office/officeart/2009/3/layout/HorizontalOrganizationChart"/>
    <dgm:cxn modelId="{2846F69B-4390-2541-89CD-3A45E99F96B0}" type="presParOf" srcId="{569FBB7C-7FEF-D847-969F-EDCD4F68945A}" destId="{6C489AC2-01B5-284D-900A-93A99851C88C}" srcOrd="1" destOrd="0" presId="urn:microsoft.com/office/officeart/2009/3/layout/HorizontalOrganizationChart"/>
    <dgm:cxn modelId="{8A0E6A33-098E-E94F-B9AC-B57E7A269079}" type="presParOf" srcId="{6C489AC2-01B5-284D-900A-93A99851C88C}" destId="{D91C39A9-021D-6E4D-9B32-B0A9593207B0}" srcOrd="0" destOrd="0" presId="urn:microsoft.com/office/officeart/2009/3/layout/HorizontalOrganizationChart"/>
    <dgm:cxn modelId="{08F3E980-0469-0C41-947C-52A4856D1555}" type="presParOf" srcId="{D91C39A9-021D-6E4D-9B32-B0A9593207B0}" destId="{697E9875-2AE2-9746-BEBB-B12C28190827}" srcOrd="0" destOrd="0" presId="urn:microsoft.com/office/officeart/2009/3/layout/HorizontalOrganizationChart"/>
    <dgm:cxn modelId="{02B894E5-2ABD-524E-B879-3CF9741D2F94}" type="presParOf" srcId="{D91C39A9-021D-6E4D-9B32-B0A9593207B0}" destId="{CBD5160C-4911-8B4B-8A1D-D0C0BA446B71}" srcOrd="1" destOrd="0" presId="urn:microsoft.com/office/officeart/2009/3/layout/HorizontalOrganizationChart"/>
    <dgm:cxn modelId="{40B85A4B-3B26-9A48-A5D0-7564131E0F51}" type="presParOf" srcId="{6C489AC2-01B5-284D-900A-93A99851C88C}" destId="{AE03989B-C707-9B44-8CB5-BDABAFB47A67}" srcOrd="1" destOrd="0" presId="urn:microsoft.com/office/officeart/2009/3/layout/HorizontalOrganizationChart"/>
    <dgm:cxn modelId="{7CA2D81A-1F68-CE49-8E3B-026F264A0449}" type="presParOf" srcId="{AE03989B-C707-9B44-8CB5-BDABAFB47A67}" destId="{13A90611-A9DB-E848-AE99-FD075E0FADD4}" srcOrd="0" destOrd="0" presId="urn:microsoft.com/office/officeart/2009/3/layout/HorizontalOrganizationChart"/>
    <dgm:cxn modelId="{0930B50C-D193-344B-9785-63287884F7A3}" type="presParOf" srcId="{AE03989B-C707-9B44-8CB5-BDABAFB47A67}" destId="{6CEEE105-7E6F-EA44-858A-EE944A4D6F0D}" srcOrd="1" destOrd="0" presId="urn:microsoft.com/office/officeart/2009/3/layout/HorizontalOrganizationChart"/>
    <dgm:cxn modelId="{3120D1F7-D86F-C246-B907-3154778BFE75}" type="presParOf" srcId="{6CEEE105-7E6F-EA44-858A-EE944A4D6F0D}" destId="{F8E70DF4-E33B-C243-B41D-F6815334F294}" srcOrd="0" destOrd="0" presId="urn:microsoft.com/office/officeart/2009/3/layout/HorizontalOrganizationChart"/>
    <dgm:cxn modelId="{B43F6B0E-9936-E447-8C21-8ACE4EE13B91}" type="presParOf" srcId="{F8E70DF4-E33B-C243-B41D-F6815334F294}" destId="{5C0ABA50-DE8C-904A-BD28-96A32E814E7A}" srcOrd="0" destOrd="0" presId="urn:microsoft.com/office/officeart/2009/3/layout/HorizontalOrganizationChart"/>
    <dgm:cxn modelId="{C4D4B382-F616-E74F-937B-0233E2045455}" type="presParOf" srcId="{F8E70DF4-E33B-C243-B41D-F6815334F294}" destId="{D5117591-11CD-AF4C-8938-6CA9DB04AF9F}" srcOrd="1" destOrd="0" presId="urn:microsoft.com/office/officeart/2009/3/layout/HorizontalOrganizationChart"/>
    <dgm:cxn modelId="{BD21ACD8-78EA-6846-A407-E6F59100C8BB}" type="presParOf" srcId="{6CEEE105-7E6F-EA44-858A-EE944A4D6F0D}" destId="{D98141FB-EEA6-8240-8FE0-3ED704A07AF4}" srcOrd="1" destOrd="0" presId="urn:microsoft.com/office/officeart/2009/3/layout/HorizontalOrganizationChart"/>
    <dgm:cxn modelId="{E0600EE2-0899-D945-A630-8DFFB7D7AB5C}" type="presParOf" srcId="{D98141FB-EEA6-8240-8FE0-3ED704A07AF4}" destId="{69B91A8D-19F1-E747-9C15-B0EB4BB04147}" srcOrd="0" destOrd="0" presId="urn:microsoft.com/office/officeart/2009/3/layout/HorizontalOrganizationChart"/>
    <dgm:cxn modelId="{79CAA4AD-7479-3345-8322-2242137298C1}" type="presParOf" srcId="{D98141FB-EEA6-8240-8FE0-3ED704A07AF4}" destId="{FE8CE6D9-6D32-114A-8429-24AAE191AE70}" srcOrd="1" destOrd="0" presId="urn:microsoft.com/office/officeart/2009/3/layout/HorizontalOrganizationChart"/>
    <dgm:cxn modelId="{B155DBE8-ED28-2843-BA63-1557339EFA73}" type="presParOf" srcId="{FE8CE6D9-6D32-114A-8429-24AAE191AE70}" destId="{D2104061-B342-2D47-A1E1-20BB623BE928}" srcOrd="0" destOrd="0" presId="urn:microsoft.com/office/officeart/2009/3/layout/HorizontalOrganizationChart"/>
    <dgm:cxn modelId="{A086EC5F-DBD6-EB47-B5F2-2A0089F7E109}" type="presParOf" srcId="{D2104061-B342-2D47-A1E1-20BB623BE928}" destId="{D9340CD6-ABF2-434F-BAA9-43BDF4784842}" srcOrd="0" destOrd="0" presId="urn:microsoft.com/office/officeart/2009/3/layout/HorizontalOrganizationChart"/>
    <dgm:cxn modelId="{161FDD2B-FE91-9E46-9D5D-C94CC1238EFC}" type="presParOf" srcId="{D2104061-B342-2D47-A1E1-20BB623BE928}" destId="{A04FB471-3FA5-FD43-A121-C68432AFC7B4}" srcOrd="1" destOrd="0" presId="urn:microsoft.com/office/officeart/2009/3/layout/HorizontalOrganizationChart"/>
    <dgm:cxn modelId="{7B27D1CE-A5C4-6044-BA24-3A693AF3F31D}" type="presParOf" srcId="{FE8CE6D9-6D32-114A-8429-24AAE191AE70}" destId="{0C634A9E-8E52-CA4C-9E31-8B85854B0AEB}" srcOrd="1" destOrd="0" presId="urn:microsoft.com/office/officeart/2009/3/layout/HorizontalOrganizationChart"/>
    <dgm:cxn modelId="{DE9E1E40-2342-8A4E-8BE6-68D0511F0EAE}" type="presParOf" srcId="{FE8CE6D9-6D32-114A-8429-24AAE191AE70}" destId="{7F7A3947-0001-274F-AE62-2424734FA05A}" srcOrd="2" destOrd="0" presId="urn:microsoft.com/office/officeart/2009/3/layout/HorizontalOrganizationChart"/>
    <dgm:cxn modelId="{B2EB3C67-774A-804C-8023-C7C878DF6F09}" type="presParOf" srcId="{6CEEE105-7E6F-EA44-858A-EE944A4D6F0D}" destId="{BC145491-8437-E84A-A9B2-AFEC078EB8CC}" srcOrd="2" destOrd="0" presId="urn:microsoft.com/office/officeart/2009/3/layout/HorizontalOrganizationChart"/>
    <dgm:cxn modelId="{1BDA7A8E-C0D7-934C-909F-46683156ADE4}" type="presParOf" srcId="{AE03989B-C707-9B44-8CB5-BDABAFB47A67}" destId="{D388595F-1AF6-844B-8FA4-D35966E7D3E2}" srcOrd="2" destOrd="0" presId="urn:microsoft.com/office/officeart/2009/3/layout/HorizontalOrganizationChart"/>
    <dgm:cxn modelId="{FD8CCFF8-A1CE-2F47-A2F1-D805FC0BD9C7}" type="presParOf" srcId="{AE03989B-C707-9B44-8CB5-BDABAFB47A67}" destId="{F2472DB4-D9DD-504A-936B-8E7601D8B4ED}" srcOrd="3" destOrd="0" presId="urn:microsoft.com/office/officeart/2009/3/layout/HorizontalOrganizationChart"/>
    <dgm:cxn modelId="{45D822A8-3EBC-0B41-8A57-C5D791DBAF43}" type="presParOf" srcId="{F2472DB4-D9DD-504A-936B-8E7601D8B4ED}" destId="{8FE63943-6D8E-5649-B0AC-D39E943CA846}" srcOrd="0" destOrd="0" presId="urn:microsoft.com/office/officeart/2009/3/layout/HorizontalOrganizationChart"/>
    <dgm:cxn modelId="{6FFE54A2-4059-464F-9F60-C68AACF499DD}" type="presParOf" srcId="{8FE63943-6D8E-5649-B0AC-D39E943CA846}" destId="{24A448B9-95AA-B446-94DC-950D14BF79BA}" srcOrd="0" destOrd="0" presId="urn:microsoft.com/office/officeart/2009/3/layout/HorizontalOrganizationChart"/>
    <dgm:cxn modelId="{76569FEF-6E38-9945-9AF8-3B2457298A27}" type="presParOf" srcId="{8FE63943-6D8E-5649-B0AC-D39E943CA846}" destId="{1FA7B858-295D-F144-9519-F3955106717C}" srcOrd="1" destOrd="0" presId="urn:microsoft.com/office/officeart/2009/3/layout/HorizontalOrganizationChart"/>
    <dgm:cxn modelId="{DF19112D-13C7-5C46-852F-B85008930690}" type="presParOf" srcId="{F2472DB4-D9DD-504A-936B-8E7601D8B4ED}" destId="{11649CF8-8E76-1841-8F8B-76978E272C59}" srcOrd="1" destOrd="0" presId="urn:microsoft.com/office/officeart/2009/3/layout/HorizontalOrganizationChart"/>
    <dgm:cxn modelId="{A47331B5-BCE2-D646-B0EE-49C36DE4F7A8}" type="presParOf" srcId="{F2472DB4-D9DD-504A-936B-8E7601D8B4ED}" destId="{2DDC4548-C5EB-2542-A736-561F4FDD6833}" srcOrd="2" destOrd="0" presId="urn:microsoft.com/office/officeart/2009/3/layout/HorizontalOrganizationChart"/>
    <dgm:cxn modelId="{D29E6163-8B7C-CE40-93AB-1ED0BDDDA442}" type="presParOf" srcId="{AE03989B-C707-9B44-8CB5-BDABAFB47A67}" destId="{A1D981D6-6331-0A4B-934E-C602C8795684}" srcOrd="4" destOrd="0" presId="urn:microsoft.com/office/officeart/2009/3/layout/HorizontalOrganizationChart"/>
    <dgm:cxn modelId="{382C56EB-D180-614F-AE35-1A6FEB9492C0}" type="presParOf" srcId="{AE03989B-C707-9B44-8CB5-BDABAFB47A67}" destId="{103D30CF-31EB-0E4D-A87B-D50141F4E922}" srcOrd="5" destOrd="0" presId="urn:microsoft.com/office/officeart/2009/3/layout/HorizontalOrganizationChart"/>
    <dgm:cxn modelId="{8346C2B5-DBD9-8040-8841-1BDF4518233C}" type="presParOf" srcId="{103D30CF-31EB-0E4D-A87B-D50141F4E922}" destId="{84E40A0A-D4F6-D249-AA26-AEF7BFED6C57}" srcOrd="0" destOrd="0" presId="urn:microsoft.com/office/officeart/2009/3/layout/HorizontalOrganizationChart"/>
    <dgm:cxn modelId="{DCC1BEC9-E25C-3440-8B84-E83DEC35667E}" type="presParOf" srcId="{84E40A0A-D4F6-D249-AA26-AEF7BFED6C57}" destId="{7DF73D0F-6E74-8949-BB1D-AF70EF1264D0}" srcOrd="0" destOrd="0" presId="urn:microsoft.com/office/officeart/2009/3/layout/HorizontalOrganizationChart"/>
    <dgm:cxn modelId="{776CB76C-8BE0-3844-925B-D2159D5483FB}" type="presParOf" srcId="{84E40A0A-D4F6-D249-AA26-AEF7BFED6C57}" destId="{45A70DF0-3A26-D741-8F08-15E0641E08B7}" srcOrd="1" destOrd="0" presId="urn:microsoft.com/office/officeart/2009/3/layout/HorizontalOrganizationChart"/>
    <dgm:cxn modelId="{8750F407-8F8F-6E4C-B91D-712B21990F2E}" type="presParOf" srcId="{103D30CF-31EB-0E4D-A87B-D50141F4E922}" destId="{F5E77E87-6D82-8344-89F1-307DB894266B}" srcOrd="1" destOrd="0" presId="urn:microsoft.com/office/officeart/2009/3/layout/HorizontalOrganizationChart"/>
    <dgm:cxn modelId="{EA6A6C86-96B5-7549-83F0-8C7F50D41330}" type="presParOf" srcId="{103D30CF-31EB-0E4D-A87B-D50141F4E922}" destId="{34FD87C6-6420-5745-81A4-C10C9FF052DF}" srcOrd="2" destOrd="0" presId="urn:microsoft.com/office/officeart/2009/3/layout/HorizontalOrganizationChart"/>
    <dgm:cxn modelId="{8D4A4433-1EF3-E145-9120-BD403493E6C0}" type="presParOf" srcId="{AE03989B-C707-9B44-8CB5-BDABAFB47A67}" destId="{925FB8E7-8447-EA41-A4CA-B2B1461D513A}" srcOrd="6" destOrd="0" presId="urn:microsoft.com/office/officeart/2009/3/layout/HorizontalOrganizationChart"/>
    <dgm:cxn modelId="{8D835E32-50A8-E946-AF94-FD19FC7534A4}" type="presParOf" srcId="{AE03989B-C707-9B44-8CB5-BDABAFB47A67}" destId="{BE331B13-8C27-F34F-8991-8D90FE0A16C6}" srcOrd="7" destOrd="0" presId="urn:microsoft.com/office/officeart/2009/3/layout/HorizontalOrganizationChart"/>
    <dgm:cxn modelId="{0E1087B3-4EAA-A84F-BE16-55C4BD2EAAA7}" type="presParOf" srcId="{BE331B13-8C27-F34F-8991-8D90FE0A16C6}" destId="{0115DC47-30EE-754E-9B50-D51665D59B82}" srcOrd="0" destOrd="0" presId="urn:microsoft.com/office/officeart/2009/3/layout/HorizontalOrganizationChart"/>
    <dgm:cxn modelId="{ECD1797A-8329-9540-A5B3-5F14CB53752F}" type="presParOf" srcId="{0115DC47-30EE-754E-9B50-D51665D59B82}" destId="{88909DD2-8DDC-5342-B361-1E86162EAD98}" srcOrd="0" destOrd="0" presId="urn:microsoft.com/office/officeart/2009/3/layout/HorizontalOrganizationChart"/>
    <dgm:cxn modelId="{A112C090-2EAF-5645-B284-534B5CB82380}" type="presParOf" srcId="{0115DC47-30EE-754E-9B50-D51665D59B82}" destId="{DE1E9EC5-5F81-624F-9042-5856D44730A8}" srcOrd="1" destOrd="0" presId="urn:microsoft.com/office/officeart/2009/3/layout/HorizontalOrganizationChart"/>
    <dgm:cxn modelId="{650F3B0E-C722-D340-8342-71DB7B003E56}" type="presParOf" srcId="{BE331B13-8C27-F34F-8991-8D90FE0A16C6}" destId="{2247BB30-BE83-8745-A97D-C24A82510BF4}" srcOrd="1" destOrd="0" presId="urn:microsoft.com/office/officeart/2009/3/layout/HorizontalOrganizationChart"/>
    <dgm:cxn modelId="{6916BE87-37B8-1F40-B9D8-94E57313F785}" type="presParOf" srcId="{BE331B13-8C27-F34F-8991-8D90FE0A16C6}" destId="{C54AE02E-56C7-8640-9E03-628AF740F28D}" srcOrd="2" destOrd="0" presId="urn:microsoft.com/office/officeart/2009/3/layout/HorizontalOrganizationChart"/>
    <dgm:cxn modelId="{3A562F22-31DC-474C-952B-FA130CDB9422}" type="presParOf" srcId="{AE03989B-C707-9B44-8CB5-BDABAFB47A67}" destId="{CF0048A6-4459-FA4C-8F39-BFE0B40B477B}" srcOrd="8" destOrd="0" presId="urn:microsoft.com/office/officeart/2009/3/layout/HorizontalOrganizationChart"/>
    <dgm:cxn modelId="{E3550C94-789D-344D-BEE4-2BE772C37993}" type="presParOf" srcId="{AE03989B-C707-9B44-8CB5-BDABAFB47A67}" destId="{96C3F832-C6BA-3D46-8474-F5ED0683B366}" srcOrd="9" destOrd="0" presId="urn:microsoft.com/office/officeart/2009/3/layout/HorizontalOrganizationChart"/>
    <dgm:cxn modelId="{47313D38-7DF2-4C4D-AACB-AB6ABF9BB390}" type="presParOf" srcId="{96C3F832-C6BA-3D46-8474-F5ED0683B366}" destId="{860311D8-2D2B-3348-AFDF-B5552CB2A687}" srcOrd="0" destOrd="0" presId="urn:microsoft.com/office/officeart/2009/3/layout/HorizontalOrganizationChart"/>
    <dgm:cxn modelId="{73EA6BD1-7582-7046-9ECE-F8B350E588ED}" type="presParOf" srcId="{860311D8-2D2B-3348-AFDF-B5552CB2A687}" destId="{69639CB6-654F-8246-BCE1-CABA98C7FBA8}" srcOrd="0" destOrd="0" presId="urn:microsoft.com/office/officeart/2009/3/layout/HorizontalOrganizationChart"/>
    <dgm:cxn modelId="{934576A1-ECB4-884B-9FFA-D6FF914217F7}" type="presParOf" srcId="{860311D8-2D2B-3348-AFDF-B5552CB2A687}" destId="{163BB923-356C-0D47-9928-4783D5E2A861}" srcOrd="1" destOrd="0" presId="urn:microsoft.com/office/officeart/2009/3/layout/HorizontalOrganizationChart"/>
    <dgm:cxn modelId="{F165EE89-5F99-0549-8126-AD4EEBA8F073}" type="presParOf" srcId="{96C3F832-C6BA-3D46-8474-F5ED0683B366}" destId="{1E11A7AA-B003-2641-A8EE-A096C2194351}" srcOrd="1" destOrd="0" presId="urn:microsoft.com/office/officeart/2009/3/layout/HorizontalOrganizationChart"/>
    <dgm:cxn modelId="{8765BD8B-AFA1-F14D-96AD-0259DDCDF40C}" type="presParOf" srcId="{96C3F832-C6BA-3D46-8474-F5ED0683B366}" destId="{800D0ABF-6B39-024C-82FF-43B56C07FA8C}" srcOrd="2" destOrd="0" presId="urn:microsoft.com/office/officeart/2009/3/layout/HorizontalOrganizationChart"/>
    <dgm:cxn modelId="{5F381AE5-BA54-F44D-B0E0-0C71026C8EB7}" type="presParOf" srcId="{AE03989B-C707-9B44-8CB5-BDABAFB47A67}" destId="{69A8CE14-FA84-BF48-88A4-F953CE88B135}" srcOrd="10" destOrd="0" presId="urn:microsoft.com/office/officeart/2009/3/layout/HorizontalOrganizationChart"/>
    <dgm:cxn modelId="{0BD7E3FD-F09D-C445-A33D-9076FCE00EBD}" type="presParOf" srcId="{AE03989B-C707-9B44-8CB5-BDABAFB47A67}" destId="{2F7E5BBE-D838-C941-A8AF-110C24B8BEF8}" srcOrd="11" destOrd="0" presId="urn:microsoft.com/office/officeart/2009/3/layout/HorizontalOrganizationChart"/>
    <dgm:cxn modelId="{B80909ED-D262-A642-A1CF-6D9742A1C0E9}" type="presParOf" srcId="{2F7E5BBE-D838-C941-A8AF-110C24B8BEF8}" destId="{F7F9179F-F58A-BD47-A26B-C701A9086ED4}" srcOrd="0" destOrd="0" presId="urn:microsoft.com/office/officeart/2009/3/layout/HorizontalOrganizationChart"/>
    <dgm:cxn modelId="{A9F10A56-C4F0-1240-AC30-00CA266268D4}" type="presParOf" srcId="{F7F9179F-F58A-BD47-A26B-C701A9086ED4}" destId="{7E658E5B-F288-A447-B609-EB47DA4A78A3}" srcOrd="0" destOrd="0" presId="urn:microsoft.com/office/officeart/2009/3/layout/HorizontalOrganizationChart"/>
    <dgm:cxn modelId="{805CD1E4-08F2-3442-B13D-D4500AEFD4ED}" type="presParOf" srcId="{F7F9179F-F58A-BD47-A26B-C701A9086ED4}" destId="{01ECAA58-C542-DD48-9283-81CB660904AF}" srcOrd="1" destOrd="0" presId="urn:microsoft.com/office/officeart/2009/3/layout/HorizontalOrganizationChart"/>
    <dgm:cxn modelId="{ABD4FBB5-FE4D-C04A-806C-6BA94E57CDC4}" type="presParOf" srcId="{2F7E5BBE-D838-C941-A8AF-110C24B8BEF8}" destId="{1A05077B-2829-7A4E-80A6-A95AA28CBDCE}" srcOrd="1" destOrd="0" presId="urn:microsoft.com/office/officeart/2009/3/layout/HorizontalOrganizationChart"/>
    <dgm:cxn modelId="{820AA071-0BDD-834A-BC3A-3E547EBABF7C}" type="presParOf" srcId="{2F7E5BBE-D838-C941-A8AF-110C24B8BEF8}" destId="{F0286E8A-5FB1-9348-8DEF-35F6C9E8426F}" srcOrd="2" destOrd="0" presId="urn:microsoft.com/office/officeart/2009/3/layout/HorizontalOrganizationChart"/>
    <dgm:cxn modelId="{F7AD3024-A5BF-034E-9532-3A8D509D828A}" type="presParOf" srcId="{AE03989B-C707-9B44-8CB5-BDABAFB47A67}" destId="{06E137BD-6E7D-4847-B55F-A459BD16CE18}" srcOrd="12" destOrd="0" presId="urn:microsoft.com/office/officeart/2009/3/layout/HorizontalOrganizationChart"/>
    <dgm:cxn modelId="{CD425B54-035E-E140-A85E-E03EA8273242}" type="presParOf" srcId="{AE03989B-C707-9B44-8CB5-BDABAFB47A67}" destId="{52B31646-0691-8341-970E-1355A1FF2197}" srcOrd="13" destOrd="0" presId="urn:microsoft.com/office/officeart/2009/3/layout/HorizontalOrganizationChart"/>
    <dgm:cxn modelId="{31428A59-25E5-BE47-B757-B3D9436EB91B}" type="presParOf" srcId="{52B31646-0691-8341-970E-1355A1FF2197}" destId="{0AD8D3E5-F0E4-3041-87C6-3D2FF481C896}" srcOrd="0" destOrd="0" presId="urn:microsoft.com/office/officeart/2009/3/layout/HorizontalOrganizationChart"/>
    <dgm:cxn modelId="{6A61332F-564B-E144-8689-200C948ED8DF}" type="presParOf" srcId="{0AD8D3E5-F0E4-3041-87C6-3D2FF481C896}" destId="{59AF61AA-E8DC-354D-B81F-9193287FCA0E}" srcOrd="0" destOrd="0" presId="urn:microsoft.com/office/officeart/2009/3/layout/HorizontalOrganizationChart"/>
    <dgm:cxn modelId="{BE31A8C6-8A01-EF45-81EB-23AAA713AFE9}" type="presParOf" srcId="{0AD8D3E5-F0E4-3041-87C6-3D2FF481C896}" destId="{701D265D-DAD1-4A4E-97F1-A05E6D2FB0A0}" srcOrd="1" destOrd="0" presId="urn:microsoft.com/office/officeart/2009/3/layout/HorizontalOrganizationChart"/>
    <dgm:cxn modelId="{C1EF1EED-9EB4-ED46-BC0F-8BCA3297846E}" type="presParOf" srcId="{52B31646-0691-8341-970E-1355A1FF2197}" destId="{F5859653-6119-D14C-8BC6-ACE76687A01C}" srcOrd="1" destOrd="0" presId="urn:microsoft.com/office/officeart/2009/3/layout/HorizontalOrganizationChart"/>
    <dgm:cxn modelId="{32D95234-CCD2-894E-9B95-3F0A9F46F086}" type="presParOf" srcId="{52B31646-0691-8341-970E-1355A1FF2197}" destId="{47C609EC-F536-DD48-9665-6F5B0FBEC064}" srcOrd="2" destOrd="0" presId="urn:microsoft.com/office/officeart/2009/3/layout/HorizontalOrganizationChart"/>
    <dgm:cxn modelId="{980ECA10-3F3A-7A4D-BC5F-F7F312B62EED}" type="presParOf" srcId="{AE03989B-C707-9B44-8CB5-BDABAFB47A67}" destId="{E5C261B3-2E6A-AC4A-B2F1-7E4C6F119129}" srcOrd="14" destOrd="0" presId="urn:microsoft.com/office/officeart/2009/3/layout/HorizontalOrganizationChart"/>
    <dgm:cxn modelId="{AE3533B5-E73B-E645-AD66-F971E15E614F}" type="presParOf" srcId="{AE03989B-C707-9B44-8CB5-BDABAFB47A67}" destId="{8E9EA957-0EA7-5741-9421-C53B2799451A}" srcOrd="15" destOrd="0" presId="urn:microsoft.com/office/officeart/2009/3/layout/HorizontalOrganizationChart"/>
    <dgm:cxn modelId="{D59533E5-2F20-DD4E-8459-198AEF431F63}" type="presParOf" srcId="{8E9EA957-0EA7-5741-9421-C53B2799451A}" destId="{076525FB-63AF-254D-9484-654DD06BA0E0}" srcOrd="0" destOrd="0" presId="urn:microsoft.com/office/officeart/2009/3/layout/HorizontalOrganizationChart"/>
    <dgm:cxn modelId="{1C0FBF91-9CF4-094C-B1C1-12F51ED9A171}" type="presParOf" srcId="{076525FB-63AF-254D-9484-654DD06BA0E0}" destId="{D77C49DC-866D-E846-80DF-0A21708A73A5}" srcOrd="0" destOrd="0" presId="urn:microsoft.com/office/officeart/2009/3/layout/HorizontalOrganizationChart"/>
    <dgm:cxn modelId="{3ABC997E-178A-6E45-8B2F-0EF58DE5741E}" type="presParOf" srcId="{076525FB-63AF-254D-9484-654DD06BA0E0}" destId="{5E68A6E4-321F-BB41-8F62-EA4F92070FCE}" srcOrd="1" destOrd="0" presId="urn:microsoft.com/office/officeart/2009/3/layout/HorizontalOrganizationChart"/>
    <dgm:cxn modelId="{093051C3-E1DF-C640-B701-51193F4E1FAD}" type="presParOf" srcId="{8E9EA957-0EA7-5741-9421-C53B2799451A}" destId="{A9D1358E-1186-394E-A080-92264961CC9E}" srcOrd="1" destOrd="0" presId="urn:microsoft.com/office/officeart/2009/3/layout/HorizontalOrganizationChart"/>
    <dgm:cxn modelId="{2ECF1AF8-59BB-574F-A38B-633E0EA7CED4}" type="presParOf" srcId="{8E9EA957-0EA7-5741-9421-C53B2799451A}" destId="{6792B1E7-4FF3-3C4F-BE2B-191655FD2C6E}" srcOrd="2" destOrd="0" presId="urn:microsoft.com/office/officeart/2009/3/layout/HorizontalOrganizationChart"/>
    <dgm:cxn modelId="{01DC99D3-541D-2B48-BA6B-E2D35286B78D}" type="presParOf" srcId="{6C489AC2-01B5-284D-900A-93A99851C88C}" destId="{C87BED9A-FD1E-D84E-AF84-35B278CFE630}" srcOrd="2" destOrd="0" presId="urn:microsoft.com/office/officeart/2009/3/layout/HorizontalOrganizationChart"/>
    <dgm:cxn modelId="{C8E37C28-535C-3445-8246-634DAD36830D}" type="presParOf" srcId="{C87BED9A-FD1E-D84E-AF84-35B278CFE630}" destId="{52702F9B-52FE-9D49-8C33-F76429B4E556}" srcOrd="0" destOrd="0" presId="urn:microsoft.com/office/officeart/2009/3/layout/HorizontalOrganizationChart"/>
    <dgm:cxn modelId="{32D840CA-7CB8-C64F-97B1-E7C60594487B}" type="presParOf" srcId="{C87BED9A-FD1E-D84E-AF84-35B278CFE630}" destId="{5318293B-BACB-7640-BD50-4C46F61C6906}" srcOrd="1" destOrd="0" presId="urn:microsoft.com/office/officeart/2009/3/layout/HorizontalOrganizationChart"/>
    <dgm:cxn modelId="{9E9C9BA5-00F1-3144-B4AE-9B4326B13852}" type="presParOf" srcId="{5318293B-BACB-7640-BD50-4C46F61C6906}" destId="{D3AFA6C8-8942-DA4A-94DD-227016468009}" srcOrd="0" destOrd="0" presId="urn:microsoft.com/office/officeart/2009/3/layout/HorizontalOrganizationChart"/>
    <dgm:cxn modelId="{DF9F1343-422D-054E-8375-D61DF15208DC}" type="presParOf" srcId="{D3AFA6C8-8942-DA4A-94DD-227016468009}" destId="{A82276BD-CE95-C549-9A82-8D746EBF4EB6}" srcOrd="0" destOrd="0" presId="urn:microsoft.com/office/officeart/2009/3/layout/HorizontalOrganizationChart"/>
    <dgm:cxn modelId="{FEB930DC-A83F-354B-A966-93EC1CE56420}" type="presParOf" srcId="{D3AFA6C8-8942-DA4A-94DD-227016468009}" destId="{E69D3CC3-7F71-FE42-AFAE-4DF4A4729370}" srcOrd="1" destOrd="0" presId="urn:microsoft.com/office/officeart/2009/3/layout/HorizontalOrganizationChart"/>
    <dgm:cxn modelId="{24A1CE0E-0988-0040-93DF-24FAAA2B9F50}" type="presParOf" srcId="{5318293B-BACB-7640-BD50-4C46F61C6906}" destId="{278B4837-21D0-1D48-8D12-AD0C85070C6A}" srcOrd="1" destOrd="0" presId="urn:microsoft.com/office/officeart/2009/3/layout/HorizontalOrganizationChart"/>
    <dgm:cxn modelId="{95F34D99-7E2E-D64B-B64F-8AEB619F0AA0}" type="presParOf" srcId="{5318293B-BACB-7640-BD50-4C46F61C6906}" destId="{17FB36B0-BBD8-E048-B5BA-D9460EB03F92}" srcOrd="2" destOrd="0" presId="urn:microsoft.com/office/officeart/2009/3/layout/HorizontalOrganizationChart"/>
    <dgm:cxn modelId="{CF507BC7-1B6C-D643-81E5-D2EC46E86EAB}" type="presParOf" srcId="{C87BED9A-FD1E-D84E-AF84-35B278CFE630}" destId="{70D9F407-6198-8849-8316-A71BE48EA27C}" srcOrd="2" destOrd="0" presId="urn:microsoft.com/office/officeart/2009/3/layout/HorizontalOrganizationChart"/>
    <dgm:cxn modelId="{86FF875C-9CFB-B841-BC29-0961EC0CEAB2}" type="presParOf" srcId="{C87BED9A-FD1E-D84E-AF84-35B278CFE630}" destId="{4C3E0961-93E9-7A47-BBF6-26062837199B}" srcOrd="3" destOrd="0" presId="urn:microsoft.com/office/officeart/2009/3/layout/HorizontalOrganizationChart"/>
    <dgm:cxn modelId="{24628D7C-29E1-F34A-8322-10553AECCEEE}" type="presParOf" srcId="{4C3E0961-93E9-7A47-BBF6-26062837199B}" destId="{9A156DBF-392D-734F-B33F-4F8211947090}" srcOrd="0" destOrd="0" presId="urn:microsoft.com/office/officeart/2009/3/layout/HorizontalOrganizationChart"/>
    <dgm:cxn modelId="{29ACD600-6744-0D46-A8D8-AC9526659950}" type="presParOf" srcId="{9A156DBF-392D-734F-B33F-4F8211947090}" destId="{B323972E-4141-014E-9988-11E7823EF897}" srcOrd="0" destOrd="0" presId="urn:microsoft.com/office/officeart/2009/3/layout/HorizontalOrganizationChart"/>
    <dgm:cxn modelId="{7AF44B28-8904-AD4E-A74B-01E603394449}" type="presParOf" srcId="{9A156DBF-392D-734F-B33F-4F8211947090}" destId="{7BDBAB06-4B2A-9E49-96DF-B2A2AAB61C02}" srcOrd="1" destOrd="0" presId="urn:microsoft.com/office/officeart/2009/3/layout/HorizontalOrganizationChart"/>
    <dgm:cxn modelId="{C1441CFD-BA62-544B-A7AC-1B8E3676E481}" type="presParOf" srcId="{4C3E0961-93E9-7A47-BBF6-26062837199B}" destId="{8D054522-B204-894E-98A1-ED5B663F9470}" srcOrd="1" destOrd="0" presId="urn:microsoft.com/office/officeart/2009/3/layout/HorizontalOrganizationChart"/>
    <dgm:cxn modelId="{0E290E3A-B222-DC45-8B07-1C7220BAC6E5}" type="presParOf" srcId="{4C3E0961-93E9-7A47-BBF6-26062837199B}" destId="{A75E9AF8-60A2-8F41-B8B6-C73CD2145A68}" srcOrd="2" destOrd="0" presId="urn:microsoft.com/office/officeart/2009/3/layout/HorizontalOrganizationChart"/>
    <dgm:cxn modelId="{E00B5F41-73ED-1441-B4C5-9A80CCFA39BF}" type="presParOf" srcId="{000612AD-E773-354D-9E6E-CA679C88D74A}" destId="{E844E2B8-AA97-A64B-BBBE-39FA00F0CF7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74055-B8CF-B44F-83EE-E15191B7C8B7}">
      <dsp:nvSpPr>
        <dsp:cNvPr id="0" name=""/>
        <dsp:cNvSpPr/>
      </dsp:nvSpPr>
      <dsp:spPr>
        <a:xfrm>
          <a:off x="10038851" y="3444636"/>
          <a:ext cx="1193285" cy="28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02"/>
              </a:lnTo>
              <a:lnTo>
                <a:pt x="1193285" y="193502"/>
              </a:lnTo>
              <a:lnTo>
                <a:pt x="1193285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7650F-4F8A-D943-86ED-41B8CEAFBEC8}">
      <dsp:nvSpPr>
        <dsp:cNvPr id="0" name=""/>
        <dsp:cNvSpPr/>
      </dsp:nvSpPr>
      <dsp:spPr>
        <a:xfrm>
          <a:off x="9993131" y="3444636"/>
          <a:ext cx="91440" cy="283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18561-FA53-374D-9C05-08A3BD9ACA77}">
      <dsp:nvSpPr>
        <dsp:cNvPr id="0" name=""/>
        <dsp:cNvSpPr/>
      </dsp:nvSpPr>
      <dsp:spPr>
        <a:xfrm>
          <a:off x="8845565" y="3444636"/>
          <a:ext cx="1193285" cy="283947"/>
        </a:xfrm>
        <a:custGeom>
          <a:avLst/>
          <a:gdLst/>
          <a:ahLst/>
          <a:cxnLst/>
          <a:rect l="0" t="0" r="0" b="0"/>
          <a:pathLst>
            <a:path>
              <a:moveTo>
                <a:pt x="1193285" y="0"/>
              </a:moveTo>
              <a:lnTo>
                <a:pt x="1193285" y="193502"/>
              </a:lnTo>
              <a:lnTo>
                <a:pt x="0" y="193502"/>
              </a:lnTo>
              <a:lnTo>
                <a:pt x="0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FEBD6-5D44-DB49-8E31-0E5A4EDF73F6}">
      <dsp:nvSpPr>
        <dsp:cNvPr id="0" name=""/>
        <dsp:cNvSpPr/>
      </dsp:nvSpPr>
      <dsp:spPr>
        <a:xfrm>
          <a:off x="6757316" y="2540722"/>
          <a:ext cx="3281534" cy="28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02"/>
              </a:lnTo>
              <a:lnTo>
                <a:pt x="3281534" y="193502"/>
              </a:lnTo>
              <a:lnTo>
                <a:pt x="3281534" y="28394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F945C-A11F-7E4A-A8B6-13F40134ADA1}">
      <dsp:nvSpPr>
        <dsp:cNvPr id="0" name=""/>
        <dsp:cNvSpPr/>
      </dsp:nvSpPr>
      <dsp:spPr>
        <a:xfrm>
          <a:off x="7606560" y="3444636"/>
          <a:ext cx="91440" cy="283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09EFD-7090-3048-8011-0226086A08C4}">
      <dsp:nvSpPr>
        <dsp:cNvPr id="0" name=""/>
        <dsp:cNvSpPr/>
      </dsp:nvSpPr>
      <dsp:spPr>
        <a:xfrm>
          <a:off x="6757316" y="2540722"/>
          <a:ext cx="894964" cy="28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02"/>
              </a:lnTo>
              <a:lnTo>
                <a:pt x="894964" y="193502"/>
              </a:lnTo>
              <a:lnTo>
                <a:pt x="894964" y="28394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5DC5F-C80C-0446-A3EE-F642B7961716}">
      <dsp:nvSpPr>
        <dsp:cNvPr id="0" name=""/>
        <dsp:cNvSpPr/>
      </dsp:nvSpPr>
      <dsp:spPr>
        <a:xfrm>
          <a:off x="3475781" y="3444636"/>
          <a:ext cx="2983213" cy="28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02"/>
              </a:lnTo>
              <a:lnTo>
                <a:pt x="2983213" y="193502"/>
              </a:lnTo>
              <a:lnTo>
                <a:pt x="2983213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0A295-9FDB-9B41-B171-8687019D2E49}">
      <dsp:nvSpPr>
        <dsp:cNvPr id="0" name=""/>
        <dsp:cNvSpPr/>
      </dsp:nvSpPr>
      <dsp:spPr>
        <a:xfrm>
          <a:off x="3475781" y="3444636"/>
          <a:ext cx="1789928" cy="28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02"/>
              </a:lnTo>
              <a:lnTo>
                <a:pt x="1789928" y="193502"/>
              </a:lnTo>
              <a:lnTo>
                <a:pt x="1789928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02FB-D840-3D48-9B5E-CE17A6A77BE1}">
      <dsp:nvSpPr>
        <dsp:cNvPr id="0" name=""/>
        <dsp:cNvSpPr/>
      </dsp:nvSpPr>
      <dsp:spPr>
        <a:xfrm>
          <a:off x="3475781" y="3444636"/>
          <a:ext cx="596642" cy="28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02"/>
              </a:lnTo>
              <a:lnTo>
                <a:pt x="596642" y="193502"/>
              </a:lnTo>
              <a:lnTo>
                <a:pt x="596642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29D56-1481-814D-AE36-EDCC028B2136}">
      <dsp:nvSpPr>
        <dsp:cNvPr id="0" name=""/>
        <dsp:cNvSpPr/>
      </dsp:nvSpPr>
      <dsp:spPr>
        <a:xfrm>
          <a:off x="2879138" y="3444636"/>
          <a:ext cx="596642" cy="283947"/>
        </a:xfrm>
        <a:custGeom>
          <a:avLst/>
          <a:gdLst/>
          <a:ahLst/>
          <a:cxnLst/>
          <a:rect l="0" t="0" r="0" b="0"/>
          <a:pathLst>
            <a:path>
              <a:moveTo>
                <a:pt x="596642" y="0"/>
              </a:moveTo>
              <a:lnTo>
                <a:pt x="596642" y="193502"/>
              </a:lnTo>
              <a:lnTo>
                <a:pt x="0" y="193502"/>
              </a:lnTo>
              <a:lnTo>
                <a:pt x="0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99E16-68E4-7745-B652-31B98580A21D}">
      <dsp:nvSpPr>
        <dsp:cNvPr id="0" name=""/>
        <dsp:cNvSpPr/>
      </dsp:nvSpPr>
      <dsp:spPr>
        <a:xfrm>
          <a:off x="1685853" y="3444636"/>
          <a:ext cx="1789928" cy="283947"/>
        </a:xfrm>
        <a:custGeom>
          <a:avLst/>
          <a:gdLst/>
          <a:ahLst/>
          <a:cxnLst/>
          <a:rect l="0" t="0" r="0" b="0"/>
          <a:pathLst>
            <a:path>
              <a:moveTo>
                <a:pt x="1789928" y="0"/>
              </a:moveTo>
              <a:lnTo>
                <a:pt x="1789928" y="193502"/>
              </a:lnTo>
              <a:lnTo>
                <a:pt x="0" y="193502"/>
              </a:lnTo>
              <a:lnTo>
                <a:pt x="0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BC21D-6DC6-7A4F-921F-C03B105F7CBB}">
      <dsp:nvSpPr>
        <dsp:cNvPr id="0" name=""/>
        <dsp:cNvSpPr/>
      </dsp:nvSpPr>
      <dsp:spPr>
        <a:xfrm>
          <a:off x="492567" y="3444636"/>
          <a:ext cx="2983213" cy="283947"/>
        </a:xfrm>
        <a:custGeom>
          <a:avLst/>
          <a:gdLst/>
          <a:ahLst/>
          <a:cxnLst/>
          <a:rect l="0" t="0" r="0" b="0"/>
          <a:pathLst>
            <a:path>
              <a:moveTo>
                <a:pt x="2983213" y="0"/>
              </a:moveTo>
              <a:lnTo>
                <a:pt x="2983213" y="193502"/>
              </a:lnTo>
              <a:lnTo>
                <a:pt x="0" y="193502"/>
              </a:lnTo>
              <a:lnTo>
                <a:pt x="0" y="28394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56906-89F4-4746-A74A-7CB0D6F5E592}">
      <dsp:nvSpPr>
        <dsp:cNvPr id="0" name=""/>
        <dsp:cNvSpPr/>
      </dsp:nvSpPr>
      <dsp:spPr>
        <a:xfrm>
          <a:off x="3475781" y="2540722"/>
          <a:ext cx="3281534" cy="283947"/>
        </a:xfrm>
        <a:custGeom>
          <a:avLst/>
          <a:gdLst/>
          <a:ahLst/>
          <a:cxnLst/>
          <a:rect l="0" t="0" r="0" b="0"/>
          <a:pathLst>
            <a:path>
              <a:moveTo>
                <a:pt x="3281534" y="0"/>
              </a:moveTo>
              <a:lnTo>
                <a:pt x="3281534" y="193502"/>
              </a:lnTo>
              <a:lnTo>
                <a:pt x="0" y="193502"/>
              </a:lnTo>
              <a:lnTo>
                <a:pt x="0" y="28394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B9D47-1C58-9F42-9E05-C0EBFD279657}">
      <dsp:nvSpPr>
        <dsp:cNvPr id="0" name=""/>
        <dsp:cNvSpPr/>
      </dsp:nvSpPr>
      <dsp:spPr>
        <a:xfrm>
          <a:off x="6269154" y="1920756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B7965-FDCD-DC4F-8E28-57F310DAC8F2}">
      <dsp:nvSpPr>
        <dsp:cNvPr id="0" name=""/>
        <dsp:cNvSpPr/>
      </dsp:nvSpPr>
      <dsp:spPr>
        <a:xfrm>
          <a:off x="6377634" y="2023813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耶西</a:t>
          </a:r>
          <a:endParaRPr lang="en-US" sz="1600" kern="1200" dirty="0"/>
        </a:p>
      </dsp:txBody>
      <dsp:txXfrm>
        <a:off x="6395792" y="2041971"/>
        <a:ext cx="940008" cy="583650"/>
      </dsp:txXfrm>
    </dsp:sp>
    <dsp:sp modelId="{51B19B85-3B62-594F-92A2-5F214BA997B0}">
      <dsp:nvSpPr>
        <dsp:cNvPr id="0" name=""/>
        <dsp:cNvSpPr/>
      </dsp:nvSpPr>
      <dsp:spPr>
        <a:xfrm>
          <a:off x="2987619" y="2824670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77211-4FC9-044F-B4A8-2C51C9EE25F2}">
      <dsp:nvSpPr>
        <dsp:cNvPr id="0" name=""/>
        <dsp:cNvSpPr/>
      </dsp:nvSpPr>
      <dsp:spPr>
        <a:xfrm>
          <a:off x="3096099" y="2927726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大衛</a:t>
          </a:r>
          <a:endParaRPr lang="en-US" sz="1600" kern="1200" dirty="0"/>
        </a:p>
      </dsp:txBody>
      <dsp:txXfrm>
        <a:off x="3114257" y="2945884"/>
        <a:ext cx="940008" cy="583650"/>
      </dsp:txXfrm>
    </dsp:sp>
    <dsp:sp modelId="{8280651B-14F2-1340-87F4-03DA709B5516}">
      <dsp:nvSpPr>
        <dsp:cNvPr id="0" name=""/>
        <dsp:cNvSpPr/>
      </dsp:nvSpPr>
      <dsp:spPr>
        <a:xfrm>
          <a:off x="4405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E04C3-0DA8-9546-B582-50DB9FB8F907}">
      <dsp:nvSpPr>
        <dsp:cNvPr id="0" name=""/>
        <dsp:cNvSpPr/>
      </dsp:nvSpPr>
      <dsp:spPr>
        <a:xfrm>
          <a:off x="112886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暗嫰</a:t>
          </a:r>
          <a:endParaRPr lang="en-US" sz="1600" kern="1200" dirty="0"/>
        </a:p>
      </dsp:txBody>
      <dsp:txXfrm>
        <a:off x="131044" y="3849798"/>
        <a:ext cx="940008" cy="583650"/>
      </dsp:txXfrm>
    </dsp:sp>
    <dsp:sp modelId="{88987B69-09C2-0249-9776-EAA61E7943E4}">
      <dsp:nvSpPr>
        <dsp:cNvPr id="0" name=""/>
        <dsp:cNvSpPr/>
      </dsp:nvSpPr>
      <dsp:spPr>
        <a:xfrm>
          <a:off x="1197691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CF720-1202-2F47-B4C5-6AC5B60E94B4}">
      <dsp:nvSpPr>
        <dsp:cNvPr id="0" name=""/>
        <dsp:cNvSpPr/>
      </dsp:nvSpPr>
      <dsp:spPr>
        <a:xfrm>
          <a:off x="1306171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基利押</a:t>
          </a:r>
          <a:endParaRPr lang="en-US" sz="1600" kern="1200" dirty="0"/>
        </a:p>
      </dsp:txBody>
      <dsp:txXfrm>
        <a:off x="1324329" y="3849798"/>
        <a:ext cx="940008" cy="583650"/>
      </dsp:txXfrm>
    </dsp:sp>
    <dsp:sp modelId="{AEAA3C42-171F-114D-A774-EA32693E7736}">
      <dsp:nvSpPr>
        <dsp:cNvPr id="0" name=""/>
        <dsp:cNvSpPr/>
      </dsp:nvSpPr>
      <dsp:spPr>
        <a:xfrm>
          <a:off x="2390976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A935-F0EB-204C-9B60-0E79C3946DDE}">
      <dsp:nvSpPr>
        <dsp:cNvPr id="0" name=""/>
        <dsp:cNvSpPr/>
      </dsp:nvSpPr>
      <dsp:spPr>
        <a:xfrm>
          <a:off x="2499456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押沙龍</a:t>
          </a:r>
          <a:endParaRPr lang="en-US" sz="1600" kern="1200" dirty="0"/>
        </a:p>
      </dsp:txBody>
      <dsp:txXfrm>
        <a:off x="2517614" y="3849798"/>
        <a:ext cx="940008" cy="583650"/>
      </dsp:txXfrm>
    </dsp:sp>
    <dsp:sp modelId="{7ECC8B84-F34C-F94D-829E-3EAFF9500D63}">
      <dsp:nvSpPr>
        <dsp:cNvPr id="0" name=""/>
        <dsp:cNvSpPr/>
      </dsp:nvSpPr>
      <dsp:spPr>
        <a:xfrm>
          <a:off x="3584261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1FF3-A669-624F-839C-6F5C04B5B3BA}">
      <dsp:nvSpPr>
        <dsp:cNvPr id="0" name=""/>
        <dsp:cNvSpPr/>
      </dsp:nvSpPr>
      <dsp:spPr>
        <a:xfrm>
          <a:off x="3692742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亞多尼雅</a:t>
          </a:r>
          <a:endParaRPr lang="en-US" sz="1600" kern="1200" dirty="0"/>
        </a:p>
      </dsp:txBody>
      <dsp:txXfrm>
        <a:off x="3710900" y="3849798"/>
        <a:ext cx="940008" cy="583650"/>
      </dsp:txXfrm>
    </dsp:sp>
    <dsp:sp modelId="{76B7A04E-7AAD-714D-A809-546EA850C011}">
      <dsp:nvSpPr>
        <dsp:cNvPr id="0" name=""/>
        <dsp:cNvSpPr/>
      </dsp:nvSpPr>
      <dsp:spPr>
        <a:xfrm>
          <a:off x="4777547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0EF1-A043-3248-8BBA-7BF9D106ECB3}">
      <dsp:nvSpPr>
        <dsp:cNvPr id="0" name=""/>
        <dsp:cNvSpPr/>
      </dsp:nvSpPr>
      <dsp:spPr>
        <a:xfrm>
          <a:off x="4886027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示法提雅</a:t>
          </a:r>
          <a:endParaRPr lang="en-US" sz="1600" kern="1200" dirty="0"/>
        </a:p>
      </dsp:txBody>
      <dsp:txXfrm>
        <a:off x="4904185" y="3849798"/>
        <a:ext cx="940008" cy="583650"/>
      </dsp:txXfrm>
    </dsp:sp>
    <dsp:sp modelId="{56B369EA-B1F7-974A-954F-80B830410FCD}">
      <dsp:nvSpPr>
        <dsp:cNvPr id="0" name=""/>
        <dsp:cNvSpPr/>
      </dsp:nvSpPr>
      <dsp:spPr>
        <a:xfrm>
          <a:off x="5970832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541F3-C208-964A-BEB0-2995B37BABB5}">
      <dsp:nvSpPr>
        <dsp:cNvPr id="0" name=""/>
        <dsp:cNvSpPr/>
      </dsp:nvSpPr>
      <dsp:spPr>
        <a:xfrm>
          <a:off x="6079313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以特念</a:t>
          </a:r>
          <a:endParaRPr lang="en-US" sz="1600" kern="1200" dirty="0"/>
        </a:p>
      </dsp:txBody>
      <dsp:txXfrm>
        <a:off x="6097471" y="3849798"/>
        <a:ext cx="940008" cy="583650"/>
      </dsp:txXfrm>
    </dsp:sp>
    <dsp:sp modelId="{6E7B8239-DB9D-F441-A666-C0D16AA262B4}">
      <dsp:nvSpPr>
        <dsp:cNvPr id="0" name=""/>
        <dsp:cNvSpPr/>
      </dsp:nvSpPr>
      <dsp:spPr>
        <a:xfrm>
          <a:off x="7164118" y="2824670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6862F-EB68-9F43-A171-EB94788FF085}">
      <dsp:nvSpPr>
        <dsp:cNvPr id="0" name=""/>
        <dsp:cNvSpPr/>
      </dsp:nvSpPr>
      <dsp:spPr>
        <a:xfrm>
          <a:off x="7272598" y="2927726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亞比該</a:t>
          </a:r>
          <a:endParaRPr lang="en-US" sz="1600" kern="1200" dirty="0"/>
        </a:p>
      </dsp:txBody>
      <dsp:txXfrm>
        <a:off x="7290756" y="2945884"/>
        <a:ext cx="940008" cy="583650"/>
      </dsp:txXfrm>
    </dsp:sp>
    <dsp:sp modelId="{4A14998B-E509-644C-B153-95CAA2C7E961}">
      <dsp:nvSpPr>
        <dsp:cNvPr id="0" name=""/>
        <dsp:cNvSpPr/>
      </dsp:nvSpPr>
      <dsp:spPr>
        <a:xfrm>
          <a:off x="7164118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F93D4-0E7D-BE40-AF9B-4A1943BEDE38}">
      <dsp:nvSpPr>
        <dsp:cNvPr id="0" name=""/>
        <dsp:cNvSpPr/>
      </dsp:nvSpPr>
      <dsp:spPr>
        <a:xfrm>
          <a:off x="7272598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亞瑪撒</a:t>
          </a:r>
          <a:endParaRPr lang="en-US" sz="1600" kern="1200" dirty="0"/>
        </a:p>
      </dsp:txBody>
      <dsp:txXfrm>
        <a:off x="7290756" y="3849798"/>
        <a:ext cx="940008" cy="583650"/>
      </dsp:txXfrm>
    </dsp:sp>
    <dsp:sp modelId="{1478A2F6-E88A-1848-B1B4-ED2310FAE0D3}">
      <dsp:nvSpPr>
        <dsp:cNvPr id="0" name=""/>
        <dsp:cNvSpPr/>
      </dsp:nvSpPr>
      <dsp:spPr>
        <a:xfrm>
          <a:off x="9550688" y="2824670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B5F36-823F-D743-8FCF-6160D25DAD67}">
      <dsp:nvSpPr>
        <dsp:cNvPr id="0" name=""/>
        <dsp:cNvSpPr/>
      </dsp:nvSpPr>
      <dsp:spPr>
        <a:xfrm>
          <a:off x="9659169" y="2927726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洗魯雅</a:t>
          </a:r>
          <a:endParaRPr lang="en-US" sz="1600" kern="1200" dirty="0"/>
        </a:p>
      </dsp:txBody>
      <dsp:txXfrm>
        <a:off x="9677327" y="2945884"/>
        <a:ext cx="940008" cy="583650"/>
      </dsp:txXfrm>
    </dsp:sp>
    <dsp:sp modelId="{43A8BC83-119A-BB4F-83D6-D9C2CCF15117}">
      <dsp:nvSpPr>
        <dsp:cNvPr id="0" name=""/>
        <dsp:cNvSpPr/>
      </dsp:nvSpPr>
      <dsp:spPr>
        <a:xfrm>
          <a:off x="8357403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56DB5-186D-1F49-A114-F3FCE3B179A1}">
      <dsp:nvSpPr>
        <dsp:cNvPr id="0" name=""/>
        <dsp:cNvSpPr/>
      </dsp:nvSpPr>
      <dsp:spPr>
        <a:xfrm>
          <a:off x="8465884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亞比篩</a:t>
          </a:r>
          <a:endParaRPr lang="en-US" sz="1600" kern="1200" dirty="0"/>
        </a:p>
      </dsp:txBody>
      <dsp:txXfrm>
        <a:off x="8484042" y="3849798"/>
        <a:ext cx="940008" cy="583650"/>
      </dsp:txXfrm>
    </dsp:sp>
    <dsp:sp modelId="{30288121-1036-C541-AA1C-759CEB32EDB5}">
      <dsp:nvSpPr>
        <dsp:cNvPr id="0" name=""/>
        <dsp:cNvSpPr/>
      </dsp:nvSpPr>
      <dsp:spPr>
        <a:xfrm>
          <a:off x="9550688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1992F-32A4-4F44-AFBF-0AD393F1D37F}">
      <dsp:nvSpPr>
        <dsp:cNvPr id="0" name=""/>
        <dsp:cNvSpPr/>
      </dsp:nvSpPr>
      <dsp:spPr>
        <a:xfrm>
          <a:off x="9659169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約押</a:t>
          </a:r>
          <a:endParaRPr lang="en-US" sz="1600" kern="1200" dirty="0"/>
        </a:p>
      </dsp:txBody>
      <dsp:txXfrm>
        <a:off x="9677327" y="3849798"/>
        <a:ext cx="940008" cy="583650"/>
      </dsp:txXfrm>
    </dsp:sp>
    <dsp:sp modelId="{54F1CB67-5B6E-0248-9AE0-5C190D3CE093}">
      <dsp:nvSpPr>
        <dsp:cNvPr id="0" name=""/>
        <dsp:cNvSpPr/>
      </dsp:nvSpPr>
      <dsp:spPr>
        <a:xfrm>
          <a:off x="10743974" y="3728583"/>
          <a:ext cx="976324" cy="619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7DF5A-B4AD-654A-9EDF-51A6A18A0163}">
      <dsp:nvSpPr>
        <dsp:cNvPr id="0" name=""/>
        <dsp:cNvSpPr/>
      </dsp:nvSpPr>
      <dsp:spPr>
        <a:xfrm>
          <a:off x="10852454" y="3831640"/>
          <a:ext cx="976324" cy="619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亞撒黑</a:t>
          </a:r>
          <a:endParaRPr lang="en-US" sz="1600" kern="1200" dirty="0"/>
        </a:p>
      </dsp:txBody>
      <dsp:txXfrm>
        <a:off x="10870612" y="3849798"/>
        <a:ext cx="940008" cy="583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9F407-6198-8849-8316-A71BE48EA27C}">
      <dsp:nvSpPr>
        <dsp:cNvPr id="0" name=""/>
        <dsp:cNvSpPr/>
      </dsp:nvSpPr>
      <dsp:spPr>
        <a:xfrm>
          <a:off x="3863381" y="2798758"/>
          <a:ext cx="1181059" cy="105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1059" y="0"/>
              </a:lnTo>
              <a:lnTo>
                <a:pt x="1181059" y="10545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02F9B-52FE-9D49-8C33-F76429B4E556}">
      <dsp:nvSpPr>
        <dsp:cNvPr id="0" name=""/>
        <dsp:cNvSpPr/>
      </dsp:nvSpPr>
      <dsp:spPr>
        <a:xfrm>
          <a:off x="3863381" y="2693306"/>
          <a:ext cx="1181059" cy="105451"/>
        </a:xfrm>
        <a:custGeom>
          <a:avLst/>
          <a:gdLst/>
          <a:ahLst/>
          <a:cxnLst/>
          <a:rect l="0" t="0" r="0" b="0"/>
          <a:pathLst>
            <a:path>
              <a:moveTo>
                <a:pt x="0" y="105451"/>
              </a:moveTo>
              <a:lnTo>
                <a:pt x="1181059" y="105451"/>
              </a:lnTo>
              <a:lnTo>
                <a:pt x="1181059" y="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261B3-2E6A-AC4A-B2F1-7E4C6F119129}">
      <dsp:nvSpPr>
        <dsp:cNvPr id="0" name=""/>
        <dsp:cNvSpPr/>
      </dsp:nvSpPr>
      <dsp:spPr>
        <a:xfrm>
          <a:off x="3863381" y="2798758"/>
          <a:ext cx="2362118" cy="2539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3395" y="0"/>
              </a:lnTo>
              <a:lnTo>
                <a:pt x="2193395" y="2539277"/>
              </a:lnTo>
              <a:lnTo>
                <a:pt x="2362118" y="253927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137BD-6E7D-4847-B55F-A459BD16CE18}">
      <dsp:nvSpPr>
        <dsp:cNvPr id="0" name=""/>
        <dsp:cNvSpPr/>
      </dsp:nvSpPr>
      <dsp:spPr>
        <a:xfrm>
          <a:off x="3863381" y="2798758"/>
          <a:ext cx="2362118" cy="1813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3395" y="0"/>
              </a:lnTo>
              <a:lnTo>
                <a:pt x="2193395" y="1813769"/>
              </a:lnTo>
              <a:lnTo>
                <a:pt x="2362118" y="181376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8CE14-FA84-BF48-88A4-F953CE88B135}">
      <dsp:nvSpPr>
        <dsp:cNvPr id="0" name=""/>
        <dsp:cNvSpPr/>
      </dsp:nvSpPr>
      <dsp:spPr>
        <a:xfrm>
          <a:off x="3863381" y="2798758"/>
          <a:ext cx="2362118" cy="1088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3395" y="0"/>
              </a:lnTo>
              <a:lnTo>
                <a:pt x="2193395" y="1088261"/>
              </a:lnTo>
              <a:lnTo>
                <a:pt x="2362118" y="108826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48A6-4459-FA4C-8F39-BFE0B40B477B}">
      <dsp:nvSpPr>
        <dsp:cNvPr id="0" name=""/>
        <dsp:cNvSpPr/>
      </dsp:nvSpPr>
      <dsp:spPr>
        <a:xfrm>
          <a:off x="3863381" y="2798758"/>
          <a:ext cx="2362118" cy="36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3395" y="0"/>
              </a:lnTo>
              <a:lnTo>
                <a:pt x="2193395" y="362753"/>
              </a:lnTo>
              <a:lnTo>
                <a:pt x="2362118" y="36275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FB8E7-8447-EA41-A4CA-B2B1461D513A}">
      <dsp:nvSpPr>
        <dsp:cNvPr id="0" name=""/>
        <dsp:cNvSpPr/>
      </dsp:nvSpPr>
      <dsp:spPr>
        <a:xfrm>
          <a:off x="3863381" y="2436004"/>
          <a:ext cx="2362118" cy="362753"/>
        </a:xfrm>
        <a:custGeom>
          <a:avLst/>
          <a:gdLst/>
          <a:ahLst/>
          <a:cxnLst/>
          <a:rect l="0" t="0" r="0" b="0"/>
          <a:pathLst>
            <a:path>
              <a:moveTo>
                <a:pt x="0" y="362753"/>
              </a:moveTo>
              <a:lnTo>
                <a:pt x="2193395" y="362753"/>
              </a:lnTo>
              <a:lnTo>
                <a:pt x="2193395" y="0"/>
              </a:lnTo>
              <a:lnTo>
                <a:pt x="2362118" y="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981D6-6331-0A4B-934E-C602C8795684}">
      <dsp:nvSpPr>
        <dsp:cNvPr id="0" name=""/>
        <dsp:cNvSpPr/>
      </dsp:nvSpPr>
      <dsp:spPr>
        <a:xfrm>
          <a:off x="3863381" y="1710496"/>
          <a:ext cx="2362118" cy="1088261"/>
        </a:xfrm>
        <a:custGeom>
          <a:avLst/>
          <a:gdLst/>
          <a:ahLst/>
          <a:cxnLst/>
          <a:rect l="0" t="0" r="0" b="0"/>
          <a:pathLst>
            <a:path>
              <a:moveTo>
                <a:pt x="0" y="1088261"/>
              </a:moveTo>
              <a:lnTo>
                <a:pt x="2193395" y="1088261"/>
              </a:lnTo>
              <a:lnTo>
                <a:pt x="2193395" y="0"/>
              </a:lnTo>
              <a:lnTo>
                <a:pt x="2362118" y="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8595F-1AF6-844B-8FA4-D35966E7D3E2}">
      <dsp:nvSpPr>
        <dsp:cNvPr id="0" name=""/>
        <dsp:cNvSpPr/>
      </dsp:nvSpPr>
      <dsp:spPr>
        <a:xfrm>
          <a:off x="3863381" y="984989"/>
          <a:ext cx="2362118" cy="1813769"/>
        </a:xfrm>
        <a:custGeom>
          <a:avLst/>
          <a:gdLst/>
          <a:ahLst/>
          <a:cxnLst/>
          <a:rect l="0" t="0" r="0" b="0"/>
          <a:pathLst>
            <a:path>
              <a:moveTo>
                <a:pt x="0" y="1813769"/>
              </a:moveTo>
              <a:lnTo>
                <a:pt x="2193395" y="1813769"/>
              </a:lnTo>
              <a:lnTo>
                <a:pt x="2193395" y="0"/>
              </a:lnTo>
              <a:lnTo>
                <a:pt x="2362118" y="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91A8D-19F1-E747-9C15-B0EB4BB04147}">
      <dsp:nvSpPr>
        <dsp:cNvPr id="0" name=""/>
        <dsp:cNvSpPr/>
      </dsp:nvSpPr>
      <dsp:spPr>
        <a:xfrm>
          <a:off x="7912727" y="213761"/>
          <a:ext cx="337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445" y="4572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90611-A9DB-E848-AE99-FD075E0FADD4}">
      <dsp:nvSpPr>
        <dsp:cNvPr id="0" name=""/>
        <dsp:cNvSpPr/>
      </dsp:nvSpPr>
      <dsp:spPr>
        <a:xfrm>
          <a:off x="3863381" y="259481"/>
          <a:ext cx="2362118" cy="2539277"/>
        </a:xfrm>
        <a:custGeom>
          <a:avLst/>
          <a:gdLst/>
          <a:ahLst/>
          <a:cxnLst/>
          <a:rect l="0" t="0" r="0" b="0"/>
          <a:pathLst>
            <a:path>
              <a:moveTo>
                <a:pt x="0" y="2539277"/>
              </a:moveTo>
              <a:lnTo>
                <a:pt x="2193395" y="2539277"/>
              </a:lnTo>
              <a:lnTo>
                <a:pt x="2193395" y="0"/>
              </a:lnTo>
              <a:lnTo>
                <a:pt x="2362118" y="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1F4E9-3C45-2E4C-BC54-46866B858D99}">
      <dsp:nvSpPr>
        <dsp:cNvPr id="0" name=""/>
        <dsp:cNvSpPr/>
      </dsp:nvSpPr>
      <dsp:spPr>
        <a:xfrm>
          <a:off x="1838708" y="2753038"/>
          <a:ext cx="337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445" y="4572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51309-428B-9B40-979E-9F8B09BA963C}">
      <dsp:nvSpPr>
        <dsp:cNvPr id="0" name=""/>
        <dsp:cNvSpPr/>
      </dsp:nvSpPr>
      <dsp:spPr>
        <a:xfrm>
          <a:off x="1838708" y="2027530"/>
          <a:ext cx="337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445" y="4572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43227-4FEC-7C4B-959C-583E28DB77A8}">
      <dsp:nvSpPr>
        <dsp:cNvPr id="0" name=""/>
        <dsp:cNvSpPr/>
      </dsp:nvSpPr>
      <dsp:spPr>
        <a:xfrm>
          <a:off x="151481" y="1815948"/>
          <a:ext cx="1687227" cy="514604"/>
        </a:xfrm>
        <a:prstGeom prst="rect">
          <a:avLst/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尼珥</a:t>
          </a:r>
        </a:p>
      </dsp:txBody>
      <dsp:txXfrm>
        <a:off x="151481" y="1815948"/>
        <a:ext cx="1687227" cy="514604"/>
      </dsp:txXfrm>
    </dsp:sp>
    <dsp:sp modelId="{A4BD6DA2-E5DD-A243-9D6C-DC5EDCD6F38D}">
      <dsp:nvSpPr>
        <dsp:cNvPr id="0" name=""/>
        <dsp:cNvSpPr/>
      </dsp:nvSpPr>
      <dsp:spPr>
        <a:xfrm>
          <a:off x="2176153" y="1815948"/>
          <a:ext cx="1687227" cy="514604"/>
        </a:xfrm>
        <a:prstGeom prst="rect">
          <a:avLst/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押尼珥</a:t>
          </a:r>
        </a:p>
      </dsp:txBody>
      <dsp:txXfrm>
        <a:off x="2176153" y="1815948"/>
        <a:ext cx="1687227" cy="514604"/>
      </dsp:txXfrm>
    </dsp:sp>
    <dsp:sp modelId="{E20111E9-9574-D744-86A2-60A128D4CC38}">
      <dsp:nvSpPr>
        <dsp:cNvPr id="0" name=""/>
        <dsp:cNvSpPr/>
      </dsp:nvSpPr>
      <dsp:spPr>
        <a:xfrm>
          <a:off x="151481" y="2541456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基士</a:t>
          </a:r>
          <a:endParaRPr lang="en-US" sz="2300" kern="1200" dirty="0"/>
        </a:p>
      </dsp:txBody>
      <dsp:txXfrm>
        <a:off x="151481" y="2541456"/>
        <a:ext cx="1687227" cy="514604"/>
      </dsp:txXfrm>
    </dsp:sp>
    <dsp:sp modelId="{697E9875-2AE2-9746-BEBB-B12C28190827}">
      <dsp:nvSpPr>
        <dsp:cNvPr id="0" name=""/>
        <dsp:cNvSpPr/>
      </dsp:nvSpPr>
      <dsp:spPr>
        <a:xfrm>
          <a:off x="2176153" y="2541456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掃羅</a:t>
          </a:r>
          <a:endParaRPr lang="en-US" sz="2300" kern="1200" dirty="0"/>
        </a:p>
      </dsp:txBody>
      <dsp:txXfrm>
        <a:off x="2176153" y="2541456"/>
        <a:ext cx="1687227" cy="514604"/>
      </dsp:txXfrm>
    </dsp:sp>
    <dsp:sp modelId="{5C0ABA50-DE8C-904A-BD28-96A32E814E7A}">
      <dsp:nvSpPr>
        <dsp:cNvPr id="0" name=""/>
        <dsp:cNvSpPr/>
      </dsp:nvSpPr>
      <dsp:spPr>
        <a:xfrm>
          <a:off x="6225499" y="2179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約拿單</a:t>
          </a:r>
          <a:endParaRPr lang="en-US" sz="2300" kern="1200" dirty="0"/>
        </a:p>
      </dsp:txBody>
      <dsp:txXfrm>
        <a:off x="6225499" y="2179"/>
        <a:ext cx="1687227" cy="514604"/>
      </dsp:txXfrm>
    </dsp:sp>
    <dsp:sp modelId="{D9340CD6-ABF2-434F-BAA9-43BDF4784842}">
      <dsp:nvSpPr>
        <dsp:cNvPr id="0" name=""/>
        <dsp:cNvSpPr/>
      </dsp:nvSpPr>
      <dsp:spPr>
        <a:xfrm>
          <a:off x="8250172" y="2179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米非波設</a:t>
          </a:r>
          <a:endParaRPr lang="en-US" sz="2300" kern="1200" dirty="0"/>
        </a:p>
      </dsp:txBody>
      <dsp:txXfrm>
        <a:off x="8250172" y="2179"/>
        <a:ext cx="1687227" cy="514604"/>
      </dsp:txXfrm>
    </dsp:sp>
    <dsp:sp modelId="{24A448B9-95AA-B446-94DC-950D14BF79BA}">
      <dsp:nvSpPr>
        <dsp:cNvPr id="0" name=""/>
        <dsp:cNvSpPr/>
      </dsp:nvSpPr>
      <dsp:spPr>
        <a:xfrm>
          <a:off x="6225499" y="727686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伊施波設</a:t>
          </a:r>
          <a:endParaRPr lang="en-US" sz="2300" kern="1200" dirty="0"/>
        </a:p>
      </dsp:txBody>
      <dsp:txXfrm>
        <a:off x="6225499" y="727686"/>
        <a:ext cx="1687227" cy="514604"/>
      </dsp:txXfrm>
    </dsp:sp>
    <dsp:sp modelId="{7DF73D0F-6E74-8949-BB1D-AF70EF1264D0}">
      <dsp:nvSpPr>
        <dsp:cNvPr id="0" name=""/>
        <dsp:cNvSpPr/>
      </dsp:nvSpPr>
      <dsp:spPr>
        <a:xfrm>
          <a:off x="6225499" y="1453194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麥基舒亞</a:t>
          </a:r>
          <a:endParaRPr lang="en-US" sz="2300" kern="1200" dirty="0"/>
        </a:p>
      </dsp:txBody>
      <dsp:txXfrm>
        <a:off x="6225499" y="1453194"/>
        <a:ext cx="1687227" cy="514604"/>
      </dsp:txXfrm>
    </dsp:sp>
    <dsp:sp modelId="{88909DD2-8DDC-5342-B361-1E86162EAD98}">
      <dsp:nvSpPr>
        <dsp:cNvPr id="0" name=""/>
        <dsp:cNvSpPr/>
      </dsp:nvSpPr>
      <dsp:spPr>
        <a:xfrm>
          <a:off x="6225499" y="2178702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亞比拿達</a:t>
          </a:r>
          <a:endParaRPr lang="en-US" sz="2300" kern="1200" dirty="0"/>
        </a:p>
      </dsp:txBody>
      <dsp:txXfrm>
        <a:off x="6225499" y="2178702"/>
        <a:ext cx="1687227" cy="514604"/>
      </dsp:txXfrm>
    </dsp:sp>
    <dsp:sp modelId="{69639CB6-654F-8246-BCE1-CABA98C7FBA8}">
      <dsp:nvSpPr>
        <dsp:cNvPr id="0" name=""/>
        <dsp:cNvSpPr/>
      </dsp:nvSpPr>
      <dsp:spPr>
        <a:xfrm>
          <a:off x="6225499" y="2904210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米拉</a:t>
          </a:r>
          <a:endParaRPr lang="en-US" sz="2300" kern="1200" dirty="0"/>
        </a:p>
      </dsp:txBody>
      <dsp:txXfrm>
        <a:off x="6225499" y="2904210"/>
        <a:ext cx="1687227" cy="514604"/>
      </dsp:txXfrm>
    </dsp:sp>
    <dsp:sp modelId="{7E658E5B-F288-A447-B609-EB47DA4A78A3}">
      <dsp:nvSpPr>
        <dsp:cNvPr id="0" name=""/>
        <dsp:cNvSpPr/>
      </dsp:nvSpPr>
      <dsp:spPr>
        <a:xfrm>
          <a:off x="6225499" y="3629718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米甲</a:t>
          </a:r>
          <a:endParaRPr lang="en-US" sz="2300" kern="1200" dirty="0"/>
        </a:p>
      </dsp:txBody>
      <dsp:txXfrm>
        <a:off x="6225499" y="3629718"/>
        <a:ext cx="1687227" cy="514604"/>
      </dsp:txXfrm>
    </dsp:sp>
    <dsp:sp modelId="{59AF61AA-E8DC-354D-B81F-9193287FCA0E}">
      <dsp:nvSpPr>
        <dsp:cNvPr id="0" name=""/>
        <dsp:cNvSpPr/>
      </dsp:nvSpPr>
      <dsp:spPr>
        <a:xfrm>
          <a:off x="6225499" y="4355225"/>
          <a:ext cx="1687227" cy="514604"/>
        </a:xfrm>
        <a:prstGeom prst="rect">
          <a:avLst/>
        </a:prstGeom>
        <a:solidFill>
          <a:schemeClr val="accent5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亞摩尼</a:t>
          </a:r>
          <a:endParaRPr lang="en-US" sz="2300" kern="1200" dirty="0"/>
        </a:p>
      </dsp:txBody>
      <dsp:txXfrm>
        <a:off x="6225499" y="4355225"/>
        <a:ext cx="1687227" cy="514604"/>
      </dsp:txXfrm>
    </dsp:sp>
    <dsp:sp modelId="{D77C49DC-866D-E846-80DF-0A21708A73A5}">
      <dsp:nvSpPr>
        <dsp:cNvPr id="0" name=""/>
        <dsp:cNvSpPr/>
      </dsp:nvSpPr>
      <dsp:spPr>
        <a:xfrm>
          <a:off x="6225499" y="5080733"/>
          <a:ext cx="1687227" cy="514604"/>
        </a:xfrm>
        <a:prstGeom prst="rect">
          <a:avLst/>
        </a:prstGeom>
        <a:solidFill>
          <a:schemeClr val="accent5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米非波設</a:t>
          </a:r>
          <a:endParaRPr lang="en-US" sz="2300" kern="1200" dirty="0"/>
        </a:p>
      </dsp:txBody>
      <dsp:txXfrm>
        <a:off x="6225499" y="5080733"/>
        <a:ext cx="1687227" cy="514604"/>
      </dsp:txXfrm>
    </dsp:sp>
    <dsp:sp modelId="{A82276BD-CE95-C549-9A82-8D746EBF4EB6}">
      <dsp:nvSpPr>
        <dsp:cNvPr id="0" name=""/>
        <dsp:cNvSpPr/>
      </dsp:nvSpPr>
      <dsp:spPr>
        <a:xfrm>
          <a:off x="4200826" y="2178702"/>
          <a:ext cx="1687227" cy="514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亞希暖</a:t>
          </a:r>
          <a:endParaRPr lang="en-US" sz="2300" kern="1200" dirty="0"/>
        </a:p>
      </dsp:txBody>
      <dsp:txXfrm>
        <a:off x="4200826" y="2178702"/>
        <a:ext cx="1687227" cy="514604"/>
      </dsp:txXfrm>
    </dsp:sp>
    <dsp:sp modelId="{B323972E-4141-014E-9988-11E7823EF897}">
      <dsp:nvSpPr>
        <dsp:cNvPr id="0" name=""/>
        <dsp:cNvSpPr/>
      </dsp:nvSpPr>
      <dsp:spPr>
        <a:xfrm>
          <a:off x="4200826" y="2904210"/>
          <a:ext cx="1687227" cy="514604"/>
        </a:xfrm>
        <a:prstGeom prst="rect">
          <a:avLst/>
        </a:prstGeom>
        <a:solidFill>
          <a:schemeClr val="accent5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利斯巴</a:t>
          </a:r>
          <a:endParaRPr lang="en-US" sz="2300" kern="1200" dirty="0"/>
        </a:p>
      </dsp:txBody>
      <dsp:txXfrm>
        <a:off x="4200826" y="2904210"/>
        <a:ext cx="1687227" cy="51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1233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11/5/20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11/5/20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1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636C8-80E9-734F-8C29-C87C8252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D057E-1120-6341-B4A9-6901E5D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19A8F-3563-F148-9551-B9AED16A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15202-2E4F-6442-9E45-923444CBC151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684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11/5/20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0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72" y="1870804"/>
            <a:ext cx="10498010" cy="470361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kumimoji="1" lang="zh-TW" altLang="en-US" dirty="0"/>
              <a:t>大衛聽聞掃羅死訊；哀悼掃羅與約拿單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亞瑪力人向大衛報信 （</a:t>
            </a:r>
            <a:r>
              <a:rPr kumimoji="1" lang="en-US" altLang="zh-TW" i="0" dirty="0"/>
              <a:t>1:1-1:15</a:t>
            </a:r>
            <a:r>
              <a:rPr kumimoji="1" lang="zh-TW" altLang="en-US" i="0" dirty="0"/>
              <a:t>）</a:t>
            </a:r>
            <a:endParaRPr kumimoji="1" lang="en-US" altLang="zh-TW" i="0" dirty="0"/>
          </a:p>
          <a:p>
            <a:pPr lvl="2"/>
            <a:r>
              <a:rPr kumimoji="1" lang="zh-TW" altLang="en-US" i="0" dirty="0"/>
              <a:t>少年人去報信，希望得到獎賞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少年人認為他做了正確的事情（讓掃羅免除痛苦，把大衛的對頭死亡的好消息帶來，還把掃羅的冠冕帶來）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動機是為了取悅新王大衛</a:t>
            </a:r>
            <a:endParaRPr kumimoji="1" lang="en-US" altLang="zh-TW" i="0" dirty="0"/>
          </a:p>
          <a:p>
            <a:pPr lvl="2"/>
            <a:r>
              <a:rPr kumimoji="1" lang="zh-TW" altLang="en-US" dirty="0"/>
              <a:t>大衛悲哀，禁食，為掃羅，約拿單和以色列家</a:t>
            </a:r>
            <a:endParaRPr kumimoji="1" lang="en-US" altLang="zh-TW" dirty="0"/>
          </a:p>
          <a:p>
            <a:pPr lvl="3"/>
            <a:r>
              <a:rPr kumimoji="1" lang="zh-TW" altLang="en-US" i="0" dirty="0"/>
              <a:t>掃羅是以色列的君王，神所膏的，被非利士人和亞瑪力人殺死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以色列是他的民族，神的選民，卻被打敗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約拿單是他的好友弟兄，被非利士人所殺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大衛沒有可高興的</a:t>
            </a:r>
            <a:endParaRPr kumimoji="1" lang="en-US" altLang="zh-TW" i="0" dirty="0"/>
          </a:p>
          <a:p>
            <a:pPr lvl="2"/>
            <a:r>
              <a:rPr kumimoji="1" lang="zh-TW" altLang="en-US" i="0" dirty="0"/>
              <a:t>大衛讓人殺了報信的亞瑪力人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雖然亞瑪力人不是掃羅死的主要原因，但他動了手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作為亞瑪力人，他本來不應該在掃羅大軍隊裡</a:t>
            </a: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82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371600"/>
            <a:ext cx="9932671" cy="5081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i="0" dirty="0">
                <a:solidFill>
                  <a:srgbClr val="0432FF"/>
                </a:solidFill>
              </a:rPr>
              <a:t>觀察與分析</a:t>
            </a:r>
            <a:endParaRPr kumimoji="1" lang="en-US" altLang="zh-TW" i="0" dirty="0">
              <a:solidFill>
                <a:srgbClr val="0432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i="0" dirty="0"/>
              <a:t>兩個元帥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C79C13C-7897-A245-BFA4-EBE39C575C4E}"/>
              </a:ext>
            </a:extLst>
          </p:cNvPr>
          <p:cNvGraphicFramePr>
            <a:graphicFrameLocks/>
          </p:cNvGraphicFramePr>
          <p:nvPr/>
        </p:nvGraphicFramePr>
        <p:xfrm>
          <a:off x="1459878" y="2366170"/>
          <a:ext cx="9704832" cy="370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782">
                  <a:extLst>
                    <a:ext uri="{9D8B030D-6E8A-4147-A177-3AD203B41FA5}">
                      <a16:colId xmlns:a16="http://schemas.microsoft.com/office/drawing/2014/main" val="1880037136"/>
                    </a:ext>
                  </a:extLst>
                </a:gridCol>
                <a:gridCol w="2174634">
                  <a:extLst>
                    <a:ext uri="{9D8B030D-6E8A-4147-A177-3AD203B41FA5}">
                      <a16:colId xmlns:a16="http://schemas.microsoft.com/office/drawing/2014/main" val="2314704367"/>
                    </a:ext>
                  </a:extLst>
                </a:gridCol>
                <a:gridCol w="2426208">
                  <a:extLst>
                    <a:ext uri="{9D8B030D-6E8A-4147-A177-3AD203B41FA5}">
                      <a16:colId xmlns:a16="http://schemas.microsoft.com/office/drawing/2014/main" val="2562245408"/>
                    </a:ext>
                  </a:extLst>
                </a:gridCol>
                <a:gridCol w="2426208">
                  <a:extLst>
                    <a:ext uri="{9D8B030D-6E8A-4147-A177-3AD203B41FA5}">
                      <a16:colId xmlns:a16="http://schemas.microsoft.com/office/drawing/2014/main" val="828377392"/>
                    </a:ext>
                  </a:extLst>
                </a:gridCol>
              </a:tblGrid>
              <a:tr h="391284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押尼珥身份</a:t>
                      </a:r>
                      <a:endParaRPr 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押尼珥所做的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約押的身份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約押所做的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279533"/>
                  </a:ext>
                </a:extLst>
              </a:tr>
              <a:tr h="391284"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掃羅堂兄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沒有保護好掃羅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大衛的外甥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跟隨大衛逃亡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87572"/>
                  </a:ext>
                </a:extLst>
              </a:tr>
              <a:tr h="212136">
                <a:tc>
                  <a:txBody>
                    <a:bodyPr/>
                    <a:lstStyle/>
                    <a:p>
                      <a:r>
                        <a:rPr kumimoji="1" lang="zh-TW" alt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元帥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他很可能是那說讒言的，要掃羅殺大衛</a:t>
                      </a:r>
                      <a:endParaRPr kumimoji="1" lang="en-US" altLang="zh-TW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將領</a:t>
                      </a:r>
                      <a:r>
                        <a:rPr lang="zh-TW" alt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，後來成為元帥</a:t>
                      </a:r>
                      <a:endParaRPr 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幫助大衛爭戰</a:t>
                      </a:r>
                      <a:r>
                        <a:rPr lang="zh-TW" alt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，包括奪回亞瑪力人掠奪的財物家人</a:t>
                      </a:r>
                      <a:endParaRPr 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95558"/>
                  </a:ext>
                </a:extLst>
              </a:tr>
              <a:tr h="443329">
                <a:tc>
                  <a:txBody>
                    <a:bodyPr/>
                    <a:lstStyle/>
                    <a:p>
                      <a:r>
                        <a:rPr kumimoji="1" lang="zh-TW" alt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他也是負責掃羅安全的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挑起戰爭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殺死押尼珥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71714"/>
                  </a:ext>
                </a:extLst>
              </a:tr>
              <a:tr h="3912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誤殺亞撒黑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殺死烏利亞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949250"/>
                  </a:ext>
                </a:extLst>
              </a:tr>
              <a:tr h="391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謀求私利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殺死押沙龍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06015"/>
                  </a:ext>
                </a:extLst>
              </a:tr>
              <a:tr h="391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殺死亞瑪撒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30123"/>
                  </a:ext>
                </a:extLst>
              </a:tr>
              <a:tr h="391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*規勸過大衛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207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14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1666"/>
            <a:ext cx="9932671" cy="4671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zh-TW" altLang="en-US" i="0" dirty="0">
                <a:solidFill>
                  <a:srgbClr val="0432FF"/>
                </a:solidFill>
              </a:rPr>
              <a:t>觀察與分析</a:t>
            </a:r>
            <a:endParaRPr kumimoji="1" lang="en-US" altLang="zh-TW" i="0" dirty="0">
              <a:solidFill>
                <a:srgbClr val="0432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i="0" dirty="0"/>
              <a:t>兩個元帥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他們相同之處</a:t>
            </a:r>
            <a:endParaRPr kumimoji="1" lang="en-US" altLang="zh-TW" i="0" dirty="0"/>
          </a:p>
          <a:p>
            <a:pPr lvl="2"/>
            <a:r>
              <a:rPr kumimoji="1" lang="zh-TW" altLang="en-US" i="0" dirty="0"/>
              <a:t>扶持君王的</a:t>
            </a:r>
            <a:endParaRPr kumimoji="1" lang="en-US" altLang="zh-TW" i="0" dirty="0"/>
          </a:p>
          <a:p>
            <a:pPr lvl="2"/>
            <a:r>
              <a:rPr kumimoji="1" lang="zh-TW" altLang="en-US" dirty="0"/>
              <a:t>是君王的家人，值得信任</a:t>
            </a:r>
            <a:endParaRPr kumimoji="1" lang="en-US" altLang="zh-TW" dirty="0"/>
          </a:p>
          <a:p>
            <a:pPr lvl="2"/>
            <a:r>
              <a:rPr kumimoji="1" lang="zh-TW" altLang="en-US" i="0" dirty="0"/>
              <a:t>有能力，有技巧，有地位</a:t>
            </a:r>
            <a:endParaRPr kumimoji="1" lang="en-US" altLang="zh-TW" dirty="0"/>
          </a:p>
          <a:p>
            <a:pPr lvl="2"/>
            <a:r>
              <a:rPr kumimoji="1" lang="zh-TW" altLang="en-US" i="0" dirty="0"/>
              <a:t>都不能做到真正的忠心</a:t>
            </a:r>
            <a:endParaRPr kumimoji="1" lang="en-US" altLang="zh-TW" i="0" dirty="0"/>
          </a:p>
          <a:p>
            <a:pPr lvl="2"/>
            <a:r>
              <a:rPr kumimoji="1" lang="zh-TW" altLang="en-US" dirty="0"/>
              <a:t>都沒有為以色列的統一努力，而是製造分裂</a:t>
            </a:r>
            <a:endParaRPr kumimoji="1" lang="en-US" altLang="zh-TW" dirty="0"/>
          </a:p>
          <a:p>
            <a:pPr lvl="1"/>
            <a:r>
              <a:rPr kumimoji="1" lang="zh-TW" altLang="en-US" i="0" dirty="0"/>
              <a:t>他們受到大衛不同的對待</a:t>
            </a:r>
            <a:endParaRPr kumimoji="1" lang="en-US" altLang="zh-TW" i="0" dirty="0"/>
          </a:p>
          <a:p>
            <a:pPr lvl="2"/>
            <a:r>
              <a:rPr kumimoji="1" lang="zh-TW" altLang="en-US" dirty="0"/>
              <a:t>押尼珥原來是要抵擋大衛的，但他後來選擇了投靠，雖然投機，但是光明正大的投機</a:t>
            </a:r>
            <a:r>
              <a:rPr kumimoji="1" lang="en-US" altLang="zh-TW" dirty="0"/>
              <a:t> </a:t>
            </a:r>
            <a:r>
              <a:rPr kumimoji="1" lang="en-US" altLang="zh-TW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</a:rPr>
              <a:t>受到大衛的尊敬和哀悼</a:t>
            </a:r>
            <a:endParaRPr kumimoji="1"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kumimoji="1" lang="zh-TW" altLang="en-US" i="0" dirty="0"/>
              <a:t>約押本有擁護大衛為王的功勞，卻不能完全體貼大衛的心意，也不能從全局考慮，為私仇而忘大局，差點影響大衛的統一大計</a:t>
            </a:r>
            <a:endParaRPr kumimoji="1" lang="en-US" altLang="zh-TW" i="0" dirty="0"/>
          </a:p>
          <a:p>
            <a:pPr lvl="2"/>
            <a:r>
              <a:rPr kumimoji="1" lang="zh-TW" altLang="en-US" dirty="0"/>
              <a:t>約押的弟弟是戰爭中死去，不應該為他在和平時期蓄意謀殺 </a:t>
            </a:r>
            <a:r>
              <a:rPr kumimoji="1" lang="en-US" altLang="zh-TW" dirty="0"/>
              <a:t>–</a:t>
            </a:r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</a:rPr>
              <a:t>受到大衛咒詛和懲罰</a:t>
            </a:r>
            <a:endParaRPr kumimoji="1" lang="en-US" altLang="zh-TW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4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1666"/>
            <a:ext cx="9932671" cy="467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i="0" dirty="0">
                <a:solidFill>
                  <a:srgbClr val="0432FF"/>
                </a:solidFill>
              </a:rPr>
              <a:t>觀察與分析</a:t>
            </a:r>
            <a:endParaRPr kumimoji="1" lang="en-US" altLang="zh-TW" i="0" dirty="0">
              <a:solidFill>
                <a:srgbClr val="0432F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kumimoji="1" lang="zh-TW" altLang="en-US" dirty="0"/>
              <a:t>投機之人</a:t>
            </a:r>
            <a:endParaRPr kumimoji="1" lang="en-US" altLang="zh-TW" dirty="0"/>
          </a:p>
          <a:p>
            <a:pPr lvl="1"/>
            <a:r>
              <a:rPr kumimoji="1" lang="zh-TW" altLang="en-US" i="0" dirty="0"/>
              <a:t>報信的亞瑪力人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作元帥的押尼珥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作軍長的比彔人</a:t>
            </a:r>
            <a:endParaRPr kumimoji="1" lang="en-US" altLang="zh-TW" i="0" dirty="0"/>
          </a:p>
          <a:p>
            <a:pPr lvl="1"/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做事目的是為了取悅權貴，最終給自己好處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落井下石為多，雪中送炭極少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沒有忠心，隨時可以賣主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56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1666"/>
            <a:ext cx="9932671" cy="467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i="0" dirty="0">
                <a:solidFill>
                  <a:srgbClr val="0432FF"/>
                </a:solidFill>
              </a:rPr>
              <a:t>觀察與分析</a:t>
            </a:r>
            <a:endParaRPr kumimoji="1" lang="en-US" altLang="zh-TW" i="0" dirty="0">
              <a:solidFill>
                <a:srgbClr val="0432FF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kumimoji="1" lang="zh-TW" altLang="en-US" dirty="0"/>
              <a:t>屬神之人 </a:t>
            </a:r>
            <a:r>
              <a:rPr kumimoji="1" lang="en-US" altLang="zh-TW" dirty="0"/>
              <a:t>–</a:t>
            </a:r>
            <a:r>
              <a:rPr kumimoji="1" lang="zh-TW" altLang="en-US" dirty="0"/>
              <a:t> 大衛</a:t>
            </a:r>
            <a:endParaRPr kumimoji="1" lang="en-US" altLang="zh-TW" dirty="0"/>
          </a:p>
          <a:p>
            <a:pPr lvl="1"/>
            <a:endParaRPr kumimoji="1" lang="en-US" altLang="zh-TW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追殺自己的人死了，不會得意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為掃羅約拿單寫哀歌，讓人傳誦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埋葬自己敵人的人，得到厚待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不願意與自己的同胞爭戰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對投靠的人給予優待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為無辜人受害哀哭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r>
              <a:rPr kumimoji="1" lang="zh-TW" altLang="en-US" i="0" dirty="0"/>
              <a:t>懲罰殺害君王之人</a:t>
            </a:r>
            <a:endParaRPr kumimoji="1" lang="en-US" altLang="zh-TW" i="0" dirty="0"/>
          </a:p>
          <a:p>
            <a:pPr lvl="1">
              <a:buFont typeface="Wingdings" pitchFamily="2" charset="2"/>
              <a:buChar char="q"/>
            </a:pP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0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1666"/>
            <a:ext cx="9932671" cy="4671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zh-TW" altLang="en-US" i="0" dirty="0">
                <a:solidFill>
                  <a:srgbClr val="0432FF"/>
                </a:solidFill>
              </a:rPr>
              <a:t>重點與應用</a:t>
            </a:r>
            <a:endParaRPr kumimoji="1" lang="en-US" altLang="zh-TW" dirty="0"/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i="0" dirty="0"/>
              <a:t>如何做一個稱職的將領？</a:t>
            </a:r>
            <a:endParaRPr kumimoji="1" lang="en-US" altLang="zh-TW" i="0" dirty="0"/>
          </a:p>
          <a:p>
            <a:pPr lvl="1"/>
            <a:r>
              <a:rPr kumimoji="1" lang="zh-TW" altLang="en-US" dirty="0"/>
              <a:t>我們都是基督的精兵，如果要能為神所用，必須要學會忠心和服從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我們在日常生活中就要有訓練</a:t>
            </a:r>
            <a:endParaRPr kumimoji="1" lang="en-US" altLang="zh-TW" dirty="0"/>
          </a:p>
          <a:p>
            <a:pPr lvl="2"/>
            <a:r>
              <a:rPr kumimoji="1" lang="zh-TW" altLang="en-US" dirty="0"/>
              <a:t>職場</a:t>
            </a:r>
            <a:endParaRPr kumimoji="1" lang="en-US" altLang="zh-TW" dirty="0"/>
          </a:p>
          <a:p>
            <a:pPr lvl="2"/>
            <a:r>
              <a:rPr kumimoji="1" lang="zh-TW" altLang="en-US" dirty="0"/>
              <a:t>家庭</a:t>
            </a:r>
            <a:endParaRPr kumimoji="1" lang="en-US" altLang="zh-TW" dirty="0"/>
          </a:p>
          <a:p>
            <a:pPr lvl="2"/>
            <a:r>
              <a:rPr kumimoji="1" lang="zh-TW" altLang="en-US" dirty="0"/>
              <a:t>教會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我們要問一個問題：“如果我是自己的上司，我想要一個這樣的手下嗎？”</a:t>
            </a:r>
            <a:endParaRPr kumimoji="1" lang="en-US" altLang="zh-TW" dirty="0"/>
          </a:p>
          <a:p>
            <a:pPr lvl="2"/>
            <a:r>
              <a:rPr kumimoji="1" lang="zh-TW" altLang="en-US" i="0" dirty="0"/>
              <a:t>對神的要求要順服</a:t>
            </a:r>
            <a:endParaRPr kumimoji="1" lang="en-US" altLang="zh-TW" i="0" dirty="0"/>
          </a:p>
          <a:p>
            <a:pPr lvl="2"/>
            <a:r>
              <a:rPr kumimoji="1" lang="zh-TW" altLang="en-US" dirty="0"/>
              <a:t>對在世掌權者要忠心</a:t>
            </a:r>
            <a:r>
              <a:rPr kumimoji="1" lang="en-US" altLang="zh-TW" i="0" dirty="0"/>
              <a:t>	</a:t>
            </a:r>
          </a:p>
          <a:p>
            <a:pPr lvl="2"/>
            <a:endParaRPr kumimoji="1" lang="en-US" altLang="zh-TW" dirty="0"/>
          </a:p>
          <a:p>
            <a:pPr marL="530352" lvl="1" indent="0">
              <a:buNone/>
            </a:pPr>
            <a:r>
              <a:rPr kumimoji="1" lang="zh-TW" altLang="en-US" sz="1700" dirty="0"/>
              <a:t>你 們 作 僕 人 的 ， 要 懼 怕 戰 兢 ， 用 誠 實 的 心 聽 從 你 們 肉 身 的 主 人 ， 好 像 聽 從 基 督 一 般 。不 要 只 在 眼 前 事 奉 ， 像 是 討 人 喜 歡 的 ， 要 像 基 督 的 僕 人 ， 從 心 裡 遵 行 神 的 旨 意 。甘 心 事 奉 ， 好 像 服 事 主 ， 不 像 服 事 人 。</a:t>
            </a:r>
            <a:r>
              <a:rPr kumimoji="1" lang="en-US" altLang="zh-TW" sz="1700" dirty="0"/>
              <a:t>【</a:t>
            </a:r>
            <a:r>
              <a:rPr kumimoji="1" lang="zh-TW" altLang="en-US" sz="1700" dirty="0"/>
              <a:t>以弗所書</a:t>
            </a:r>
            <a:r>
              <a:rPr kumimoji="1" lang="en-US" altLang="zh-TW" sz="1700" dirty="0"/>
              <a:t>6:5-7】</a:t>
            </a:r>
            <a:endParaRPr kumimoji="1" lang="zh-TW" altLang="en-US" sz="1700" dirty="0"/>
          </a:p>
          <a:p>
            <a:pPr lvl="2"/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8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1666"/>
            <a:ext cx="9932671" cy="467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i="0" dirty="0">
                <a:solidFill>
                  <a:srgbClr val="0432FF"/>
                </a:solidFill>
              </a:rPr>
              <a:t>重點與應用</a:t>
            </a:r>
            <a:endParaRPr kumimoji="1" lang="en-US" altLang="zh-TW" dirty="0"/>
          </a:p>
          <a:p>
            <a:pPr marL="457200" indent="-457200">
              <a:buFont typeface="+mj-lt"/>
              <a:buAutoNum type="arabicPeriod" startAt="2"/>
            </a:pPr>
            <a:r>
              <a:rPr kumimoji="1" lang="zh-TW" altLang="en-US" i="0" dirty="0"/>
              <a:t>如何做一位可敬的人？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學習雪中送炭，不是錦上添花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對朋友要忠心，有不同意見，要明說，不要說讒言，要進言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對人要尊重，不要順便批評，論斷。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對諂媚迎合的人不要鼓勵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對不仁不義的事要表明立場</a:t>
            </a:r>
            <a:endParaRPr kumimoji="1" lang="en-US" altLang="zh-TW" i="0" dirty="0"/>
          </a:p>
          <a:p>
            <a:pPr lvl="1"/>
            <a:r>
              <a:rPr kumimoji="1" lang="zh-TW" altLang="en-US" i="0" dirty="0"/>
              <a:t>對在上掌權者要聽從</a:t>
            </a: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3576F-5882-9345-9C9F-3900EE2DCE5A}"/>
              </a:ext>
            </a:extLst>
          </p:cNvPr>
          <p:cNvSpPr txBox="1"/>
          <p:nvPr/>
        </p:nvSpPr>
        <p:spPr>
          <a:xfrm>
            <a:off x="7642860" y="1405850"/>
            <a:ext cx="4549140" cy="50475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9 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愛 人 不 可 虛 假 ； 惡 要 厭 惡 ， 善 要 親 近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10 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愛 弟 兄 ， 要 彼 此 親 熱 ； 恭 敬 人 ， 要 彼 此 推 讓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11 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殷 勤 不 可 懶 惰 。 要 心 裡 火 熱 ， 常 常 服 事 主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12 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在 指 望 中 要 喜 樂 ， 在 患 難 中 要 忍 耐 ， 禱 告 要 恆 切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13 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聖 徒 缺 乏 要 幫 補 ； 客 要 一 味 的 款 待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14 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逼 迫 你 們 的 ， 要 給 他 們 祝 福 ； 只 要 祝 福 ， 不 可 咒 詛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15 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與 喜 樂 的 人 要 同 樂 ； 與 哀 哭 的 人 要 同 哭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16 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要 彼 此 同 心 ； 不 要 志 氣 高 大 ， 倒 要 俯 就 卑 微 的 人 （ 人 ： 或 作 事 ） ； 不 要 自 以 為 聰 明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17 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不 要 以 惡 報 惡 ； 眾 人 以 為 美 的 事 要 留 心 去 做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18 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若 是 能 行 ， 總 要 盡 力 與 眾 人 和 睦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19 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親 愛 的 弟 兄 ， 不 要 自 己 伸 冤 ， 寧 可 讓 步 ， 聽 憑 主 怒 （ 或 作 ： 讓 人 發 怒 ） ； 因 為 經 上 記 著 ： 主 說 ： 伸 冤 在 我 ； 我 必 報 應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20 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所 以 ， 你 的 仇 敵 若 餓 了 ， 就 給 他 吃 ， 若 渴 了 ， 就 給 他 喝 ； 因 為 你 這 樣 行 就 是 把 炭 火 堆 在 他 的 頭 上 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21 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你 不 可 為 惡 所 勝 ， 反 要 以 善 勝 惡 。</a:t>
            </a:r>
          </a:p>
        </p:txBody>
      </p:sp>
    </p:spTree>
    <p:extLst>
      <p:ext uri="{BB962C8B-B14F-4D97-AF65-F5344CB8AC3E}">
        <p14:creationId xmlns:p14="http://schemas.microsoft.com/office/powerpoint/2010/main" val="84736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1666"/>
            <a:ext cx="9932671" cy="4671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TW" altLang="en-US" i="0" dirty="0">
                <a:solidFill>
                  <a:srgbClr val="0432FF"/>
                </a:solidFill>
              </a:rPr>
              <a:t>禱告</a:t>
            </a:r>
            <a:endParaRPr kumimoji="1" lang="en-US" altLang="zh-TW" i="0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kumimoji="1" lang="en-US" altLang="zh-TW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kumimoji="1" lang="zh-TW" altLang="en-US" i="0" dirty="0"/>
              <a:t>在今天紛亂的世界中，求神幫助我們不要以惡制</a:t>
            </a:r>
            <a:r>
              <a:rPr kumimoji="1" lang="zh-TW" altLang="en-US" dirty="0"/>
              <a:t>惡，常常思念什麼是真實的，可敬的，公義的，清潔的，可愛的，有美名的，讓我們身上發出基督的香氣</a:t>
            </a: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6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1666"/>
            <a:ext cx="9932671" cy="467172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kumimoji="1" lang="zh-TW" altLang="en-US" i="0" dirty="0">
                <a:solidFill>
                  <a:srgbClr val="0432FF"/>
                </a:solidFill>
              </a:rPr>
              <a:t>小組討論</a:t>
            </a:r>
            <a:endParaRPr kumimoji="1" lang="en-US" altLang="zh-TW" i="0" dirty="0">
              <a:solidFill>
                <a:srgbClr val="0432FF"/>
              </a:solidFill>
            </a:endParaRPr>
          </a:p>
          <a:p>
            <a:pPr lvl="0"/>
            <a:endParaRPr kumimoji="1" lang="en-US" altLang="zh-TW" dirty="0">
              <a:solidFill>
                <a:srgbClr val="0432F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你今天學習這課最大的收獲是什麼？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你覺得今天學習的人物裡面哪一位給你很好的提醒？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羅馬書</a:t>
            </a:r>
            <a:r>
              <a:rPr lang="en-US" dirty="0"/>
              <a:t>12:9-21 </a:t>
            </a:r>
            <a:r>
              <a:rPr lang="zh-TW" altLang="en-US" dirty="0"/>
              <a:t>哪些是你缺乏的？你希望從哪一點開始做起。</a:t>
            </a:r>
            <a:endParaRPr lang="en-US" dirty="0"/>
          </a:p>
          <a:p>
            <a:pPr marL="0" indent="0" algn="ctr">
              <a:buNone/>
            </a:pPr>
            <a:endParaRPr kumimoji="1" lang="en-US" altLang="zh-TW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1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291" y="1680210"/>
            <a:ext cx="10528440" cy="47731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kumimoji="1" lang="zh-TW" altLang="en-US" dirty="0"/>
              <a:t>大衛聽聞掃羅死訊；哀悼掃羅與約拿單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 startAt="2"/>
            </a:pPr>
            <a:r>
              <a:rPr kumimoji="1" lang="zh-TW" altLang="en-US" i="0" dirty="0"/>
              <a:t>大衛作哀歌吊念掃羅與約拿單（</a:t>
            </a:r>
            <a:r>
              <a:rPr kumimoji="1" lang="en-US" altLang="zh-TW" i="0" dirty="0"/>
              <a:t>1:17-27)</a:t>
            </a:r>
          </a:p>
          <a:p>
            <a:pPr lvl="2"/>
            <a:r>
              <a:rPr kumimoji="1" lang="zh-TW" altLang="en-US" i="0" dirty="0"/>
              <a:t>大衛沒有說掃羅大敗績和作惡的地方</a:t>
            </a:r>
            <a:endParaRPr kumimoji="1" lang="en-US" altLang="zh-TW" i="0" dirty="0"/>
          </a:p>
          <a:p>
            <a:pPr lvl="2"/>
            <a:r>
              <a:rPr kumimoji="1" lang="zh-TW" altLang="en-US" dirty="0"/>
              <a:t>大衛將掃羅作為大能的勇士來懷念</a:t>
            </a:r>
            <a:r>
              <a:rPr kumimoji="1" lang="en-US" altLang="zh-TW" dirty="0"/>
              <a:t>【</a:t>
            </a:r>
            <a:r>
              <a:rPr kumimoji="1" lang="zh-TW" altLang="en-US" dirty="0"/>
              <a:t>英雄何競撲倒</a:t>
            </a:r>
            <a:r>
              <a:rPr kumimoji="1" lang="en-US" altLang="zh-TW" dirty="0"/>
              <a:t>】</a:t>
            </a:r>
          </a:p>
          <a:p>
            <a:pPr lvl="3"/>
            <a:r>
              <a:rPr kumimoji="1" lang="zh-TW" altLang="en-US" i="0" dirty="0"/>
              <a:t>掃羅本身是一位英雄（在大衛和以色列百姓大眼裡）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掃羅加害與大衛的罪，大衛已經饒恕他了（神已經為他申冤，開路）死者已矣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大衛將掃羅當作父輩來尊敬</a:t>
            </a:r>
            <a:r>
              <a:rPr kumimoji="1" lang="en-US" altLang="zh-TW" i="0" dirty="0"/>
              <a:t>【</a:t>
            </a:r>
            <a:r>
              <a:rPr kumimoji="1" lang="zh-TW" altLang="en-US" i="0" dirty="0"/>
              <a:t>當孝敬父母</a:t>
            </a:r>
            <a:r>
              <a:rPr kumimoji="1" lang="en-US" altLang="zh-TW" i="0" dirty="0"/>
              <a:t>】</a:t>
            </a:r>
            <a:r>
              <a:rPr kumimoji="1" lang="zh-TW" altLang="en-US" i="0" dirty="0"/>
              <a:t>出</a:t>
            </a:r>
            <a:r>
              <a:rPr kumimoji="1" lang="en-US" altLang="zh-TW" i="0" dirty="0"/>
              <a:t>20:12</a:t>
            </a:r>
          </a:p>
          <a:p>
            <a:pPr lvl="3"/>
            <a:r>
              <a:rPr kumimoji="1" lang="zh-TW" altLang="en-US" i="0" dirty="0"/>
              <a:t>大衛照神的心意行事為人</a:t>
            </a:r>
            <a:endParaRPr kumimoji="1" lang="en-US" altLang="zh-TW" i="0" dirty="0"/>
          </a:p>
          <a:p>
            <a:pPr lvl="4">
              <a:buFont typeface="Courier New" panose="02070309020205020404" pitchFamily="49" charset="0"/>
              <a:buChar char="o"/>
            </a:pPr>
            <a:r>
              <a:rPr kumimoji="1" lang="zh-TW" altLang="en-US" i="0" dirty="0"/>
              <a:t>彼前</a:t>
            </a:r>
            <a:r>
              <a:rPr kumimoji="1" lang="en-US" altLang="zh-TW" i="0" dirty="0"/>
              <a:t>2:17</a:t>
            </a:r>
            <a:r>
              <a:rPr kumimoji="1" lang="zh-TW" altLang="en-US" i="0" dirty="0"/>
              <a:t> </a:t>
            </a:r>
            <a:r>
              <a:rPr kumimoji="1" lang="en-US" altLang="zh-TW" i="0" dirty="0"/>
              <a:t>【</a:t>
            </a:r>
            <a:r>
              <a:rPr kumimoji="1" lang="zh-TW" altLang="en-US" i="0" dirty="0"/>
              <a:t>務要尊敬眾人，親愛教中的弟兄，敬畏神，尊敬君王</a:t>
            </a:r>
            <a:r>
              <a:rPr kumimoji="1" lang="en-US" altLang="zh-TW" i="0" dirty="0"/>
              <a:t>】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kumimoji="1" lang="zh-TW" altLang="en-US" i="0" dirty="0"/>
              <a:t>腓</a:t>
            </a:r>
            <a:r>
              <a:rPr kumimoji="1" lang="en-US" altLang="zh-TW" i="0" dirty="0"/>
              <a:t>4:8</a:t>
            </a:r>
            <a:r>
              <a:rPr kumimoji="1" lang="zh-TW" altLang="en-US" i="0" dirty="0"/>
              <a:t> </a:t>
            </a:r>
            <a:r>
              <a:rPr kumimoji="1" lang="en-US" altLang="zh-TW" i="0" dirty="0"/>
              <a:t>【</a:t>
            </a:r>
            <a:r>
              <a:rPr kumimoji="1" lang="zh-TW" altLang="en-US" i="0" dirty="0"/>
              <a:t>凡是真實的，可敬的，公義的，清潔的，可愛的，有美名的，若有什麼德行，若有什麼稱讚，這些事你們都要思念</a:t>
            </a:r>
            <a:r>
              <a:rPr kumimoji="1" lang="en-US" altLang="zh-TW" i="0" dirty="0"/>
              <a:t>】</a:t>
            </a:r>
          </a:p>
          <a:p>
            <a:pPr lvl="2"/>
            <a:r>
              <a:rPr kumimoji="1" lang="zh-TW" altLang="en-US" i="0" dirty="0"/>
              <a:t>大衛的詩歌也是為了流傳給以色列人的後代，紀念神所膏的第一位王</a:t>
            </a: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B560-B20D-D540-B724-0E046063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大衛家族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2C39A7-9820-E646-A722-3DC19F750C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8815" y="81023"/>
          <a:ext cx="11833185" cy="637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793C5-CED6-1346-991F-806E593F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71B677-3CD9-064D-8D9C-EC9127D07E31}"/>
              </a:ext>
            </a:extLst>
          </p:cNvPr>
          <p:cNvSpPr/>
          <p:nvPr/>
        </p:nvSpPr>
        <p:spPr>
          <a:xfrm>
            <a:off x="8645236" y="3645725"/>
            <a:ext cx="3546764" cy="10687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7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BB7D-5D2C-9F42-9B0B-0EC28391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掃羅家族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FC9436-8EE1-6A41-9E8D-78B8CB9AB2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599" y="711843"/>
          <a:ext cx="10088881" cy="559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B7158-D334-D24B-A7CB-DD6B0775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F991F-1812-0544-8EE4-83C73C2ECAD0}"/>
              </a:ext>
            </a:extLst>
          </p:cNvPr>
          <p:cNvSpPr/>
          <p:nvPr/>
        </p:nvSpPr>
        <p:spPr>
          <a:xfrm>
            <a:off x="7220197" y="1365662"/>
            <a:ext cx="2707574" cy="6887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2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47654"/>
            <a:ext cx="9932671" cy="46057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kumimoji="1" lang="zh-TW" altLang="en-US" dirty="0"/>
              <a:t>大衛受膏作猶大王；開始統一戰爭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大衛在希伯崙被膏 （</a:t>
            </a:r>
            <a:r>
              <a:rPr kumimoji="1" lang="en-US" altLang="zh-TW" i="0" dirty="0"/>
              <a:t>2:1-2:7</a:t>
            </a:r>
            <a:r>
              <a:rPr kumimoji="1" lang="zh-TW" altLang="en-US" i="0" dirty="0"/>
              <a:t>）</a:t>
            </a:r>
            <a:endParaRPr kumimoji="1" lang="en-US" altLang="zh-TW" i="0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大衛家與掃羅家爭戰 （</a:t>
            </a:r>
            <a:r>
              <a:rPr kumimoji="1" lang="en-US" altLang="zh-TW" i="0" dirty="0"/>
              <a:t>2:8-2:32)</a:t>
            </a:r>
          </a:p>
          <a:p>
            <a:pPr marL="1444752" lvl="2" indent="-457200">
              <a:buFont typeface="+mj-lt"/>
              <a:buAutoNum type="alphaLcPeriod"/>
            </a:pPr>
            <a:r>
              <a:rPr kumimoji="1" lang="zh-TW" altLang="en-US" dirty="0"/>
              <a:t>押尼珥帶掃羅兒子伊施波設到瑪哈念作王</a:t>
            </a:r>
            <a:r>
              <a:rPr kumimoji="1" lang="en-US" altLang="zh-TW" dirty="0"/>
              <a:t>	</a:t>
            </a:r>
          </a:p>
          <a:p>
            <a:pPr lvl="3"/>
            <a:r>
              <a:rPr kumimoji="1" lang="zh-TW" altLang="en-US" dirty="0"/>
              <a:t>押尼珥挾天子而令諸侯</a:t>
            </a:r>
            <a:endParaRPr kumimoji="1" lang="en-US" altLang="zh-TW" dirty="0"/>
          </a:p>
          <a:p>
            <a:pPr lvl="3"/>
            <a:r>
              <a:rPr kumimoji="1" lang="zh-TW" altLang="en-US" dirty="0"/>
              <a:t>伊施波設作以色列王二年</a:t>
            </a:r>
            <a:endParaRPr kumimoji="1" lang="en-US" altLang="zh-TW" dirty="0"/>
          </a:p>
          <a:p>
            <a:pPr marL="1444752" lvl="2" indent="-457200">
              <a:buFont typeface="+mj-lt"/>
              <a:buAutoNum type="alphaLcPeriod"/>
            </a:pPr>
            <a:r>
              <a:rPr kumimoji="1" lang="zh-TW" altLang="en-US" i="0" dirty="0"/>
              <a:t>押尼珥與約押爭鬥，以色列人戰敗，但亞撒黑被殺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押尼珥與約押帶軍隊在基遍挑衅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各自的</a:t>
            </a:r>
            <a:r>
              <a:rPr kumimoji="1" lang="en-US" altLang="zh-TW" i="0" dirty="0"/>
              <a:t>12</a:t>
            </a:r>
            <a:r>
              <a:rPr kumimoji="1" lang="zh-TW" altLang="en-US" i="0" dirty="0"/>
              <a:t>人戰死 （肉搏）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演變成戰事，押尼珥誤殺了亞撒黑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戰鬥叫停，約押埋下復仇的種子</a:t>
            </a:r>
            <a:endParaRPr kumimoji="1" lang="en-US" altLang="zh-TW" i="0" dirty="0"/>
          </a:p>
          <a:p>
            <a:pPr lvl="3"/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4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47654"/>
            <a:ext cx="10284107" cy="46057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kumimoji="1" lang="zh-TW" altLang="en-US" dirty="0"/>
              <a:t>掃羅舊將押尼珥歸附大衛；大衛外甥約押謀殺押尼珥，為弟報仇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大衛在希伯崙安家樂戶 （</a:t>
            </a:r>
            <a:r>
              <a:rPr kumimoji="1" lang="en-US" altLang="zh-TW" i="0" dirty="0"/>
              <a:t>3:1-5</a:t>
            </a:r>
            <a:r>
              <a:rPr kumimoji="1" lang="zh-TW" altLang="en-US" i="0" dirty="0"/>
              <a:t>）</a:t>
            </a:r>
            <a:r>
              <a:rPr kumimoji="1" lang="en-US" altLang="zh-TW" i="0" dirty="0"/>
              <a:t>--</a:t>
            </a:r>
            <a:r>
              <a:rPr kumimoji="1" lang="zh-TW" altLang="en-US" i="0" dirty="0"/>
              <a:t> </a:t>
            </a:r>
            <a:r>
              <a:rPr kumimoji="1" lang="en-US" altLang="zh-TW" i="0" dirty="0"/>
              <a:t>6</a:t>
            </a:r>
            <a:r>
              <a:rPr kumimoji="1" lang="zh-TW" altLang="en-US" i="0" dirty="0"/>
              <a:t> 個兒子</a:t>
            </a:r>
            <a:r>
              <a:rPr kumimoji="1" lang="en-US" altLang="zh-TW" i="0" dirty="0"/>
              <a:t>6</a:t>
            </a:r>
            <a:r>
              <a:rPr kumimoji="1" lang="zh-TW" altLang="en-US" i="0" dirty="0"/>
              <a:t>位母親</a:t>
            </a:r>
            <a:r>
              <a:rPr kumimoji="1" lang="en-US" altLang="zh-TW" i="0" dirty="0"/>
              <a:t>-</a:t>
            </a:r>
            <a:r>
              <a:rPr kumimoji="1" lang="zh-TW" altLang="en-US" i="0" dirty="0"/>
              <a:t>伏筆</a:t>
            </a:r>
            <a:endParaRPr kumimoji="1" lang="en-US" altLang="zh-TW" i="0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押尼珥與伊施波設分歧，投靠大衛 （</a:t>
            </a:r>
            <a:r>
              <a:rPr kumimoji="1" lang="en-US" altLang="zh-TW" i="0" dirty="0"/>
              <a:t>3:6-12</a:t>
            </a:r>
            <a:r>
              <a:rPr kumimoji="1" lang="zh-TW" altLang="en-US" i="0" dirty="0"/>
              <a:t>）</a:t>
            </a:r>
            <a:endParaRPr kumimoji="1" lang="en-US" altLang="zh-TW" i="0" dirty="0"/>
          </a:p>
          <a:p>
            <a:pPr lvl="2">
              <a:buFont typeface="+mj-lt"/>
              <a:buAutoNum type="alphaLcPeriod"/>
            </a:pPr>
            <a:r>
              <a:rPr kumimoji="1" lang="zh-TW" altLang="en-US" dirty="0"/>
              <a:t>押尼珥一手遮天，霸佔掃羅妃嬪</a:t>
            </a:r>
            <a:endParaRPr kumimoji="1" lang="en-US" altLang="zh-TW" dirty="0"/>
          </a:p>
          <a:p>
            <a:pPr lvl="2">
              <a:buFont typeface="+mj-lt"/>
              <a:buAutoNum type="alphaLcPeriod"/>
            </a:pPr>
            <a:r>
              <a:rPr kumimoji="1" lang="zh-TW" altLang="en-US" i="0" dirty="0"/>
              <a:t>伊施波設責備押尼珥，押尼珥一怒之下要歸附大衛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押尼珥明知道大衛是神揀選繼承王位的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押尼珥擁立伊施波設是為了自己的權勢和利益</a:t>
            </a:r>
            <a:endParaRPr kumimoji="1" lang="en-US" altLang="zh-TW" i="0" dirty="0"/>
          </a:p>
          <a:p>
            <a:pPr lvl="3"/>
            <a:r>
              <a:rPr kumimoji="1" lang="zh-TW" altLang="en-US" i="0" dirty="0"/>
              <a:t>當他有了籌碼來取得大衛的封賞時，就放棄了掃羅的兒子</a:t>
            </a:r>
            <a:endParaRPr kumimoji="1" lang="en-US" altLang="zh-TW" i="0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押尼珥將米甲帶回給大衛，與大衛達成協議，召集以色列各族來歸屬大衛（</a:t>
            </a:r>
            <a:r>
              <a:rPr kumimoji="1" lang="en-US" altLang="zh-TW" i="0" dirty="0"/>
              <a:t>3:13-21</a:t>
            </a:r>
            <a:r>
              <a:rPr kumimoji="1" lang="zh-TW" altLang="en-US" i="0" dirty="0"/>
              <a:t>）</a:t>
            </a:r>
            <a:endParaRPr kumimoji="1" lang="en-US" altLang="zh-TW" i="0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約押反對大衛接受了押尼珥，追趕押尼珥陰謀刺殺他 （</a:t>
            </a:r>
            <a:r>
              <a:rPr kumimoji="1" lang="en-US" altLang="zh-TW" i="0" dirty="0"/>
              <a:t>3:22-27</a:t>
            </a:r>
            <a:r>
              <a:rPr kumimoji="1" lang="zh-TW" altLang="en-US" i="0" dirty="0"/>
              <a:t>）</a:t>
            </a:r>
            <a:r>
              <a:rPr kumimoji="1" lang="en-US" altLang="zh-TW" i="0" dirty="0"/>
              <a:t>-</a:t>
            </a:r>
            <a:r>
              <a:rPr kumimoji="1" lang="zh-TW" altLang="en-US" i="0" dirty="0"/>
              <a:t> 報復</a:t>
            </a:r>
            <a:r>
              <a:rPr kumimoji="1" lang="en-US" altLang="zh-TW" i="0" dirty="0"/>
              <a:t>/</a:t>
            </a:r>
            <a:r>
              <a:rPr kumimoji="1" lang="zh-TW" altLang="en-US" i="0" dirty="0"/>
              <a:t>嫉妒</a:t>
            </a:r>
            <a:endParaRPr kumimoji="1" lang="en-US" altLang="zh-TW" i="0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大衛對約押刺殺押尼珥不滿，隱忍不發，哀悼押尼珥 （</a:t>
            </a:r>
            <a:r>
              <a:rPr kumimoji="1" lang="en-US" altLang="zh-TW" i="0" dirty="0"/>
              <a:t>3:28-38</a:t>
            </a:r>
            <a:r>
              <a:rPr kumimoji="1" lang="zh-TW" altLang="en-US" i="0" dirty="0"/>
              <a:t>）</a:t>
            </a:r>
            <a:endParaRPr kumimoji="1" lang="en-US" altLang="zh-TW" i="0" dirty="0"/>
          </a:p>
          <a:p>
            <a:pPr marL="1444752" lvl="2" indent="-457200">
              <a:buFont typeface="+mj-lt"/>
              <a:buAutoNum type="alphaLcPeriod"/>
            </a:pPr>
            <a:r>
              <a:rPr kumimoji="1" lang="zh-TW" altLang="en-US" dirty="0"/>
              <a:t>願流他人血的罪歸到約押頭上 </a:t>
            </a:r>
            <a:r>
              <a:rPr kumimoji="1" lang="en-US" altLang="zh-TW" dirty="0"/>
              <a:t>–</a:t>
            </a:r>
            <a:r>
              <a:rPr kumimoji="1" lang="zh-TW" altLang="en-US" dirty="0"/>
              <a:t> 冤有頭，債有主</a:t>
            </a:r>
            <a:endParaRPr kumimoji="1" lang="en-US" altLang="zh-TW" dirty="0"/>
          </a:p>
          <a:p>
            <a:pPr marL="1444752" lvl="2" indent="-457200">
              <a:buFont typeface="+mj-lt"/>
              <a:buAutoNum type="alphaLcPeriod"/>
            </a:pPr>
            <a:r>
              <a:rPr kumimoji="1" lang="zh-TW" altLang="en-US" i="0" dirty="0"/>
              <a:t>大衛要約押及眾人為押尼珥舉哀（眾民都喜悅）</a:t>
            </a:r>
            <a:r>
              <a:rPr kumimoji="1" lang="en-US" altLang="zh-TW" i="0" dirty="0"/>
              <a:t>--</a:t>
            </a:r>
            <a:r>
              <a:rPr kumimoji="1" lang="zh-TW" altLang="en-US" i="0" dirty="0"/>
              <a:t> 向以色列各族表明態度</a:t>
            </a:r>
            <a:endParaRPr kumimoji="1" lang="en-US" altLang="zh-TW" i="0" dirty="0"/>
          </a:p>
          <a:p>
            <a:pPr marL="1444752" lvl="2" indent="-457200">
              <a:buFont typeface="+mj-lt"/>
              <a:buAutoNum type="alphaLcPeriod"/>
            </a:pPr>
            <a:r>
              <a:rPr kumimoji="1" lang="zh-TW" altLang="en-US" dirty="0"/>
              <a:t>大衛隱忍對約押的不滿</a:t>
            </a: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8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1E983C-50B7-1340-A920-4556AC224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3" y="650320"/>
            <a:ext cx="7951469" cy="52307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26E5A-001A-C545-91E2-6FF51F738AB1}"/>
              </a:ext>
            </a:extLst>
          </p:cNvPr>
          <p:cNvSpPr txBox="1"/>
          <p:nvPr/>
        </p:nvSpPr>
        <p:spPr>
          <a:xfrm>
            <a:off x="1037063" y="6021659"/>
            <a:ext cx="176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聖經簡報站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2B460-73FA-374E-829C-191B4F6929E7}"/>
              </a:ext>
            </a:extLst>
          </p:cNvPr>
          <p:cNvSpPr txBox="1"/>
          <p:nvPr/>
        </p:nvSpPr>
        <p:spPr>
          <a:xfrm>
            <a:off x="9021336" y="591016"/>
            <a:ext cx="29550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1. 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撒下 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2:1-4 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大衛去希伯崙，猶大人在希伯崙膏大衛作猶大家的王。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2. 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撒下 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2:12-31 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伊施波設的元帥押尼珥，領人從瑪哈念到基遍去，與猶大的勇士對陣，前者大敗，死了三百六十人，但猶大人只死了十九人。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*撒下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3:12-39 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押尼珥要歸順大衛，但在希伯崙被約押所殺，大衛為押尼珥哀悼。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3. 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撒下 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4:5-12 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伊施波設被他的兩個軍長利甲和巴拿所殺，又割下他的首級拿到希伯崙去獻給大衛，但被大衛所殺。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D1BEC4-AC53-5F4B-A929-A893BDA11C25}"/>
              </a:ext>
            </a:extLst>
          </p:cNvPr>
          <p:cNvSpPr/>
          <p:nvPr/>
        </p:nvSpPr>
        <p:spPr>
          <a:xfrm>
            <a:off x="4592782" y="3406878"/>
            <a:ext cx="712520" cy="2775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04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47654"/>
            <a:ext cx="9932671" cy="46057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kumimoji="1" lang="zh-TW" altLang="en-US" dirty="0"/>
              <a:t>掃羅之子伊施波設被殺，大衛統一全族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比彔人臨門的兒子行刺伊施波設，向大衛獻上首級 （</a:t>
            </a:r>
            <a:r>
              <a:rPr kumimoji="1" lang="en-US" altLang="zh-TW" i="0" dirty="0"/>
              <a:t>4:1-8</a:t>
            </a:r>
            <a:r>
              <a:rPr kumimoji="1" lang="zh-TW" altLang="en-US" i="0" dirty="0"/>
              <a:t>）</a:t>
            </a:r>
            <a:endParaRPr kumimoji="1" lang="en-US" altLang="zh-TW" i="0" dirty="0"/>
          </a:p>
          <a:p>
            <a:pPr marL="1444752" lvl="2" indent="-457200">
              <a:buFont typeface="+mj-lt"/>
              <a:buAutoNum type="alphaLcPeriod"/>
            </a:pPr>
            <a:r>
              <a:rPr kumimoji="1" lang="zh-TW" altLang="en-US" i="0" dirty="0"/>
              <a:t>比彔人軍長掌權（基遍人 </a:t>
            </a:r>
            <a:r>
              <a:rPr kumimoji="1" lang="en-US" altLang="zh-TW" i="0" dirty="0"/>
              <a:t>–</a:t>
            </a:r>
            <a:r>
              <a:rPr kumimoji="1" lang="zh-TW" altLang="en-US" i="0" dirty="0"/>
              <a:t> 約書亞時期和他們立約不殺他們）</a:t>
            </a:r>
            <a:endParaRPr kumimoji="1" lang="en-US" altLang="zh-TW" i="0" dirty="0"/>
          </a:p>
          <a:p>
            <a:pPr marL="1444752" lvl="2" indent="-457200">
              <a:buFont typeface="+mj-lt"/>
              <a:buAutoNum type="alphaLcPeriod"/>
            </a:pPr>
            <a:r>
              <a:rPr kumimoji="1" lang="zh-TW" altLang="en-US" i="0" dirty="0"/>
              <a:t>殺了伊施波設來邀功</a:t>
            </a:r>
            <a:endParaRPr kumimoji="1" lang="en-US" altLang="zh-TW" i="0" dirty="0"/>
          </a:p>
          <a:p>
            <a:pPr marL="987552" lvl="1" indent="-457200">
              <a:buFont typeface="+mj-lt"/>
              <a:buAutoNum type="arabicPeriod"/>
            </a:pPr>
            <a:r>
              <a:rPr kumimoji="1" lang="zh-TW" altLang="en-US" i="0" dirty="0"/>
              <a:t>大衛懲罰行刺者 （</a:t>
            </a:r>
            <a:r>
              <a:rPr kumimoji="1" lang="en-US" altLang="zh-TW" i="0" dirty="0"/>
              <a:t>4:9-12</a:t>
            </a:r>
            <a:r>
              <a:rPr kumimoji="1" lang="zh-TW" altLang="en-US" i="0" dirty="0"/>
              <a:t>）</a:t>
            </a:r>
            <a:endParaRPr kumimoji="1" lang="en-US" altLang="zh-TW" i="0" dirty="0"/>
          </a:p>
          <a:p>
            <a:pPr lvl="2">
              <a:buFont typeface="+mj-lt"/>
              <a:buAutoNum type="alphaLcPeriod"/>
            </a:pPr>
            <a:r>
              <a:rPr kumimoji="1" lang="zh-TW" altLang="en-US" dirty="0"/>
              <a:t>賣主求榮的人不會得到賞賜，反招殺生之禍</a:t>
            </a:r>
            <a:endParaRPr kumimoji="1" lang="en-US" altLang="zh-TW" dirty="0"/>
          </a:p>
          <a:p>
            <a:pPr lvl="2">
              <a:buFont typeface="+mj-lt"/>
              <a:buAutoNum type="alphaLcPeriod"/>
            </a:pPr>
            <a:r>
              <a:rPr kumimoji="1" lang="zh-TW" altLang="en-US" i="0" dirty="0"/>
              <a:t>大衛判斷是非是按神的標準，不是自己的私利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1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第十課</a:t>
            </a:r>
            <a:r>
              <a:rPr lang="en-US" altLang="zh-TW" dirty="0"/>
              <a:t>	</a:t>
            </a:r>
            <a:r>
              <a:rPr lang="zh-TW" altLang="en-US" dirty="0"/>
              <a:t>大衛做王，統一全族</a:t>
            </a:r>
            <a:r>
              <a:rPr lang="en-US" altLang="zh-TW" dirty="0"/>
              <a:t>	</a:t>
            </a:r>
            <a:r>
              <a:rPr lang="en-US" dirty="0"/>
              <a:t> </a:t>
            </a:r>
            <a:r>
              <a:rPr lang="zh-TW" altLang="en-US" dirty="0"/>
              <a:t>（撒下</a:t>
            </a:r>
            <a:r>
              <a:rPr lang="en-US" altLang="zh-TW" dirty="0"/>
              <a:t>1-4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E4C18-412B-8B45-A54B-0C1A6C0A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D327DC-BF70-A04B-8504-1AF6CF1B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01650"/>
            <a:ext cx="10160000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6969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2285</Words>
  <Application>Microsoft Macintosh PowerPoint</Application>
  <PresentationFormat>Widescreen</PresentationFormat>
  <Paragraphs>221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LiSong Pro Light</vt:lpstr>
      <vt:lpstr>Arial</vt:lpstr>
      <vt:lpstr>Courier New</vt:lpstr>
      <vt:lpstr>Franklin Gothic Book</vt:lpstr>
      <vt:lpstr>Wingdings</vt:lpstr>
      <vt:lpstr>Crop</vt:lpstr>
      <vt:lpstr>第十課 大衛做王，統一全族  （撒下1-4章）</vt:lpstr>
      <vt:lpstr>第十課 大衛做王，統一全族  （撒下1-4章）</vt:lpstr>
      <vt:lpstr>大衛家族</vt:lpstr>
      <vt:lpstr>掃羅家族</vt:lpstr>
      <vt:lpstr>第十課 大衛做王，統一全族  （撒下1-4章）</vt:lpstr>
      <vt:lpstr>第十課 大衛做王，統一全族  （撒下1-4章）</vt:lpstr>
      <vt:lpstr>PowerPoint Presentation</vt:lpstr>
      <vt:lpstr>第十課 大衛做王，統一全族  （撒下1-4章）</vt:lpstr>
      <vt:lpstr>第十課 大衛做王，統一全族  （撒下1-4章）</vt:lpstr>
      <vt:lpstr>第十課 大衛做王，統一全族  （撒下1-4章）</vt:lpstr>
      <vt:lpstr>第十課 大衛做王，統一全族  （撒下1-4章）</vt:lpstr>
      <vt:lpstr>第十課 大衛做王，統一全族  （撒下1-4章）</vt:lpstr>
      <vt:lpstr>第十課 大衛做王，統一全族  （撒下1-4章）</vt:lpstr>
      <vt:lpstr>第十課 大衛做王，統一全族  （撒下1-4章）</vt:lpstr>
      <vt:lpstr>第十課 大衛做王，統一全族  （撒下1-4章）</vt:lpstr>
      <vt:lpstr>第十課 大衛做王，統一全族  （撒下1-4章）</vt:lpstr>
      <vt:lpstr>第十課 大衛做王，統一全族  （撒下1-4章）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第十課 大衛做王，統一全族  （撒下1-4章）</dc:title>
  <dc:creator>Sandy Mau</dc:creator>
  <cp:lastModifiedBy>Sandy Mau</cp:lastModifiedBy>
  <cp:revision>1</cp:revision>
  <dcterms:created xsi:type="dcterms:W3CDTF">2020-11-09T06:16:57Z</dcterms:created>
  <dcterms:modified xsi:type="dcterms:W3CDTF">2020-11-09T06:41:26Z</dcterms:modified>
</cp:coreProperties>
</file>