
<file path=[Content_Types].xml><?xml version="1.0" encoding="utf-8"?>
<Types xmlns="http://schemas.openxmlformats.org/package/2006/content-types">
  <Default Extension="fntdata" ContentType="application/x-fontdata"/>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trictFirstAndLastChars="0" embedTrueTypeFonts="1" saveSubsetFonts="1" autoCompressPictures="0">
  <p:sldMasterIdLst>
    <p:sldMasterId id="2147483662" r:id="rId1"/>
  </p:sldMasterIdLst>
  <p:notesMasterIdLst>
    <p:notesMasterId r:id="rId47"/>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 id="285" r:id="rId31"/>
    <p:sldId id="286" r:id="rId32"/>
    <p:sldId id="287" r:id="rId33"/>
    <p:sldId id="288" r:id="rId34"/>
    <p:sldId id="289" r:id="rId35"/>
    <p:sldId id="290" r:id="rId36"/>
    <p:sldId id="291" r:id="rId37"/>
    <p:sldId id="292" r:id="rId38"/>
    <p:sldId id="293" r:id="rId39"/>
    <p:sldId id="294" r:id="rId40"/>
    <p:sldId id="295" r:id="rId41"/>
    <p:sldId id="296" r:id="rId42"/>
    <p:sldId id="297" r:id="rId43"/>
    <p:sldId id="298" r:id="rId44"/>
    <p:sldId id="299" r:id="rId45"/>
    <p:sldId id="300" r:id="rId46"/>
  </p:sldIdLst>
  <p:sldSz cx="9144000" cy="5143500" type="screen16x9"/>
  <p:notesSz cx="6858000" cy="9144000"/>
  <p:embeddedFontLst>
    <p:embeddedFont>
      <p:font typeface="Inter" panose="02000503000000020004" pitchFamily="2" charset="0"/>
      <p:regular r:id="rId48"/>
      <p:bold r:id="rId49"/>
    </p:embeddedFont>
    <p:embeddedFont>
      <p:font typeface="Inter ExtraBold" panose="02000503000000020004" pitchFamily="2" charset="0"/>
      <p:bold r:id="rId50"/>
    </p:embeddedFont>
    <p:embeddedFont>
      <p:font typeface="Inter ExtraLight" panose="02000503000000020004" pitchFamily="2" charset="0"/>
      <p:regular r:id="rId51"/>
      <p:bold r:id="rId52"/>
    </p:embeddedFont>
    <p:embeddedFont>
      <p:font typeface="Inter Light" panose="02000503000000020004" pitchFamily="2" charset="0"/>
      <p:regular r:id="rId53"/>
      <p:bold r:id="rId54"/>
    </p:embeddedFont>
    <p:embeddedFont>
      <p:font typeface="Inter Medium" panose="02000503000000020004" pitchFamily="2" charset="0"/>
      <p:regular r:id="rId55"/>
      <p:bold r:id="rId56"/>
    </p:embeddedFont>
    <p:embeddedFont>
      <p:font typeface="Playfair Display" pitchFamily="2" charset="77"/>
      <p:regular r:id="rId57"/>
      <p:bold r:id="rId58"/>
      <p:italic r:id="rId59"/>
      <p:boldItalic r:id="rId60"/>
    </p:embeddedFont>
    <p:embeddedFont>
      <p:font typeface="Playfair Display Medium" pitchFamily="2" charset="77"/>
      <p:regular r:id="rId61"/>
      <p:bold r:id="rId62"/>
      <p:italic r:id="rId63"/>
      <p:boldItalic r:id="rId64"/>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10"/>
    <p:restoredTop sz="94632"/>
  </p:normalViewPr>
  <p:slideViewPr>
    <p:cSldViewPr snapToGrid="0" snapToObjects="1">
      <p:cViewPr varScale="1">
        <p:scale>
          <a:sx n="142" d="100"/>
          <a:sy n="142" d="100"/>
        </p:scale>
        <p:origin x="760" y="16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notesMaster" Target="notesMasters/notesMaster1.xml"/><Relationship Id="rId50" Type="http://schemas.openxmlformats.org/officeDocument/2006/relationships/font" Target="fonts/font3.fntdata"/><Relationship Id="rId55" Type="http://schemas.openxmlformats.org/officeDocument/2006/relationships/font" Target="fonts/font8.fntdata"/><Relationship Id="rId63" Type="http://schemas.openxmlformats.org/officeDocument/2006/relationships/font" Target="fonts/font16.fntdata"/><Relationship Id="rId68"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font" Target="fonts/font6.fntdata"/><Relationship Id="rId58" Type="http://schemas.openxmlformats.org/officeDocument/2006/relationships/font" Target="fonts/font11.fntdata"/><Relationship Id="rId66" Type="http://schemas.openxmlformats.org/officeDocument/2006/relationships/viewProps" Target="viewProps.xml"/><Relationship Id="rId5" Type="http://schemas.openxmlformats.org/officeDocument/2006/relationships/slide" Target="slides/slide4.xml"/><Relationship Id="rId61" Type="http://schemas.openxmlformats.org/officeDocument/2006/relationships/font" Target="fonts/font14.fntdata"/><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font" Target="fonts/font1.fntdata"/><Relationship Id="rId56" Type="http://schemas.openxmlformats.org/officeDocument/2006/relationships/font" Target="fonts/font9.fntdata"/><Relationship Id="rId64" Type="http://schemas.openxmlformats.org/officeDocument/2006/relationships/font" Target="fonts/font17.fntdata"/><Relationship Id="rId8" Type="http://schemas.openxmlformats.org/officeDocument/2006/relationships/slide" Target="slides/slide7.xml"/><Relationship Id="rId51" Type="http://schemas.openxmlformats.org/officeDocument/2006/relationships/font" Target="fonts/font4.fntdata"/><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font" Target="fonts/font12.fntdata"/><Relationship Id="rId67" Type="http://schemas.openxmlformats.org/officeDocument/2006/relationships/theme" Target="theme/theme1.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font" Target="fonts/font7.fntdata"/><Relationship Id="rId62" Type="http://schemas.openxmlformats.org/officeDocument/2006/relationships/font" Target="fonts/font15.fntdata"/><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font" Target="fonts/font2.fntdata"/><Relationship Id="rId57" Type="http://schemas.openxmlformats.org/officeDocument/2006/relationships/font" Target="fonts/font10.fntdata"/><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font" Target="fonts/font5.fntdata"/><Relationship Id="rId60" Type="http://schemas.openxmlformats.org/officeDocument/2006/relationships/font" Target="fonts/font13.fntdata"/><Relationship Id="rId65"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317500">
              <a:spcBef>
                <a:spcPts val="0"/>
              </a:spcBef>
              <a:spcAft>
                <a:spcPts val="0"/>
              </a:spcAft>
              <a:buSzPts val="1400"/>
              <a:buChar char="●"/>
              <a:defRPr sz="1100"/>
            </a:lvl1pPr>
            <a:lvl2pPr marL="914400" lvl="1" indent="-317500">
              <a:spcBef>
                <a:spcPts val="0"/>
              </a:spcBef>
              <a:spcAft>
                <a:spcPts val="0"/>
              </a:spcAft>
              <a:buSzPts val="1400"/>
              <a:buChar char="○"/>
              <a:defRPr sz="1100"/>
            </a:lvl2pPr>
            <a:lvl3pPr marL="1371600" lvl="2" indent="-317500">
              <a:spcBef>
                <a:spcPts val="0"/>
              </a:spcBef>
              <a:spcAft>
                <a:spcPts val="0"/>
              </a:spcAft>
              <a:buSzPts val="1400"/>
              <a:buChar char="■"/>
              <a:defRPr sz="1100"/>
            </a:lvl3pPr>
            <a:lvl4pPr marL="1828800" lvl="3" indent="-317500">
              <a:spcBef>
                <a:spcPts val="0"/>
              </a:spcBef>
              <a:spcAft>
                <a:spcPts val="0"/>
              </a:spcAft>
              <a:buSzPts val="1400"/>
              <a:buChar char="●"/>
              <a:defRPr sz="1100"/>
            </a:lvl4pPr>
            <a:lvl5pPr marL="2286000" lvl="4" indent="-317500">
              <a:spcBef>
                <a:spcPts val="0"/>
              </a:spcBef>
              <a:spcAft>
                <a:spcPts val="0"/>
              </a:spcAft>
              <a:buSzPts val="1400"/>
              <a:buChar char="○"/>
              <a:defRPr sz="1100"/>
            </a:lvl5pPr>
            <a:lvl6pPr marL="2743200" lvl="5" indent="-317500">
              <a:spcBef>
                <a:spcPts val="0"/>
              </a:spcBef>
              <a:spcAft>
                <a:spcPts val="0"/>
              </a:spcAft>
              <a:buSzPts val="1400"/>
              <a:buChar char="■"/>
              <a:defRPr sz="1100"/>
            </a:lvl6pPr>
            <a:lvl7pPr marL="3200400" lvl="6" indent="-317500">
              <a:spcBef>
                <a:spcPts val="0"/>
              </a:spcBef>
              <a:spcAft>
                <a:spcPts val="0"/>
              </a:spcAft>
              <a:buSzPts val="1400"/>
              <a:buChar char="●"/>
              <a:defRPr sz="1100"/>
            </a:lvl7pPr>
            <a:lvl8pPr marL="3657600" lvl="7" indent="-317500">
              <a:spcBef>
                <a:spcPts val="0"/>
              </a:spcBef>
              <a:spcAft>
                <a:spcPts val="0"/>
              </a:spcAft>
              <a:buSzPts val="1400"/>
              <a:buChar char="○"/>
              <a:defRPr sz="1100"/>
            </a:lvl8pPr>
            <a:lvl9pPr marL="4114800" lvl="8" indent="-317500">
              <a:spcBef>
                <a:spcPts val="0"/>
              </a:spcBef>
              <a:spcAft>
                <a:spcPts val="0"/>
              </a:spcAft>
              <a:buSzPts val="14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7"/>
        <p:cNvGrpSpPr/>
        <p:nvPr/>
      </p:nvGrpSpPr>
      <p:grpSpPr>
        <a:xfrm>
          <a:off x="0" y="0"/>
          <a:ext cx="0" cy="0"/>
          <a:chOff x="0" y="0"/>
          <a:chExt cx="0" cy="0"/>
        </a:xfrm>
      </p:grpSpPr>
      <p:sp>
        <p:nvSpPr>
          <p:cNvPr id="68" name="Google Shape;68;g35f391192_00: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9" name="Google Shape;69;g35f391192_0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2"/>
        <p:cNvGrpSpPr/>
        <p:nvPr/>
      </p:nvGrpSpPr>
      <p:grpSpPr>
        <a:xfrm>
          <a:off x="0" y="0"/>
          <a:ext cx="0" cy="0"/>
          <a:chOff x="0" y="0"/>
          <a:chExt cx="0" cy="0"/>
        </a:xfrm>
      </p:grpSpPr>
      <p:sp>
        <p:nvSpPr>
          <p:cNvPr id="73" name="Google Shape;73;g12589d13e85_0_339: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4" name="Google Shape;74;g12589d13e85_0_33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8"/>
        <p:cNvGrpSpPr/>
        <p:nvPr/>
      </p:nvGrpSpPr>
      <p:grpSpPr>
        <a:xfrm>
          <a:off x="0" y="0"/>
          <a:ext cx="0" cy="0"/>
          <a:chOff x="0" y="0"/>
          <a:chExt cx="0" cy="0"/>
        </a:xfrm>
      </p:grpSpPr>
      <p:sp>
        <p:nvSpPr>
          <p:cNvPr id="79" name="Google Shape;79;g12589d13e85_0_23: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0" name="Google Shape;80;g12589d13e85_0_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7"/>
        <p:cNvGrpSpPr/>
        <p:nvPr/>
      </p:nvGrpSpPr>
      <p:grpSpPr>
        <a:xfrm>
          <a:off x="0" y="0"/>
          <a:ext cx="0" cy="0"/>
          <a:chOff x="0" y="0"/>
          <a:chExt cx="0" cy="0"/>
        </a:xfrm>
      </p:grpSpPr>
      <p:sp>
        <p:nvSpPr>
          <p:cNvPr id="88" name="Google Shape;88;g12589d13e85_0_352: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9" name="Google Shape;89;g12589d13e85_0_35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6"/>
        <p:cNvGrpSpPr/>
        <p:nvPr/>
      </p:nvGrpSpPr>
      <p:grpSpPr>
        <a:xfrm>
          <a:off x="0" y="0"/>
          <a:ext cx="0" cy="0"/>
          <a:chOff x="0" y="0"/>
          <a:chExt cx="0" cy="0"/>
        </a:xfrm>
      </p:grpSpPr>
      <p:sp>
        <p:nvSpPr>
          <p:cNvPr id="97" name="Google Shape;97;g12589d13e85_0_360: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8" name="Google Shape;98;g12589d13e85_0_36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3"/>
        <p:cNvGrpSpPr/>
        <p:nvPr/>
      </p:nvGrpSpPr>
      <p:grpSpPr>
        <a:xfrm>
          <a:off x="0" y="0"/>
          <a:ext cx="0" cy="0"/>
          <a:chOff x="0" y="0"/>
          <a:chExt cx="0" cy="0"/>
        </a:xfrm>
      </p:grpSpPr>
      <p:sp>
        <p:nvSpPr>
          <p:cNvPr id="104" name="Google Shape;104;g12589d13e85_0_387: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5" name="Google Shape;105;g12589d13e85_0_38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0"/>
        <p:cNvGrpSpPr/>
        <p:nvPr/>
      </p:nvGrpSpPr>
      <p:grpSpPr>
        <a:xfrm>
          <a:off x="0" y="0"/>
          <a:ext cx="0" cy="0"/>
          <a:chOff x="0" y="0"/>
          <a:chExt cx="0" cy="0"/>
        </a:xfrm>
      </p:grpSpPr>
      <p:sp>
        <p:nvSpPr>
          <p:cNvPr id="111" name="Google Shape;111;g12589d13e85_0_395: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2" name="Google Shape;112;g12589d13e85_0_39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7"/>
        <p:cNvGrpSpPr/>
        <p:nvPr/>
      </p:nvGrpSpPr>
      <p:grpSpPr>
        <a:xfrm>
          <a:off x="0" y="0"/>
          <a:ext cx="0" cy="0"/>
          <a:chOff x="0" y="0"/>
          <a:chExt cx="0" cy="0"/>
        </a:xfrm>
      </p:grpSpPr>
      <p:sp>
        <p:nvSpPr>
          <p:cNvPr id="118" name="Google Shape;118;g12589d13e85_0_369: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9" name="Google Shape;119;g12589d13e85_0_36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4"/>
        <p:cNvGrpSpPr/>
        <p:nvPr/>
      </p:nvGrpSpPr>
      <p:grpSpPr>
        <a:xfrm>
          <a:off x="0" y="0"/>
          <a:ext cx="0" cy="0"/>
          <a:chOff x="0" y="0"/>
          <a:chExt cx="0" cy="0"/>
        </a:xfrm>
      </p:grpSpPr>
      <p:sp>
        <p:nvSpPr>
          <p:cNvPr id="125" name="Google Shape;125;g12589d13e85_0_413: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26" name="Google Shape;126;g12589d13e85_0_41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3"/>
        <p:cNvGrpSpPr/>
        <p:nvPr/>
      </p:nvGrpSpPr>
      <p:grpSpPr>
        <a:xfrm>
          <a:off x="0" y="0"/>
          <a:ext cx="0" cy="0"/>
          <a:chOff x="0" y="0"/>
          <a:chExt cx="0" cy="0"/>
        </a:xfrm>
      </p:grpSpPr>
      <p:sp>
        <p:nvSpPr>
          <p:cNvPr id="134" name="Google Shape;134;g12589d13e85_0_424: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5" name="Google Shape;135;g12589d13e85_0_42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0"/>
        <p:cNvGrpSpPr/>
        <p:nvPr/>
      </p:nvGrpSpPr>
      <p:grpSpPr>
        <a:xfrm>
          <a:off x="0" y="0"/>
          <a:ext cx="0" cy="0"/>
          <a:chOff x="0" y="0"/>
          <a:chExt cx="0" cy="0"/>
        </a:xfrm>
      </p:grpSpPr>
      <p:sp>
        <p:nvSpPr>
          <p:cNvPr id="141" name="Google Shape;141;g12589d13e85_0_432: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42" name="Google Shape;142;g12589d13e85_0_43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7"/>
        <p:cNvGrpSpPr/>
        <p:nvPr/>
      </p:nvGrpSpPr>
      <p:grpSpPr>
        <a:xfrm>
          <a:off x="0" y="0"/>
          <a:ext cx="0" cy="0"/>
          <a:chOff x="0" y="0"/>
          <a:chExt cx="0" cy="0"/>
        </a:xfrm>
      </p:grpSpPr>
      <p:sp>
        <p:nvSpPr>
          <p:cNvPr id="148" name="Google Shape;148;g12589d13e85_0_440: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49" name="Google Shape;149;g12589d13e85_0_44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4"/>
        <p:cNvGrpSpPr/>
        <p:nvPr/>
      </p:nvGrpSpPr>
      <p:grpSpPr>
        <a:xfrm>
          <a:off x="0" y="0"/>
          <a:ext cx="0" cy="0"/>
          <a:chOff x="0" y="0"/>
          <a:chExt cx="0" cy="0"/>
        </a:xfrm>
      </p:grpSpPr>
      <p:sp>
        <p:nvSpPr>
          <p:cNvPr id="155" name="Google Shape;155;g12589d13e85_0_456: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6" name="Google Shape;156;g12589d13e85_0_45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1"/>
        <p:cNvGrpSpPr/>
        <p:nvPr/>
      </p:nvGrpSpPr>
      <p:grpSpPr>
        <a:xfrm>
          <a:off x="0" y="0"/>
          <a:ext cx="0" cy="0"/>
          <a:chOff x="0" y="0"/>
          <a:chExt cx="0" cy="0"/>
        </a:xfrm>
      </p:grpSpPr>
      <p:sp>
        <p:nvSpPr>
          <p:cNvPr id="162" name="Google Shape;162;g12589d13e85_0_472: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3" name="Google Shape;163;g12589d13e85_0_47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0"/>
        <p:cNvGrpSpPr/>
        <p:nvPr/>
      </p:nvGrpSpPr>
      <p:grpSpPr>
        <a:xfrm>
          <a:off x="0" y="0"/>
          <a:ext cx="0" cy="0"/>
          <a:chOff x="0" y="0"/>
          <a:chExt cx="0" cy="0"/>
        </a:xfrm>
      </p:grpSpPr>
      <p:sp>
        <p:nvSpPr>
          <p:cNvPr id="171" name="Google Shape;171;g12589d13e85_0_481: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2" name="Google Shape;172;g12589d13e85_0_48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9"/>
        <p:cNvGrpSpPr/>
        <p:nvPr/>
      </p:nvGrpSpPr>
      <p:grpSpPr>
        <a:xfrm>
          <a:off x="0" y="0"/>
          <a:ext cx="0" cy="0"/>
          <a:chOff x="0" y="0"/>
          <a:chExt cx="0" cy="0"/>
        </a:xfrm>
      </p:grpSpPr>
      <p:sp>
        <p:nvSpPr>
          <p:cNvPr id="180" name="Google Shape;180;g12589d13e85_0_491: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81" name="Google Shape;181;g12589d13e85_0_49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6"/>
        <p:cNvGrpSpPr/>
        <p:nvPr/>
      </p:nvGrpSpPr>
      <p:grpSpPr>
        <a:xfrm>
          <a:off x="0" y="0"/>
          <a:ext cx="0" cy="0"/>
          <a:chOff x="0" y="0"/>
          <a:chExt cx="0" cy="0"/>
        </a:xfrm>
      </p:grpSpPr>
      <p:sp>
        <p:nvSpPr>
          <p:cNvPr id="187" name="Google Shape;187;g12589d13e85_0_511: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88" name="Google Shape;188;g12589d13e85_0_5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5"/>
        <p:cNvGrpSpPr/>
        <p:nvPr/>
      </p:nvGrpSpPr>
      <p:grpSpPr>
        <a:xfrm>
          <a:off x="0" y="0"/>
          <a:ext cx="0" cy="0"/>
          <a:chOff x="0" y="0"/>
          <a:chExt cx="0" cy="0"/>
        </a:xfrm>
      </p:grpSpPr>
      <p:sp>
        <p:nvSpPr>
          <p:cNvPr id="196" name="Google Shape;196;g12589d13e85_0_521: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97" name="Google Shape;197;g12589d13e85_0_52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2"/>
        <p:cNvGrpSpPr/>
        <p:nvPr/>
      </p:nvGrpSpPr>
      <p:grpSpPr>
        <a:xfrm>
          <a:off x="0" y="0"/>
          <a:ext cx="0" cy="0"/>
          <a:chOff x="0" y="0"/>
          <a:chExt cx="0" cy="0"/>
        </a:xfrm>
      </p:grpSpPr>
      <p:sp>
        <p:nvSpPr>
          <p:cNvPr id="203" name="Google Shape;203;g12589d13e85_0_528: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04" name="Google Shape;204;g12589d13e85_0_52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9"/>
        <p:cNvGrpSpPr/>
        <p:nvPr/>
      </p:nvGrpSpPr>
      <p:grpSpPr>
        <a:xfrm>
          <a:off x="0" y="0"/>
          <a:ext cx="0" cy="0"/>
          <a:chOff x="0" y="0"/>
          <a:chExt cx="0" cy="0"/>
        </a:xfrm>
      </p:grpSpPr>
      <p:sp>
        <p:nvSpPr>
          <p:cNvPr id="210" name="Google Shape;210;g12589d13e85_0_535: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1" name="Google Shape;211;g12589d13e85_0_53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8"/>
        <p:cNvGrpSpPr/>
        <p:nvPr/>
      </p:nvGrpSpPr>
      <p:grpSpPr>
        <a:xfrm>
          <a:off x="0" y="0"/>
          <a:ext cx="0" cy="0"/>
          <a:chOff x="0" y="0"/>
          <a:chExt cx="0" cy="0"/>
        </a:xfrm>
      </p:grpSpPr>
      <p:sp>
        <p:nvSpPr>
          <p:cNvPr id="219" name="Google Shape;219;g12589d13e85_0_545: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20" name="Google Shape;220;g12589d13e85_0_54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5"/>
        <p:cNvGrpSpPr/>
        <p:nvPr/>
      </p:nvGrpSpPr>
      <p:grpSpPr>
        <a:xfrm>
          <a:off x="0" y="0"/>
          <a:ext cx="0" cy="0"/>
          <a:chOff x="0" y="0"/>
          <a:chExt cx="0" cy="0"/>
        </a:xfrm>
      </p:grpSpPr>
      <p:sp>
        <p:nvSpPr>
          <p:cNvPr id="226" name="Google Shape;226;g12589d13e85_0_559: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27" name="Google Shape;227;g12589d13e85_0_55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2"/>
        <p:cNvGrpSpPr/>
        <p:nvPr/>
      </p:nvGrpSpPr>
      <p:grpSpPr>
        <a:xfrm>
          <a:off x="0" y="0"/>
          <a:ext cx="0" cy="0"/>
          <a:chOff x="0" y="0"/>
          <a:chExt cx="0" cy="0"/>
        </a:xfrm>
      </p:grpSpPr>
      <p:sp>
        <p:nvSpPr>
          <p:cNvPr id="233" name="Google Shape;233;g35f391192_029: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4" name="Google Shape;234;g35f391192_02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
        <p:cNvGrpSpPr/>
        <p:nvPr/>
      </p:nvGrpSpPr>
      <p:grpSpPr>
        <a:xfrm>
          <a:off x="0" y="0"/>
          <a:ext cx="0" cy="0"/>
          <a:chOff x="0" y="0"/>
          <a:chExt cx="0" cy="0"/>
        </a:xfrm>
      </p:grpSpPr>
      <p:sp>
        <p:nvSpPr>
          <p:cNvPr id="241" name="Google Shape;241;g3606f1c2d_30: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2" name="Google Shape;242;g3606f1c2d_3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8"/>
        <p:cNvGrpSpPr/>
        <p:nvPr/>
      </p:nvGrpSpPr>
      <p:grpSpPr>
        <a:xfrm>
          <a:off x="0" y="0"/>
          <a:ext cx="0" cy="0"/>
          <a:chOff x="0" y="0"/>
          <a:chExt cx="0" cy="0"/>
        </a:xfrm>
      </p:grpSpPr>
      <p:sp>
        <p:nvSpPr>
          <p:cNvPr id="249" name="Google Shape;249;g35ed75ccf_015: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50" name="Google Shape;250;g35ed75ccf_01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7"/>
        <p:cNvGrpSpPr/>
        <p:nvPr/>
      </p:nvGrpSpPr>
      <p:grpSpPr>
        <a:xfrm>
          <a:off x="0" y="0"/>
          <a:ext cx="0" cy="0"/>
          <a:chOff x="0" y="0"/>
          <a:chExt cx="0" cy="0"/>
        </a:xfrm>
      </p:grpSpPr>
      <p:sp>
        <p:nvSpPr>
          <p:cNvPr id="258" name="Google Shape;258;g12589d13e85_0_104: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59" name="Google Shape;259;g12589d13e85_0_10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4"/>
        <p:cNvGrpSpPr/>
        <p:nvPr/>
      </p:nvGrpSpPr>
      <p:grpSpPr>
        <a:xfrm>
          <a:off x="0" y="0"/>
          <a:ext cx="0" cy="0"/>
          <a:chOff x="0" y="0"/>
          <a:chExt cx="0" cy="0"/>
        </a:xfrm>
      </p:grpSpPr>
      <p:sp>
        <p:nvSpPr>
          <p:cNvPr id="265" name="Google Shape;265;g12589d13e85_0_114: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66" name="Google Shape;266;g12589d13e85_0_11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1"/>
        <p:cNvGrpSpPr/>
        <p:nvPr/>
      </p:nvGrpSpPr>
      <p:grpSpPr>
        <a:xfrm>
          <a:off x="0" y="0"/>
          <a:ext cx="0" cy="0"/>
          <a:chOff x="0" y="0"/>
          <a:chExt cx="0" cy="0"/>
        </a:xfrm>
      </p:grpSpPr>
      <p:sp>
        <p:nvSpPr>
          <p:cNvPr id="272" name="Google Shape;272;g12589d13e85_0_122: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73" name="Google Shape;273;g12589d13e85_0_12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8"/>
        <p:cNvGrpSpPr/>
        <p:nvPr/>
      </p:nvGrpSpPr>
      <p:grpSpPr>
        <a:xfrm>
          <a:off x="0" y="0"/>
          <a:ext cx="0" cy="0"/>
          <a:chOff x="0" y="0"/>
          <a:chExt cx="0" cy="0"/>
        </a:xfrm>
      </p:grpSpPr>
      <p:sp>
        <p:nvSpPr>
          <p:cNvPr id="279" name="Google Shape;279;g11b477dedde_0_16: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80" name="Google Shape;280;g11b477dedde_0_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5"/>
        <p:cNvGrpSpPr/>
        <p:nvPr/>
      </p:nvGrpSpPr>
      <p:grpSpPr>
        <a:xfrm>
          <a:off x="0" y="0"/>
          <a:ext cx="0" cy="0"/>
          <a:chOff x="0" y="0"/>
          <a:chExt cx="0" cy="0"/>
        </a:xfrm>
      </p:grpSpPr>
      <p:sp>
        <p:nvSpPr>
          <p:cNvPr id="286" name="Google Shape;286;g12589d13e85_0_134: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87" name="Google Shape;287;g12589d13e85_0_13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93"/>
        <p:cNvGrpSpPr/>
        <p:nvPr/>
      </p:nvGrpSpPr>
      <p:grpSpPr>
        <a:xfrm>
          <a:off x="0" y="0"/>
          <a:ext cx="0" cy="0"/>
          <a:chOff x="0" y="0"/>
          <a:chExt cx="0" cy="0"/>
        </a:xfrm>
      </p:grpSpPr>
      <p:sp>
        <p:nvSpPr>
          <p:cNvPr id="294" name="Google Shape;294;g12589d13e85_0_149: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95" name="Google Shape;295;g12589d13e85_0_14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00"/>
        <p:cNvGrpSpPr/>
        <p:nvPr/>
      </p:nvGrpSpPr>
      <p:grpSpPr>
        <a:xfrm>
          <a:off x="0" y="0"/>
          <a:ext cx="0" cy="0"/>
          <a:chOff x="0" y="0"/>
          <a:chExt cx="0" cy="0"/>
        </a:xfrm>
      </p:grpSpPr>
      <p:sp>
        <p:nvSpPr>
          <p:cNvPr id="301" name="Google Shape;301;g12589d13e85_0_155: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02" name="Google Shape;302;g12589d13e85_0_15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07"/>
        <p:cNvGrpSpPr/>
        <p:nvPr/>
      </p:nvGrpSpPr>
      <p:grpSpPr>
        <a:xfrm>
          <a:off x="0" y="0"/>
          <a:ext cx="0" cy="0"/>
          <a:chOff x="0" y="0"/>
          <a:chExt cx="0" cy="0"/>
        </a:xfrm>
      </p:grpSpPr>
      <p:sp>
        <p:nvSpPr>
          <p:cNvPr id="308" name="Google Shape;308;g12589d13e85_0_174: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09" name="Google Shape;309;g12589d13e85_0_17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12589d13e85_0_30: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12589d13e85_0_3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25"/>
        <p:cNvGrpSpPr/>
        <p:nvPr/>
      </p:nvGrpSpPr>
      <p:grpSpPr>
        <a:xfrm>
          <a:off x="0" y="0"/>
          <a:ext cx="0" cy="0"/>
          <a:chOff x="0" y="0"/>
          <a:chExt cx="0" cy="0"/>
        </a:xfrm>
      </p:grpSpPr>
      <p:sp>
        <p:nvSpPr>
          <p:cNvPr id="326" name="Google Shape;326;g12589d13e85_0_588: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27" name="Google Shape;327;g12589d13e85_0_58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32"/>
        <p:cNvGrpSpPr/>
        <p:nvPr/>
      </p:nvGrpSpPr>
      <p:grpSpPr>
        <a:xfrm>
          <a:off x="0" y="0"/>
          <a:ext cx="0" cy="0"/>
          <a:chOff x="0" y="0"/>
          <a:chExt cx="0" cy="0"/>
        </a:xfrm>
      </p:grpSpPr>
      <p:sp>
        <p:nvSpPr>
          <p:cNvPr id="333" name="Google Shape;333;p: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34" name="Google Shape;334;p: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39"/>
        <p:cNvGrpSpPr/>
        <p:nvPr/>
      </p:nvGrpSpPr>
      <p:grpSpPr>
        <a:xfrm>
          <a:off x="0" y="0"/>
          <a:ext cx="0" cy="0"/>
          <a:chOff x="0" y="0"/>
          <a:chExt cx="0" cy="0"/>
        </a:xfrm>
      </p:grpSpPr>
      <p:sp>
        <p:nvSpPr>
          <p:cNvPr id="340" name="Google Shape;340;g12589d13e85_0_194: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41" name="Google Shape;341;g12589d13e85_0_19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46"/>
        <p:cNvGrpSpPr/>
        <p:nvPr/>
      </p:nvGrpSpPr>
      <p:grpSpPr>
        <a:xfrm>
          <a:off x="0" y="0"/>
          <a:ext cx="0" cy="0"/>
          <a:chOff x="0" y="0"/>
          <a:chExt cx="0" cy="0"/>
        </a:xfrm>
      </p:grpSpPr>
      <p:sp>
        <p:nvSpPr>
          <p:cNvPr id="347" name="Google Shape;347;g12589d13e85_0_234: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48" name="Google Shape;348;g12589d13e85_0_23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53"/>
        <p:cNvGrpSpPr/>
        <p:nvPr/>
      </p:nvGrpSpPr>
      <p:grpSpPr>
        <a:xfrm>
          <a:off x="0" y="0"/>
          <a:ext cx="0" cy="0"/>
          <a:chOff x="0" y="0"/>
          <a:chExt cx="0" cy="0"/>
        </a:xfrm>
      </p:grpSpPr>
      <p:sp>
        <p:nvSpPr>
          <p:cNvPr id="354" name="Google Shape;354;g12589d13e85_0_271: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55" name="Google Shape;355;g12589d13e85_0_27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589d13e85_0_291: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589d13e85_0_29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8"/>
        <p:cNvGrpSpPr/>
        <p:nvPr/>
      </p:nvGrpSpPr>
      <p:grpSpPr>
        <a:xfrm>
          <a:off x="0" y="0"/>
          <a:ext cx="0" cy="0"/>
          <a:chOff x="0" y="0"/>
          <a:chExt cx="0" cy="0"/>
        </a:xfrm>
      </p:grpSpPr>
      <p:sp>
        <p:nvSpPr>
          <p:cNvPr id="369" name="Google Shape;369;g12589d13e85_0_300: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70" name="Google Shape;370;g12589d13e85_0_30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75"/>
        <p:cNvGrpSpPr/>
        <p:nvPr/>
      </p:nvGrpSpPr>
      <p:grpSpPr>
        <a:xfrm>
          <a:off x="0" y="0"/>
          <a:ext cx="0" cy="0"/>
          <a:chOff x="0" y="0"/>
          <a:chExt cx="0" cy="0"/>
        </a:xfrm>
      </p:grpSpPr>
      <p:sp>
        <p:nvSpPr>
          <p:cNvPr id="376" name="Google Shape;376;g12589d13e85_0_307: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77" name="Google Shape;377;g12589d13e85_0_30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82"/>
        <p:cNvGrpSpPr/>
        <p:nvPr/>
      </p:nvGrpSpPr>
      <p:grpSpPr>
        <a:xfrm>
          <a:off x="0" y="0"/>
          <a:ext cx="0" cy="0"/>
          <a:chOff x="0" y="0"/>
          <a:chExt cx="0" cy="0"/>
        </a:xfrm>
      </p:grpSpPr>
      <p:sp>
        <p:nvSpPr>
          <p:cNvPr id="383" name="Google Shape;383;g12589d13e85_0_320: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84" name="Google Shape;384;g12589d13e85_0_32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91"/>
        <p:cNvGrpSpPr/>
        <p:nvPr/>
      </p:nvGrpSpPr>
      <p:grpSpPr>
        <a:xfrm>
          <a:off x="0" y="0"/>
          <a:ext cx="0" cy="0"/>
          <a:chOff x="0" y="0"/>
          <a:chExt cx="0" cy="0"/>
        </a:xfrm>
      </p:grpSpPr>
      <p:sp>
        <p:nvSpPr>
          <p:cNvPr id="392" name="Google Shape;392;g12589d13e85_0_186: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93" name="Google Shape;393;g12589d13e85_0_18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98"/>
        <p:cNvGrpSpPr/>
        <p:nvPr/>
      </p:nvGrpSpPr>
      <p:grpSpPr>
        <a:xfrm>
          <a:off x="0" y="0"/>
          <a:ext cx="0" cy="0"/>
          <a:chOff x="0" y="0"/>
          <a:chExt cx="0" cy="0"/>
        </a:xfrm>
      </p:grpSpPr>
      <p:sp>
        <p:nvSpPr>
          <p:cNvPr id="399" name="Google Shape;399;g125723f13ff_0_4:notes"/>
          <p:cNvSpPr>
            <a:spLocks noGrp="1" noRot="1" noChangeAspect="1"/>
          </p:cNvSpPr>
          <p:nvPr>
            <p:ph type="sldImg" idx="2"/>
          </p:nvPr>
        </p:nvSpPr>
        <p:spPr>
          <a:xfrm>
            <a:off x="381175" y="685800"/>
            <a:ext cx="60963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00" name="Google Shape;400;g125723f13ff_0_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type="title">
  <p:cSld name="TITLE">
    <p:bg>
      <p:bgPr>
        <a:solidFill>
          <a:schemeClr val="lt2"/>
        </a:solidFill>
        <a:effectLst/>
      </p:bgPr>
    </p:bg>
    <p:spTree>
      <p:nvGrpSpPr>
        <p:cNvPr id="1" name="Shape 9"/>
        <p:cNvGrpSpPr/>
        <p:nvPr/>
      </p:nvGrpSpPr>
      <p:grpSpPr>
        <a:xfrm>
          <a:off x="0" y="0"/>
          <a:ext cx="0" cy="0"/>
          <a:chOff x="0" y="0"/>
          <a:chExt cx="0" cy="0"/>
        </a:xfrm>
      </p:grpSpPr>
      <p:sp>
        <p:nvSpPr>
          <p:cNvPr id="10" name="Google Shape;10;p2"/>
          <p:cNvSpPr/>
          <p:nvPr/>
        </p:nvSpPr>
        <p:spPr>
          <a:xfrm rot="10800000">
            <a:off x="-576525" y="577350"/>
            <a:ext cx="3988800" cy="3988800"/>
          </a:xfrm>
          <a:prstGeom prst="chord">
            <a:avLst>
              <a:gd name="adj1" fmla="val 2673960"/>
              <a:gd name="adj2" fmla="val 18921779"/>
            </a:avLst>
          </a:pr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1;p2"/>
          <p:cNvSpPr txBox="1">
            <a:spLocks noGrp="1"/>
          </p:cNvSpPr>
          <p:nvPr>
            <p:ph type="ctrTitle"/>
          </p:nvPr>
        </p:nvSpPr>
        <p:spPr>
          <a:xfrm>
            <a:off x="685800" y="1569375"/>
            <a:ext cx="3942300" cy="2004600"/>
          </a:xfrm>
          <a:prstGeom prst="rect">
            <a:avLst/>
          </a:prstGeom>
        </p:spPr>
        <p:txBody>
          <a:bodyPr spcFirstLastPara="1" wrap="square" lIns="0" tIns="0" rIns="0" bIns="0" anchor="ctr" anchorCtr="0">
            <a:noAutofit/>
          </a:bodyPr>
          <a:lstStyle>
            <a:lvl1pPr lvl="0" rtl="0">
              <a:spcBef>
                <a:spcPts val="0"/>
              </a:spcBef>
              <a:spcAft>
                <a:spcPts val="0"/>
              </a:spcAft>
              <a:buSzPts val="5000"/>
              <a:buNone/>
              <a:defRPr sz="5000"/>
            </a:lvl1pPr>
            <a:lvl2pPr lvl="1" rtl="0">
              <a:spcBef>
                <a:spcPts val="0"/>
              </a:spcBef>
              <a:spcAft>
                <a:spcPts val="0"/>
              </a:spcAft>
              <a:buSzPts val="5000"/>
              <a:buNone/>
              <a:defRPr sz="5000"/>
            </a:lvl2pPr>
            <a:lvl3pPr lvl="2" rtl="0">
              <a:spcBef>
                <a:spcPts val="0"/>
              </a:spcBef>
              <a:spcAft>
                <a:spcPts val="0"/>
              </a:spcAft>
              <a:buSzPts val="5000"/>
              <a:buNone/>
              <a:defRPr sz="5000"/>
            </a:lvl3pPr>
            <a:lvl4pPr lvl="3" rtl="0">
              <a:spcBef>
                <a:spcPts val="0"/>
              </a:spcBef>
              <a:spcAft>
                <a:spcPts val="0"/>
              </a:spcAft>
              <a:buSzPts val="5000"/>
              <a:buNone/>
              <a:defRPr sz="5000"/>
            </a:lvl4pPr>
            <a:lvl5pPr lvl="4" rtl="0">
              <a:spcBef>
                <a:spcPts val="0"/>
              </a:spcBef>
              <a:spcAft>
                <a:spcPts val="0"/>
              </a:spcAft>
              <a:buSzPts val="5000"/>
              <a:buNone/>
              <a:defRPr sz="5000"/>
            </a:lvl5pPr>
            <a:lvl6pPr lvl="5" rtl="0">
              <a:spcBef>
                <a:spcPts val="0"/>
              </a:spcBef>
              <a:spcAft>
                <a:spcPts val="0"/>
              </a:spcAft>
              <a:buSzPts val="5000"/>
              <a:buNone/>
              <a:defRPr sz="5000"/>
            </a:lvl6pPr>
            <a:lvl7pPr lvl="6" rtl="0">
              <a:spcBef>
                <a:spcPts val="0"/>
              </a:spcBef>
              <a:spcAft>
                <a:spcPts val="0"/>
              </a:spcAft>
              <a:buSzPts val="5000"/>
              <a:buNone/>
              <a:defRPr sz="5000"/>
            </a:lvl7pPr>
            <a:lvl8pPr lvl="7" rtl="0">
              <a:spcBef>
                <a:spcPts val="0"/>
              </a:spcBef>
              <a:spcAft>
                <a:spcPts val="0"/>
              </a:spcAft>
              <a:buSzPts val="5000"/>
              <a:buNone/>
              <a:defRPr sz="5000"/>
            </a:lvl8pPr>
            <a:lvl9pPr lvl="8" rtl="0">
              <a:spcBef>
                <a:spcPts val="0"/>
              </a:spcBef>
              <a:spcAft>
                <a:spcPts val="0"/>
              </a:spcAft>
              <a:buSzPts val="5000"/>
              <a:buNone/>
              <a:defRPr sz="5000"/>
            </a:lvl9pPr>
          </a:lstStyle>
          <a:p>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ubtitle">
  <p:cSld name="TITLE_1">
    <p:spTree>
      <p:nvGrpSpPr>
        <p:cNvPr id="1" name="Shape 12"/>
        <p:cNvGrpSpPr/>
        <p:nvPr/>
      </p:nvGrpSpPr>
      <p:grpSpPr>
        <a:xfrm>
          <a:off x="0" y="0"/>
          <a:ext cx="0" cy="0"/>
          <a:chOff x="0" y="0"/>
          <a:chExt cx="0" cy="0"/>
        </a:xfrm>
      </p:grpSpPr>
      <p:sp>
        <p:nvSpPr>
          <p:cNvPr id="13" name="Google Shape;13;p3"/>
          <p:cNvSpPr/>
          <p:nvPr/>
        </p:nvSpPr>
        <p:spPr>
          <a:xfrm>
            <a:off x="5731575" y="577350"/>
            <a:ext cx="3988800" cy="39888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 name="Google Shape;14;p3"/>
          <p:cNvSpPr txBox="1">
            <a:spLocks noGrp="1"/>
          </p:cNvSpPr>
          <p:nvPr>
            <p:ph type="ctrTitle"/>
          </p:nvPr>
        </p:nvSpPr>
        <p:spPr>
          <a:xfrm>
            <a:off x="685800" y="2167338"/>
            <a:ext cx="4102500" cy="437100"/>
          </a:xfrm>
          <a:prstGeom prst="rect">
            <a:avLst/>
          </a:prstGeom>
        </p:spPr>
        <p:txBody>
          <a:bodyPr spcFirstLastPara="1" wrap="square" lIns="0" tIns="0" rIns="0" bIns="0" anchor="b" anchorCtr="0">
            <a:noAutofit/>
          </a:bodyPr>
          <a:lstStyle>
            <a:lvl1pPr lvl="0" rtl="0">
              <a:spcBef>
                <a:spcPts val="0"/>
              </a:spcBef>
              <a:spcAft>
                <a:spcPts val="0"/>
              </a:spcAft>
              <a:buSzPts val="3000"/>
              <a:buNone/>
              <a:defRPr sz="3000"/>
            </a:lvl1pPr>
            <a:lvl2pPr lvl="1" rtl="0">
              <a:spcBef>
                <a:spcPts val="0"/>
              </a:spcBef>
              <a:spcAft>
                <a:spcPts val="0"/>
              </a:spcAft>
              <a:buSzPts val="3000"/>
              <a:buNone/>
              <a:defRPr sz="3000"/>
            </a:lvl2pPr>
            <a:lvl3pPr lvl="2" rtl="0">
              <a:spcBef>
                <a:spcPts val="0"/>
              </a:spcBef>
              <a:spcAft>
                <a:spcPts val="0"/>
              </a:spcAft>
              <a:buSzPts val="3000"/>
              <a:buNone/>
              <a:defRPr sz="3000"/>
            </a:lvl3pPr>
            <a:lvl4pPr lvl="3" rtl="0">
              <a:spcBef>
                <a:spcPts val="0"/>
              </a:spcBef>
              <a:spcAft>
                <a:spcPts val="0"/>
              </a:spcAft>
              <a:buSzPts val="3000"/>
              <a:buNone/>
              <a:defRPr sz="3000"/>
            </a:lvl4pPr>
            <a:lvl5pPr lvl="4" rtl="0">
              <a:spcBef>
                <a:spcPts val="0"/>
              </a:spcBef>
              <a:spcAft>
                <a:spcPts val="0"/>
              </a:spcAft>
              <a:buSzPts val="3000"/>
              <a:buNone/>
              <a:defRPr sz="3000"/>
            </a:lvl5pPr>
            <a:lvl6pPr lvl="5" rtl="0">
              <a:spcBef>
                <a:spcPts val="0"/>
              </a:spcBef>
              <a:spcAft>
                <a:spcPts val="0"/>
              </a:spcAft>
              <a:buSzPts val="3000"/>
              <a:buNone/>
              <a:defRPr sz="3000"/>
            </a:lvl6pPr>
            <a:lvl7pPr lvl="6" rtl="0">
              <a:spcBef>
                <a:spcPts val="0"/>
              </a:spcBef>
              <a:spcAft>
                <a:spcPts val="0"/>
              </a:spcAft>
              <a:buSzPts val="3000"/>
              <a:buNone/>
              <a:defRPr sz="3000"/>
            </a:lvl7pPr>
            <a:lvl8pPr lvl="7" rtl="0">
              <a:spcBef>
                <a:spcPts val="0"/>
              </a:spcBef>
              <a:spcAft>
                <a:spcPts val="0"/>
              </a:spcAft>
              <a:buSzPts val="3000"/>
              <a:buNone/>
              <a:defRPr sz="3000"/>
            </a:lvl8pPr>
            <a:lvl9pPr lvl="8" rtl="0">
              <a:spcBef>
                <a:spcPts val="0"/>
              </a:spcBef>
              <a:spcAft>
                <a:spcPts val="0"/>
              </a:spcAft>
              <a:buSzPts val="3000"/>
              <a:buNone/>
              <a:defRPr sz="3000"/>
            </a:lvl9pPr>
          </a:lstStyle>
          <a:p>
            <a:endParaRPr/>
          </a:p>
        </p:txBody>
      </p:sp>
      <p:sp>
        <p:nvSpPr>
          <p:cNvPr id="15" name="Google Shape;15;p3"/>
          <p:cNvSpPr txBox="1">
            <a:spLocks noGrp="1"/>
          </p:cNvSpPr>
          <p:nvPr>
            <p:ph type="subTitle" idx="1"/>
          </p:nvPr>
        </p:nvSpPr>
        <p:spPr>
          <a:xfrm>
            <a:off x="685800" y="2701363"/>
            <a:ext cx="4102500" cy="274800"/>
          </a:xfrm>
          <a:prstGeom prst="rect">
            <a:avLst/>
          </a:prstGeom>
        </p:spPr>
        <p:txBody>
          <a:bodyPr spcFirstLastPara="1" wrap="square" lIns="0" tIns="0" rIns="0" bIns="0" anchor="t" anchorCtr="0">
            <a:noAutofit/>
          </a:bodyPr>
          <a:lstStyle>
            <a:lvl1pPr lvl="0" rtl="0">
              <a:spcBef>
                <a:spcPts val="0"/>
              </a:spcBef>
              <a:spcAft>
                <a:spcPts val="0"/>
              </a:spcAft>
              <a:buSzPts val="1600"/>
              <a:buNone/>
              <a:defRPr sz="1600">
                <a:solidFill>
                  <a:schemeClr val="accent2"/>
                </a:solidFill>
              </a:defRPr>
            </a:lvl1pPr>
            <a:lvl2pPr lvl="1" rtl="0">
              <a:spcBef>
                <a:spcPts val="600"/>
              </a:spcBef>
              <a:spcAft>
                <a:spcPts val="0"/>
              </a:spcAft>
              <a:buSzPts val="1600"/>
              <a:buNone/>
              <a:defRPr sz="1600">
                <a:solidFill>
                  <a:schemeClr val="accent2"/>
                </a:solidFill>
              </a:defRPr>
            </a:lvl2pPr>
            <a:lvl3pPr lvl="2" rtl="0">
              <a:spcBef>
                <a:spcPts val="600"/>
              </a:spcBef>
              <a:spcAft>
                <a:spcPts val="0"/>
              </a:spcAft>
              <a:buClr>
                <a:schemeClr val="accent2"/>
              </a:buClr>
              <a:buSzPts val="1600"/>
              <a:buNone/>
              <a:defRPr sz="1600">
                <a:solidFill>
                  <a:schemeClr val="accent2"/>
                </a:solidFill>
              </a:defRPr>
            </a:lvl3pPr>
            <a:lvl4pPr lvl="3" rtl="0">
              <a:spcBef>
                <a:spcPts val="600"/>
              </a:spcBef>
              <a:spcAft>
                <a:spcPts val="0"/>
              </a:spcAft>
              <a:buClr>
                <a:schemeClr val="accent2"/>
              </a:buClr>
              <a:buSzPts val="1600"/>
              <a:buNone/>
              <a:defRPr sz="1600">
                <a:solidFill>
                  <a:schemeClr val="accent2"/>
                </a:solidFill>
              </a:defRPr>
            </a:lvl4pPr>
            <a:lvl5pPr lvl="4" rtl="0">
              <a:spcBef>
                <a:spcPts val="600"/>
              </a:spcBef>
              <a:spcAft>
                <a:spcPts val="0"/>
              </a:spcAft>
              <a:buClr>
                <a:schemeClr val="accent2"/>
              </a:buClr>
              <a:buSzPts val="1600"/>
              <a:buNone/>
              <a:defRPr sz="1600">
                <a:solidFill>
                  <a:schemeClr val="accent2"/>
                </a:solidFill>
              </a:defRPr>
            </a:lvl5pPr>
            <a:lvl6pPr lvl="5" rtl="0">
              <a:spcBef>
                <a:spcPts val="600"/>
              </a:spcBef>
              <a:spcAft>
                <a:spcPts val="0"/>
              </a:spcAft>
              <a:buClr>
                <a:schemeClr val="accent2"/>
              </a:buClr>
              <a:buSzPts val="1600"/>
              <a:buNone/>
              <a:defRPr sz="1600">
                <a:solidFill>
                  <a:schemeClr val="accent2"/>
                </a:solidFill>
              </a:defRPr>
            </a:lvl6pPr>
            <a:lvl7pPr lvl="6" rtl="0">
              <a:spcBef>
                <a:spcPts val="600"/>
              </a:spcBef>
              <a:spcAft>
                <a:spcPts val="0"/>
              </a:spcAft>
              <a:buClr>
                <a:schemeClr val="accent2"/>
              </a:buClr>
              <a:buSzPts val="1600"/>
              <a:buNone/>
              <a:defRPr sz="1600">
                <a:solidFill>
                  <a:schemeClr val="accent2"/>
                </a:solidFill>
              </a:defRPr>
            </a:lvl7pPr>
            <a:lvl8pPr lvl="7" rtl="0">
              <a:spcBef>
                <a:spcPts val="600"/>
              </a:spcBef>
              <a:spcAft>
                <a:spcPts val="0"/>
              </a:spcAft>
              <a:buClr>
                <a:schemeClr val="accent2"/>
              </a:buClr>
              <a:buSzPts val="1600"/>
              <a:buNone/>
              <a:defRPr sz="1600">
                <a:solidFill>
                  <a:schemeClr val="accent2"/>
                </a:solidFill>
              </a:defRPr>
            </a:lvl8pPr>
            <a:lvl9pPr lvl="8" rtl="0">
              <a:spcBef>
                <a:spcPts val="600"/>
              </a:spcBef>
              <a:spcAft>
                <a:spcPts val="600"/>
              </a:spcAft>
              <a:buClr>
                <a:schemeClr val="accent2"/>
              </a:buClr>
              <a:buSzPts val="1600"/>
              <a:buNone/>
              <a:defRPr sz="1600">
                <a:solidFill>
                  <a:schemeClr val="accent2"/>
                </a:solidFill>
              </a:defRPr>
            </a:lvl9pPr>
          </a:lstStyle>
          <a:p>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Quote">
  <p:cSld name="TITLE_1_1">
    <p:bg>
      <p:bgPr>
        <a:solidFill>
          <a:schemeClr val="lt2"/>
        </a:solidFill>
        <a:effectLst/>
      </p:bgPr>
    </p:bg>
    <p:spTree>
      <p:nvGrpSpPr>
        <p:cNvPr id="1" name="Shape 16"/>
        <p:cNvGrpSpPr/>
        <p:nvPr/>
      </p:nvGrpSpPr>
      <p:grpSpPr>
        <a:xfrm>
          <a:off x="0" y="0"/>
          <a:ext cx="0" cy="0"/>
          <a:chOff x="0" y="0"/>
          <a:chExt cx="0" cy="0"/>
        </a:xfrm>
      </p:grpSpPr>
      <p:sp>
        <p:nvSpPr>
          <p:cNvPr id="17" name="Google Shape;17;p4"/>
          <p:cNvSpPr/>
          <p:nvPr/>
        </p:nvSpPr>
        <p:spPr>
          <a:xfrm rot="-5400000">
            <a:off x="690500" y="-806025"/>
            <a:ext cx="5541300" cy="5541300"/>
          </a:xfrm>
          <a:prstGeom prst="chord">
            <a:avLst>
              <a:gd name="adj1" fmla="val 2673960"/>
              <a:gd name="adj2" fmla="val 18921779"/>
            </a:avLst>
          </a:prstGeom>
          <a:solidFill>
            <a:srgbClr val="D26A50">
              <a:alpha val="3743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 name="Google Shape;18;p4"/>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lvl1pPr lvl="0" rtl="0">
              <a:buNone/>
              <a:defRPr>
                <a:solidFill>
                  <a:schemeClr val="accent1"/>
                </a:solidFill>
              </a:defRPr>
            </a:lvl1pPr>
            <a:lvl2pPr lvl="1" rtl="0">
              <a:buNone/>
              <a:defRPr>
                <a:solidFill>
                  <a:schemeClr val="accent1"/>
                </a:solidFill>
              </a:defRPr>
            </a:lvl2pPr>
            <a:lvl3pPr lvl="2" rtl="0">
              <a:buNone/>
              <a:defRPr>
                <a:solidFill>
                  <a:schemeClr val="accent1"/>
                </a:solidFill>
              </a:defRPr>
            </a:lvl3pPr>
            <a:lvl4pPr lvl="3" rtl="0">
              <a:buNone/>
              <a:defRPr>
                <a:solidFill>
                  <a:schemeClr val="accent1"/>
                </a:solidFill>
              </a:defRPr>
            </a:lvl4pPr>
            <a:lvl5pPr lvl="4" rtl="0">
              <a:buNone/>
              <a:defRPr>
                <a:solidFill>
                  <a:schemeClr val="accent1"/>
                </a:solidFill>
              </a:defRPr>
            </a:lvl5pPr>
            <a:lvl6pPr lvl="5" rtl="0">
              <a:buNone/>
              <a:defRPr>
                <a:solidFill>
                  <a:schemeClr val="accent1"/>
                </a:solidFill>
              </a:defRPr>
            </a:lvl6pPr>
            <a:lvl7pPr lvl="6" rtl="0">
              <a:buNone/>
              <a:defRPr>
                <a:solidFill>
                  <a:schemeClr val="accent1"/>
                </a:solidFill>
              </a:defRPr>
            </a:lvl7pPr>
            <a:lvl8pPr lvl="7" rtl="0">
              <a:buNone/>
              <a:defRPr>
                <a:solidFill>
                  <a:schemeClr val="accent1"/>
                </a:solidFill>
              </a:defRPr>
            </a:lvl8pPr>
            <a:lvl9pPr lvl="8" rtl="0">
              <a:buNone/>
              <a:defRPr>
                <a:solidFill>
                  <a:schemeClr val="accent1"/>
                </a:solidFill>
              </a:defRPr>
            </a:lvl9pPr>
          </a:lstStyle>
          <a:p>
            <a:pPr marL="0" lvl="0" indent="0" algn="r" rtl="0">
              <a:spcBef>
                <a:spcPts val="0"/>
              </a:spcBef>
              <a:spcAft>
                <a:spcPts val="0"/>
              </a:spcAft>
              <a:buNone/>
            </a:pPr>
            <a:fld id="{00000000-1234-1234-1234-123412341234}" type="slidenum">
              <a:rPr lang="en"/>
              <a:t>‹#›</a:t>
            </a:fld>
            <a:endParaRPr/>
          </a:p>
        </p:txBody>
      </p:sp>
      <p:sp>
        <p:nvSpPr>
          <p:cNvPr id="19" name="Google Shape;19;p4"/>
          <p:cNvSpPr txBox="1">
            <a:spLocks noGrp="1"/>
          </p:cNvSpPr>
          <p:nvPr>
            <p:ph type="body" idx="1"/>
          </p:nvPr>
        </p:nvSpPr>
        <p:spPr>
          <a:xfrm>
            <a:off x="1219200" y="790200"/>
            <a:ext cx="6573900" cy="3141000"/>
          </a:xfrm>
          <a:prstGeom prst="rect">
            <a:avLst/>
          </a:prstGeom>
        </p:spPr>
        <p:txBody>
          <a:bodyPr spcFirstLastPara="1" wrap="square" lIns="0" tIns="0" rIns="0" bIns="0" anchor="t" anchorCtr="0">
            <a:noAutofit/>
          </a:bodyPr>
          <a:lstStyle>
            <a:lvl1pPr marL="457200" lvl="0" indent="-406400" rtl="0">
              <a:spcBef>
                <a:spcPts val="600"/>
              </a:spcBef>
              <a:spcAft>
                <a:spcPts val="0"/>
              </a:spcAft>
              <a:buClr>
                <a:schemeClr val="lt1"/>
              </a:buClr>
              <a:buSzPts val="2800"/>
              <a:buFont typeface="Inter ExtraLight"/>
              <a:buChar char="✓"/>
              <a:defRPr sz="2800">
                <a:solidFill>
                  <a:schemeClr val="lt1"/>
                </a:solidFill>
                <a:latin typeface="Inter ExtraLight"/>
                <a:ea typeface="Inter ExtraLight"/>
                <a:cs typeface="Inter ExtraLight"/>
                <a:sym typeface="Inter ExtraLight"/>
              </a:defRPr>
            </a:lvl1pPr>
            <a:lvl2pPr marL="914400" lvl="1" indent="-406400" rtl="0">
              <a:spcBef>
                <a:spcPts val="600"/>
              </a:spcBef>
              <a:spcAft>
                <a:spcPts val="0"/>
              </a:spcAft>
              <a:buClr>
                <a:schemeClr val="lt1"/>
              </a:buClr>
              <a:buSzPts val="2800"/>
              <a:buFont typeface="Inter ExtraLight"/>
              <a:buChar char="○"/>
              <a:defRPr sz="2800">
                <a:solidFill>
                  <a:schemeClr val="lt1"/>
                </a:solidFill>
                <a:latin typeface="Inter ExtraLight"/>
                <a:ea typeface="Inter ExtraLight"/>
                <a:cs typeface="Inter ExtraLight"/>
                <a:sym typeface="Inter ExtraLight"/>
              </a:defRPr>
            </a:lvl2pPr>
            <a:lvl3pPr marL="1371600" lvl="2" indent="-406400" rtl="0">
              <a:spcBef>
                <a:spcPts val="600"/>
              </a:spcBef>
              <a:spcAft>
                <a:spcPts val="0"/>
              </a:spcAft>
              <a:buClr>
                <a:schemeClr val="lt1"/>
              </a:buClr>
              <a:buSzPts val="2800"/>
              <a:buFont typeface="Inter ExtraLight"/>
              <a:buChar char="●"/>
              <a:defRPr sz="2800">
                <a:solidFill>
                  <a:schemeClr val="lt1"/>
                </a:solidFill>
                <a:latin typeface="Inter ExtraLight"/>
                <a:ea typeface="Inter ExtraLight"/>
                <a:cs typeface="Inter ExtraLight"/>
                <a:sym typeface="Inter ExtraLight"/>
              </a:defRPr>
            </a:lvl3pPr>
            <a:lvl4pPr marL="1828800" lvl="3" indent="-406400" rtl="0">
              <a:spcBef>
                <a:spcPts val="600"/>
              </a:spcBef>
              <a:spcAft>
                <a:spcPts val="0"/>
              </a:spcAft>
              <a:buClr>
                <a:schemeClr val="lt1"/>
              </a:buClr>
              <a:buSzPts val="2800"/>
              <a:buFont typeface="Inter ExtraLight"/>
              <a:buChar char="●"/>
              <a:defRPr sz="2800">
                <a:solidFill>
                  <a:schemeClr val="lt1"/>
                </a:solidFill>
                <a:latin typeface="Inter ExtraLight"/>
                <a:ea typeface="Inter ExtraLight"/>
                <a:cs typeface="Inter ExtraLight"/>
                <a:sym typeface="Inter ExtraLight"/>
              </a:defRPr>
            </a:lvl4pPr>
            <a:lvl5pPr marL="2286000" lvl="4" indent="-406400" rtl="0">
              <a:spcBef>
                <a:spcPts val="600"/>
              </a:spcBef>
              <a:spcAft>
                <a:spcPts val="0"/>
              </a:spcAft>
              <a:buClr>
                <a:schemeClr val="lt1"/>
              </a:buClr>
              <a:buSzPts val="2800"/>
              <a:buFont typeface="Inter ExtraLight"/>
              <a:buChar char="○"/>
              <a:defRPr sz="2800">
                <a:solidFill>
                  <a:schemeClr val="lt1"/>
                </a:solidFill>
                <a:latin typeface="Inter ExtraLight"/>
                <a:ea typeface="Inter ExtraLight"/>
                <a:cs typeface="Inter ExtraLight"/>
                <a:sym typeface="Inter ExtraLight"/>
              </a:defRPr>
            </a:lvl5pPr>
            <a:lvl6pPr marL="2743200" lvl="5" indent="-406400" rtl="0">
              <a:spcBef>
                <a:spcPts val="600"/>
              </a:spcBef>
              <a:spcAft>
                <a:spcPts val="0"/>
              </a:spcAft>
              <a:buClr>
                <a:schemeClr val="lt1"/>
              </a:buClr>
              <a:buSzPts val="2800"/>
              <a:buFont typeface="Inter ExtraLight"/>
              <a:buChar char="■"/>
              <a:defRPr sz="2800">
                <a:solidFill>
                  <a:schemeClr val="lt1"/>
                </a:solidFill>
                <a:latin typeface="Inter ExtraLight"/>
                <a:ea typeface="Inter ExtraLight"/>
                <a:cs typeface="Inter ExtraLight"/>
                <a:sym typeface="Inter ExtraLight"/>
              </a:defRPr>
            </a:lvl6pPr>
            <a:lvl7pPr marL="3200400" lvl="6" indent="-406400" rtl="0">
              <a:spcBef>
                <a:spcPts val="600"/>
              </a:spcBef>
              <a:spcAft>
                <a:spcPts val="0"/>
              </a:spcAft>
              <a:buClr>
                <a:schemeClr val="lt1"/>
              </a:buClr>
              <a:buSzPts val="2800"/>
              <a:buFont typeface="Inter ExtraLight"/>
              <a:buChar char="●"/>
              <a:defRPr sz="2800">
                <a:solidFill>
                  <a:schemeClr val="lt1"/>
                </a:solidFill>
                <a:latin typeface="Inter ExtraLight"/>
                <a:ea typeface="Inter ExtraLight"/>
                <a:cs typeface="Inter ExtraLight"/>
                <a:sym typeface="Inter ExtraLight"/>
              </a:defRPr>
            </a:lvl7pPr>
            <a:lvl8pPr marL="3657600" lvl="7" indent="-406400" rtl="0">
              <a:spcBef>
                <a:spcPts val="600"/>
              </a:spcBef>
              <a:spcAft>
                <a:spcPts val="0"/>
              </a:spcAft>
              <a:buClr>
                <a:schemeClr val="lt1"/>
              </a:buClr>
              <a:buSzPts val="2800"/>
              <a:buFont typeface="Inter ExtraLight"/>
              <a:buChar char="○"/>
              <a:defRPr sz="2800">
                <a:solidFill>
                  <a:schemeClr val="lt1"/>
                </a:solidFill>
                <a:latin typeface="Inter ExtraLight"/>
                <a:ea typeface="Inter ExtraLight"/>
                <a:cs typeface="Inter ExtraLight"/>
                <a:sym typeface="Inter ExtraLight"/>
              </a:defRPr>
            </a:lvl8pPr>
            <a:lvl9pPr marL="4114800" lvl="8" indent="-406400" rtl="0">
              <a:spcBef>
                <a:spcPts val="600"/>
              </a:spcBef>
              <a:spcAft>
                <a:spcPts val="600"/>
              </a:spcAft>
              <a:buClr>
                <a:schemeClr val="lt1"/>
              </a:buClr>
              <a:buSzPts val="2800"/>
              <a:buFont typeface="Inter ExtraLight"/>
              <a:buChar char="■"/>
              <a:defRPr sz="2800">
                <a:solidFill>
                  <a:schemeClr val="lt1"/>
                </a:solidFill>
                <a:latin typeface="Inter ExtraLight"/>
                <a:ea typeface="Inter ExtraLight"/>
                <a:cs typeface="Inter ExtraLight"/>
                <a:sym typeface="Inter ExtraLight"/>
              </a:defRPr>
            </a:lvl9pPr>
          </a:lstStyle>
          <a:p>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 1 column" type="tx">
  <p:cSld name="TITLE_AND_BODY">
    <p:spTree>
      <p:nvGrpSpPr>
        <p:cNvPr id="1" name="Shape 20"/>
        <p:cNvGrpSpPr/>
        <p:nvPr/>
      </p:nvGrpSpPr>
      <p:grpSpPr>
        <a:xfrm>
          <a:off x="0" y="0"/>
          <a:ext cx="0" cy="0"/>
          <a:chOff x="0" y="0"/>
          <a:chExt cx="0" cy="0"/>
        </a:xfrm>
      </p:grpSpPr>
      <p:sp>
        <p:nvSpPr>
          <p:cNvPr id="21" name="Google Shape;21;p5"/>
          <p:cNvSpPr/>
          <p:nvPr/>
        </p:nvSpPr>
        <p:spPr>
          <a:xfrm>
            <a:off x="5733000" y="577350"/>
            <a:ext cx="3988800" cy="39888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22;p5"/>
          <p:cNvSpPr/>
          <p:nvPr/>
        </p:nvSpPr>
        <p:spPr>
          <a:xfrm rot="10800000">
            <a:off x="-223925" y="228600"/>
            <a:ext cx="1528200" cy="15282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 name="Google Shape;23;p5"/>
          <p:cNvSpPr txBox="1">
            <a:spLocks noGrp="1"/>
          </p:cNvSpPr>
          <p:nvPr>
            <p:ph type="title"/>
          </p:nvPr>
        </p:nvSpPr>
        <p:spPr>
          <a:xfrm>
            <a:off x="855300" y="748950"/>
            <a:ext cx="4549500" cy="487500"/>
          </a:xfrm>
          <a:prstGeom prst="rect">
            <a:avLst/>
          </a:prstGeom>
        </p:spPr>
        <p:txBody>
          <a:bodyPr spcFirstLastPara="1" wrap="square" lIns="0" tIns="0" rIns="0" bIns="0" anchor="ctr" anchorCtr="0">
            <a:noAutofit/>
          </a:bodyPr>
          <a:lstStyle>
            <a:lvl1pPr lvl="0" rtl="0">
              <a:spcBef>
                <a:spcPts val="0"/>
              </a:spcBef>
              <a:spcAft>
                <a:spcPts val="0"/>
              </a:spcAft>
              <a:buSzPts val="3200"/>
              <a:buNone/>
              <a:defRPr/>
            </a:lvl1pPr>
            <a:lvl2pPr lvl="1" rtl="0">
              <a:spcBef>
                <a:spcPts val="0"/>
              </a:spcBef>
              <a:spcAft>
                <a:spcPts val="0"/>
              </a:spcAft>
              <a:buSzPts val="3200"/>
              <a:buNone/>
              <a:defRPr/>
            </a:lvl2pPr>
            <a:lvl3pPr lvl="2" rtl="0">
              <a:spcBef>
                <a:spcPts val="0"/>
              </a:spcBef>
              <a:spcAft>
                <a:spcPts val="0"/>
              </a:spcAft>
              <a:buSzPts val="3200"/>
              <a:buNone/>
              <a:defRPr/>
            </a:lvl3pPr>
            <a:lvl4pPr lvl="3" rtl="0">
              <a:spcBef>
                <a:spcPts val="0"/>
              </a:spcBef>
              <a:spcAft>
                <a:spcPts val="0"/>
              </a:spcAft>
              <a:buSzPts val="3200"/>
              <a:buNone/>
              <a:defRPr/>
            </a:lvl4pPr>
            <a:lvl5pPr lvl="4" rtl="0">
              <a:spcBef>
                <a:spcPts val="0"/>
              </a:spcBef>
              <a:spcAft>
                <a:spcPts val="0"/>
              </a:spcAft>
              <a:buSzPts val="3200"/>
              <a:buNone/>
              <a:defRPr/>
            </a:lvl5pPr>
            <a:lvl6pPr lvl="5" rtl="0">
              <a:spcBef>
                <a:spcPts val="0"/>
              </a:spcBef>
              <a:spcAft>
                <a:spcPts val="0"/>
              </a:spcAft>
              <a:buSzPts val="3200"/>
              <a:buNone/>
              <a:defRPr/>
            </a:lvl6pPr>
            <a:lvl7pPr lvl="6" rtl="0">
              <a:spcBef>
                <a:spcPts val="0"/>
              </a:spcBef>
              <a:spcAft>
                <a:spcPts val="0"/>
              </a:spcAft>
              <a:buSzPts val="3200"/>
              <a:buNone/>
              <a:defRPr/>
            </a:lvl7pPr>
            <a:lvl8pPr lvl="7" rtl="0">
              <a:spcBef>
                <a:spcPts val="0"/>
              </a:spcBef>
              <a:spcAft>
                <a:spcPts val="0"/>
              </a:spcAft>
              <a:buSzPts val="3200"/>
              <a:buNone/>
              <a:defRPr/>
            </a:lvl8pPr>
            <a:lvl9pPr lvl="8" rtl="0">
              <a:spcBef>
                <a:spcPts val="0"/>
              </a:spcBef>
              <a:spcAft>
                <a:spcPts val="0"/>
              </a:spcAft>
              <a:buSzPts val="3200"/>
              <a:buNone/>
              <a:defRPr/>
            </a:lvl9pPr>
          </a:lstStyle>
          <a:p>
            <a:endParaRPr/>
          </a:p>
        </p:txBody>
      </p:sp>
      <p:sp>
        <p:nvSpPr>
          <p:cNvPr id="24" name="Google Shape;24;p5"/>
          <p:cNvSpPr txBox="1">
            <a:spLocks noGrp="1"/>
          </p:cNvSpPr>
          <p:nvPr>
            <p:ph type="body" idx="1"/>
          </p:nvPr>
        </p:nvSpPr>
        <p:spPr>
          <a:xfrm>
            <a:off x="855300" y="1506348"/>
            <a:ext cx="4549500" cy="3033900"/>
          </a:xfrm>
          <a:prstGeom prst="rect">
            <a:avLst/>
          </a:prstGeom>
        </p:spPr>
        <p:txBody>
          <a:bodyPr spcFirstLastPara="1" wrap="square" lIns="0" tIns="0" rIns="0" bIns="0" anchor="t" anchorCtr="0">
            <a:noAutofit/>
          </a:bodyPr>
          <a:lstStyle>
            <a:lvl1pPr marL="457200" lvl="0" indent="-355600" rtl="0">
              <a:spcBef>
                <a:spcPts val="600"/>
              </a:spcBef>
              <a:spcAft>
                <a:spcPts val="0"/>
              </a:spcAft>
              <a:buSzPts val="2000"/>
              <a:buChar char="✓"/>
              <a:defRPr/>
            </a:lvl1pPr>
            <a:lvl2pPr marL="914400" lvl="1" indent="-355600" rtl="0">
              <a:spcBef>
                <a:spcPts val="600"/>
              </a:spcBef>
              <a:spcAft>
                <a:spcPts val="0"/>
              </a:spcAft>
              <a:buSzPts val="2000"/>
              <a:buChar char="○"/>
              <a:defRPr/>
            </a:lvl2pPr>
            <a:lvl3pPr marL="1371600" lvl="2" indent="-355600" rtl="0">
              <a:spcBef>
                <a:spcPts val="600"/>
              </a:spcBef>
              <a:spcAft>
                <a:spcPts val="0"/>
              </a:spcAft>
              <a:buSzPts val="2000"/>
              <a:buChar char="●"/>
              <a:defRPr/>
            </a:lvl3pPr>
            <a:lvl4pPr marL="1828800" lvl="3" indent="-355600" rtl="0">
              <a:spcBef>
                <a:spcPts val="600"/>
              </a:spcBef>
              <a:spcAft>
                <a:spcPts val="0"/>
              </a:spcAft>
              <a:buSzPts val="2000"/>
              <a:buChar char="●"/>
              <a:defRPr/>
            </a:lvl4pPr>
            <a:lvl5pPr marL="2286000" lvl="4" indent="-355600" rtl="0">
              <a:spcBef>
                <a:spcPts val="600"/>
              </a:spcBef>
              <a:spcAft>
                <a:spcPts val="0"/>
              </a:spcAft>
              <a:buSzPts val="2000"/>
              <a:buChar char="○"/>
              <a:defRPr/>
            </a:lvl5pPr>
            <a:lvl6pPr marL="2743200" lvl="5" indent="-355600" rtl="0">
              <a:spcBef>
                <a:spcPts val="600"/>
              </a:spcBef>
              <a:spcAft>
                <a:spcPts val="0"/>
              </a:spcAft>
              <a:buSzPts val="2000"/>
              <a:buChar char="■"/>
              <a:defRPr/>
            </a:lvl6pPr>
            <a:lvl7pPr marL="3200400" lvl="6" indent="-355600" rtl="0">
              <a:spcBef>
                <a:spcPts val="600"/>
              </a:spcBef>
              <a:spcAft>
                <a:spcPts val="0"/>
              </a:spcAft>
              <a:buSzPts val="2000"/>
              <a:buChar char="●"/>
              <a:defRPr/>
            </a:lvl7pPr>
            <a:lvl8pPr marL="3657600" lvl="7" indent="-355600" rtl="0">
              <a:spcBef>
                <a:spcPts val="600"/>
              </a:spcBef>
              <a:spcAft>
                <a:spcPts val="0"/>
              </a:spcAft>
              <a:buSzPts val="2000"/>
              <a:buChar char="○"/>
              <a:defRPr/>
            </a:lvl8pPr>
            <a:lvl9pPr marL="4114800" lvl="8" indent="-355600" rtl="0">
              <a:spcBef>
                <a:spcPts val="600"/>
              </a:spcBef>
              <a:spcAft>
                <a:spcPts val="600"/>
              </a:spcAft>
              <a:buSzPts val="2000"/>
              <a:buChar char="■"/>
              <a:defRPr/>
            </a:lvl9pPr>
          </a:lstStyle>
          <a:p>
            <a:endParaRPr/>
          </a:p>
        </p:txBody>
      </p:sp>
      <p:sp>
        <p:nvSpPr>
          <p:cNvPr id="25" name="Google Shape;25;p5"/>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 1 column 1 Simple">
  <p:cSld name="TITLE_AND_BODY_1">
    <p:spTree>
      <p:nvGrpSpPr>
        <p:cNvPr id="1" name="Shape 26"/>
        <p:cNvGrpSpPr/>
        <p:nvPr/>
      </p:nvGrpSpPr>
      <p:grpSpPr>
        <a:xfrm>
          <a:off x="0" y="0"/>
          <a:ext cx="0" cy="0"/>
          <a:chOff x="0" y="0"/>
          <a:chExt cx="0" cy="0"/>
        </a:xfrm>
      </p:grpSpPr>
      <p:sp>
        <p:nvSpPr>
          <p:cNvPr id="27" name="Google Shape;27;p6"/>
          <p:cNvSpPr/>
          <p:nvPr/>
        </p:nvSpPr>
        <p:spPr>
          <a:xfrm rot="10800000">
            <a:off x="-223925" y="228600"/>
            <a:ext cx="1528200" cy="15282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 name="Google Shape;28;p6"/>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lvl1pPr lvl="0" rtl="0">
              <a:spcBef>
                <a:spcPts val="0"/>
              </a:spcBef>
              <a:spcAft>
                <a:spcPts val="0"/>
              </a:spcAft>
              <a:buSzPts val="3200"/>
              <a:buNone/>
              <a:defRPr/>
            </a:lvl1pPr>
            <a:lvl2pPr lvl="1" rtl="0">
              <a:spcBef>
                <a:spcPts val="0"/>
              </a:spcBef>
              <a:spcAft>
                <a:spcPts val="0"/>
              </a:spcAft>
              <a:buSzPts val="3200"/>
              <a:buNone/>
              <a:defRPr/>
            </a:lvl2pPr>
            <a:lvl3pPr lvl="2" rtl="0">
              <a:spcBef>
                <a:spcPts val="0"/>
              </a:spcBef>
              <a:spcAft>
                <a:spcPts val="0"/>
              </a:spcAft>
              <a:buSzPts val="3200"/>
              <a:buNone/>
              <a:defRPr/>
            </a:lvl3pPr>
            <a:lvl4pPr lvl="3" rtl="0">
              <a:spcBef>
                <a:spcPts val="0"/>
              </a:spcBef>
              <a:spcAft>
                <a:spcPts val="0"/>
              </a:spcAft>
              <a:buSzPts val="3200"/>
              <a:buNone/>
              <a:defRPr/>
            </a:lvl4pPr>
            <a:lvl5pPr lvl="4" rtl="0">
              <a:spcBef>
                <a:spcPts val="0"/>
              </a:spcBef>
              <a:spcAft>
                <a:spcPts val="0"/>
              </a:spcAft>
              <a:buSzPts val="3200"/>
              <a:buNone/>
              <a:defRPr/>
            </a:lvl5pPr>
            <a:lvl6pPr lvl="5" rtl="0">
              <a:spcBef>
                <a:spcPts val="0"/>
              </a:spcBef>
              <a:spcAft>
                <a:spcPts val="0"/>
              </a:spcAft>
              <a:buSzPts val="3200"/>
              <a:buNone/>
              <a:defRPr/>
            </a:lvl6pPr>
            <a:lvl7pPr lvl="6" rtl="0">
              <a:spcBef>
                <a:spcPts val="0"/>
              </a:spcBef>
              <a:spcAft>
                <a:spcPts val="0"/>
              </a:spcAft>
              <a:buSzPts val="3200"/>
              <a:buNone/>
              <a:defRPr/>
            </a:lvl7pPr>
            <a:lvl8pPr lvl="7" rtl="0">
              <a:spcBef>
                <a:spcPts val="0"/>
              </a:spcBef>
              <a:spcAft>
                <a:spcPts val="0"/>
              </a:spcAft>
              <a:buSzPts val="3200"/>
              <a:buNone/>
              <a:defRPr/>
            </a:lvl8pPr>
            <a:lvl9pPr lvl="8" rtl="0">
              <a:spcBef>
                <a:spcPts val="0"/>
              </a:spcBef>
              <a:spcAft>
                <a:spcPts val="0"/>
              </a:spcAft>
              <a:buSzPts val="3200"/>
              <a:buNone/>
              <a:defRPr/>
            </a:lvl9pPr>
          </a:lstStyle>
          <a:p>
            <a:endParaRPr/>
          </a:p>
        </p:txBody>
      </p:sp>
      <p:sp>
        <p:nvSpPr>
          <p:cNvPr id="29" name="Google Shape;29;p6"/>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lvl1pPr marL="457200" lvl="0" indent="-355600" rtl="0">
              <a:spcBef>
                <a:spcPts val="600"/>
              </a:spcBef>
              <a:spcAft>
                <a:spcPts val="0"/>
              </a:spcAft>
              <a:buSzPts val="2000"/>
              <a:buChar char="✓"/>
              <a:defRPr/>
            </a:lvl1pPr>
            <a:lvl2pPr marL="914400" lvl="1" indent="-355600" rtl="0">
              <a:spcBef>
                <a:spcPts val="600"/>
              </a:spcBef>
              <a:spcAft>
                <a:spcPts val="0"/>
              </a:spcAft>
              <a:buSzPts val="2000"/>
              <a:buChar char="○"/>
              <a:defRPr/>
            </a:lvl2pPr>
            <a:lvl3pPr marL="1371600" lvl="2" indent="-355600" rtl="0">
              <a:spcBef>
                <a:spcPts val="600"/>
              </a:spcBef>
              <a:spcAft>
                <a:spcPts val="0"/>
              </a:spcAft>
              <a:buSzPts val="2000"/>
              <a:buChar char="●"/>
              <a:defRPr/>
            </a:lvl3pPr>
            <a:lvl4pPr marL="1828800" lvl="3" indent="-355600" rtl="0">
              <a:spcBef>
                <a:spcPts val="600"/>
              </a:spcBef>
              <a:spcAft>
                <a:spcPts val="0"/>
              </a:spcAft>
              <a:buSzPts val="2000"/>
              <a:buChar char="●"/>
              <a:defRPr/>
            </a:lvl4pPr>
            <a:lvl5pPr marL="2286000" lvl="4" indent="-355600" rtl="0">
              <a:spcBef>
                <a:spcPts val="600"/>
              </a:spcBef>
              <a:spcAft>
                <a:spcPts val="0"/>
              </a:spcAft>
              <a:buSzPts val="2000"/>
              <a:buChar char="○"/>
              <a:defRPr/>
            </a:lvl5pPr>
            <a:lvl6pPr marL="2743200" lvl="5" indent="-355600" rtl="0">
              <a:spcBef>
                <a:spcPts val="600"/>
              </a:spcBef>
              <a:spcAft>
                <a:spcPts val="0"/>
              </a:spcAft>
              <a:buSzPts val="2000"/>
              <a:buChar char="■"/>
              <a:defRPr/>
            </a:lvl6pPr>
            <a:lvl7pPr marL="3200400" lvl="6" indent="-355600" rtl="0">
              <a:spcBef>
                <a:spcPts val="600"/>
              </a:spcBef>
              <a:spcAft>
                <a:spcPts val="0"/>
              </a:spcAft>
              <a:buSzPts val="2000"/>
              <a:buChar char="●"/>
              <a:defRPr/>
            </a:lvl7pPr>
            <a:lvl8pPr marL="3657600" lvl="7" indent="-355600" rtl="0">
              <a:spcBef>
                <a:spcPts val="600"/>
              </a:spcBef>
              <a:spcAft>
                <a:spcPts val="0"/>
              </a:spcAft>
              <a:buSzPts val="2000"/>
              <a:buChar char="○"/>
              <a:defRPr/>
            </a:lvl8pPr>
            <a:lvl9pPr marL="4114800" lvl="8" indent="-355600" rtl="0">
              <a:spcBef>
                <a:spcPts val="600"/>
              </a:spcBef>
              <a:spcAft>
                <a:spcPts val="600"/>
              </a:spcAft>
              <a:buSzPts val="2000"/>
              <a:buChar char="■"/>
              <a:defRPr/>
            </a:lvl9pPr>
          </a:lstStyle>
          <a:p>
            <a:endParaRPr/>
          </a:p>
        </p:txBody>
      </p:sp>
      <p:sp>
        <p:nvSpPr>
          <p:cNvPr id="30" name="Google Shape;30;p6"/>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Title + 2 columns" type="twoColTx">
  <p:cSld name="TITLE_AND_TWO_COLUMNS">
    <p:spTree>
      <p:nvGrpSpPr>
        <p:cNvPr id="1" name="Shape 31"/>
        <p:cNvGrpSpPr/>
        <p:nvPr/>
      </p:nvGrpSpPr>
      <p:grpSpPr>
        <a:xfrm>
          <a:off x="0" y="0"/>
          <a:ext cx="0" cy="0"/>
          <a:chOff x="0" y="0"/>
          <a:chExt cx="0" cy="0"/>
        </a:xfrm>
      </p:grpSpPr>
      <p:sp>
        <p:nvSpPr>
          <p:cNvPr id="32" name="Google Shape;32;p7"/>
          <p:cNvSpPr/>
          <p:nvPr/>
        </p:nvSpPr>
        <p:spPr>
          <a:xfrm>
            <a:off x="5733000" y="577350"/>
            <a:ext cx="3988800" cy="39888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 name="Google Shape;33;p7"/>
          <p:cNvSpPr/>
          <p:nvPr/>
        </p:nvSpPr>
        <p:spPr>
          <a:xfrm rot="10800000">
            <a:off x="-223925" y="228600"/>
            <a:ext cx="1528200" cy="15282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34;p7"/>
          <p:cNvSpPr txBox="1">
            <a:spLocks noGrp="1"/>
          </p:cNvSpPr>
          <p:nvPr>
            <p:ph type="title"/>
          </p:nvPr>
        </p:nvSpPr>
        <p:spPr>
          <a:xfrm>
            <a:off x="855300" y="748950"/>
            <a:ext cx="4549500" cy="487500"/>
          </a:xfrm>
          <a:prstGeom prst="rect">
            <a:avLst/>
          </a:prstGeom>
        </p:spPr>
        <p:txBody>
          <a:bodyPr spcFirstLastPara="1" wrap="square" lIns="0" tIns="0" rIns="0" bIns="0" anchor="ctr" anchorCtr="0">
            <a:noAutofit/>
          </a:bodyPr>
          <a:lstStyle>
            <a:lvl1pPr lvl="0" rtl="0">
              <a:spcBef>
                <a:spcPts val="0"/>
              </a:spcBef>
              <a:spcAft>
                <a:spcPts val="0"/>
              </a:spcAft>
              <a:buSzPts val="3200"/>
              <a:buNone/>
              <a:defRPr/>
            </a:lvl1pPr>
            <a:lvl2pPr lvl="1" rtl="0">
              <a:spcBef>
                <a:spcPts val="0"/>
              </a:spcBef>
              <a:spcAft>
                <a:spcPts val="0"/>
              </a:spcAft>
              <a:buSzPts val="3200"/>
              <a:buNone/>
              <a:defRPr/>
            </a:lvl2pPr>
            <a:lvl3pPr lvl="2" rtl="0">
              <a:spcBef>
                <a:spcPts val="0"/>
              </a:spcBef>
              <a:spcAft>
                <a:spcPts val="0"/>
              </a:spcAft>
              <a:buSzPts val="3200"/>
              <a:buNone/>
              <a:defRPr/>
            </a:lvl3pPr>
            <a:lvl4pPr lvl="3" rtl="0">
              <a:spcBef>
                <a:spcPts val="0"/>
              </a:spcBef>
              <a:spcAft>
                <a:spcPts val="0"/>
              </a:spcAft>
              <a:buSzPts val="3200"/>
              <a:buNone/>
              <a:defRPr/>
            </a:lvl4pPr>
            <a:lvl5pPr lvl="4" rtl="0">
              <a:spcBef>
                <a:spcPts val="0"/>
              </a:spcBef>
              <a:spcAft>
                <a:spcPts val="0"/>
              </a:spcAft>
              <a:buSzPts val="3200"/>
              <a:buNone/>
              <a:defRPr/>
            </a:lvl5pPr>
            <a:lvl6pPr lvl="5" rtl="0">
              <a:spcBef>
                <a:spcPts val="0"/>
              </a:spcBef>
              <a:spcAft>
                <a:spcPts val="0"/>
              </a:spcAft>
              <a:buSzPts val="3200"/>
              <a:buNone/>
              <a:defRPr/>
            </a:lvl6pPr>
            <a:lvl7pPr lvl="6" rtl="0">
              <a:spcBef>
                <a:spcPts val="0"/>
              </a:spcBef>
              <a:spcAft>
                <a:spcPts val="0"/>
              </a:spcAft>
              <a:buSzPts val="3200"/>
              <a:buNone/>
              <a:defRPr/>
            </a:lvl7pPr>
            <a:lvl8pPr lvl="7" rtl="0">
              <a:spcBef>
                <a:spcPts val="0"/>
              </a:spcBef>
              <a:spcAft>
                <a:spcPts val="0"/>
              </a:spcAft>
              <a:buSzPts val="3200"/>
              <a:buNone/>
              <a:defRPr/>
            </a:lvl8pPr>
            <a:lvl9pPr lvl="8" rtl="0">
              <a:spcBef>
                <a:spcPts val="0"/>
              </a:spcBef>
              <a:spcAft>
                <a:spcPts val="0"/>
              </a:spcAft>
              <a:buSzPts val="3200"/>
              <a:buNone/>
              <a:defRPr/>
            </a:lvl9pPr>
          </a:lstStyle>
          <a:p>
            <a:endParaRPr/>
          </a:p>
        </p:txBody>
      </p:sp>
      <p:sp>
        <p:nvSpPr>
          <p:cNvPr id="35" name="Google Shape;35;p7"/>
          <p:cNvSpPr txBox="1">
            <a:spLocks noGrp="1"/>
          </p:cNvSpPr>
          <p:nvPr>
            <p:ph type="body" idx="1"/>
          </p:nvPr>
        </p:nvSpPr>
        <p:spPr>
          <a:xfrm>
            <a:off x="855275" y="1506350"/>
            <a:ext cx="2125800" cy="2864400"/>
          </a:xfrm>
          <a:prstGeom prst="rect">
            <a:avLst/>
          </a:prstGeom>
        </p:spPr>
        <p:txBody>
          <a:bodyPr spcFirstLastPara="1" wrap="square" lIns="0" tIns="0" rIns="0" bIns="0" anchor="t" anchorCtr="0">
            <a:noAutofit/>
          </a:bodyPr>
          <a:lstStyle>
            <a:lvl1pPr marL="457200" lvl="0" indent="-330200" rtl="0">
              <a:spcBef>
                <a:spcPts val="600"/>
              </a:spcBef>
              <a:spcAft>
                <a:spcPts val="0"/>
              </a:spcAft>
              <a:buSzPts val="1600"/>
              <a:buChar char="✓"/>
              <a:defRPr sz="1600"/>
            </a:lvl1pPr>
            <a:lvl2pPr marL="914400" lvl="1" indent="-330200" rtl="0">
              <a:spcBef>
                <a:spcPts val="600"/>
              </a:spcBef>
              <a:spcAft>
                <a:spcPts val="0"/>
              </a:spcAft>
              <a:buSzPts val="1600"/>
              <a:buChar char="○"/>
              <a:defRPr sz="1600"/>
            </a:lvl2pPr>
            <a:lvl3pPr marL="1371600" lvl="2" indent="-330200" rtl="0">
              <a:spcBef>
                <a:spcPts val="600"/>
              </a:spcBef>
              <a:spcAft>
                <a:spcPts val="0"/>
              </a:spcAft>
              <a:buSzPts val="1600"/>
              <a:buChar char="●"/>
              <a:defRPr sz="1600"/>
            </a:lvl3pPr>
            <a:lvl4pPr marL="1828800" lvl="3" indent="-330200" rtl="0">
              <a:spcBef>
                <a:spcPts val="600"/>
              </a:spcBef>
              <a:spcAft>
                <a:spcPts val="0"/>
              </a:spcAft>
              <a:buSzPts val="1600"/>
              <a:buChar char="●"/>
              <a:defRPr sz="1600"/>
            </a:lvl4pPr>
            <a:lvl5pPr marL="2286000" lvl="4" indent="-330200" rtl="0">
              <a:spcBef>
                <a:spcPts val="600"/>
              </a:spcBef>
              <a:spcAft>
                <a:spcPts val="0"/>
              </a:spcAft>
              <a:buSzPts val="1600"/>
              <a:buChar char="○"/>
              <a:defRPr sz="1600"/>
            </a:lvl5pPr>
            <a:lvl6pPr marL="2743200" lvl="5" indent="-330200" rtl="0">
              <a:spcBef>
                <a:spcPts val="600"/>
              </a:spcBef>
              <a:spcAft>
                <a:spcPts val="0"/>
              </a:spcAft>
              <a:buSzPts val="1600"/>
              <a:buChar char="■"/>
              <a:defRPr sz="1600"/>
            </a:lvl6pPr>
            <a:lvl7pPr marL="3200400" lvl="6" indent="-330200" rtl="0">
              <a:spcBef>
                <a:spcPts val="600"/>
              </a:spcBef>
              <a:spcAft>
                <a:spcPts val="0"/>
              </a:spcAft>
              <a:buSzPts val="1600"/>
              <a:buChar char="●"/>
              <a:defRPr sz="1600"/>
            </a:lvl7pPr>
            <a:lvl8pPr marL="3657600" lvl="7" indent="-330200" rtl="0">
              <a:spcBef>
                <a:spcPts val="600"/>
              </a:spcBef>
              <a:spcAft>
                <a:spcPts val="0"/>
              </a:spcAft>
              <a:buSzPts val="1600"/>
              <a:buChar char="○"/>
              <a:defRPr sz="1600"/>
            </a:lvl8pPr>
            <a:lvl9pPr marL="4114800" lvl="8" indent="-330200" rtl="0">
              <a:spcBef>
                <a:spcPts val="600"/>
              </a:spcBef>
              <a:spcAft>
                <a:spcPts val="600"/>
              </a:spcAft>
              <a:buSzPts val="1600"/>
              <a:buChar char="■"/>
              <a:defRPr sz="1600"/>
            </a:lvl9pPr>
          </a:lstStyle>
          <a:p>
            <a:endParaRPr/>
          </a:p>
        </p:txBody>
      </p:sp>
      <p:sp>
        <p:nvSpPr>
          <p:cNvPr id="36" name="Google Shape;36;p7"/>
          <p:cNvSpPr txBox="1">
            <a:spLocks noGrp="1"/>
          </p:cNvSpPr>
          <p:nvPr>
            <p:ph type="body" idx="2"/>
          </p:nvPr>
        </p:nvSpPr>
        <p:spPr>
          <a:xfrm>
            <a:off x="3279125" y="1506350"/>
            <a:ext cx="2125800" cy="2864400"/>
          </a:xfrm>
          <a:prstGeom prst="rect">
            <a:avLst/>
          </a:prstGeom>
        </p:spPr>
        <p:txBody>
          <a:bodyPr spcFirstLastPara="1" wrap="square" lIns="0" tIns="0" rIns="0" bIns="0" anchor="t" anchorCtr="0">
            <a:noAutofit/>
          </a:bodyPr>
          <a:lstStyle>
            <a:lvl1pPr marL="457200" lvl="0" indent="-330200" rtl="0">
              <a:spcBef>
                <a:spcPts val="600"/>
              </a:spcBef>
              <a:spcAft>
                <a:spcPts val="0"/>
              </a:spcAft>
              <a:buSzPts val="1600"/>
              <a:buChar char="✓"/>
              <a:defRPr sz="1600"/>
            </a:lvl1pPr>
            <a:lvl2pPr marL="914400" lvl="1" indent="-330200" rtl="0">
              <a:spcBef>
                <a:spcPts val="600"/>
              </a:spcBef>
              <a:spcAft>
                <a:spcPts val="0"/>
              </a:spcAft>
              <a:buSzPts val="1600"/>
              <a:buChar char="○"/>
              <a:defRPr sz="1600"/>
            </a:lvl2pPr>
            <a:lvl3pPr marL="1371600" lvl="2" indent="-330200" rtl="0">
              <a:spcBef>
                <a:spcPts val="600"/>
              </a:spcBef>
              <a:spcAft>
                <a:spcPts val="0"/>
              </a:spcAft>
              <a:buSzPts val="1600"/>
              <a:buChar char="●"/>
              <a:defRPr sz="1600"/>
            </a:lvl3pPr>
            <a:lvl4pPr marL="1828800" lvl="3" indent="-330200" rtl="0">
              <a:spcBef>
                <a:spcPts val="600"/>
              </a:spcBef>
              <a:spcAft>
                <a:spcPts val="0"/>
              </a:spcAft>
              <a:buSzPts val="1600"/>
              <a:buChar char="●"/>
              <a:defRPr sz="1600"/>
            </a:lvl4pPr>
            <a:lvl5pPr marL="2286000" lvl="4" indent="-330200" rtl="0">
              <a:spcBef>
                <a:spcPts val="600"/>
              </a:spcBef>
              <a:spcAft>
                <a:spcPts val="0"/>
              </a:spcAft>
              <a:buSzPts val="1600"/>
              <a:buChar char="○"/>
              <a:defRPr sz="1600"/>
            </a:lvl5pPr>
            <a:lvl6pPr marL="2743200" lvl="5" indent="-330200" rtl="0">
              <a:spcBef>
                <a:spcPts val="600"/>
              </a:spcBef>
              <a:spcAft>
                <a:spcPts val="0"/>
              </a:spcAft>
              <a:buSzPts val="1600"/>
              <a:buChar char="■"/>
              <a:defRPr sz="1600"/>
            </a:lvl6pPr>
            <a:lvl7pPr marL="3200400" lvl="6" indent="-330200" rtl="0">
              <a:spcBef>
                <a:spcPts val="600"/>
              </a:spcBef>
              <a:spcAft>
                <a:spcPts val="0"/>
              </a:spcAft>
              <a:buSzPts val="1600"/>
              <a:buChar char="●"/>
              <a:defRPr sz="1600"/>
            </a:lvl7pPr>
            <a:lvl8pPr marL="3657600" lvl="7" indent="-330200" rtl="0">
              <a:spcBef>
                <a:spcPts val="600"/>
              </a:spcBef>
              <a:spcAft>
                <a:spcPts val="0"/>
              </a:spcAft>
              <a:buSzPts val="1600"/>
              <a:buChar char="○"/>
              <a:defRPr sz="1600"/>
            </a:lvl8pPr>
            <a:lvl9pPr marL="4114800" lvl="8" indent="-330200" rtl="0">
              <a:spcBef>
                <a:spcPts val="600"/>
              </a:spcBef>
              <a:spcAft>
                <a:spcPts val="600"/>
              </a:spcAft>
              <a:buSzPts val="1600"/>
              <a:buChar char="■"/>
              <a:defRPr sz="1600"/>
            </a:lvl9pPr>
          </a:lstStyle>
          <a:p>
            <a:endParaRPr/>
          </a:p>
        </p:txBody>
      </p:sp>
      <p:sp>
        <p:nvSpPr>
          <p:cNvPr id="37" name="Google Shape;37;p7"/>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Title + 3 columns">
  <p:cSld name="TITLE_AND_TWO_COLUMNS_1">
    <p:spTree>
      <p:nvGrpSpPr>
        <p:cNvPr id="1" name="Shape 38"/>
        <p:cNvGrpSpPr/>
        <p:nvPr/>
      </p:nvGrpSpPr>
      <p:grpSpPr>
        <a:xfrm>
          <a:off x="0" y="0"/>
          <a:ext cx="0" cy="0"/>
          <a:chOff x="0" y="0"/>
          <a:chExt cx="0" cy="0"/>
        </a:xfrm>
      </p:grpSpPr>
      <p:sp>
        <p:nvSpPr>
          <p:cNvPr id="39" name="Google Shape;39;p8"/>
          <p:cNvSpPr/>
          <p:nvPr/>
        </p:nvSpPr>
        <p:spPr>
          <a:xfrm>
            <a:off x="5733000" y="577350"/>
            <a:ext cx="3988800" cy="39888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 name="Google Shape;40;p8"/>
          <p:cNvSpPr/>
          <p:nvPr/>
        </p:nvSpPr>
        <p:spPr>
          <a:xfrm rot="10800000">
            <a:off x="-223925" y="228600"/>
            <a:ext cx="1528200" cy="15282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 name="Google Shape;41;p8"/>
          <p:cNvSpPr txBox="1">
            <a:spLocks noGrp="1"/>
          </p:cNvSpPr>
          <p:nvPr>
            <p:ph type="title"/>
          </p:nvPr>
        </p:nvSpPr>
        <p:spPr>
          <a:xfrm>
            <a:off x="855300" y="748950"/>
            <a:ext cx="4549500" cy="487500"/>
          </a:xfrm>
          <a:prstGeom prst="rect">
            <a:avLst/>
          </a:prstGeom>
        </p:spPr>
        <p:txBody>
          <a:bodyPr spcFirstLastPara="1" wrap="square" lIns="0" tIns="0" rIns="0" bIns="0" anchor="ctr" anchorCtr="0">
            <a:noAutofit/>
          </a:bodyPr>
          <a:lstStyle>
            <a:lvl1pPr lvl="0" rtl="0">
              <a:spcBef>
                <a:spcPts val="0"/>
              </a:spcBef>
              <a:spcAft>
                <a:spcPts val="0"/>
              </a:spcAft>
              <a:buSzPts val="3200"/>
              <a:buNone/>
              <a:defRPr/>
            </a:lvl1pPr>
            <a:lvl2pPr lvl="1" rtl="0">
              <a:spcBef>
                <a:spcPts val="0"/>
              </a:spcBef>
              <a:spcAft>
                <a:spcPts val="0"/>
              </a:spcAft>
              <a:buSzPts val="3200"/>
              <a:buNone/>
              <a:defRPr/>
            </a:lvl2pPr>
            <a:lvl3pPr lvl="2" rtl="0">
              <a:spcBef>
                <a:spcPts val="0"/>
              </a:spcBef>
              <a:spcAft>
                <a:spcPts val="0"/>
              </a:spcAft>
              <a:buSzPts val="3200"/>
              <a:buNone/>
              <a:defRPr/>
            </a:lvl3pPr>
            <a:lvl4pPr lvl="3" rtl="0">
              <a:spcBef>
                <a:spcPts val="0"/>
              </a:spcBef>
              <a:spcAft>
                <a:spcPts val="0"/>
              </a:spcAft>
              <a:buSzPts val="3200"/>
              <a:buNone/>
              <a:defRPr/>
            </a:lvl4pPr>
            <a:lvl5pPr lvl="4" rtl="0">
              <a:spcBef>
                <a:spcPts val="0"/>
              </a:spcBef>
              <a:spcAft>
                <a:spcPts val="0"/>
              </a:spcAft>
              <a:buSzPts val="3200"/>
              <a:buNone/>
              <a:defRPr/>
            </a:lvl5pPr>
            <a:lvl6pPr lvl="5" rtl="0">
              <a:spcBef>
                <a:spcPts val="0"/>
              </a:spcBef>
              <a:spcAft>
                <a:spcPts val="0"/>
              </a:spcAft>
              <a:buSzPts val="3200"/>
              <a:buNone/>
              <a:defRPr/>
            </a:lvl6pPr>
            <a:lvl7pPr lvl="6" rtl="0">
              <a:spcBef>
                <a:spcPts val="0"/>
              </a:spcBef>
              <a:spcAft>
                <a:spcPts val="0"/>
              </a:spcAft>
              <a:buSzPts val="3200"/>
              <a:buNone/>
              <a:defRPr/>
            </a:lvl7pPr>
            <a:lvl8pPr lvl="7" rtl="0">
              <a:spcBef>
                <a:spcPts val="0"/>
              </a:spcBef>
              <a:spcAft>
                <a:spcPts val="0"/>
              </a:spcAft>
              <a:buSzPts val="3200"/>
              <a:buNone/>
              <a:defRPr/>
            </a:lvl8pPr>
            <a:lvl9pPr lvl="8" rtl="0">
              <a:spcBef>
                <a:spcPts val="0"/>
              </a:spcBef>
              <a:spcAft>
                <a:spcPts val="0"/>
              </a:spcAft>
              <a:buSzPts val="3200"/>
              <a:buNone/>
              <a:defRPr/>
            </a:lvl9pPr>
          </a:lstStyle>
          <a:p>
            <a:endParaRPr/>
          </a:p>
        </p:txBody>
      </p:sp>
      <p:sp>
        <p:nvSpPr>
          <p:cNvPr id="42" name="Google Shape;42;p8"/>
          <p:cNvSpPr txBox="1">
            <a:spLocks noGrp="1"/>
          </p:cNvSpPr>
          <p:nvPr>
            <p:ph type="body" idx="1"/>
          </p:nvPr>
        </p:nvSpPr>
        <p:spPr>
          <a:xfrm>
            <a:off x="855300" y="1506350"/>
            <a:ext cx="1770600" cy="2864400"/>
          </a:xfrm>
          <a:prstGeom prst="rect">
            <a:avLst/>
          </a:prstGeom>
        </p:spPr>
        <p:txBody>
          <a:bodyPr spcFirstLastPara="1" wrap="square" lIns="0" tIns="0" rIns="0" bIns="0" anchor="t" anchorCtr="0">
            <a:noAutofit/>
          </a:bodyPr>
          <a:lstStyle>
            <a:lvl1pPr marL="457200" lvl="0" indent="-311150" rtl="0">
              <a:spcBef>
                <a:spcPts val="600"/>
              </a:spcBef>
              <a:spcAft>
                <a:spcPts val="0"/>
              </a:spcAft>
              <a:buSzPts val="1300"/>
              <a:buChar char="✓"/>
              <a:defRPr sz="1300"/>
            </a:lvl1pPr>
            <a:lvl2pPr marL="914400" lvl="1" indent="-311150" rtl="0">
              <a:spcBef>
                <a:spcPts val="600"/>
              </a:spcBef>
              <a:spcAft>
                <a:spcPts val="0"/>
              </a:spcAft>
              <a:buSzPts val="1300"/>
              <a:buChar char="○"/>
              <a:defRPr sz="1300"/>
            </a:lvl2pPr>
            <a:lvl3pPr marL="1371600" lvl="2" indent="-311150" rtl="0">
              <a:spcBef>
                <a:spcPts val="600"/>
              </a:spcBef>
              <a:spcAft>
                <a:spcPts val="0"/>
              </a:spcAft>
              <a:buSzPts val="1300"/>
              <a:buChar char="●"/>
              <a:defRPr sz="1300"/>
            </a:lvl3pPr>
            <a:lvl4pPr marL="1828800" lvl="3" indent="-311150" rtl="0">
              <a:spcBef>
                <a:spcPts val="600"/>
              </a:spcBef>
              <a:spcAft>
                <a:spcPts val="0"/>
              </a:spcAft>
              <a:buSzPts val="1300"/>
              <a:buChar char="●"/>
              <a:defRPr sz="1300"/>
            </a:lvl4pPr>
            <a:lvl5pPr marL="2286000" lvl="4" indent="-311150" rtl="0">
              <a:spcBef>
                <a:spcPts val="600"/>
              </a:spcBef>
              <a:spcAft>
                <a:spcPts val="0"/>
              </a:spcAft>
              <a:buSzPts val="1300"/>
              <a:buChar char="○"/>
              <a:defRPr sz="1300"/>
            </a:lvl5pPr>
            <a:lvl6pPr marL="2743200" lvl="5" indent="-311150" rtl="0">
              <a:spcBef>
                <a:spcPts val="600"/>
              </a:spcBef>
              <a:spcAft>
                <a:spcPts val="0"/>
              </a:spcAft>
              <a:buSzPts val="1300"/>
              <a:buChar char="■"/>
              <a:defRPr sz="1300"/>
            </a:lvl6pPr>
            <a:lvl7pPr marL="3200400" lvl="6" indent="-311150" rtl="0">
              <a:spcBef>
                <a:spcPts val="600"/>
              </a:spcBef>
              <a:spcAft>
                <a:spcPts val="0"/>
              </a:spcAft>
              <a:buSzPts val="1300"/>
              <a:buChar char="●"/>
              <a:defRPr sz="1300"/>
            </a:lvl7pPr>
            <a:lvl8pPr marL="3657600" lvl="7" indent="-311150" rtl="0">
              <a:spcBef>
                <a:spcPts val="600"/>
              </a:spcBef>
              <a:spcAft>
                <a:spcPts val="0"/>
              </a:spcAft>
              <a:buSzPts val="1300"/>
              <a:buChar char="○"/>
              <a:defRPr sz="1300"/>
            </a:lvl8pPr>
            <a:lvl9pPr marL="4114800" lvl="8" indent="-311150" rtl="0">
              <a:spcBef>
                <a:spcPts val="600"/>
              </a:spcBef>
              <a:spcAft>
                <a:spcPts val="600"/>
              </a:spcAft>
              <a:buSzPts val="1300"/>
              <a:buChar char="■"/>
              <a:defRPr sz="1300"/>
            </a:lvl9pPr>
          </a:lstStyle>
          <a:p>
            <a:endParaRPr/>
          </a:p>
        </p:txBody>
      </p:sp>
      <p:sp>
        <p:nvSpPr>
          <p:cNvPr id="43" name="Google Shape;43;p8"/>
          <p:cNvSpPr txBox="1">
            <a:spLocks noGrp="1"/>
          </p:cNvSpPr>
          <p:nvPr>
            <p:ph type="body" idx="2"/>
          </p:nvPr>
        </p:nvSpPr>
        <p:spPr>
          <a:xfrm>
            <a:off x="2811939" y="1506350"/>
            <a:ext cx="1770600" cy="2864400"/>
          </a:xfrm>
          <a:prstGeom prst="rect">
            <a:avLst/>
          </a:prstGeom>
        </p:spPr>
        <p:txBody>
          <a:bodyPr spcFirstLastPara="1" wrap="square" lIns="0" tIns="0" rIns="0" bIns="0" anchor="t" anchorCtr="0">
            <a:noAutofit/>
          </a:bodyPr>
          <a:lstStyle>
            <a:lvl1pPr marL="457200" lvl="0" indent="-311150" rtl="0">
              <a:spcBef>
                <a:spcPts val="600"/>
              </a:spcBef>
              <a:spcAft>
                <a:spcPts val="0"/>
              </a:spcAft>
              <a:buSzPts val="1300"/>
              <a:buChar char="✓"/>
              <a:defRPr sz="1300"/>
            </a:lvl1pPr>
            <a:lvl2pPr marL="914400" lvl="1" indent="-311150" rtl="0">
              <a:spcBef>
                <a:spcPts val="600"/>
              </a:spcBef>
              <a:spcAft>
                <a:spcPts val="0"/>
              </a:spcAft>
              <a:buSzPts val="1300"/>
              <a:buChar char="○"/>
              <a:defRPr sz="1300"/>
            </a:lvl2pPr>
            <a:lvl3pPr marL="1371600" lvl="2" indent="-311150" rtl="0">
              <a:spcBef>
                <a:spcPts val="600"/>
              </a:spcBef>
              <a:spcAft>
                <a:spcPts val="0"/>
              </a:spcAft>
              <a:buSzPts val="1300"/>
              <a:buChar char="●"/>
              <a:defRPr sz="1300"/>
            </a:lvl3pPr>
            <a:lvl4pPr marL="1828800" lvl="3" indent="-311150" rtl="0">
              <a:spcBef>
                <a:spcPts val="600"/>
              </a:spcBef>
              <a:spcAft>
                <a:spcPts val="0"/>
              </a:spcAft>
              <a:buSzPts val="1300"/>
              <a:buChar char="●"/>
              <a:defRPr sz="1300"/>
            </a:lvl4pPr>
            <a:lvl5pPr marL="2286000" lvl="4" indent="-311150" rtl="0">
              <a:spcBef>
                <a:spcPts val="600"/>
              </a:spcBef>
              <a:spcAft>
                <a:spcPts val="0"/>
              </a:spcAft>
              <a:buSzPts val="1300"/>
              <a:buChar char="○"/>
              <a:defRPr sz="1300"/>
            </a:lvl5pPr>
            <a:lvl6pPr marL="2743200" lvl="5" indent="-311150" rtl="0">
              <a:spcBef>
                <a:spcPts val="600"/>
              </a:spcBef>
              <a:spcAft>
                <a:spcPts val="0"/>
              </a:spcAft>
              <a:buSzPts val="1300"/>
              <a:buChar char="■"/>
              <a:defRPr sz="1300"/>
            </a:lvl6pPr>
            <a:lvl7pPr marL="3200400" lvl="6" indent="-311150" rtl="0">
              <a:spcBef>
                <a:spcPts val="600"/>
              </a:spcBef>
              <a:spcAft>
                <a:spcPts val="0"/>
              </a:spcAft>
              <a:buSzPts val="1300"/>
              <a:buChar char="●"/>
              <a:defRPr sz="1300"/>
            </a:lvl7pPr>
            <a:lvl8pPr marL="3657600" lvl="7" indent="-311150" rtl="0">
              <a:spcBef>
                <a:spcPts val="600"/>
              </a:spcBef>
              <a:spcAft>
                <a:spcPts val="0"/>
              </a:spcAft>
              <a:buSzPts val="1300"/>
              <a:buChar char="○"/>
              <a:defRPr sz="1300"/>
            </a:lvl8pPr>
            <a:lvl9pPr marL="4114800" lvl="8" indent="-311150" rtl="0">
              <a:spcBef>
                <a:spcPts val="600"/>
              </a:spcBef>
              <a:spcAft>
                <a:spcPts val="600"/>
              </a:spcAft>
              <a:buSzPts val="1300"/>
              <a:buChar char="■"/>
              <a:defRPr sz="1300"/>
            </a:lvl9pPr>
          </a:lstStyle>
          <a:p>
            <a:endParaRPr/>
          </a:p>
        </p:txBody>
      </p:sp>
      <p:sp>
        <p:nvSpPr>
          <p:cNvPr id="44" name="Google Shape;44;p8"/>
          <p:cNvSpPr txBox="1">
            <a:spLocks noGrp="1"/>
          </p:cNvSpPr>
          <p:nvPr>
            <p:ph type="body" idx="3"/>
          </p:nvPr>
        </p:nvSpPr>
        <p:spPr>
          <a:xfrm>
            <a:off x="4768578" y="1506350"/>
            <a:ext cx="1770600" cy="2864400"/>
          </a:xfrm>
          <a:prstGeom prst="rect">
            <a:avLst/>
          </a:prstGeom>
        </p:spPr>
        <p:txBody>
          <a:bodyPr spcFirstLastPara="1" wrap="square" lIns="0" tIns="0" rIns="0" bIns="0" anchor="t" anchorCtr="0">
            <a:noAutofit/>
          </a:bodyPr>
          <a:lstStyle>
            <a:lvl1pPr marL="457200" lvl="0" indent="-311150" rtl="0">
              <a:spcBef>
                <a:spcPts val="600"/>
              </a:spcBef>
              <a:spcAft>
                <a:spcPts val="0"/>
              </a:spcAft>
              <a:buSzPts val="1300"/>
              <a:buChar char="✓"/>
              <a:defRPr sz="1300"/>
            </a:lvl1pPr>
            <a:lvl2pPr marL="914400" lvl="1" indent="-311150" rtl="0">
              <a:spcBef>
                <a:spcPts val="600"/>
              </a:spcBef>
              <a:spcAft>
                <a:spcPts val="0"/>
              </a:spcAft>
              <a:buSzPts val="1300"/>
              <a:buChar char="○"/>
              <a:defRPr sz="1300"/>
            </a:lvl2pPr>
            <a:lvl3pPr marL="1371600" lvl="2" indent="-311150" rtl="0">
              <a:spcBef>
                <a:spcPts val="600"/>
              </a:spcBef>
              <a:spcAft>
                <a:spcPts val="0"/>
              </a:spcAft>
              <a:buSzPts val="1300"/>
              <a:buChar char="●"/>
              <a:defRPr sz="1300"/>
            </a:lvl3pPr>
            <a:lvl4pPr marL="1828800" lvl="3" indent="-311150" rtl="0">
              <a:spcBef>
                <a:spcPts val="600"/>
              </a:spcBef>
              <a:spcAft>
                <a:spcPts val="0"/>
              </a:spcAft>
              <a:buSzPts val="1300"/>
              <a:buChar char="●"/>
              <a:defRPr sz="1300"/>
            </a:lvl4pPr>
            <a:lvl5pPr marL="2286000" lvl="4" indent="-311150" rtl="0">
              <a:spcBef>
                <a:spcPts val="600"/>
              </a:spcBef>
              <a:spcAft>
                <a:spcPts val="0"/>
              </a:spcAft>
              <a:buSzPts val="1300"/>
              <a:buChar char="○"/>
              <a:defRPr sz="1300"/>
            </a:lvl5pPr>
            <a:lvl6pPr marL="2743200" lvl="5" indent="-311150" rtl="0">
              <a:spcBef>
                <a:spcPts val="600"/>
              </a:spcBef>
              <a:spcAft>
                <a:spcPts val="0"/>
              </a:spcAft>
              <a:buSzPts val="1300"/>
              <a:buChar char="■"/>
              <a:defRPr sz="1300"/>
            </a:lvl6pPr>
            <a:lvl7pPr marL="3200400" lvl="6" indent="-311150" rtl="0">
              <a:spcBef>
                <a:spcPts val="600"/>
              </a:spcBef>
              <a:spcAft>
                <a:spcPts val="0"/>
              </a:spcAft>
              <a:buSzPts val="1300"/>
              <a:buChar char="●"/>
              <a:defRPr sz="1300"/>
            </a:lvl7pPr>
            <a:lvl8pPr marL="3657600" lvl="7" indent="-311150" rtl="0">
              <a:spcBef>
                <a:spcPts val="600"/>
              </a:spcBef>
              <a:spcAft>
                <a:spcPts val="0"/>
              </a:spcAft>
              <a:buSzPts val="1300"/>
              <a:buChar char="○"/>
              <a:defRPr sz="1300"/>
            </a:lvl8pPr>
            <a:lvl9pPr marL="4114800" lvl="8" indent="-311150" rtl="0">
              <a:spcBef>
                <a:spcPts val="600"/>
              </a:spcBef>
              <a:spcAft>
                <a:spcPts val="600"/>
              </a:spcAft>
              <a:buSzPts val="1300"/>
              <a:buChar char="■"/>
              <a:defRPr sz="1300"/>
            </a:lvl9pPr>
          </a:lstStyle>
          <a:p>
            <a:endParaRPr/>
          </a:p>
        </p:txBody>
      </p:sp>
      <p:sp>
        <p:nvSpPr>
          <p:cNvPr id="45" name="Google Shape;45;p8"/>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46"/>
        <p:cNvGrpSpPr/>
        <p:nvPr/>
      </p:nvGrpSpPr>
      <p:grpSpPr>
        <a:xfrm>
          <a:off x="0" y="0"/>
          <a:ext cx="0" cy="0"/>
          <a:chOff x="0" y="0"/>
          <a:chExt cx="0" cy="0"/>
        </a:xfrm>
      </p:grpSpPr>
      <p:sp>
        <p:nvSpPr>
          <p:cNvPr id="47" name="Google Shape;47;p9"/>
          <p:cNvSpPr/>
          <p:nvPr/>
        </p:nvSpPr>
        <p:spPr>
          <a:xfrm>
            <a:off x="5733000" y="577350"/>
            <a:ext cx="3988800" cy="39888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48;p9"/>
          <p:cNvSpPr/>
          <p:nvPr/>
        </p:nvSpPr>
        <p:spPr>
          <a:xfrm rot="10800000">
            <a:off x="-223925" y="228600"/>
            <a:ext cx="1528200" cy="15282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49;p9"/>
          <p:cNvSpPr txBox="1">
            <a:spLocks noGrp="1"/>
          </p:cNvSpPr>
          <p:nvPr>
            <p:ph type="title"/>
          </p:nvPr>
        </p:nvSpPr>
        <p:spPr>
          <a:xfrm>
            <a:off x="855300" y="748950"/>
            <a:ext cx="4549500" cy="487500"/>
          </a:xfrm>
          <a:prstGeom prst="rect">
            <a:avLst/>
          </a:prstGeom>
        </p:spPr>
        <p:txBody>
          <a:bodyPr spcFirstLastPara="1" wrap="square" lIns="0" tIns="0" rIns="0" bIns="0" anchor="ctr" anchorCtr="0">
            <a:noAutofit/>
          </a:bodyPr>
          <a:lstStyle>
            <a:lvl1pPr lvl="0" rtl="0">
              <a:spcBef>
                <a:spcPts val="0"/>
              </a:spcBef>
              <a:spcAft>
                <a:spcPts val="0"/>
              </a:spcAft>
              <a:buSzPts val="3200"/>
              <a:buNone/>
              <a:defRPr/>
            </a:lvl1pPr>
            <a:lvl2pPr lvl="1" rtl="0">
              <a:spcBef>
                <a:spcPts val="0"/>
              </a:spcBef>
              <a:spcAft>
                <a:spcPts val="0"/>
              </a:spcAft>
              <a:buSzPts val="3200"/>
              <a:buNone/>
              <a:defRPr/>
            </a:lvl2pPr>
            <a:lvl3pPr lvl="2" rtl="0">
              <a:spcBef>
                <a:spcPts val="0"/>
              </a:spcBef>
              <a:spcAft>
                <a:spcPts val="0"/>
              </a:spcAft>
              <a:buSzPts val="3200"/>
              <a:buNone/>
              <a:defRPr/>
            </a:lvl3pPr>
            <a:lvl4pPr lvl="3" rtl="0">
              <a:spcBef>
                <a:spcPts val="0"/>
              </a:spcBef>
              <a:spcAft>
                <a:spcPts val="0"/>
              </a:spcAft>
              <a:buSzPts val="3200"/>
              <a:buNone/>
              <a:defRPr/>
            </a:lvl4pPr>
            <a:lvl5pPr lvl="4" rtl="0">
              <a:spcBef>
                <a:spcPts val="0"/>
              </a:spcBef>
              <a:spcAft>
                <a:spcPts val="0"/>
              </a:spcAft>
              <a:buSzPts val="3200"/>
              <a:buNone/>
              <a:defRPr/>
            </a:lvl5pPr>
            <a:lvl6pPr lvl="5" rtl="0">
              <a:spcBef>
                <a:spcPts val="0"/>
              </a:spcBef>
              <a:spcAft>
                <a:spcPts val="0"/>
              </a:spcAft>
              <a:buSzPts val="3200"/>
              <a:buNone/>
              <a:defRPr/>
            </a:lvl6pPr>
            <a:lvl7pPr lvl="6" rtl="0">
              <a:spcBef>
                <a:spcPts val="0"/>
              </a:spcBef>
              <a:spcAft>
                <a:spcPts val="0"/>
              </a:spcAft>
              <a:buSzPts val="3200"/>
              <a:buNone/>
              <a:defRPr/>
            </a:lvl7pPr>
            <a:lvl8pPr lvl="7" rtl="0">
              <a:spcBef>
                <a:spcPts val="0"/>
              </a:spcBef>
              <a:spcAft>
                <a:spcPts val="0"/>
              </a:spcAft>
              <a:buSzPts val="3200"/>
              <a:buNone/>
              <a:defRPr/>
            </a:lvl8pPr>
            <a:lvl9pPr lvl="8" rtl="0">
              <a:spcBef>
                <a:spcPts val="0"/>
              </a:spcBef>
              <a:spcAft>
                <a:spcPts val="0"/>
              </a:spcAft>
              <a:buSzPts val="3200"/>
              <a:buNone/>
              <a:defRPr/>
            </a:lvl9pPr>
          </a:lstStyle>
          <a:p>
            <a:endParaRPr/>
          </a:p>
        </p:txBody>
      </p:sp>
      <p:sp>
        <p:nvSpPr>
          <p:cNvPr id="50" name="Google Shape;50;p9"/>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Caption">
  <p:cSld name="CAPTION_ONLY">
    <p:spTree>
      <p:nvGrpSpPr>
        <p:cNvPr id="1" name="Shape 51"/>
        <p:cNvGrpSpPr/>
        <p:nvPr/>
      </p:nvGrpSpPr>
      <p:grpSpPr>
        <a:xfrm>
          <a:off x="0" y="0"/>
          <a:ext cx="0" cy="0"/>
          <a:chOff x="0" y="0"/>
          <a:chExt cx="0" cy="0"/>
        </a:xfrm>
      </p:grpSpPr>
      <p:sp>
        <p:nvSpPr>
          <p:cNvPr id="52" name="Google Shape;52;p10"/>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lgn="r" rtl="0">
              <a:spcBef>
                <a:spcPts val="0"/>
              </a:spcBef>
              <a:spcAft>
                <a:spcPts val="0"/>
              </a:spcAft>
              <a:buNone/>
            </a:pPr>
            <a:fld id="{00000000-1234-1234-1234-123412341234}" type="slidenum">
              <a:rPr lang="en"/>
              <a:t>‹#›</a:t>
            </a:fld>
            <a:endParaRPr/>
          </a:p>
        </p:txBody>
      </p:sp>
      <p:sp>
        <p:nvSpPr>
          <p:cNvPr id="53" name="Google Shape;53;p10"/>
          <p:cNvSpPr/>
          <p:nvPr/>
        </p:nvSpPr>
        <p:spPr>
          <a:xfrm rot="10800000">
            <a:off x="-223925" y="3397700"/>
            <a:ext cx="1528200" cy="15282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 name="Google Shape;54;p10"/>
          <p:cNvSpPr txBox="1">
            <a:spLocks noGrp="1"/>
          </p:cNvSpPr>
          <p:nvPr>
            <p:ph type="body" idx="1"/>
          </p:nvPr>
        </p:nvSpPr>
        <p:spPr>
          <a:xfrm>
            <a:off x="855300" y="4011550"/>
            <a:ext cx="7831500" cy="359100"/>
          </a:xfrm>
          <a:prstGeom prst="rect">
            <a:avLst/>
          </a:prstGeom>
        </p:spPr>
        <p:txBody>
          <a:bodyPr spcFirstLastPara="1" wrap="square" lIns="0" tIns="0" rIns="0" bIns="0" anchor="t" anchorCtr="0">
            <a:noAutofit/>
          </a:bodyPr>
          <a:lstStyle>
            <a:lvl1pPr marL="457200" lvl="0" indent="-228600" rtl="0">
              <a:spcBef>
                <a:spcPts val="360"/>
              </a:spcBef>
              <a:spcAft>
                <a:spcPts val="600"/>
              </a:spcAft>
              <a:buClr>
                <a:schemeClr val="dk1"/>
              </a:buClr>
              <a:buSzPts val="1600"/>
              <a:buNone/>
              <a:defRPr sz="1600">
                <a:solidFill>
                  <a:schemeClr val="dk1"/>
                </a:solidFill>
              </a:defRPr>
            </a:lvl1pPr>
          </a:lstStyle>
          <a:p>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lank - Illustration 1" type="blank">
  <p:cSld name="BLANK">
    <p:spTree>
      <p:nvGrpSpPr>
        <p:cNvPr id="1" name="Shape 55"/>
        <p:cNvGrpSpPr/>
        <p:nvPr/>
      </p:nvGrpSpPr>
      <p:grpSpPr>
        <a:xfrm>
          <a:off x="0" y="0"/>
          <a:ext cx="0" cy="0"/>
          <a:chOff x="0" y="0"/>
          <a:chExt cx="0" cy="0"/>
        </a:xfrm>
      </p:grpSpPr>
      <p:sp>
        <p:nvSpPr>
          <p:cNvPr id="56" name="Google Shape;56;p11"/>
          <p:cNvSpPr/>
          <p:nvPr/>
        </p:nvSpPr>
        <p:spPr>
          <a:xfrm>
            <a:off x="5733000" y="577350"/>
            <a:ext cx="3988800" cy="39888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 name="Google Shape;57;p11"/>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Blank - Illustration 2">
  <p:cSld name="BLANK_1">
    <p:spTree>
      <p:nvGrpSpPr>
        <p:cNvPr id="1" name="Shape 58"/>
        <p:cNvGrpSpPr/>
        <p:nvPr/>
      </p:nvGrpSpPr>
      <p:grpSpPr>
        <a:xfrm>
          <a:off x="0" y="0"/>
          <a:ext cx="0" cy="0"/>
          <a:chOff x="0" y="0"/>
          <a:chExt cx="0" cy="0"/>
        </a:xfrm>
      </p:grpSpPr>
      <p:sp>
        <p:nvSpPr>
          <p:cNvPr id="59" name="Google Shape;59;p12"/>
          <p:cNvSpPr/>
          <p:nvPr/>
        </p:nvSpPr>
        <p:spPr>
          <a:xfrm>
            <a:off x="5733000" y="577350"/>
            <a:ext cx="3988800" cy="3988800"/>
          </a:xfrm>
          <a:prstGeom prst="chord">
            <a:avLst>
              <a:gd name="adj1" fmla="val 2673960"/>
              <a:gd name="adj2" fmla="val 18921779"/>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60;p12"/>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Blank - Illustration 3">
  <p:cSld name="BLANK_1_1">
    <p:spTree>
      <p:nvGrpSpPr>
        <p:cNvPr id="1" name="Shape 61"/>
        <p:cNvGrpSpPr/>
        <p:nvPr/>
      </p:nvGrpSpPr>
      <p:grpSpPr>
        <a:xfrm>
          <a:off x="0" y="0"/>
          <a:ext cx="0" cy="0"/>
          <a:chOff x="0" y="0"/>
          <a:chExt cx="0" cy="0"/>
        </a:xfrm>
      </p:grpSpPr>
      <p:sp>
        <p:nvSpPr>
          <p:cNvPr id="62" name="Google Shape;62;p13"/>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Blank - Illustration 4">
  <p:cSld name="BLANK_1_1_1">
    <p:spTree>
      <p:nvGrpSpPr>
        <p:cNvPr id="1" name="Shape 63"/>
        <p:cNvGrpSpPr/>
        <p:nvPr/>
      </p:nvGrpSpPr>
      <p:grpSpPr>
        <a:xfrm>
          <a:off x="0" y="0"/>
          <a:ext cx="0" cy="0"/>
          <a:chOff x="0" y="0"/>
          <a:chExt cx="0" cy="0"/>
        </a:xfrm>
      </p:grpSpPr>
      <p:sp>
        <p:nvSpPr>
          <p:cNvPr id="64" name="Google Shape;64;p14"/>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Blank">
  <p:cSld name="BLANK_1_1_1_1">
    <p:spTree>
      <p:nvGrpSpPr>
        <p:cNvPr id="1" name="Shape 65"/>
        <p:cNvGrpSpPr/>
        <p:nvPr/>
      </p:nvGrpSpPr>
      <p:grpSpPr>
        <a:xfrm>
          <a:off x="0" y="0"/>
          <a:ext cx="0" cy="0"/>
          <a:chOff x="0" y="0"/>
          <a:chExt cx="0" cy="0"/>
        </a:xfrm>
      </p:grpSpPr>
      <p:sp>
        <p:nvSpPr>
          <p:cNvPr id="66" name="Google Shape;66;p15"/>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855300" y="748950"/>
            <a:ext cx="4549500" cy="487500"/>
          </a:xfrm>
          <a:prstGeom prst="rect">
            <a:avLst/>
          </a:prstGeom>
          <a:noFill/>
          <a:ln>
            <a:noFill/>
          </a:ln>
        </p:spPr>
        <p:txBody>
          <a:bodyPr spcFirstLastPara="1" wrap="square" lIns="0" tIns="0" rIns="0" bIns="0" anchor="ctr" anchorCtr="0">
            <a:noAutofit/>
          </a:bodyPr>
          <a:lstStyle>
            <a:lvl1pPr lvl="0" rtl="0">
              <a:lnSpc>
                <a:spcPct val="90000"/>
              </a:lnSpc>
              <a:spcBef>
                <a:spcPts val="0"/>
              </a:spcBef>
              <a:spcAft>
                <a:spcPts val="0"/>
              </a:spcAft>
              <a:buClr>
                <a:schemeClr val="dk1"/>
              </a:buClr>
              <a:buSzPts val="3200"/>
              <a:buFont typeface="Playfair Display Medium"/>
              <a:buNone/>
              <a:defRPr sz="3200">
                <a:solidFill>
                  <a:schemeClr val="dk1"/>
                </a:solidFill>
                <a:latin typeface="Playfair Display Medium"/>
                <a:ea typeface="Playfair Display Medium"/>
                <a:cs typeface="Playfair Display Medium"/>
                <a:sym typeface="Playfair Display Medium"/>
              </a:defRPr>
            </a:lvl1pPr>
            <a:lvl2pPr lvl="1" rtl="0">
              <a:lnSpc>
                <a:spcPct val="90000"/>
              </a:lnSpc>
              <a:spcBef>
                <a:spcPts val="0"/>
              </a:spcBef>
              <a:spcAft>
                <a:spcPts val="0"/>
              </a:spcAft>
              <a:buClr>
                <a:schemeClr val="dk1"/>
              </a:buClr>
              <a:buSzPts val="3200"/>
              <a:buFont typeface="Playfair Display Medium"/>
              <a:buNone/>
              <a:defRPr sz="3200">
                <a:solidFill>
                  <a:schemeClr val="dk1"/>
                </a:solidFill>
                <a:latin typeface="Playfair Display Medium"/>
                <a:ea typeface="Playfair Display Medium"/>
                <a:cs typeface="Playfair Display Medium"/>
                <a:sym typeface="Playfair Display Medium"/>
              </a:defRPr>
            </a:lvl2pPr>
            <a:lvl3pPr lvl="2" rtl="0">
              <a:lnSpc>
                <a:spcPct val="90000"/>
              </a:lnSpc>
              <a:spcBef>
                <a:spcPts val="0"/>
              </a:spcBef>
              <a:spcAft>
                <a:spcPts val="0"/>
              </a:spcAft>
              <a:buClr>
                <a:schemeClr val="dk1"/>
              </a:buClr>
              <a:buSzPts val="3200"/>
              <a:buFont typeface="Playfair Display Medium"/>
              <a:buNone/>
              <a:defRPr sz="3200">
                <a:solidFill>
                  <a:schemeClr val="dk1"/>
                </a:solidFill>
                <a:latin typeface="Playfair Display Medium"/>
                <a:ea typeface="Playfair Display Medium"/>
                <a:cs typeface="Playfair Display Medium"/>
                <a:sym typeface="Playfair Display Medium"/>
              </a:defRPr>
            </a:lvl3pPr>
            <a:lvl4pPr lvl="3" rtl="0">
              <a:lnSpc>
                <a:spcPct val="90000"/>
              </a:lnSpc>
              <a:spcBef>
                <a:spcPts val="0"/>
              </a:spcBef>
              <a:spcAft>
                <a:spcPts val="0"/>
              </a:spcAft>
              <a:buClr>
                <a:schemeClr val="dk1"/>
              </a:buClr>
              <a:buSzPts val="3200"/>
              <a:buFont typeface="Playfair Display Medium"/>
              <a:buNone/>
              <a:defRPr sz="3200">
                <a:solidFill>
                  <a:schemeClr val="dk1"/>
                </a:solidFill>
                <a:latin typeface="Playfair Display Medium"/>
                <a:ea typeface="Playfair Display Medium"/>
                <a:cs typeface="Playfair Display Medium"/>
                <a:sym typeface="Playfair Display Medium"/>
              </a:defRPr>
            </a:lvl4pPr>
            <a:lvl5pPr lvl="4" rtl="0">
              <a:lnSpc>
                <a:spcPct val="90000"/>
              </a:lnSpc>
              <a:spcBef>
                <a:spcPts val="0"/>
              </a:spcBef>
              <a:spcAft>
                <a:spcPts val="0"/>
              </a:spcAft>
              <a:buClr>
                <a:schemeClr val="dk1"/>
              </a:buClr>
              <a:buSzPts val="3200"/>
              <a:buFont typeface="Playfair Display Medium"/>
              <a:buNone/>
              <a:defRPr sz="3200">
                <a:solidFill>
                  <a:schemeClr val="dk1"/>
                </a:solidFill>
                <a:latin typeface="Playfair Display Medium"/>
                <a:ea typeface="Playfair Display Medium"/>
                <a:cs typeface="Playfair Display Medium"/>
                <a:sym typeface="Playfair Display Medium"/>
              </a:defRPr>
            </a:lvl5pPr>
            <a:lvl6pPr lvl="5" rtl="0">
              <a:lnSpc>
                <a:spcPct val="90000"/>
              </a:lnSpc>
              <a:spcBef>
                <a:spcPts val="0"/>
              </a:spcBef>
              <a:spcAft>
                <a:spcPts val="0"/>
              </a:spcAft>
              <a:buClr>
                <a:schemeClr val="dk1"/>
              </a:buClr>
              <a:buSzPts val="3200"/>
              <a:buFont typeface="Playfair Display Medium"/>
              <a:buNone/>
              <a:defRPr sz="3200">
                <a:solidFill>
                  <a:schemeClr val="dk1"/>
                </a:solidFill>
                <a:latin typeface="Playfair Display Medium"/>
                <a:ea typeface="Playfair Display Medium"/>
                <a:cs typeface="Playfair Display Medium"/>
                <a:sym typeface="Playfair Display Medium"/>
              </a:defRPr>
            </a:lvl6pPr>
            <a:lvl7pPr lvl="6" rtl="0">
              <a:lnSpc>
                <a:spcPct val="90000"/>
              </a:lnSpc>
              <a:spcBef>
                <a:spcPts val="0"/>
              </a:spcBef>
              <a:spcAft>
                <a:spcPts val="0"/>
              </a:spcAft>
              <a:buClr>
                <a:schemeClr val="dk1"/>
              </a:buClr>
              <a:buSzPts val="3200"/>
              <a:buFont typeface="Playfair Display Medium"/>
              <a:buNone/>
              <a:defRPr sz="3200">
                <a:solidFill>
                  <a:schemeClr val="dk1"/>
                </a:solidFill>
                <a:latin typeface="Playfair Display Medium"/>
                <a:ea typeface="Playfair Display Medium"/>
                <a:cs typeface="Playfair Display Medium"/>
                <a:sym typeface="Playfair Display Medium"/>
              </a:defRPr>
            </a:lvl7pPr>
            <a:lvl8pPr lvl="7" rtl="0">
              <a:lnSpc>
                <a:spcPct val="90000"/>
              </a:lnSpc>
              <a:spcBef>
                <a:spcPts val="0"/>
              </a:spcBef>
              <a:spcAft>
                <a:spcPts val="0"/>
              </a:spcAft>
              <a:buClr>
                <a:schemeClr val="dk1"/>
              </a:buClr>
              <a:buSzPts val="3200"/>
              <a:buFont typeface="Playfair Display Medium"/>
              <a:buNone/>
              <a:defRPr sz="3200">
                <a:solidFill>
                  <a:schemeClr val="dk1"/>
                </a:solidFill>
                <a:latin typeface="Playfair Display Medium"/>
                <a:ea typeface="Playfair Display Medium"/>
                <a:cs typeface="Playfair Display Medium"/>
                <a:sym typeface="Playfair Display Medium"/>
              </a:defRPr>
            </a:lvl8pPr>
            <a:lvl9pPr lvl="8" rtl="0">
              <a:lnSpc>
                <a:spcPct val="90000"/>
              </a:lnSpc>
              <a:spcBef>
                <a:spcPts val="0"/>
              </a:spcBef>
              <a:spcAft>
                <a:spcPts val="0"/>
              </a:spcAft>
              <a:buClr>
                <a:schemeClr val="dk1"/>
              </a:buClr>
              <a:buSzPts val="3200"/>
              <a:buFont typeface="Playfair Display Medium"/>
              <a:buNone/>
              <a:defRPr sz="3200">
                <a:solidFill>
                  <a:schemeClr val="dk1"/>
                </a:solidFill>
                <a:latin typeface="Playfair Display Medium"/>
                <a:ea typeface="Playfair Display Medium"/>
                <a:cs typeface="Playfair Display Medium"/>
                <a:sym typeface="Playfair Display Medium"/>
              </a:defRPr>
            </a:lvl9pPr>
          </a:lstStyle>
          <a:p>
            <a:endParaRPr/>
          </a:p>
        </p:txBody>
      </p:sp>
      <p:sp>
        <p:nvSpPr>
          <p:cNvPr id="7" name="Google Shape;7;p1"/>
          <p:cNvSpPr txBox="1">
            <a:spLocks noGrp="1"/>
          </p:cNvSpPr>
          <p:nvPr>
            <p:ph type="body" idx="1"/>
          </p:nvPr>
        </p:nvSpPr>
        <p:spPr>
          <a:xfrm>
            <a:off x="855300" y="1506348"/>
            <a:ext cx="4549500" cy="3033900"/>
          </a:xfrm>
          <a:prstGeom prst="rect">
            <a:avLst/>
          </a:prstGeom>
          <a:noFill/>
          <a:ln>
            <a:noFill/>
          </a:ln>
        </p:spPr>
        <p:txBody>
          <a:bodyPr spcFirstLastPara="1" wrap="square" lIns="0" tIns="0" rIns="0" bIns="0" anchor="t" anchorCtr="0">
            <a:noAutofit/>
          </a:bodyPr>
          <a:lstStyle>
            <a:lvl1pPr marL="457200" lvl="0" indent="-355600" rtl="0">
              <a:lnSpc>
                <a:spcPct val="115000"/>
              </a:lnSpc>
              <a:spcBef>
                <a:spcPts val="600"/>
              </a:spcBef>
              <a:spcAft>
                <a:spcPts val="0"/>
              </a:spcAft>
              <a:buClr>
                <a:schemeClr val="accent2"/>
              </a:buClr>
              <a:buSzPts val="2000"/>
              <a:buFont typeface="Inter Light"/>
              <a:buChar char="✓"/>
              <a:defRPr sz="2000">
                <a:solidFill>
                  <a:schemeClr val="dk2"/>
                </a:solidFill>
                <a:latin typeface="Inter Light"/>
                <a:ea typeface="Inter Light"/>
                <a:cs typeface="Inter Light"/>
                <a:sym typeface="Inter Light"/>
              </a:defRPr>
            </a:lvl1pPr>
            <a:lvl2pPr marL="914400" lvl="1" indent="-355600" rtl="0">
              <a:lnSpc>
                <a:spcPct val="115000"/>
              </a:lnSpc>
              <a:spcBef>
                <a:spcPts val="600"/>
              </a:spcBef>
              <a:spcAft>
                <a:spcPts val="0"/>
              </a:spcAft>
              <a:buClr>
                <a:schemeClr val="accent2"/>
              </a:buClr>
              <a:buSzPts val="2000"/>
              <a:buFont typeface="Inter Light"/>
              <a:buChar char="○"/>
              <a:defRPr sz="2000">
                <a:solidFill>
                  <a:schemeClr val="dk2"/>
                </a:solidFill>
                <a:latin typeface="Inter Light"/>
                <a:ea typeface="Inter Light"/>
                <a:cs typeface="Inter Light"/>
                <a:sym typeface="Inter Light"/>
              </a:defRPr>
            </a:lvl2pPr>
            <a:lvl3pPr marL="1371600" lvl="2" indent="-355600" rtl="0">
              <a:lnSpc>
                <a:spcPct val="115000"/>
              </a:lnSpc>
              <a:spcBef>
                <a:spcPts val="600"/>
              </a:spcBef>
              <a:spcAft>
                <a:spcPts val="0"/>
              </a:spcAft>
              <a:buClr>
                <a:schemeClr val="accent1"/>
              </a:buClr>
              <a:buSzPts val="2000"/>
              <a:buFont typeface="Inter Light"/>
              <a:buChar char="●"/>
              <a:defRPr sz="2000">
                <a:solidFill>
                  <a:schemeClr val="dk2"/>
                </a:solidFill>
                <a:latin typeface="Inter Light"/>
                <a:ea typeface="Inter Light"/>
                <a:cs typeface="Inter Light"/>
                <a:sym typeface="Inter Light"/>
              </a:defRPr>
            </a:lvl3pPr>
            <a:lvl4pPr marL="1828800" lvl="3" indent="-355600" rtl="0">
              <a:lnSpc>
                <a:spcPct val="115000"/>
              </a:lnSpc>
              <a:spcBef>
                <a:spcPts val="600"/>
              </a:spcBef>
              <a:spcAft>
                <a:spcPts val="0"/>
              </a:spcAft>
              <a:buClr>
                <a:schemeClr val="accent1"/>
              </a:buClr>
              <a:buSzPts val="2000"/>
              <a:buFont typeface="Inter Light"/>
              <a:buChar char="●"/>
              <a:defRPr sz="2000">
                <a:solidFill>
                  <a:schemeClr val="dk2"/>
                </a:solidFill>
                <a:latin typeface="Inter Light"/>
                <a:ea typeface="Inter Light"/>
                <a:cs typeface="Inter Light"/>
                <a:sym typeface="Inter Light"/>
              </a:defRPr>
            </a:lvl4pPr>
            <a:lvl5pPr marL="2286000" lvl="4" indent="-355600" rtl="0">
              <a:lnSpc>
                <a:spcPct val="115000"/>
              </a:lnSpc>
              <a:spcBef>
                <a:spcPts val="600"/>
              </a:spcBef>
              <a:spcAft>
                <a:spcPts val="0"/>
              </a:spcAft>
              <a:buClr>
                <a:schemeClr val="dk2"/>
              </a:buClr>
              <a:buSzPts val="2000"/>
              <a:buFont typeface="Inter Light"/>
              <a:buChar char="○"/>
              <a:defRPr sz="2000">
                <a:solidFill>
                  <a:schemeClr val="dk2"/>
                </a:solidFill>
                <a:latin typeface="Inter Light"/>
                <a:ea typeface="Inter Light"/>
                <a:cs typeface="Inter Light"/>
                <a:sym typeface="Inter Light"/>
              </a:defRPr>
            </a:lvl5pPr>
            <a:lvl6pPr marL="2743200" lvl="5" indent="-355600" rtl="0">
              <a:lnSpc>
                <a:spcPct val="115000"/>
              </a:lnSpc>
              <a:spcBef>
                <a:spcPts val="600"/>
              </a:spcBef>
              <a:spcAft>
                <a:spcPts val="0"/>
              </a:spcAft>
              <a:buClr>
                <a:schemeClr val="dk2"/>
              </a:buClr>
              <a:buSzPts val="2000"/>
              <a:buFont typeface="Inter Light"/>
              <a:buChar char="■"/>
              <a:defRPr sz="2000">
                <a:solidFill>
                  <a:schemeClr val="dk2"/>
                </a:solidFill>
                <a:latin typeface="Inter Light"/>
                <a:ea typeface="Inter Light"/>
                <a:cs typeface="Inter Light"/>
                <a:sym typeface="Inter Light"/>
              </a:defRPr>
            </a:lvl6pPr>
            <a:lvl7pPr marL="3200400" lvl="6" indent="-355600" rtl="0">
              <a:lnSpc>
                <a:spcPct val="115000"/>
              </a:lnSpc>
              <a:spcBef>
                <a:spcPts val="600"/>
              </a:spcBef>
              <a:spcAft>
                <a:spcPts val="0"/>
              </a:spcAft>
              <a:buClr>
                <a:schemeClr val="dk2"/>
              </a:buClr>
              <a:buSzPts val="2000"/>
              <a:buFont typeface="Inter Light"/>
              <a:buChar char="●"/>
              <a:defRPr sz="2000">
                <a:solidFill>
                  <a:schemeClr val="dk2"/>
                </a:solidFill>
                <a:latin typeface="Inter Light"/>
                <a:ea typeface="Inter Light"/>
                <a:cs typeface="Inter Light"/>
                <a:sym typeface="Inter Light"/>
              </a:defRPr>
            </a:lvl7pPr>
            <a:lvl8pPr marL="3657600" lvl="7" indent="-355600" rtl="0">
              <a:lnSpc>
                <a:spcPct val="115000"/>
              </a:lnSpc>
              <a:spcBef>
                <a:spcPts val="600"/>
              </a:spcBef>
              <a:spcAft>
                <a:spcPts val="0"/>
              </a:spcAft>
              <a:buClr>
                <a:schemeClr val="dk2"/>
              </a:buClr>
              <a:buSzPts val="2000"/>
              <a:buFont typeface="Inter Light"/>
              <a:buChar char="○"/>
              <a:defRPr sz="2000">
                <a:solidFill>
                  <a:schemeClr val="dk2"/>
                </a:solidFill>
                <a:latin typeface="Inter Light"/>
                <a:ea typeface="Inter Light"/>
                <a:cs typeface="Inter Light"/>
                <a:sym typeface="Inter Light"/>
              </a:defRPr>
            </a:lvl8pPr>
            <a:lvl9pPr marL="4114800" lvl="8" indent="-355600" rtl="0">
              <a:lnSpc>
                <a:spcPct val="115000"/>
              </a:lnSpc>
              <a:spcBef>
                <a:spcPts val="600"/>
              </a:spcBef>
              <a:spcAft>
                <a:spcPts val="600"/>
              </a:spcAft>
              <a:buClr>
                <a:schemeClr val="dk2"/>
              </a:buClr>
              <a:buSzPts val="2000"/>
              <a:buFont typeface="Inter Light"/>
              <a:buChar char="■"/>
              <a:defRPr sz="2000">
                <a:solidFill>
                  <a:schemeClr val="dk2"/>
                </a:solidFill>
                <a:latin typeface="Inter Light"/>
                <a:ea typeface="Inter Light"/>
                <a:cs typeface="Inter Light"/>
                <a:sym typeface="Inter Light"/>
              </a:defRPr>
            </a:lvl9pPr>
          </a:lstStyle>
          <a:p>
            <a:endParaRPr/>
          </a:p>
        </p:txBody>
      </p:sp>
      <p:sp>
        <p:nvSpPr>
          <p:cNvPr id="8" name="Google Shape;8;p1"/>
          <p:cNvSpPr txBox="1">
            <a:spLocks noGrp="1"/>
          </p:cNvSpPr>
          <p:nvPr>
            <p:ph type="sldNum" idx="12"/>
          </p:nvPr>
        </p:nvSpPr>
        <p:spPr>
          <a:xfrm>
            <a:off x="8404384" y="4673651"/>
            <a:ext cx="548700" cy="393600"/>
          </a:xfrm>
          <a:prstGeom prst="rect">
            <a:avLst/>
          </a:prstGeom>
          <a:noFill/>
          <a:ln>
            <a:noFill/>
          </a:ln>
        </p:spPr>
        <p:txBody>
          <a:bodyPr spcFirstLastPara="1" wrap="square" lIns="0" tIns="0" rIns="0" bIns="0" anchor="ctr" anchorCtr="0">
            <a:noAutofit/>
          </a:bodyPr>
          <a:lstStyle>
            <a:lvl1pPr lvl="0" algn="r" rtl="0">
              <a:buNone/>
              <a:defRPr sz="1200">
                <a:solidFill>
                  <a:schemeClr val="accent2"/>
                </a:solidFill>
                <a:latin typeface="Inter Medium"/>
                <a:ea typeface="Inter Medium"/>
                <a:cs typeface="Inter Medium"/>
                <a:sym typeface="Inter Medium"/>
              </a:defRPr>
            </a:lvl1pPr>
            <a:lvl2pPr lvl="1" algn="r" rtl="0">
              <a:buNone/>
              <a:defRPr sz="1200">
                <a:solidFill>
                  <a:schemeClr val="accent2"/>
                </a:solidFill>
                <a:latin typeface="Inter Medium"/>
                <a:ea typeface="Inter Medium"/>
                <a:cs typeface="Inter Medium"/>
                <a:sym typeface="Inter Medium"/>
              </a:defRPr>
            </a:lvl2pPr>
            <a:lvl3pPr lvl="2" algn="r" rtl="0">
              <a:buNone/>
              <a:defRPr sz="1200">
                <a:solidFill>
                  <a:schemeClr val="accent2"/>
                </a:solidFill>
                <a:latin typeface="Inter Medium"/>
                <a:ea typeface="Inter Medium"/>
                <a:cs typeface="Inter Medium"/>
                <a:sym typeface="Inter Medium"/>
              </a:defRPr>
            </a:lvl3pPr>
            <a:lvl4pPr lvl="3" algn="r" rtl="0">
              <a:buNone/>
              <a:defRPr sz="1200">
                <a:solidFill>
                  <a:schemeClr val="accent2"/>
                </a:solidFill>
                <a:latin typeface="Inter Medium"/>
                <a:ea typeface="Inter Medium"/>
                <a:cs typeface="Inter Medium"/>
                <a:sym typeface="Inter Medium"/>
              </a:defRPr>
            </a:lvl4pPr>
            <a:lvl5pPr lvl="4" algn="r" rtl="0">
              <a:buNone/>
              <a:defRPr sz="1200">
                <a:solidFill>
                  <a:schemeClr val="accent2"/>
                </a:solidFill>
                <a:latin typeface="Inter Medium"/>
                <a:ea typeface="Inter Medium"/>
                <a:cs typeface="Inter Medium"/>
                <a:sym typeface="Inter Medium"/>
              </a:defRPr>
            </a:lvl5pPr>
            <a:lvl6pPr lvl="5" algn="r" rtl="0">
              <a:buNone/>
              <a:defRPr sz="1200">
                <a:solidFill>
                  <a:schemeClr val="accent2"/>
                </a:solidFill>
                <a:latin typeface="Inter Medium"/>
                <a:ea typeface="Inter Medium"/>
                <a:cs typeface="Inter Medium"/>
                <a:sym typeface="Inter Medium"/>
              </a:defRPr>
            </a:lvl6pPr>
            <a:lvl7pPr lvl="6" algn="r" rtl="0">
              <a:buNone/>
              <a:defRPr sz="1200">
                <a:solidFill>
                  <a:schemeClr val="accent2"/>
                </a:solidFill>
                <a:latin typeface="Inter Medium"/>
                <a:ea typeface="Inter Medium"/>
                <a:cs typeface="Inter Medium"/>
                <a:sym typeface="Inter Medium"/>
              </a:defRPr>
            </a:lvl7pPr>
            <a:lvl8pPr lvl="7" algn="r" rtl="0">
              <a:buNone/>
              <a:defRPr sz="1200">
                <a:solidFill>
                  <a:schemeClr val="accent2"/>
                </a:solidFill>
                <a:latin typeface="Inter Medium"/>
                <a:ea typeface="Inter Medium"/>
                <a:cs typeface="Inter Medium"/>
                <a:sym typeface="Inter Medium"/>
              </a:defRPr>
            </a:lvl8pPr>
            <a:lvl9pPr lvl="8" algn="r" rtl="0">
              <a:buNone/>
              <a:defRPr sz="1200">
                <a:solidFill>
                  <a:schemeClr val="accent2"/>
                </a:solidFill>
                <a:latin typeface="Inter Medium"/>
                <a:ea typeface="Inter Medium"/>
                <a:cs typeface="Inter Medium"/>
                <a:sym typeface="Inter Medium"/>
              </a:defRPr>
            </a:lvl9pPr>
          </a:lstStyle>
          <a:p>
            <a:pPr marL="0" lvl="0" indent="0" algn="r" rtl="0">
              <a:spcBef>
                <a:spcPts val="0"/>
              </a:spcBef>
              <a:spcAft>
                <a:spcPts val="0"/>
              </a:spcAft>
              <a:buNone/>
            </a:pPr>
            <a:fld id="{00000000-1234-1234-1234-123412341234}" type="slidenum">
              <a:rPr lang="en"/>
              <a:t>‹#›</a:t>
            </a:fld>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 id="2147483660" r:id="rId13"/>
    <p:sldLayoutId id="2147483661" r:id="rId14"/>
  </p:sldLayoutIdLst>
  <p:transition>
    <p:fade thruBlk="1"/>
  </p:transition>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4.xml"/><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5.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5.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4.xml"/></Relationships>
</file>

<file path=ppt/slides/_rels/slide9.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9.xml"/><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5.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5.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5.xml"/></Relationships>
</file>

<file path=ppt/slides/_rels/slide1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4.xml"/><Relationship Id="rId1" Type="http://schemas.openxmlformats.org/officeDocument/2006/relationships/slideLayout" Target="../slideLayouts/slideLayout14.xml"/></Relationships>
</file>

<file path=ppt/slides/_rels/slide15.xml.rels><?xml version="1.0" encoding="UTF-8" standalone="yes"?>
<Relationships xmlns="http://schemas.openxmlformats.org/package/2006/relationships"><Relationship Id="rId3" Type="http://schemas.openxmlformats.org/officeDocument/2006/relationships/image" Target="../media/image5.jpg"/><Relationship Id="rId2" Type="http://schemas.openxmlformats.org/officeDocument/2006/relationships/notesSlide" Target="../notesSlides/notesSlide15.xml"/><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5.xml"/></Relationships>
</file>

<file path=ppt/slides/_rels/slide17.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17.xml"/><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5.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5.xml"/></Relationships>
</file>

<file path=ppt/slides/_rels/slide20.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notesSlide" Target="../notesSlides/notesSlide20.xml"/><Relationship Id="rId1" Type="http://schemas.openxmlformats.org/officeDocument/2006/relationships/slideLayout" Target="../slideLayouts/slideLayout4.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5.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14.xml"/></Relationships>
</file>

<file path=ppt/slides/_rels/slide23.xml.rels><?xml version="1.0" encoding="UTF-8" standalone="yes"?>
<Relationships xmlns="http://schemas.openxmlformats.org/package/2006/relationships"><Relationship Id="rId3" Type="http://schemas.openxmlformats.org/officeDocument/2006/relationships/image" Target="../media/image8.jpg"/><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notesSlide" Target="../notesSlides/notesSlide24.xml"/><Relationship Id="rId1" Type="http://schemas.openxmlformats.org/officeDocument/2006/relationships/slideLayout" Target="../slideLayouts/slideLayout4.xml"/></Relationships>
</file>

<file path=ppt/slides/_rels/slide2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5.xml"/><Relationship Id="rId1" Type="http://schemas.openxmlformats.org/officeDocument/2006/relationships/slideLayout" Target="../slideLayouts/slideLayout14.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5.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5.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5.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5.xml"/></Relationships>
</file>

<file path=ppt/slides/_rels/slide30.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30.xml"/><Relationship Id="rId1" Type="http://schemas.openxmlformats.org/officeDocument/2006/relationships/slideLayout" Target="../slideLayouts/slideLayout4.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5.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5.xml"/></Relationships>
</file>

<file path=ppt/slides/_rels/slide3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33.xml"/><Relationship Id="rId1" Type="http://schemas.openxmlformats.org/officeDocument/2006/relationships/slideLayout" Target="../slideLayouts/slideLayout14.xml"/></Relationships>
</file>

<file path=ppt/slides/_rels/slide34.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notesSlide" Target="../notesSlides/notesSlide34.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3.xml"/></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36.xml"/><Relationship Id="rId1" Type="http://schemas.openxmlformats.org/officeDocument/2006/relationships/slideLayout" Target="../slideLayouts/slideLayout3.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5.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5.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5.xml"/></Relationships>
</file>

<file path=ppt/slides/_rels/slide40.xml.rels><?xml version="1.0" encoding="UTF-8" standalone="yes"?>
<Relationships xmlns="http://schemas.openxmlformats.org/package/2006/relationships"><Relationship Id="rId3" Type="http://schemas.openxmlformats.org/officeDocument/2006/relationships/image" Target="../media/image12.jpg"/><Relationship Id="rId2" Type="http://schemas.openxmlformats.org/officeDocument/2006/relationships/notesSlide" Target="../notesSlides/notesSlide40.xml"/><Relationship Id="rId1" Type="http://schemas.openxmlformats.org/officeDocument/2006/relationships/slideLayout" Target="../slideLayouts/slideLayout4.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5.xml"/></Relationships>
</file>

<file path=ppt/slides/_rels/slide42.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5.xml"/></Relationships>
</file>

<file path=ppt/slides/_rels/slide4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43.xml"/><Relationship Id="rId1" Type="http://schemas.openxmlformats.org/officeDocument/2006/relationships/slideLayout" Target="../slideLayouts/slideLayout14.xml"/></Relationships>
</file>

<file path=ppt/slides/_rels/slide44.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notesSlide" Target="../notesSlides/notesSlide44.xml"/><Relationship Id="rId1" Type="http://schemas.openxmlformats.org/officeDocument/2006/relationships/slideLayout" Target="../slideLayouts/slideLayout14.xml"/></Relationships>
</file>

<file path=ppt/slides/_rels/slide45.xml.rels><?xml version="1.0" encoding="UTF-8" standalone="yes"?>
<Relationships xmlns="http://schemas.openxmlformats.org/package/2006/relationships"><Relationship Id="rId2" Type="http://schemas.openxmlformats.org/officeDocument/2006/relationships/notesSlide" Target="../notesSlides/notesSlide45.xml"/><Relationship Id="rId1" Type="http://schemas.openxmlformats.org/officeDocument/2006/relationships/slideLayout" Target="../slideLayouts/slideLayout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70"/>
        <p:cNvGrpSpPr/>
        <p:nvPr/>
      </p:nvGrpSpPr>
      <p:grpSpPr>
        <a:xfrm>
          <a:off x="0" y="0"/>
          <a:ext cx="0" cy="0"/>
          <a:chOff x="0" y="0"/>
          <a:chExt cx="0" cy="0"/>
        </a:xfrm>
      </p:grpSpPr>
      <p:sp>
        <p:nvSpPr>
          <p:cNvPr id="71" name="Google Shape;71;p16"/>
          <p:cNvSpPr txBox="1">
            <a:spLocks noGrp="1"/>
          </p:cNvSpPr>
          <p:nvPr>
            <p:ph type="ctrTitle"/>
          </p:nvPr>
        </p:nvSpPr>
        <p:spPr>
          <a:xfrm>
            <a:off x="685800" y="1569375"/>
            <a:ext cx="3942300" cy="20046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t>幾位馬利亞</a:t>
            </a:r>
            <a:endParaRPr>
              <a:latin typeface="Playfair Display"/>
              <a:ea typeface="Playfair Display"/>
              <a:cs typeface="Playfair Display"/>
              <a:sym typeface="Playfair Display"/>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75"/>
        <p:cNvGrpSpPr/>
        <p:nvPr/>
      </p:nvGrpSpPr>
      <p:grpSpPr>
        <a:xfrm>
          <a:off x="0" y="0"/>
          <a:ext cx="0" cy="0"/>
          <a:chOff x="0" y="0"/>
          <a:chExt cx="0" cy="0"/>
        </a:xfrm>
      </p:grpSpPr>
      <p:sp>
        <p:nvSpPr>
          <p:cNvPr id="76" name="Google Shape;76;p17"/>
          <p:cNvSpPr txBox="1">
            <a:spLocks noGrp="1"/>
          </p:cNvSpPr>
          <p:nvPr>
            <p:ph type="body" idx="1"/>
          </p:nvPr>
        </p:nvSpPr>
        <p:spPr>
          <a:xfrm>
            <a:off x="1219200" y="790200"/>
            <a:ext cx="6573900" cy="31410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1800">
                <a:solidFill>
                  <a:schemeClr val="dk1"/>
                </a:solidFill>
                <a:latin typeface="Inter"/>
                <a:ea typeface="Inter"/>
                <a:cs typeface="Inter"/>
                <a:sym typeface="Inter"/>
              </a:rPr>
              <a:t>神為了救贖人類，與人立約。以舊約為影子．新約為實體，在舊約談及神為其百姓預備救恩，在新約中則完成了所應許的救恩．全本聖經的焦點就是主耶穌基督。</a:t>
            </a:r>
            <a:endParaRPr sz="1800">
              <a:solidFill>
                <a:schemeClr val="dk1"/>
              </a:solidFill>
              <a:latin typeface="Inter"/>
              <a:ea typeface="Inter"/>
              <a:cs typeface="Inter"/>
              <a:sym typeface="Inter"/>
            </a:endParaRPr>
          </a:p>
          <a:p>
            <a:pPr marL="0" lvl="0" indent="0" algn="l" rtl="0">
              <a:spcBef>
                <a:spcPts val="0"/>
              </a:spcBef>
              <a:spcAft>
                <a:spcPts val="0"/>
              </a:spcAft>
              <a:buNone/>
            </a:pPr>
            <a:endParaRPr sz="1800">
              <a:solidFill>
                <a:schemeClr val="dk1"/>
              </a:solidFill>
              <a:latin typeface="Inter"/>
              <a:ea typeface="Inter"/>
              <a:cs typeface="Inter"/>
              <a:sym typeface="Inter"/>
            </a:endParaRPr>
          </a:p>
          <a:p>
            <a:pPr marL="0" lvl="0" indent="0" algn="l" rtl="0">
              <a:spcBef>
                <a:spcPts val="0"/>
              </a:spcBef>
              <a:spcAft>
                <a:spcPts val="0"/>
              </a:spcAft>
              <a:buNone/>
            </a:pPr>
            <a:r>
              <a:rPr lang="en" sz="1800">
                <a:solidFill>
                  <a:schemeClr val="dk1"/>
                </a:solidFill>
                <a:latin typeface="Inter"/>
                <a:ea typeface="Inter"/>
                <a:cs typeface="Inter"/>
                <a:sym typeface="Inter"/>
              </a:rPr>
              <a:t>新約聖經中同名叫馬利亞的婦女共有六人。為了有所分别，聖經學者特别在她們的名字上，冠以不同的稱呼，以方便區分：</a:t>
            </a:r>
            <a:endParaRPr sz="1800">
              <a:solidFill>
                <a:schemeClr val="dk1"/>
              </a:solidFill>
              <a:latin typeface="Inter"/>
              <a:ea typeface="Inter"/>
              <a:cs typeface="Inter"/>
              <a:sym typeface="Inter"/>
            </a:endParaRPr>
          </a:p>
          <a:p>
            <a:pPr marL="0" lvl="0" indent="0" algn="l" rtl="0">
              <a:spcBef>
                <a:spcPts val="0"/>
              </a:spcBef>
              <a:spcAft>
                <a:spcPts val="0"/>
              </a:spcAft>
              <a:buNone/>
            </a:pPr>
            <a:r>
              <a:rPr lang="en" sz="1800">
                <a:solidFill>
                  <a:schemeClr val="dk1"/>
                </a:solidFill>
                <a:latin typeface="Inter"/>
                <a:ea typeface="Inter"/>
                <a:cs typeface="Inter"/>
                <a:sym typeface="Inter"/>
              </a:rPr>
              <a:t>1）耶穌的母親馬利亞或是拿撒勒的馬利亞。</a:t>
            </a:r>
            <a:endParaRPr sz="1800">
              <a:solidFill>
                <a:schemeClr val="dk1"/>
              </a:solidFill>
              <a:latin typeface="Inter"/>
              <a:ea typeface="Inter"/>
              <a:cs typeface="Inter"/>
              <a:sym typeface="Inter"/>
            </a:endParaRPr>
          </a:p>
          <a:p>
            <a:pPr marL="0" lvl="0" indent="0" algn="l" rtl="0">
              <a:spcBef>
                <a:spcPts val="0"/>
              </a:spcBef>
              <a:spcAft>
                <a:spcPts val="0"/>
              </a:spcAft>
              <a:buNone/>
            </a:pPr>
            <a:r>
              <a:rPr lang="en" sz="1800">
                <a:solidFill>
                  <a:schemeClr val="dk1"/>
                </a:solidFill>
                <a:latin typeface="Inter"/>
                <a:ea typeface="Inter"/>
                <a:cs typeface="Inter"/>
                <a:sym typeface="Inter"/>
              </a:rPr>
              <a:t>2）伯大尼的馬利亞。 </a:t>
            </a:r>
            <a:endParaRPr sz="1800">
              <a:solidFill>
                <a:schemeClr val="dk1"/>
              </a:solidFill>
              <a:latin typeface="Inter"/>
              <a:ea typeface="Inter"/>
              <a:cs typeface="Inter"/>
              <a:sym typeface="Inter"/>
            </a:endParaRPr>
          </a:p>
          <a:p>
            <a:pPr marL="0" lvl="0" indent="0" algn="l" rtl="0">
              <a:spcBef>
                <a:spcPts val="0"/>
              </a:spcBef>
              <a:spcAft>
                <a:spcPts val="0"/>
              </a:spcAft>
              <a:buNone/>
            </a:pPr>
            <a:r>
              <a:rPr lang="en" sz="1800">
                <a:solidFill>
                  <a:schemeClr val="dk1"/>
                </a:solidFill>
                <a:latin typeface="Inter"/>
                <a:ea typeface="Inter"/>
                <a:cs typeface="Inter"/>
                <a:sym typeface="Inter"/>
              </a:rPr>
              <a:t>3）抹大拉的馬利亞。 </a:t>
            </a:r>
            <a:endParaRPr sz="1800">
              <a:solidFill>
                <a:schemeClr val="dk1"/>
              </a:solidFill>
              <a:latin typeface="Inter"/>
              <a:ea typeface="Inter"/>
              <a:cs typeface="Inter"/>
              <a:sym typeface="Inter"/>
            </a:endParaRPr>
          </a:p>
          <a:p>
            <a:pPr marL="0" lvl="0" indent="0" algn="l" rtl="0">
              <a:spcBef>
                <a:spcPts val="0"/>
              </a:spcBef>
              <a:spcAft>
                <a:spcPts val="0"/>
              </a:spcAft>
              <a:buNone/>
            </a:pPr>
            <a:r>
              <a:rPr lang="en" sz="1800">
                <a:solidFill>
                  <a:schemeClr val="dk1"/>
                </a:solidFill>
                <a:latin typeface="Inter"/>
                <a:ea typeface="Inter"/>
                <a:cs typeface="Inter"/>
                <a:sym typeface="Inter"/>
              </a:rPr>
              <a:t>4）馬可的母親，耶路撒冷的馬利亞。 </a:t>
            </a:r>
            <a:endParaRPr sz="1800">
              <a:solidFill>
                <a:schemeClr val="dk1"/>
              </a:solidFill>
              <a:latin typeface="Inter"/>
              <a:ea typeface="Inter"/>
              <a:cs typeface="Inter"/>
              <a:sym typeface="Inter"/>
            </a:endParaRPr>
          </a:p>
          <a:p>
            <a:pPr marL="0" lvl="0" indent="0" algn="l" rtl="0">
              <a:spcBef>
                <a:spcPts val="0"/>
              </a:spcBef>
              <a:spcAft>
                <a:spcPts val="0"/>
              </a:spcAft>
              <a:buNone/>
            </a:pPr>
            <a:r>
              <a:rPr lang="en" sz="1800">
                <a:solidFill>
                  <a:schemeClr val="dk1"/>
                </a:solidFill>
                <a:latin typeface="Inter"/>
                <a:ea typeface="Inter"/>
                <a:cs typeface="Inter"/>
                <a:sym typeface="Inter"/>
              </a:rPr>
              <a:t>5）使徒小雅各的母親，革羅罷的妻子馬利亞。</a:t>
            </a:r>
            <a:endParaRPr sz="1800">
              <a:solidFill>
                <a:schemeClr val="dk1"/>
              </a:solidFill>
              <a:latin typeface="Inter"/>
              <a:ea typeface="Inter"/>
              <a:cs typeface="Inter"/>
              <a:sym typeface="Inter"/>
            </a:endParaRPr>
          </a:p>
          <a:p>
            <a:pPr marL="0" lvl="0" indent="0" algn="l" rtl="0">
              <a:spcBef>
                <a:spcPts val="0"/>
              </a:spcBef>
              <a:spcAft>
                <a:spcPts val="0"/>
              </a:spcAft>
              <a:buNone/>
            </a:pPr>
            <a:r>
              <a:rPr lang="en" sz="1800">
                <a:solidFill>
                  <a:schemeClr val="dk1"/>
                </a:solidFill>
                <a:latin typeface="Inter"/>
                <a:ea typeface="Inter"/>
                <a:cs typeface="Inter"/>
                <a:sym typeface="Inter"/>
              </a:rPr>
              <a:t>6）保羅的同工，羅馬的馬利亞。</a:t>
            </a:r>
            <a:endParaRPr sz="1800">
              <a:solidFill>
                <a:schemeClr val="dk1"/>
              </a:solidFill>
              <a:latin typeface="Inter"/>
              <a:ea typeface="Inter"/>
              <a:cs typeface="Inter"/>
              <a:sym typeface="Inter"/>
            </a:endParaRPr>
          </a:p>
          <a:p>
            <a:pPr marL="0" lvl="0" indent="0" algn="l" rtl="0">
              <a:spcBef>
                <a:spcPts val="600"/>
              </a:spcBef>
              <a:spcAft>
                <a:spcPts val="600"/>
              </a:spcAft>
              <a:buNone/>
            </a:pPr>
            <a:endParaRPr sz="1800">
              <a:solidFill>
                <a:schemeClr val="dk1"/>
              </a:solidFill>
            </a:endParaRPr>
          </a:p>
        </p:txBody>
      </p:sp>
      <p:sp>
        <p:nvSpPr>
          <p:cNvPr id="77" name="Google Shape;77;p17"/>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2</a:t>
            </a:fld>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81"/>
        <p:cNvGrpSpPr/>
        <p:nvPr/>
      </p:nvGrpSpPr>
      <p:grpSpPr>
        <a:xfrm>
          <a:off x="0" y="0"/>
          <a:ext cx="0" cy="0"/>
          <a:chOff x="0" y="0"/>
          <a:chExt cx="0" cy="0"/>
        </a:xfrm>
      </p:grpSpPr>
      <p:sp>
        <p:nvSpPr>
          <p:cNvPr id="82" name="Google Shape;82;p18"/>
          <p:cNvSpPr txBox="1"/>
          <p:nvPr/>
        </p:nvSpPr>
        <p:spPr>
          <a:xfrm>
            <a:off x="505100" y="0"/>
            <a:ext cx="2396700" cy="5143500"/>
          </a:xfrm>
          <a:prstGeom prst="rect">
            <a:avLst/>
          </a:prstGeom>
          <a:noFill/>
          <a:ln>
            <a:noFill/>
          </a:ln>
        </p:spPr>
        <p:txBody>
          <a:bodyPr spcFirstLastPara="1" wrap="square" lIns="0" tIns="0" rIns="0" bIns="0" anchor="t" anchorCtr="0">
            <a:noAutofit/>
          </a:bodyPr>
          <a:lstStyle/>
          <a:p>
            <a:pPr marL="0" lvl="0" indent="0" algn="l" rtl="0">
              <a:spcBef>
                <a:spcPts val="0"/>
              </a:spcBef>
              <a:spcAft>
                <a:spcPts val="0"/>
              </a:spcAft>
              <a:buNone/>
            </a:pPr>
            <a:r>
              <a:rPr lang="en" sz="30000">
                <a:solidFill>
                  <a:schemeClr val="lt2"/>
                </a:solidFill>
                <a:latin typeface="Inter ExtraBold"/>
                <a:ea typeface="Inter ExtraBold"/>
                <a:cs typeface="Inter ExtraBold"/>
                <a:sym typeface="Inter ExtraBold"/>
              </a:rPr>
              <a:t>1</a:t>
            </a:r>
            <a:endParaRPr sz="30000">
              <a:solidFill>
                <a:schemeClr val="lt2"/>
              </a:solidFill>
              <a:latin typeface="Inter ExtraBold"/>
              <a:ea typeface="Inter ExtraBold"/>
              <a:cs typeface="Inter ExtraBold"/>
              <a:sym typeface="Inter ExtraBold"/>
            </a:endParaRPr>
          </a:p>
        </p:txBody>
      </p:sp>
      <p:sp>
        <p:nvSpPr>
          <p:cNvPr id="83" name="Google Shape;83;p18"/>
          <p:cNvSpPr txBox="1">
            <a:spLocks noGrp="1"/>
          </p:cNvSpPr>
          <p:nvPr>
            <p:ph type="ctrTitle"/>
          </p:nvPr>
        </p:nvSpPr>
        <p:spPr>
          <a:xfrm>
            <a:off x="685800" y="1938738"/>
            <a:ext cx="4102500" cy="437100"/>
          </a:xfrm>
          <a:prstGeom prst="rect">
            <a:avLst/>
          </a:prstGeom>
        </p:spPr>
        <p:txBody>
          <a:bodyPr spcFirstLastPara="1" wrap="square" lIns="0" tIns="0" rIns="0" bIns="0" anchor="b"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耶穌的母親馬利亞</a:t>
            </a:r>
            <a:endParaRPr/>
          </a:p>
        </p:txBody>
      </p:sp>
      <p:sp>
        <p:nvSpPr>
          <p:cNvPr id="84" name="Google Shape;84;p18"/>
          <p:cNvSpPr txBox="1">
            <a:spLocks noGrp="1"/>
          </p:cNvSpPr>
          <p:nvPr>
            <p:ph type="subTitle" idx="1"/>
          </p:nvPr>
        </p:nvSpPr>
        <p:spPr>
          <a:xfrm>
            <a:off x="685800" y="2472775"/>
            <a:ext cx="5019600" cy="2748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a:latin typeface="Arial"/>
                <a:ea typeface="Arial"/>
                <a:cs typeface="Arial"/>
                <a:sym typeface="Arial"/>
              </a:rPr>
              <a:t>小檔案</a:t>
            </a:r>
            <a:endParaRPr>
              <a:latin typeface="Arial"/>
              <a:ea typeface="Arial"/>
              <a:cs typeface="Arial"/>
              <a:sym typeface="Arial"/>
            </a:endParaRPr>
          </a:p>
          <a:p>
            <a:pPr marL="0" lvl="0" indent="0" algn="l" rtl="0">
              <a:spcBef>
                <a:spcPts val="600"/>
              </a:spcBef>
              <a:spcAft>
                <a:spcPts val="0"/>
              </a:spcAft>
              <a:buNone/>
            </a:pPr>
            <a:r>
              <a:rPr lang="en">
                <a:latin typeface="Arial"/>
                <a:ea typeface="Arial"/>
                <a:cs typeface="Arial"/>
                <a:sym typeface="Arial"/>
              </a:rPr>
              <a:t>地點：拿撒勒、埃及、伯利恆　　　</a:t>
            </a:r>
            <a:endParaRPr>
              <a:latin typeface="Arial"/>
              <a:ea typeface="Arial"/>
              <a:cs typeface="Arial"/>
              <a:sym typeface="Arial"/>
            </a:endParaRPr>
          </a:p>
          <a:p>
            <a:pPr marL="0" lvl="0" indent="0" algn="l" rtl="0">
              <a:spcBef>
                <a:spcPts val="0"/>
              </a:spcBef>
              <a:spcAft>
                <a:spcPts val="0"/>
              </a:spcAft>
              <a:buNone/>
            </a:pPr>
            <a:r>
              <a:rPr lang="en">
                <a:latin typeface="Arial"/>
                <a:ea typeface="Arial"/>
                <a:cs typeface="Arial"/>
                <a:sym typeface="Arial"/>
              </a:rPr>
              <a:t>親屬：丈夫約瑟，親戚撒迦利亞、以利沙伯，</a:t>
            </a:r>
            <a:endParaRPr>
              <a:latin typeface="Arial"/>
              <a:ea typeface="Arial"/>
              <a:cs typeface="Arial"/>
              <a:sym typeface="Arial"/>
            </a:endParaRPr>
          </a:p>
          <a:p>
            <a:pPr marL="0" lvl="0" indent="0" algn="l" rtl="0">
              <a:spcBef>
                <a:spcPts val="0"/>
              </a:spcBef>
              <a:spcAft>
                <a:spcPts val="0"/>
              </a:spcAft>
              <a:buNone/>
            </a:pPr>
            <a:r>
              <a:rPr lang="en">
                <a:latin typeface="Arial"/>
                <a:ea typeface="Arial"/>
                <a:cs typeface="Arial"/>
                <a:sym typeface="Arial"/>
              </a:rPr>
              <a:t>           兒子耶穌、雅各、約西、猶大、西門和女兒們</a:t>
            </a:r>
            <a:endParaRPr>
              <a:latin typeface="Arial"/>
              <a:ea typeface="Arial"/>
              <a:cs typeface="Arial"/>
              <a:sym typeface="Arial"/>
            </a:endParaRPr>
          </a:p>
          <a:p>
            <a:pPr marL="0" lvl="0" indent="0" algn="l" rtl="0">
              <a:spcBef>
                <a:spcPts val="0"/>
              </a:spcBef>
              <a:spcAft>
                <a:spcPts val="0"/>
              </a:spcAft>
              <a:buNone/>
            </a:pPr>
            <a:endParaRPr>
              <a:latin typeface="Arial"/>
              <a:ea typeface="Arial"/>
              <a:cs typeface="Arial"/>
              <a:sym typeface="Arial"/>
            </a:endParaRPr>
          </a:p>
          <a:p>
            <a:pPr marL="0" lvl="0" indent="0" algn="l" rtl="0">
              <a:spcBef>
                <a:spcPts val="0"/>
              </a:spcBef>
              <a:spcAft>
                <a:spcPts val="600"/>
              </a:spcAft>
              <a:buNone/>
            </a:pPr>
            <a:endParaRPr/>
          </a:p>
        </p:txBody>
      </p:sp>
      <p:pic>
        <p:nvPicPr>
          <p:cNvPr id="85" name="Google Shape;85;p18"/>
          <p:cNvPicPr preferRelativeResize="0"/>
          <p:nvPr/>
        </p:nvPicPr>
        <p:blipFill rotWithShape="1">
          <a:blip r:embed="rId3">
            <a:alphaModFix/>
          </a:blip>
          <a:srcRect l="1201" t="5174" r="13006" b="22857"/>
          <a:stretch/>
        </p:blipFill>
        <p:spPr>
          <a:xfrm>
            <a:off x="5759375" y="595650"/>
            <a:ext cx="3952200" cy="3952200"/>
          </a:xfrm>
          <a:prstGeom prst="chord">
            <a:avLst>
              <a:gd name="adj1" fmla="val 2658481"/>
              <a:gd name="adj2" fmla="val 18942614"/>
            </a:avLst>
          </a:prstGeom>
          <a:noFill/>
          <a:ln>
            <a:noFill/>
          </a:ln>
        </p:spPr>
      </p:pic>
      <p:sp>
        <p:nvSpPr>
          <p:cNvPr id="86" name="Google Shape;86;p18"/>
          <p:cNvSpPr txBox="1"/>
          <p:nvPr/>
        </p:nvSpPr>
        <p:spPr>
          <a:xfrm>
            <a:off x="581025" y="3792000"/>
            <a:ext cx="5124300" cy="1262100"/>
          </a:xfrm>
          <a:prstGeom prst="rect">
            <a:avLst/>
          </a:prstGeom>
          <a:noFill/>
          <a:ln>
            <a:noFill/>
          </a:ln>
        </p:spPr>
        <p:txBody>
          <a:bodyPr spcFirstLastPara="1" wrap="square" lIns="91425" tIns="91425" rIns="91425" bIns="91425" anchor="t" anchorCtr="0">
            <a:spAutoFit/>
          </a:bodyPr>
          <a:lstStyle/>
          <a:p>
            <a:pPr marL="0" lvl="0" indent="0" algn="l" rtl="0">
              <a:spcBef>
                <a:spcPts val="0"/>
              </a:spcBef>
              <a:spcAft>
                <a:spcPts val="0"/>
              </a:spcAft>
              <a:buNone/>
            </a:pPr>
            <a:r>
              <a:rPr lang="en">
                <a:solidFill>
                  <a:schemeClr val="dk1"/>
                </a:solidFill>
                <a:latin typeface="Playfair Display"/>
                <a:ea typeface="Playfair Display"/>
                <a:cs typeface="Playfair Display"/>
                <a:sym typeface="Playfair Display"/>
              </a:rPr>
              <a:t>自從亞當犯罪以后，上帝就應許要使女人的后裔來救贖人類（創世記3:15）。後來上帝又借先知以賽亞預言，說：“……必有童女怀孕生子，給他起名叫以馬內利。”（以賽亞書7:14）因而成為彌賽亞的母親是歷來每個以色列女子的希望。 為什麼會是拿撒勒的馬利亞呢？讓我們來思想一下她的一生。</a:t>
            </a:r>
            <a:endParaRPr>
              <a:solidFill>
                <a:schemeClr val="dk1"/>
              </a:solidFill>
              <a:latin typeface="Playfair Display"/>
              <a:ea typeface="Playfair Display"/>
              <a:cs typeface="Playfair Display"/>
              <a:sym typeface="Playfair Display"/>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90"/>
        <p:cNvGrpSpPr/>
        <p:nvPr/>
      </p:nvGrpSpPr>
      <p:grpSpPr>
        <a:xfrm>
          <a:off x="0" y="0"/>
          <a:ext cx="0" cy="0"/>
          <a:chOff x="0" y="0"/>
          <a:chExt cx="0" cy="0"/>
        </a:xfrm>
      </p:grpSpPr>
      <p:sp>
        <p:nvSpPr>
          <p:cNvPr id="91" name="Google Shape;91;p19"/>
          <p:cNvSpPr/>
          <p:nvPr/>
        </p:nvSpPr>
        <p:spPr>
          <a:xfrm>
            <a:off x="9525" y="0"/>
            <a:ext cx="9144000" cy="51630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92" name="Google Shape;92;p19"/>
          <p:cNvPicPr preferRelativeResize="0"/>
          <p:nvPr/>
        </p:nvPicPr>
        <p:blipFill rotWithShape="1">
          <a:blip r:embed="rId3">
            <a:alphaModFix/>
          </a:blip>
          <a:srcRect t="29" b="29"/>
          <a:stretch/>
        </p:blipFill>
        <p:spPr>
          <a:xfrm>
            <a:off x="2550350" y="999462"/>
            <a:ext cx="4043300" cy="2270775"/>
          </a:xfrm>
          <a:prstGeom prst="rect">
            <a:avLst/>
          </a:prstGeom>
          <a:noFill/>
          <a:ln>
            <a:noFill/>
          </a:ln>
        </p:spPr>
      </p:pic>
      <p:sp>
        <p:nvSpPr>
          <p:cNvPr id="93" name="Google Shape;93;p19"/>
          <p:cNvSpPr txBox="1">
            <a:spLocks noGrp="1"/>
          </p:cNvSpPr>
          <p:nvPr>
            <p:ph type="title"/>
          </p:nvPr>
        </p:nvSpPr>
        <p:spPr>
          <a:xfrm>
            <a:off x="855300" y="312700"/>
            <a:ext cx="7549200" cy="487500"/>
          </a:xfrm>
          <a:prstGeom prst="rect">
            <a:avLst/>
          </a:prstGeom>
        </p:spPr>
        <p:txBody>
          <a:bodyPr spcFirstLastPara="1" wrap="square" lIns="0" tIns="0" rIns="0" bIns="0" anchor="ctr" anchorCtr="0">
            <a:noAutofit/>
          </a:bodyPr>
          <a:lstStyle/>
          <a:p>
            <a:pPr marL="0" lvl="0" indent="0" algn="ctr" rtl="0">
              <a:spcBef>
                <a:spcPts val="0"/>
              </a:spcBef>
              <a:spcAft>
                <a:spcPts val="0"/>
              </a:spcAft>
              <a:buNone/>
            </a:pPr>
            <a:r>
              <a:rPr lang="en">
                <a:latin typeface="Playfair Display"/>
                <a:ea typeface="Playfair Display"/>
                <a:cs typeface="Playfair Display"/>
                <a:sym typeface="Playfair Display"/>
              </a:rPr>
              <a:t>馬利亞的順服 (路加福音1:26-56)</a:t>
            </a:r>
            <a:endParaRPr>
              <a:latin typeface="Playfair Display"/>
              <a:ea typeface="Playfair Display"/>
              <a:cs typeface="Playfair Display"/>
              <a:sym typeface="Playfair Display"/>
            </a:endParaRPr>
          </a:p>
        </p:txBody>
      </p:sp>
      <p:sp>
        <p:nvSpPr>
          <p:cNvPr id="94" name="Google Shape;94;p19"/>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4</a:t>
            </a:fld>
            <a:endParaRPr/>
          </a:p>
        </p:txBody>
      </p:sp>
      <p:sp>
        <p:nvSpPr>
          <p:cNvPr id="95" name="Google Shape;95;p19"/>
          <p:cNvSpPr txBox="1">
            <a:spLocks noGrp="1"/>
          </p:cNvSpPr>
          <p:nvPr>
            <p:ph type="body" idx="1"/>
          </p:nvPr>
        </p:nvSpPr>
        <p:spPr>
          <a:xfrm>
            <a:off x="855300" y="3469500"/>
            <a:ext cx="7549200" cy="1204200"/>
          </a:xfrm>
          <a:prstGeom prst="rect">
            <a:avLst/>
          </a:prstGeom>
        </p:spPr>
        <p:txBody>
          <a:bodyPr spcFirstLastPara="1" wrap="square" lIns="0" tIns="0" rIns="0" bIns="0" anchor="t" anchorCtr="0">
            <a:noAutofit/>
          </a:bodyPr>
          <a:lstStyle/>
          <a:p>
            <a:pPr marL="0" lvl="0" indent="0" algn="l" rtl="0">
              <a:spcBef>
                <a:spcPts val="600"/>
              </a:spcBef>
              <a:spcAft>
                <a:spcPts val="600"/>
              </a:spcAft>
              <a:buNone/>
            </a:pPr>
            <a:r>
              <a:rPr lang="en" sz="1700">
                <a:solidFill>
                  <a:schemeClr val="dk1"/>
                </a:solidFill>
                <a:latin typeface="Inter"/>
                <a:ea typeface="Inter"/>
                <a:cs typeface="Inter"/>
                <a:sym typeface="Inter"/>
              </a:rPr>
              <a:t>26 到了第六個月，天使加百列奉神的差遣往加利利的一座城去，這城名叫</a:t>
            </a:r>
            <a:r>
              <a:rPr lang="en" sz="1700">
                <a:solidFill>
                  <a:schemeClr val="dk1"/>
                </a:solidFill>
                <a:highlight>
                  <a:srgbClr val="FFFF00"/>
                </a:highlight>
                <a:latin typeface="Inter"/>
                <a:ea typeface="Inter"/>
                <a:cs typeface="Inter"/>
                <a:sym typeface="Inter"/>
              </a:rPr>
              <a:t>拿撒勒， 27 到一個童女那裏，</a:t>
            </a:r>
            <a:r>
              <a:rPr lang="en" sz="1700">
                <a:solidFill>
                  <a:schemeClr val="dk1"/>
                </a:solidFill>
                <a:latin typeface="Inter"/>
                <a:ea typeface="Inter"/>
                <a:cs typeface="Inter"/>
                <a:sym typeface="Inter"/>
              </a:rPr>
              <a:t>是已經許配大衞家的一個人，名叫約瑟，童女的名字叫馬利亞。 28 天使進去，對她說：「蒙大恩的女子，我問你安，主和你同在了！」29 馬利亞因這話就很</a:t>
            </a:r>
            <a:r>
              <a:rPr lang="en" sz="1700">
                <a:solidFill>
                  <a:schemeClr val="dk1"/>
                </a:solidFill>
                <a:highlight>
                  <a:srgbClr val="FFFF00"/>
                </a:highlight>
                <a:latin typeface="Inter"/>
                <a:ea typeface="Inter"/>
                <a:cs typeface="Inter"/>
                <a:sym typeface="Inter"/>
              </a:rPr>
              <a:t>驚慌，又反復思想</a:t>
            </a:r>
            <a:r>
              <a:rPr lang="en" sz="1700">
                <a:solidFill>
                  <a:schemeClr val="dk1"/>
                </a:solidFill>
                <a:latin typeface="Inter"/>
                <a:ea typeface="Inter"/>
                <a:cs typeface="Inter"/>
                <a:sym typeface="Inter"/>
              </a:rPr>
              <a:t>這樣問安是甚麼意思。</a:t>
            </a:r>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99"/>
        <p:cNvGrpSpPr/>
        <p:nvPr/>
      </p:nvGrpSpPr>
      <p:grpSpPr>
        <a:xfrm>
          <a:off x="0" y="0"/>
          <a:ext cx="0" cy="0"/>
          <a:chOff x="0" y="0"/>
          <a:chExt cx="0" cy="0"/>
        </a:xfrm>
      </p:grpSpPr>
      <p:sp>
        <p:nvSpPr>
          <p:cNvPr id="100" name="Google Shape;100;p20"/>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馬利亞的順服 (路加福音1:26-56)</a:t>
            </a:r>
            <a:endParaRPr/>
          </a:p>
        </p:txBody>
      </p:sp>
      <p:sp>
        <p:nvSpPr>
          <p:cNvPr id="101" name="Google Shape;101;p20"/>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1700">
                <a:solidFill>
                  <a:schemeClr val="dk1"/>
                </a:solidFill>
                <a:latin typeface="Inter"/>
                <a:ea typeface="Inter"/>
                <a:cs typeface="Inter"/>
                <a:sym typeface="Inter"/>
              </a:rPr>
              <a:t>30 天使對她說：「馬利亞，不要怕！你在神面前已經蒙恩了。 31 </a:t>
            </a:r>
            <a:r>
              <a:rPr lang="en" sz="1700">
                <a:solidFill>
                  <a:schemeClr val="dk1"/>
                </a:solidFill>
                <a:highlight>
                  <a:srgbClr val="FFFF00"/>
                </a:highlight>
                <a:latin typeface="Inter"/>
                <a:ea typeface="Inter"/>
                <a:cs typeface="Inter"/>
                <a:sym typeface="Inter"/>
              </a:rPr>
              <a:t>你要懷孕生子，可以給他起名叫耶穌。 32 他要為大，稱為至高者的兒子，主神要把他祖大衞的位給他。 33 他要作雅各家的王，直到永遠；他的國也沒有窮盡。」</a:t>
            </a:r>
            <a:endParaRPr sz="1700">
              <a:solidFill>
                <a:schemeClr val="dk1"/>
              </a:solidFill>
              <a:highlight>
                <a:srgbClr val="FFFF00"/>
              </a:highlight>
              <a:latin typeface="Inter"/>
              <a:ea typeface="Inter"/>
              <a:cs typeface="Inter"/>
              <a:sym typeface="Inter"/>
            </a:endParaRPr>
          </a:p>
          <a:p>
            <a:pPr marL="0" lvl="0" indent="0" algn="l" rtl="0">
              <a:spcBef>
                <a:spcPts val="0"/>
              </a:spcBef>
              <a:spcAft>
                <a:spcPts val="0"/>
              </a:spcAft>
              <a:buNone/>
            </a:pPr>
            <a:r>
              <a:rPr lang="en" sz="1700" b="1">
                <a:solidFill>
                  <a:schemeClr val="dk1"/>
                </a:solidFill>
                <a:latin typeface="Inter"/>
                <a:ea typeface="Inter"/>
                <a:cs typeface="Inter"/>
                <a:sym typeface="Inter"/>
              </a:rPr>
              <a:t>34 馬利亞對天使說：「我沒有出嫁，怎麼有這事呢？」</a:t>
            </a:r>
            <a:endParaRPr sz="1700" b="1">
              <a:solidFill>
                <a:schemeClr val="dk1"/>
              </a:solidFill>
              <a:latin typeface="Inter"/>
              <a:ea typeface="Inter"/>
              <a:cs typeface="Inter"/>
              <a:sym typeface="Inter"/>
            </a:endParaRPr>
          </a:p>
          <a:p>
            <a:pPr marL="0" lvl="0" indent="0" algn="l" rtl="0">
              <a:spcBef>
                <a:spcPts val="0"/>
              </a:spcBef>
              <a:spcAft>
                <a:spcPts val="0"/>
              </a:spcAft>
              <a:buNone/>
            </a:pPr>
            <a:r>
              <a:rPr lang="en" sz="1700">
                <a:solidFill>
                  <a:schemeClr val="dk1"/>
                </a:solidFill>
                <a:latin typeface="Inter"/>
                <a:ea typeface="Inter"/>
                <a:cs typeface="Inter"/>
                <a:sym typeface="Inter"/>
              </a:rPr>
              <a:t>35 天使回答說：「</a:t>
            </a:r>
            <a:r>
              <a:rPr lang="en" sz="1700">
                <a:solidFill>
                  <a:schemeClr val="dk1"/>
                </a:solidFill>
                <a:highlight>
                  <a:srgbClr val="FFFF00"/>
                </a:highlight>
                <a:latin typeface="Inter"/>
                <a:ea typeface="Inter"/>
                <a:cs typeface="Inter"/>
                <a:sym typeface="Inter"/>
              </a:rPr>
              <a:t>聖靈要臨到你身上，至高者的能力要蔭庇你，因此所要生的聖者必稱為神的兒子。 </a:t>
            </a:r>
            <a:r>
              <a:rPr lang="en" sz="1700">
                <a:solidFill>
                  <a:schemeClr val="dk1"/>
                </a:solidFill>
                <a:latin typeface="Inter"/>
                <a:ea typeface="Inter"/>
                <a:cs typeface="Inter"/>
                <a:sym typeface="Inter"/>
              </a:rPr>
              <a:t>36 況且你的親戚伊利沙伯，在年老的時候也懷了男胎，就是那素來稱為不生育的，現在有孕六個月了。 37 因為出於神的話，沒有一句不帶能力的。」38 馬利亞說：「</a:t>
            </a:r>
            <a:r>
              <a:rPr lang="en" sz="1700">
                <a:solidFill>
                  <a:schemeClr val="dk1"/>
                </a:solidFill>
                <a:highlight>
                  <a:srgbClr val="FFFF00"/>
                </a:highlight>
                <a:latin typeface="Inter"/>
                <a:ea typeface="Inter"/>
                <a:cs typeface="Inter"/>
                <a:sym typeface="Inter"/>
              </a:rPr>
              <a:t>我是主的使女，情願照你的話成就在我身上。</a:t>
            </a:r>
            <a:r>
              <a:rPr lang="en" sz="1700">
                <a:solidFill>
                  <a:schemeClr val="dk1"/>
                </a:solidFill>
                <a:latin typeface="Inter"/>
                <a:ea typeface="Inter"/>
                <a:cs typeface="Inter"/>
                <a:sym typeface="Inter"/>
              </a:rPr>
              <a:t>」天使就離開她去了。</a:t>
            </a:r>
            <a:endParaRPr sz="1700">
              <a:solidFill>
                <a:schemeClr val="dk1"/>
              </a:solidFill>
              <a:latin typeface="Inter"/>
              <a:ea typeface="Inter"/>
              <a:cs typeface="Inter"/>
              <a:sym typeface="Inter"/>
            </a:endParaRPr>
          </a:p>
          <a:p>
            <a:pPr marL="0" lvl="0" indent="0" algn="l" rtl="0">
              <a:spcBef>
                <a:spcPts val="600"/>
              </a:spcBef>
              <a:spcAft>
                <a:spcPts val="600"/>
              </a:spcAft>
              <a:buNone/>
            </a:pPr>
            <a:endParaRPr sz="1700">
              <a:solidFill>
                <a:schemeClr val="dk1"/>
              </a:solidFill>
              <a:latin typeface="Inter"/>
              <a:ea typeface="Inter"/>
              <a:cs typeface="Inter"/>
              <a:sym typeface="Inter"/>
            </a:endParaRPr>
          </a:p>
        </p:txBody>
      </p:sp>
      <p:sp>
        <p:nvSpPr>
          <p:cNvPr id="102" name="Google Shape;102;p20"/>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5</a:t>
            </a:fld>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06"/>
        <p:cNvGrpSpPr/>
        <p:nvPr/>
      </p:nvGrpSpPr>
      <p:grpSpPr>
        <a:xfrm>
          <a:off x="0" y="0"/>
          <a:ext cx="0" cy="0"/>
          <a:chOff x="0" y="0"/>
          <a:chExt cx="0" cy="0"/>
        </a:xfrm>
      </p:grpSpPr>
      <p:sp>
        <p:nvSpPr>
          <p:cNvPr id="107" name="Google Shape;107;p21"/>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馬利亞探望伊利沙伯</a:t>
            </a:r>
            <a:endParaRPr>
              <a:latin typeface="Playfair Display"/>
              <a:ea typeface="Playfair Display"/>
              <a:cs typeface="Playfair Display"/>
              <a:sym typeface="Playfair Display"/>
            </a:endParaRPr>
          </a:p>
        </p:txBody>
      </p:sp>
      <p:sp>
        <p:nvSpPr>
          <p:cNvPr id="108" name="Google Shape;108;p21"/>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0" marR="0" lvl="0" indent="0" algn="l" rtl="0">
              <a:lnSpc>
                <a:spcPct val="115000"/>
              </a:lnSpc>
              <a:spcBef>
                <a:spcPts val="0"/>
              </a:spcBef>
              <a:spcAft>
                <a:spcPts val="0"/>
              </a:spcAft>
              <a:buNone/>
            </a:pPr>
            <a:r>
              <a:rPr lang="en" sz="1700">
                <a:solidFill>
                  <a:schemeClr val="dk1"/>
                </a:solidFill>
                <a:latin typeface="Inter"/>
                <a:ea typeface="Inter"/>
                <a:cs typeface="Inter"/>
                <a:sym typeface="Inter"/>
              </a:rPr>
              <a:t>39 那時候馬利亞起身，</a:t>
            </a:r>
            <a:r>
              <a:rPr lang="en" sz="1700">
                <a:solidFill>
                  <a:schemeClr val="dk1"/>
                </a:solidFill>
                <a:highlight>
                  <a:srgbClr val="FFFF00"/>
                </a:highlight>
                <a:latin typeface="Inter"/>
                <a:ea typeface="Inter"/>
                <a:cs typeface="Inter"/>
                <a:sym typeface="Inter"/>
              </a:rPr>
              <a:t>急忙</a:t>
            </a:r>
            <a:r>
              <a:rPr lang="en" sz="1700">
                <a:solidFill>
                  <a:schemeClr val="dk1"/>
                </a:solidFill>
                <a:latin typeface="Inter"/>
                <a:ea typeface="Inter"/>
                <a:cs typeface="Inter"/>
                <a:sym typeface="Inter"/>
              </a:rPr>
              <a:t>往山地裏去，來到猶大的一座城。 40 進了撒迦利亞的家，問伊利沙伯安。 41 伊利沙伯一聽馬利亞問安，</a:t>
            </a:r>
            <a:r>
              <a:rPr lang="en" sz="1700">
                <a:solidFill>
                  <a:schemeClr val="dk1"/>
                </a:solidFill>
                <a:highlight>
                  <a:srgbClr val="FFFF00"/>
                </a:highlight>
                <a:latin typeface="Inter"/>
                <a:ea typeface="Inter"/>
                <a:cs typeface="Inter"/>
                <a:sym typeface="Inter"/>
              </a:rPr>
              <a:t>所懷的胎就在腹裏跳動</a:t>
            </a:r>
            <a:r>
              <a:rPr lang="en" sz="1700">
                <a:solidFill>
                  <a:schemeClr val="dk1"/>
                </a:solidFill>
                <a:latin typeface="Inter"/>
                <a:ea typeface="Inter"/>
                <a:cs typeface="Inter"/>
                <a:sym typeface="Inter"/>
              </a:rPr>
              <a:t>。伊利沙伯且</a:t>
            </a:r>
            <a:r>
              <a:rPr lang="en" sz="1700">
                <a:solidFill>
                  <a:schemeClr val="dk1"/>
                </a:solidFill>
                <a:highlight>
                  <a:srgbClr val="FFFF00"/>
                </a:highlight>
                <a:latin typeface="Inter"/>
                <a:ea typeface="Inter"/>
                <a:cs typeface="Inter"/>
                <a:sym typeface="Inter"/>
              </a:rPr>
              <a:t>被聖靈充滿</a:t>
            </a:r>
            <a:r>
              <a:rPr lang="en" sz="1700">
                <a:solidFill>
                  <a:schemeClr val="dk1"/>
                </a:solidFill>
                <a:latin typeface="Inter"/>
                <a:ea typeface="Inter"/>
                <a:cs typeface="Inter"/>
                <a:sym typeface="Inter"/>
              </a:rPr>
              <a:t>， 42 </a:t>
            </a:r>
            <a:r>
              <a:rPr lang="en" sz="1700">
                <a:solidFill>
                  <a:schemeClr val="dk1"/>
                </a:solidFill>
                <a:highlight>
                  <a:srgbClr val="FFFF00"/>
                </a:highlight>
                <a:latin typeface="Inter"/>
                <a:ea typeface="Inter"/>
                <a:cs typeface="Inter"/>
                <a:sym typeface="Inter"/>
              </a:rPr>
              <a:t>高聲喊着說</a:t>
            </a:r>
            <a:r>
              <a:rPr lang="en" sz="1700">
                <a:solidFill>
                  <a:schemeClr val="dk1"/>
                </a:solidFill>
                <a:latin typeface="Inter"/>
                <a:ea typeface="Inter"/>
                <a:cs typeface="Inter"/>
                <a:sym typeface="Inter"/>
              </a:rPr>
              <a:t>：「你在婦女中是有福的！你所懷的胎也是有福的！ 43 </a:t>
            </a:r>
            <a:r>
              <a:rPr lang="en" sz="1700">
                <a:solidFill>
                  <a:schemeClr val="dk1"/>
                </a:solidFill>
                <a:highlight>
                  <a:srgbClr val="FFFF00"/>
                </a:highlight>
                <a:latin typeface="Inter"/>
                <a:ea typeface="Inter"/>
                <a:cs typeface="Inter"/>
                <a:sym typeface="Inter"/>
              </a:rPr>
              <a:t>我主的母</a:t>
            </a:r>
            <a:r>
              <a:rPr lang="en" sz="1700">
                <a:solidFill>
                  <a:schemeClr val="dk1"/>
                </a:solidFill>
                <a:latin typeface="Inter"/>
                <a:ea typeface="Inter"/>
                <a:cs typeface="Inter"/>
                <a:sym typeface="Inter"/>
              </a:rPr>
              <a:t>到我這裏來，這是從哪裏得的呢？ 44 因為你問安的聲音一入我耳，我腹裏的胎就歡喜跳動。 45 這相信的女子是有福的！因為主</a:t>
            </a:r>
            <a:r>
              <a:rPr lang="en" sz="1700">
                <a:solidFill>
                  <a:schemeClr val="dk1"/>
                </a:solidFill>
                <a:highlight>
                  <a:srgbClr val="FFFF00"/>
                </a:highlight>
                <a:latin typeface="Inter"/>
                <a:ea typeface="Inter"/>
                <a:cs typeface="Inter"/>
                <a:sym typeface="Inter"/>
              </a:rPr>
              <a:t>對她所說的話都要應驗。」</a:t>
            </a:r>
            <a:endParaRPr sz="1700">
              <a:solidFill>
                <a:schemeClr val="dk1"/>
              </a:solidFill>
              <a:highlight>
                <a:srgbClr val="FFFF00"/>
              </a:highlight>
              <a:latin typeface="Inter"/>
              <a:ea typeface="Inter"/>
              <a:cs typeface="Inter"/>
              <a:sym typeface="Inter"/>
            </a:endParaRPr>
          </a:p>
        </p:txBody>
      </p:sp>
      <p:sp>
        <p:nvSpPr>
          <p:cNvPr id="109" name="Google Shape;109;p21"/>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6</a:t>
            </a:fld>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13"/>
        <p:cNvGrpSpPr/>
        <p:nvPr/>
      </p:nvGrpSpPr>
      <p:grpSpPr>
        <a:xfrm>
          <a:off x="0" y="0"/>
          <a:ext cx="0" cy="0"/>
          <a:chOff x="0" y="0"/>
          <a:chExt cx="0" cy="0"/>
        </a:xfrm>
      </p:grpSpPr>
      <p:sp>
        <p:nvSpPr>
          <p:cNvPr id="114" name="Google Shape;114;p22"/>
          <p:cNvSpPr txBox="1">
            <a:spLocks noGrp="1"/>
          </p:cNvSpPr>
          <p:nvPr>
            <p:ph type="title"/>
          </p:nvPr>
        </p:nvSpPr>
        <p:spPr>
          <a:xfrm>
            <a:off x="552300" y="440575"/>
            <a:ext cx="7852200" cy="4752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馬利亞的尊主頌</a:t>
            </a:r>
            <a:endParaRPr>
              <a:latin typeface="Playfair Display"/>
              <a:ea typeface="Playfair Display"/>
              <a:cs typeface="Playfair Display"/>
              <a:sym typeface="Playfair Display"/>
            </a:endParaRPr>
          </a:p>
        </p:txBody>
      </p:sp>
      <p:sp>
        <p:nvSpPr>
          <p:cNvPr id="115" name="Google Shape;115;p22"/>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1700">
                <a:solidFill>
                  <a:schemeClr val="dk1"/>
                </a:solidFill>
                <a:latin typeface="Inter"/>
                <a:ea typeface="Inter"/>
                <a:cs typeface="Inter"/>
                <a:sym typeface="Inter"/>
              </a:rPr>
              <a:t>46 馬利亞說：「</a:t>
            </a:r>
            <a:r>
              <a:rPr lang="en" sz="1700">
                <a:solidFill>
                  <a:schemeClr val="dk1"/>
                </a:solidFill>
                <a:highlight>
                  <a:srgbClr val="FFFF00"/>
                </a:highlight>
                <a:latin typeface="Inter"/>
                <a:ea typeface="Inter"/>
                <a:cs typeface="Inter"/>
                <a:sym typeface="Inter"/>
              </a:rPr>
              <a:t>我心尊主為大； 47 我靈以神我的救主為樂</a:t>
            </a:r>
            <a:r>
              <a:rPr lang="en" sz="1700">
                <a:solidFill>
                  <a:schemeClr val="dk1"/>
                </a:solidFill>
                <a:latin typeface="Inter"/>
                <a:ea typeface="Inter"/>
                <a:cs typeface="Inter"/>
                <a:sym typeface="Inter"/>
              </a:rPr>
              <a:t>。 </a:t>
            </a:r>
            <a:endParaRPr sz="1700">
              <a:solidFill>
                <a:schemeClr val="dk1"/>
              </a:solidFill>
              <a:latin typeface="Inter"/>
              <a:ea typeface="Inter"/>
              <a:cs typeface="Inter"/>
              <a:sym typeface="Inter"/>
            </a:endParaRPr>
          </a:p>
          <a:p>
            <a:pPr marL="0" lvl="0" indent="0" algn="l" rtl="0">
              <a:spcBef>
                <a:spcPts val="0"/>
              </a:spcBef>
              <a:spcAft>
                <a:spcPts val="0"/>
              </a:spcAft>
              <a:buNone/>
            </a:pPr>
            <a:r>
              <a:rPr lang="en" sz="1700">
                <a:solidFill>
                  <a:schemeClr val="dk1"/>
                </a:solidFill>
                <a:latin typeface="Inter"/>
                <a:ea typeface="Inter"/>
                <a:cs typeface="Inter"/>
                <a:sym typeface="Inter"/>
              </a:rPr>
              <a:t>48 因為他顧念他</a:t>
            </a:r>
            <a:r>
              <a:rPr lang="en" sz="1700">
                <a:solidFill>
                  <a:schemeClr val="dk1"/>
                </a:solidFill>
                <a:highlight>
                  <a:srgbClr val="FFFF00"/>
                </a:highlight>
                <a:latin typeface="Inter"/>
                <a:ea typeface="Inter"/>
                <a:cs typeface="Inter"/>
                <a:sym typeface="Inter"/>
              </a:rPr>
              <a:t>使女的卑微</a:t>
            </a:r>
            <a:r>
              <a:rPr lang="en" sz="1700">
                <a:solidFill>
                  <a:schemeClr val="dk1"/>
                </a:solidFill>
                <a:latin typeface="Inter"/>
                <a:ea typeface="Inter"/>
                <a:cs typeface="Inter"/>
                <a:sym typeface="Inter"/>
              </a:rPr>
              <a:t>，從今以後，萬代要稱我有福。 </a:t>
            </a:r>
            <a:endParaRPr sz="1700">
              <a:solidFill>
                <a:schemeClr val="dk1"/>
              </a:solidFill>
              <a:latin typeface="Inter"/>
              <a:ea typeface="Inter"/>
              <a:cs typeface="Inter"/>
              <a:sym typeface="Inter"/>
            </a:endParaRPr>
          </a:p>
          <a:p>
            <a:pPr marL="0" lvl="0" indent="0" algn="l" rtl="0">
              <a:spcBef>
                <a:spcPts val="0"/>
              </a:spcBef>
              <a:spcAft>
                <a:spcPts val="0"/>
              </a:spcAft>
              <a:buNone/>
            </a:pPr>
            <a:r>
              <a:rPr lang="en" sz="1700">
                <a:solidFill>
                  <a:schemeClr val="dk1"/>
                </a:solidFill>
                <a:latin typeface="Inter"/>
                <a:ea typeface="Inter"/>
                <a:cs typeface="Inter"/>
                <a:sym typeface="Inter"/>
              </a:rPr>
              <a:t>49 那有權能的，為我成就了大事，他的名為聖。 </a:t>
            </a:r>
            <a:endParaRPr sz="1700">
              <a:solidFill>
                <a:schemeClr val="dk1"/>
              </a:solidFill>
              <a:latin typeface="Inter"/>
              <a:ea typeface="Inter"/>
              <a:cs typeface="Inter"/>
              <a:sym typeface="Inter"/>
            </a:endParaRPr>
          </a:p>
          <a:p>
            <a:pPr marL="0" lvl="0" indent="0" algn="l" rtl="0">
              <a:spcBef>
                <a:spcPts val="0"/>
              </a:spcBef>
              <a:spcAft>
                <a:spcPts val="0"/>
              </a:spcAft>
              <a:buNone/>
            </a:pPr>
            <a:r>
              <a:rPr lang="en" sz="1700">
                <a:solidFill>
                  <a:schemeClr val="dk1"/>
                </a:solidFill>
                <a:latin typeface="Inter"/>
                <a:ea typeface="Inter"/>
                <a:cs typeface="Inter"/>
                <a:sym typeface="Inter"/>
              </a:rPr>
              <a:t>50 他憐憫敬畏他的人，直到世世代代。 </a:t>
            </a:r>
            <a:endParaRPr sz="1700">
              <a:solidFill>
                <a:schemeClr val="dk1"/>
              </a:solidFill>
              <a:latin typeface="Inter"/>
              <a:ea typeface="Inter"/>
              <a:cs typeface="Inter"/>
              <a:sym typeface="Inter"/>
            </a:endParaRPr>
          </a:p>
          <a:p>
            <a:pPr marL="0" lvl="0" indent="0" algn="l" rtl="0">
              <a:spcBef>
                <a:spcPts val="0"/>
              </a:spcBef>
              <a:spcAft>
                <a:spcPts val="0"/>
              </a:spcAft>
              <a:buNone/>
            </a:pPr>
            <a:endParaRPr sz="1700">
              <a:solidFill>
                <a:schemeClr val="dk1"/>
              </a:solidFill>
              <a:latin typeface="Inter"/>
              <a:ea typeface="Inter"/>
              <a:cs typeface="Inter"/>
              <a:sym typeface="Inter"/>
            </a:endParaRPr>
          </a:p>
          <a:p>
            <a:pPr marL="0" lvl="0" indent="0" algn="l" rtl="0">
              <a:spcBef>
                <a:spcPts val="0"/>
              </a:spcBef>
              <a:spcAft>
                <a:spcPts val="0"/>
              </a:spcAft>
              <a:buNone/>
            </a:pPr>
            <a:r>
              <a:rPr lang="en" sz="1700">
                <a:solidFill>
                  <a:schemeClr val="dk1"/>
                </a:solidFill>
                <a:latin typeface="Inter"/>
                <a:ea typeface="Inter"/>
                <a:cs typeface="Inter"/>
                <a:sym typeface="Inter"/>
              </a:rPr>
              <a:t>56 馬利亞和伊利沙伯同住，約有三個月，就回家去了。</a:t>
            </a:r>
            <a:endParaRPr sz="1700">
              <a:solidFill>
                <a:schemeClr val="dk1"/>
              </a:solidFill>
              <a:latin typeface="Inter"/>
              <a:ea typeface="Inter"/>
              <a:cs typeface="Inter"/>
              <a:sym typeface="Inter"/>
            </a:endParaRPr>
          </a:p>
          <a:p>
            <a:pPr marL="457200" lvl="0" indent="-336550" algn="l" rtl="0">
              <a:spcBef>
                <a:spcPts val="1000"/>
              </a:spcBef>
              <a:spcAft>
                <a:spcPts val="0"/>
              </a:spcAft>
              <a:buClr>
                <a:schemeClr val="dk1"/>
              </a:buClr>
              <a:buSzPts val="1700"/>
              <a:buFont typeface="Inter"/>
              <a:buChar char="●"/>
            </a:pPr>
            <a:r>
              <a:rPr lang="en" sz="1700">
                <a:solidFill>
                  <a:schemeClr val="dk1"/>
                </a:solidFill>
                <a:latin typeface="Inter"/>
                <a:ea typeface="Inter"/>
                <a:cs typeface="Inter"/>
                <a:sym typeface="Inter"/>
              </a:rPr>
              <a:t>從馬利亞的尊主頌歌，可見她是非常熟悉聖經親近上帝的人。這篇祈禱文又被稱作“聖母頌”——馬利亞之歌（46~55節）。在禱告中，她頌贊神的聖潔（49節），他的憐憫（50節），他的大能（51~52節），他對窮人的照顧（53節），以及他對以色列百姓的恩惠（54~55節)。</a:t>
            </a:r>
            <a:br>
              <a:rPr lang="en" sz="1700">
                <a:solidFill>
                  <a:schemeClr val="dk1"/>
                </a:solidFill>
                <a:latin typeface="Inter"/>
                <a:ea typeface="Inter"/>
                <a:cs typeface="Inter"/>
                <a:sym typeface="Inter"/>
              </a:rPr>
            </a:br>
            <a:r>
              <a:rPr lang="en" sz="1700">
                <a:solidFill>
                  <a:schemeClr val="dk1"/>
                </a:solidFill>
                <a:latin typeface="Inter"/>
                <a:ea typeface="Inter"/>
                <a:cs typeface="Inter"/>
                <a:sym typeface="Inter"/>
              </a:rPr>
              <a:t>我們可以效法馬利亞相信神而</a:t>
            </a:r>
            <a:r>
              <a:rPr lang="en" sz="1700">
                <a:solidFill>
                  <a:schemeClr val="dk1"/>
                </a:solidFill>
                <a:highlight>
                  <a:srgbClr val="FFFF00"/>
                </a:highlight>
                <a:latin typeface="Inter"/>
                <a:ea typeface="Inter"/>
                <a:cs typeface="Inter"/>
                <a:sym typeface="Inter"/>
              </a:rPr>
              <a:t>不再掛慮恐懼</a:t>
            </a:r>
            <a:r>
              <a:rPr lang="en" sz="1700">
                <a:solidFill>
                  <a:schemeClr val="dk1"/>
                </a:solidFill>
                <a:latin typeface="Inter"/>
                <a:ea typeface="Inter"/>
                <a:cs typeface="Inter"/>
                <a:sym typeface="Inter"/>
              </a:rPr>
              <a:t>，並且因著他的偉大來讚美他。</a:t>
            </a:r>
            <a:endParaRPr sz="1700">
              <a:solidFill>
                <a:schemeClr val="dk1"/>
              </a:solidFill>
              <a:latin typeface="Inter"/>
              <a:ea typeface="Inter"/>
              <a:cs typeface="Inter"/>
              <a:sym typeface="Inter"/>
            </a:endParaRPr>
          </a:p>
          <a:p>
            <a:pPr marL="0" marR="0" lvl="0" indent="0" algn="l" rtl="0">
              <a:lnSpc>
                <a:spcPct val="115000"/>
              </a:lnSpc>
              <a:spcBef>
                <a:spcPts val="1000"/>
              </a:spcBef>
              <a:spcAft>
                <a:spcPts val="0"/>
              </a:spcAft>
              <a:buNone/>
            </a:pPr>
            <a:endParaRPr sz="1700">
              <a:solidFill>
                <a:schemeClr val="dk1"/>
              </a:solidFill>
              <a:latin typeface="Inter"/>
              <a:ea typeface="Inter"/>
              <a:cs typeface="Inter"/>
              <a:sym typeface="Inter"/>
            </a:endParaRPr>
          </a:p>
        </p:txBody>
      </p:sp>
      <p:sp>
        <p:nvSpPr>
          <p:cNvPr id="116" name="Google Shape;116;p22"/>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7</a:t>
            </a:fld>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accent3"/>
        </a:solidFill>
        <a:effectLst/>
      </p:bgPr>
    </p:bg>
    <p:spTree>
      <p:nvGrpSpPr>
        <p:cNvPr id="1" name="Shape 120"/>
        <p:cNvGrpSpPr/>
        <p:nvPr/>
      </p:nvGrpSpPr>
      <p:grpSpPr>
        <a:xfrm>
          <a:off x="0" y="0"/>
          <a:ext cx="0" cy="0"/>
          <a:chOff x="0" y="0"/>
          <a:chExt cx="0" cy="0"/>
        </a:xfrm>
      </p:grpSpPr>
      <p:sp>
        <p:nvSpPr>
          <p:cNvPr id="121" name="Google Shape;121;p23"/>
          <p:cNvSpPr txBox="1">
            <a:spLocks noGrp="1"/>
          </p:cNvSpPr>
          <p:nvPr>
            <p:ph type="ctrTitle" idx="4294967295"/>
          </p:nvPr>
        </p:nvSpPr>
        <p:spPr>
          <a:xfrm>
            <a:off x="719525" y="342290"/>
            <a:ext cx="4017000" cy="455700"/>
          </a:xfrm>
          <a:prstGeom prst="rect">
            <a:avLst/>
          </a:prstGeom>
        </p:spPr>
        <p:txBody>
          <a:bodyPr spcFirstLastPara="1" wrap="square" lIns="0" tIns="0" rIns="0" bIns="0" anchor="b" anchorCtr="0">
            <a:noAutofit/>
          </a:bodyPr>
          <a:lstStyle/>
          <a:p>
            <a:pPr marL="0" lvl="0" indent="0" algn="l" rtl="0">
              <a:spcBef>
                <a:spcPts val="0"/>
              </a:spcBef>
              <a:spcAft>
                <a:spcPts val="0"/>
              </a:spcAft>
              <a:buNone/>
            </a:pPr>
            <a:r>
              <a:rPr lang="en">
                <a:solidFill>
                  <a:schemeClr val="lt1"/>
                </a:solidFill>
                <a:latin typeface="Playfair Display"/>
                <a:ea typeface="Playfair Display"/>
                <a:cs typeface="Playfair Display"/>
                <a:sym typeface="Playfair Display"/>
              </a:rPr>
              <a:t>默想：</a:t>
            </a:r>
            <a:endParaRPr sz="7200">
              <a:solidFill>
                <a:schemeClr val="lt1"/>
              </a:solidFill>
            </a:endParaRPr>
          </a:p>
        </p:txBody>
      </p:sp>
      <p:sp>
        <p:nvSpPr>
          <p:cNvPr id="122" name="Google Shape;122;p23"/>
          <p:cNvSpPr txBox="1">
            <a:spLocks noGrp="1"/>
          </p:cNvSpPr>
          <p:nvPr>
            <p:ph type="subTitle" idx="4294967295"/>
          </p:nvPr>
        </p:nvSpPr>
        <p:spPr>
          <a:xfrm>
            <a:off x="685800" y="1112650"/>
            <a:ext cx="8026500" cy="3606000"/>
          </a:xfrm>
          <a:prstGeom prst="rect">
            <a:avLst/>
          </a:prstGeom>
        </p:spPr>
        <p:txBody>
          <a:bodyPr spcFirstLastPara="1" wrap="square" lIns="0" tIns="0" rIns="0" bIns="0" anchor="t" anchorCtr="0">
            <a:noAutofit/>
          </a:bodyPr>
          <a:lstStyle/>
          <a:p>
            <a:pPr marL="0" marR="0" lvl="0" indent="0" algn="l" rtl="0">
              <a:lnSpc>
                <a:spcPct val="115000"/>
              </a:lnSpc>
              <a:spcBef>
                <a:spcPts val="0"/>
              </a:spcBef>
              <a:spcAft>
                <a:spcPts val="0"/>
              </a:spcAft>
              <a:buNone/>
            </a:pPr>
            <a:r>
              <a:rPr lang="en" sz="1600" b="1">
                <a:solidFill>
                  <a:schemeClr val="dk1"/>
                </a:solidFill>
                <a:latin typeface="Inter"/>
                <a:ea typeface="Inter"/>
                <a:cs typeface="Inter"/>
                <a:sym typeface="Inter"/>
              </a:rPr>
              <a:t>基督是神計劃的中心。神要在地上建立國度，祂的兒子必須道成肉身，來到地上作一個人。為了這一個計劃的執行，馬利亞給神找著了，並向她宣告了這個偉大而榮耀的計劃。接受神的計劃實在是一件大事，接受的人必須肯付上代價，一面是抵擋撒但的攻擊，一面是應付從人來的難處，更重要的是要完全的順服神。神找到了馬利亞。</a:t>
            </a: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600" b="1">
              <a:solidFill>
                <a:schemeClr val="dk1"/>
              </a:solidFill>
              <a:latin typeface="Inter"/>
              <a:ea typeface="Inter"/>
              <a:cs typeface="Inter"/>
              <a:sym typeface="Inter"/>
            </a:endParaRPr>
          </a:p>
          <a:p>
            <a:pPr marL="0" lvl="0" indent="0" algn="l" rtl="0">
              <a:spcBef>
                <a:spcPts val="0"/>
              </a:spcBef>
              <a:spcAft>
                <a:spcPts val="0"/>
              </a:spcAft>
              <a:buNone/>
            </a:pPr>
            <a:r>
              <a:rPr lang="en" sz="1600" b="1">
                <a:solidFill>
                  <a:schemeClr val="dk1"/>
                </a:solidFill>
                <a:latin typeface="Inter"/>
                <a:ea typeface="Inter"/>
                <a:cs typeface="Inter"/>
                <a:sym typeface="Inter"/>
              </a:rPr>
              <a:t>至高者必定負責馬利亞在人間的一切難處。神要作的事，神自己一定負責，在人這一面只要順服接受神的安排。『馬利亞說，我是主的使女，情願照你的話成就在我身上。』神甚麼時候得著順服的人，神甚麼時候就可以顯明祂的工作了.</a:t>
            </a:r>
            <a:endParaRPr sz="1600" b="1">
              <a:solidFill>
                <a:schemeClr val="dk1"/>
              </a:solidFill>
              <a:latin typeface="Inter"/>
              <a:ea typeface="Inter"/>
              <a:cs typeface="Inter"/>
              <a:sym typeface="Inter"/>
            </a:endParaRPr>
          </a:p>
          <a:p>
            <a:pPr marL="0" lvl="0" indent="0" algn="l" rtl="0">
              <a:spcBef>
                <a:spcPts val="0"/>
              </a:spcBef>
              <a:spcAft>
                <a:spcPts val="0"/>
              </a:spcAft>
              <a:buNone/>
            </a:pPr>
            <a:endParaRPr sz="1600" b="1">
              <a:solidFill>
                <a:schemeClr val="dk1"/>
              </a:solidFill>
              <a:latin typeface="Inter"/>
              <a:ea typeface="Inter"/>
              <a:cs typeface="Inter"/>
              <a:sym typeface="Inter"/>
            </a:endParaRPr>
          </a:p>
          <a:p>
            <a:pPr marL="0" lvl="0" indent="0" algn="l" rtl="0">
              <a:spcBef>
                <a:spcPts val="0"/>
              </a:spcBef>
              <a:spcAft>
                <a:spcPts val="0"/>
              </a:spcAft>
              <a:buNone/>
            </a:pPr>
            <a:r>
              <a:rPr lang="en" sz="1600" b="1">
                <a:solidFill>
                  <a:schemeClr val="dk1"/>
                </a:solidFill>
                <a:latin typeface="Inter"/>
                <a:ea typeface="Inter"/>
                <a:cs typeface="Inter"/>
                <a:sym typeface="Inter"/>
              </a:rPr>
              <a:t>馬利亞是有福的，因她確實的知道，這不是她自己能，也不是她配，而是神要照著祂自己的定意去作成祂的應許，她知道自己不過是神的使女, 更不是神計劃的中心人物。</a:t>
            </a:r>
            <a:endParaRPr sz="1600" b="1">
              <a:solidFill>
                <a:schemeClr val="dk1"/>
              </a:solidFill>
              <a:latin typeface="Inter"/>
              <a:ea typeface="Inter"/>
              <a:cs typeface="Inter"/>
              <a:sym typeface="Inter"/>
            </a:endParaRPr>
          </a:p>
          <a:p>
            <a:pPr marL="0" lvl="0" indent="0" algn="l" rtl="0">
              <a:spcBef>
                <a:spcPts val="0"/>
              </a:spcBef>
              <a:spcAft>
                <a:spcPts val="0"/>
              </a:spcAft>
              <a:buNone/>
            </a:pPr>
            <a:r>
              <a:rPr lang="en" sz="1600" b="1">
                <a:solidFill>
                  <a:schemeClr val="dk1"/>
                </a:solidFill>
                <a:latin typeface="Inter"/>
                <a:ea typeface="Inter"/>
                <a:cs typeface="Inter"/>
                <a:sym typeface="Inter"/>
              </a:rPr>
              <a:t>天主教把馬利亞抬高了，成了敬拜的對象。這是不對的。馬利亞自己完全守住她的位子而高舉神自己，仰望神的信實。馬利亞也是罪人與我們一樣需要救恩。</a:t>
            </a:r>
            <a:endParaRPr sz="1600" b="1">
              <a:solidFill>
                <a:schemeClr val="dk1"/>
              </a:solidFill>
              <a:latin typeface="Inter"/>
              <a:ea typeface="Inter"/>
              <a:cs typeface="Inter"/>
              <a:sym typeface="Inter"/>
            </a:endParaRPr>
          </a:p>
          <a:p>
            <a:pPr marL="0" lvl="0" indent="0" algn="l" rtl="0">
              <a:spcBef>
                <a:spcPts val="0"/>
              </a:spcBef>
              <a:spcAft>
                <a:spcPts val="0"/>
              </a:spcAft>
              <a:buNone/>
            </a:pP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600" b="1">
              <a:solidFill>
                <a:schemeClr val="dk1"/>
              </a:solidFill>
              <a:latin typeface="Inter"/>
              <a:ea typeface="Inter"/>
              <a:cs typeface="Inter"/>
              <a:sym typeface="Inter"/>
            </a:endParaRPr>
          </a:p>
        </p:txBody>
      </p:sp>
      <p:sp>
        <p:nvSpPr>
          <p:cNvPr id="123" name="Google Shape;123;p23"/>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solidFill>
                  <a:schemeClr val="lt1"/>
                </a:solidFill>
              </a:rPr>
              <a:t>8</a:t>
            </a:fld>
            <a:endParaRPr>
              <a:solidFill>
                <a:schemeClr val="lt1"/>
              </a:solidFill>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27"/>
        <p:cNvGrpSpPr/>
        <p:nvPr/>
      </p:nvGrpSpPr>
      <p:grpSpPr>
        <a:xfrm>
          <a:off x="0" y="0"/>
          <a:ext cx="0" cy="0"/>
          <a:chOff x="0" y="0"/>
          <a:chExt cx="0" cy="0"/>
        </a:xfrm>
      </p:grpSpPr>
      <p:sp>
        <p:nvSpPr>
          <p:cNvPr id="128" name="Google Shape;128;p24"/>
          <p:cNvSpPr/>
          <p:nvPr/>
        </p:nvSpPr>
        <p:spPr>
          <a:xfrm>
            <a:off x="9525" y="0"/>
            <a:ext cx="9144000" cy="51630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29" name="Google Shape;129;p24"/>
          <p:cNvPicPr preferRelativeResize="0"/>
          <p:nvPr/>
        </p:nvPicPr>
        <p:blipFill rotWithShape="1">
          <a:blip r:embed="rId3">
            <a:alphaModFix/>
          </a:blip>
          <a:srcRect l="16163" r="14999"/>
          <a:stretch/>
        </p:blipFill>
        <p:spPr>
          <a:xfrm>
            <a:off x="539850" y="1410125"/>
            <a:ext cx="3955950" cy="3158750"/>
          </a:xfrm>
          <a:prstGeom prst="rect">
            <a:avLst/>
          </a:prstGeom>
          <a:noFill/>
          <a:ln>
            <a:noFill/>
          </a:ln>
        </p:spPr>
      </p:pic>
      <p:sp>
        <p:nvSpPr>
          <p:cNvPr id="130" name="Google Shape;130;p24"/>
          <p:cNvSpPr txBox="1">
            <a:spLocks noGrp="1"/>
          </p:cNvSpPr>
          <p:nvPr>
            <p:ph type="title"/>
          </p:nvPr>
        </p:nvSpPr>
        <p:spPr>
          <a:xfrm>
            <a:off x="539850" y="312825"/>
            <a:ext cx="3955800" cy="9264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衪是我的孩子 </a:t>
            </a:r>
            <a:endParaRPr>
              <a:latin typeface="Playfair Display"/>
              <a:ea typeface="Playfair Display"/>
              <a:cs typeface="Playfair Display"/>
              <a:sym typeface="Playfair Display"/>
            </a:endParaRPr>
          </a:p>
          <a:p>
            <a:pPr marL="0" lvl="0" indent="0" algn="l" rtl="0">
              <a:spcBef>
                <a:spcPts val="0"/>
              </a:spcBef>
              <a:spcAft>
                <a:spcPts val="0"/>
              </a:spcAft>
              <a:buNone/>
            </a:pPr>
            <a:r>
              <a:rPr lang="en">
                <a:latin typeface="Playfair Display"/>
                <a:ea typeface="Playfair Display"/>
                <a:cs typeface="Playfair Display"/>
                <a:sym typeface="Playfair Display"/>
              </a:rPr>
              <a:t>(路加福音第二章)</a:t>
            </a:r>
            <a:endParaRPr>
              <a:latin typeface="Playfair Display"/>
              <a:ea typeface="Playfair Display"/>
              <a:cs typeface="Playfair Display"/>
              <a:sym typeface="Playfair Display"/>
            </a:endParaRPr>
          </a:p>
        </p:txBody>
      </p:sp>
      <p:sp>
        <p:nvSpPr>
          <p:cNvPr id="131" name="Google Shape;131;p24"/>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9</a:t>
            </a:fld>
            <a:endParaRPr/>
          </a:p>
        </p:txBody>
      </p:sp>
      <p:sp>
        <p:nvSpPr>
          <p:cNvPr id="132" name="Google Shape;132;p24"/>
          <p:cNvSpPr txBox="1">
            <a:spLocks noGrp="1"/>
          </p:cNvSpPr>
          <p:nvPr>
            <p:ph type="body" idx="1"/>
          </p:nvPr>
        </p:nvSpPr>
        <p:spPr>
          <a:xfrm>
            <a:off x="5000575" y="400950"/>
            <a:ext cx="3403800" cy="4361100"/>
          </a:xfrm>
          <a:prstGeom prst="rect">
            <a:avLst/>
          </a:prstGeom>
        </p:spPr>
        <p:txBody>
          <a:bodyPr spcFirstLastPara="1" wrap="square" lIns="0" tIns="0" rIns="0" bIns="0" anchor="t" anchorCtr="0">
            <a:noAutofit/>
          </a:bodyPr>
          <a:lstStyle/>
          <a:p>
            <a:pPr marL="0" lvl="0" indent="0" algn="l" rtl="0">
              <a:spcBef>
                <a:spcPts val="600"/>
              </a:spcBef>
              <a:spcAft>
                <a:spcPts val="0"/>
              </a:spcAft>
              <a:buNone/>
            </a:pPr>
            <a:r>
              <a:rPr lang="en" sz="1700" b="1">
                <a:solidFill>
                  <a:schemeClr val="dk1"/>
                </a:solidFill>
                <a:latin typeface="Inter"/>
                <a:ea typeface="Inter"/>
                <a:cs typeface="Inter"/>
                <a:sym typeface="Inter"/>
              </a:rPr>
              <a:t>耶穌降生</a:t>
            </a:r>
            <a:endParaRPr sz="1700" b="1">
              <a:solidFill>
                <a:schemeClr val="dk1"/>
              </a:solidFill>
              <a:latin typeface="Inter"/>
              <a:ea typeface="Inter"/>
              <a:cs typeface="Inter"/>
              <a:sym typeface="Inter"/>
            </a:endParaRPr>
          </a:p>
          <a:p>
            <a:pPr marL="0" lvl="0" indent="0" algn="l" rtl="0">
              <a:spcBef>
                <a:spcPts val="600"/>
              </a:spcBef>
              <a:spcAft>
                <a:spcPts val="0"/>
              </a:spcAft>
              <a:buNone/>
            </a:pPr>
            <a:r>
              <a:rPr lang="en" sz="1700">
                <a:solidFill>
                  <a:schemeClr val="dk1"/>
                </a:solidFill>
                <a:latin typeface="Inter"/>
                <a:ea typeface="Inter"/>
                <a:cs typeface="Inter"/>
                <a:sym typeface="Inter"/>
              </a:rPr>
              <a:t>1 當那些日子，凱撒亞古士督有旨意下來，叫天下人民都報名上冊。 2 這是居里扭作敍利亞巡撫的時候，</a:t>
            </a:r>
            <a:r>
              <a:rPr lang="en" sz="1700">
                <a:solidFill>
                  <a:schemeClr val="dk1"/>
                </a:solidFill>
                <a:highlight>
                  <a:srgbClr val="FFFF00"/>
                </a:highlight>
                <a:latin typeface="Inter"/>
                <a:ea typeface="Inter"/>
                <a:cs typeface="Inter"/>
                <a:sym typeface="Inter"/>
              </a:rPr>
              <a:t>頭一次行報名上冊</a:t>
            </a:r>
            <a:r>
              <a:rPr lang="en" sz="1700">
                <a:solidFill>
                  <a:schemeClr val="dk1"/>
                </a:solidFill>
                <a:latin typeface="Inter"/>
                <a:ea typeface="Inter"/>
                <a:cs typeface="Inter"/>
                <a:sym typeface="Inter"/>
              </a:rPr>
              <a:t>的事。 3 眾人各歸各城，報名上冊。4 約瑟也從加利利的拿撒勒城上猶太去，到了</a:t>
            </a:r>
            <a:r>
              <a:rPr lang="en" sz="1700">
                <a:solidFill>
                  <a:schemeClr val="dk1"/>
                </a:solidFill>
                <a:highlight>
                  <a:srgbClr val="FFFF00"/>
                </a:highlight>
                <a:latin typeface="Inter"/>
                <a:ea typeface="Inter"/>
                <a:cs typeface="Inter"/>
                <a:sym typeface="Inter"/>
              </a:rPr>
              <a:t>大衞的城，名叫伯利恆。</a:t>
            </a:r>
            <a:r>
              <a:rPr lang="en" sz="1700">
                <a:solidFill>
                  <a:schemeClr val="dk1"/>
                </a:solidFill>
                <a:latin typeface="Inter"/>
                <a:ea typeface="Inter"/>
                <a:cs typeface="Inter"/>
                <a:sym typeface="Inter"/>
              </a:rPr>
              <a:t>因他本是大衞一族一家的人， 5 要和他所聘之妻馬利亞一同報名上冊。那時馬利亞的身孕已經重了。 6 他們在那裏的時候，馬利亞的產期到了， 7 就生了頭胎的兒子，用布包起來，放在馬槽裏，因為客店裏沒有地方。</a:t>
            </a:r>
            <a:endParaRPr sz="1700">
              <a:solidFill>
                <a:schemeClr val="dk1"/>
              </a:solidFill>
              <a:latin typeface="Inter"/>
              <a:ea typeface="Inter"/>
              <a:cs typeface="Inter"/>
              <a:sym typeface="Inter"/>
            </a:endParaRPr>
          </a:p>
          <a:p>
            <a:pPr marL="0" lvl="0" indent="0" algn="l" rtl="0">
              <a:spcBef>
                <a:spcPts val="600"/>
              </a:spcBef>
              <a:spcAft>
                <a:spcPts val="600"/>
              </a:spcAft>
              <a:buNone/>
            </a:pPr>
            <a:endParaRPr sz="1700">
              <a:solidFill>
                <a:schemeClr val="dk1"/>
              </a:solidFill>
              <a:latin typeface="Inter"/>
              <a:ea typeface="Inter"/>
              <a:cs typeface="Inter"/>
              <a:sym typeface="Inter"/>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36"/>
        <p:cNvGrpSpPr/>
        <p:nvPr/>
      </p:nvGrpSpPr>
      <p:grpSpPr>
        <a:xfrm>
          <a:off x="0" y="0"/>
          <a:ext cx="0" cy="0"/>
          <a:chOff x="0" y="0"/>
          <a:chExt cx="0" cy="0"/>
        </a:xfrm>
      </p:grpSpPr>
      <p:sp>
        <p:nvSpPr>
          <p:cNvPr id="137" name="Google Shape;137;p25"/>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天使報喜信</a:t>
            </a:r>
            <a:endParaRPr/>
          </a:p>
        </p:txBody>
      </p:sp>
      <p:sp>
        <p:nvSpPr>
          <p:cNvPr id="138" name="Google Shape;138;p25"/>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1600">
                <a:solidFill>
                  <a:schemeClr val="dk1"/>
                </a:solidFill>
                <a:latin typeface="Inter"/>
                <a:ea typeface="Inter"/>
                <a:cs typeface="Inter"/>
                <a:sym typeface="Inter"/>
              </a:rPr>
              <a:t>8 在伯利恆之野地裏有牧羊的人，夜間按着更次看守羊羣。 9 有主的使者站在他們旁邊，主的榮光四面照着他們，牧羊的人就甚懼怕。 10 那天使對他們說：「</a:t>
            </a:r>
            <a:r>
              <a:rPr lang="en" sz="1600">
                <a:solidFill>
                  <a:schemeClr val="dk1"/>
                </a:solidFill>
                <a:highlight>
                  <a:srgbClr val="FFFF00"/>
                </a:highlight>
                <a:latin typeface="Inter"/>
                <a:ea typeface="Inter"/>
                <a:cs typeface="Inter"/>
                <a:sym typeface="Inter"/>
              </a:rPr>
              <a:t>不要懼怕</a:t>
            </a:r>
            <a:r>
              <a:rPr lang="en" sz="1600">
                <a:solidFill>
                  <a:schemeClr val="dk1"/>
                </a:solidFill>
                <a:latin typeface="Inter"/>
                <a:ea typeface="Inter"/>
                <a:cs typeface="Inter"/>
                <a:sym typeface="Inter"/>
              </a:rPr>
              <a:t>！我報給你們</a:t>
            </a:r>
            <a:r>
              <a:rPr lang="en" sz="1600">
                <a:solidFill>
                  <a:schemeClr val="dk1"/>
                </a:solidFill>
                <a:highlight>
                  <a:srgbClr val="FFFF00"/>
                </a:highlight>
                <a:latin typeface="Inter"/>
                <a:ea typeface="Inter"/>
                <a:cs typeface="Inter"/>
                <a:sym typeface="Inter"/>
              </a:rPr>
              <a:t>大喜的信息</a:t>
            </a:r>
            <a:r>
              <a:rPr lang="en" sz="1600">
                <a:solidFill>
                  <a:schemeClr val="dk1"/>
                </a:solidFill>
                <a:latin typeface="Inter"/>
                <a:ea typeface="Inter"/>
                <a:cs typeface="Inter"/>
                <a:sym typeface="Inter"/>
              </a:rPr>
              <a:t>，是關乎萬民的。 11 因今天在大衞的城裏，為你們生了救主，就是主基督。 12 你們要看見一個嬰孩，包着布，臥在</a:t>
            </a:r>
            <a:r>
              <a:rPr lang="en" sz="1600">
                <a:solidFill>
                  <a:schemeClr val="dk1"/>
                </a:solidFill>
                <a:highlight>
                  <a:srgbClr val="FFFF00"/>
                </a:highlight>
                <a:latin typeface="Inter"/>
                <a:ea typeface="Inter"/>
                <a:cs typeface="Inter"/>
                <a:sym typeface="Inter"/>
              </a:rPr>
              <a:t>馬槽裏</a:t>
            </a:r>
            <a:r>
              <a:rPr lang="en" sz="1600">
                <a:solidFill>
                  <a:schemeClr val="dk1"/>
                </a:solidFill>
                <a:latin typeface="Inter"/>
                <a:ea typeface="Inter"/>
                <a:cs typeface="Inter"/>
                <a:sym typeface="Inter"/>
              </a:rPr>
              <a:t>，那就是</a:t>
            </a:r>
            <a:r>
              <a:rPr lang="en" sz="1600">
                <a:solidFill>
                  <a:schemeClr val="dk1"/>
                </a:solidFill>
                <a:highlight>
                  <a:srgbClr val="FFFF00"/>
                </a:highlight>
                <a:latin typeface="Inter"/>
                <a:ea typeface="Inter"/>
                <a:cs typeface="Inter"/>
                <a:sym typeface="Inter"/>
              </a:rPr>
              <a:t>記號</a:t>
            </a:r>
            <a:r>
              <a:rPr lang="en" sz="1600">
                <a:solidFill>
                  <a:schemeClr val="dk1"/>
                </a:solidFill>
                <a:latin typeface="Inter"/>
                <a:ea typeface="Inter"/>
                <a:cs typeface="Inter"/>
                <a:sym typeface="Inter"/>
              </a:rPr>
              <a:t>了。」</a:t>
            </a:r>
            <a:endParaRPr sz="1600">
              <a:solidFill>
                <a:schemeClr val="dk1"/>
              </a:solidFill>
              <a:latin typeface="Inter"/>
              <a:ea typeface="Inter"/>
              <a:cs typeface="Inter"/>
              <a:sym typeface="Inter"/>
            </a:endParaRPr>
          </a:p>
          <a:p>
            <a:pPr marL="0" lvl="0" indent="0" algn="l" rtl="0">
              <a:spcBef>
                <a:spcPts val="0"/>
              </a:spcBef>
              <a:spcAft>
                <a:spcPts val="0"/>
              </a:spcAft>
              <a:buNone/>
            </a:pPr>
            <a:r>
              <a:rPr lang="en" sz="1600">
                <a:solidFill>
                  <a:schemeClr val="dk1"/>
                </a:solidFill>
                <a:latin typeface="Inter"/>
                <a:ea typeface="Inter"/>
                <a:cs typeface="Inter"/>
                <a:sym typeface="Inter"/>
              </a:rPr>
              <a:t>13 忽然，有一大隊天兵同那天使讚美神說： </a:t>
            </a:r>
            <a:endParaRPr sz="1600">
              <a:solidFill>
                <a:schemeClr val="dk1"/>
              </a:solidFill>
              <a:latin typeface="Inter"/>
              <a:ea typeface="Inter"/>
              <a:cs typeface="Inter"/>
              <a:sym typeface="Inter"/>
            </a:endParaRPr>
          </a:p>
          <a:p>
            <a:pPr marL="0" lvl="0" indent="0" algn="l" rtl="0">
              <a:spcBef>
                <a:spcPts val="0"/>
              </a:spcBef>
              <a:spcAft>
                <a:spcPts val="0"/>
              </a:spcAft>
              <a:buNone/>
            </a:pPr>
            <a:r>
              <a:rPr lang="en" sz="1600">
                <a:solidFill>
                  <a:schemeClr val="dk1"/>
                </a:solidFill>
                <a:latin typeface="Inter"/>
                <a:ea typeface="Inter"/>
                <a:cs typeface="Inter"/>
                <a:sym typeface="Inter"/>
              </a:rPr>
              <a:t>14 </a:t>
            </a:r>
            <a:r>
              <a:rPr lang="en" sz="1600">
                <a:solidFill>
                  <a:schemeClr val="dk1"/>
                </a:solidFill>
                <a:highlight>
                  <a:srgbClr val="FFFF00"/>
                </a:highlight>
                <a:latin typeface="Inter"/>
                <a:ea typeface="Inter"/>
                <a:cs typeface="Inter"/>
                <a:sym typeface="Inter"/>
              </a:rPr>
              <a:t>「在至高之處榮耀歸與神！在地上平安歸與他所喜悅的人！」</a:t>
            </a:r>
            <a:endParaRPr sz="1600">
              <a:solidFill>
                <a:schemeClr val="dk1"/>
              </a:solidFill>
              <a:highlight>
                <a:srgbClr val="FFFF00"/>
              </a:highlight>
              <a:latin typeface="Inter"/>
              <a:ea typeface="Inter"/>
              <a:cs typeface="Inter"/>
              <a:sym typeface="Inter"/>
            </a:endParaRPr>
          </a:p>
          <a:p>
            <a:pPr marL="0" lvl="0" indent="0" algn="l" rtl="0">
              <a:spcBef>
                <a:spcPts val="0"/>
              </a:spcBef>
              <a:spcAft>
                <a:spcPts val="0"/>
              </a:spcAft>
              <a:buNone/>
            </a:pPr>
            <a:r>
              <a:rPr lang="en" sz="1600">
                <a:solidFill>
                  <a:schemeClr val="dk1"/>
                </a:solidFill>
                <a:latin typeface="Inter"/>
                <a:ea typeface="Inter"/>
                <a:cs typeface="Inter"/>
                <a:sym typeface="Inter"/>
              </a:rPr>
              <a:t>15 眾天使離開他們，升天去了。牧羊的人彼此說：「我們往伯利恆去，看看所成的事，就是主所指示我們的。」</a:t>
            </a:r>
            <a:endParaRPr sz="1600">
              <a:solidFill>
                <a:schemeClr val="dk1"/>
              </a:solidFill>
              <a:latin typeface="Inter"/>
              <a:ea typeface="Inter"/>
              <a:cs typeface="Inter"/>
              <a:sym typeface="Inter"/>
            </a:endParaRPr>
          </a:p>
          <a:p>
            <a:pPr marL="0" lvl="0" indent="0" algn="l" rtl="0">
              <a:spcBef>
                <a:spcPts val="0"/>
              </a:spcBef>
              <a:spcAft>
                <a:spcPts val="0"/>
              </a:spcAft>
              <a:buNone/>
            </a:pPr>
            <a:r>
              <a:rPr lang="en" sz="1600">
                <a:solidFill>
                  <a:schemeClr val="dk1"/>
                </a:solidFill>
                <a:latin typeface="Inter"/>
                <a:ea typeface="Inter"/>
                <a:cs typeface="Inter"/>
                <a:sym typeface="Inter"/>
              </a:rPr>
              <a:t>16 他們</a:t>
            </a:r>
            <a:r>
              <a:rPr lang="en" sz="1600">
                <a:solidFill>
                  <a:schemeClr val="dk1"/>
                </a:solidFill>
                <a:highlight>
                  <a:srgbClr val="FFFF00"/>
                </a:highlight>
                <a:latin typeface="Inter"/>
                <a:ea typeface="Inter"/>
                <a:cs typeface="Inter"/>
                <a:sym typeface="Inter"/>
              </a:rPr>
              <a:t>急忙</a:t>
            </a:r>
            <a:r>
              <a:rPr lang="en" sz="1600">
                <a:solidFill>
                  <a:schemeClr val="dk1"/>
                </a:solidFill>
                <a:latin typeface="Inter"/>
                <a:ea typeface="Inter"/>
                <a:cs typeface="Inter"/>
                <a:sym typeface="Inter"/>
              </a:rPr>
              <a:t>去了，就尋見馬利亞和約瑟，又有那嬰孩臥在馬槽裏； 17 既然看見，就把天使論這孩子的話傳開了。 18 凡聽見的，就詫異牧羊之人對他們所說的話。 19 </a:t>
            </a:r>
            <a:r>
              <a:rPr lang="en" sz="1600">
                <a:solidFill>
                  <a:schemeClr val="dk1"/>
                </a:solidFill>
                <a:highlight>
                  <a:srgbClr val="FFFF00"/>
                </a:highlight>
                <a:latin typeface="Inter"/>
                <a:ea typeface="Inter"/>
                <a:cs typeface="Inter"/>
                <a:sym typeface="Inter"/>
              </a:rPr>
              <a:t>馬利亞卻把這一切的事存在心裏，反復思想。</a:t>
            </a:r>
            <a:r>
              <a:rPr lang="en" sz="1600">
                <a:solidFill>
                  <a:schemeClr val="dk1"/>
                </a:solidFill>
                <a:latin typeface="Inter"/>
                <a:ea typeface="Inter"/>
                <a:cs typeface="Inter"/>
                <a:sym typeface="Inter"/>
              </a:rPr>
              <a:t> 20 牧羊的人回去了，因所聽見所看見的一切事，正如天使向他們所說的，就歸榮耀與神，讚美他。</a:t>
            </a:r>
            <a:endParaRPr sz="1600">
              <a:solidFill>
                <a:schemeClr val="accent4"/>
              </a:solidFill>
            </a:endParaRPr>
          </a:p>
        </p:txBody>
      </p:sp>
      <p:sp>
        <p:nvSpPr>
          <p:cNvPr id="139" name="Google Shape;139;p25"/>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10</a:t>
            </a:fld>
            <a:endParaRP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43"/>
        <p:cNvGrpSpPr/>
        <p:nvPr/>
      </p:nvGrpSpPr>
      <p:grpSpPr>
        <a:xfrm>
          <a:off x="0" y="0"/>
          <a:ext cx="0" cy="0"/>
          <a:chOff x="0" y="0"/>
          <a:chExt cx="0" cy="0"/>
        </a:xfrm>
      </p:grpSpPr>
      <p:sp>
        <p:nvSpPr>
          <p:cNvPr id="144" name="Google Shape;144;p26"/>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獻頭生子與主</a:t>
            </a:r>
            <a:endParaRPr>
              <a:latin typeface="Playfair Display"/>
              <a:ea typeface="Playfair Display"/>
              <a:cs typeface="Playfair Display"/>
              <a:sym typeface="Playfair Display"/>
            </a:endParaRPr>
          </a:p>
        </p:txBody>
      </p:sp>
      <p:sp>
        <p:nvSpPr>
          <p:cNvPr id="145" name="Google Shape;145;p26"/>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0" marR="0" lvl="0" indent="0" algn="l" rtl="0">
              <a:lnSpc>
                <a:spcPct val="115000"/>
              </a:lnSpc>
              <a:spcBef>
                <a:spcPts val="0"/>
              </a:spcBef>
              <a:spcAft>
                <a:spcPts val="0"/>
              </a:spcAft>
              <a:buNone/>
            </a:pPr>
            <a:r>
              <a:rPr lang="en" sz="1700">
                <a:solidFill>
                  <a:schemeClr val="dk1"/>
                </a:solidFill>
                <a:latin typeface="Inter"/>
                <a:ea typeface="Inter"/>
                <a:cs typeface="Inter"/>
                <a:sym typeface="Inter"/>
              </a:rPr>
              <a:t>21 滿了八天，就給孩子行割禮，與他起名叫耶穌，這就是沒有成胎以前，天使所起的名。22 按摩西律法滿了潔淨的日子，他們帶着孩子上耶路撒冷去，</a:t>
            </a:r>
            <a:r>
              <a:rPr lang="en" sz="1700">
                <a:solidFill>
                  <a:schemeClr val="dk1"/>
                </a:solidFill>
                <a:highlight>
                  <a:srgbClr val="FFFF00"/>
                </a:highlight>
                <a:latin typeface="Inter"/>
                <a:ea typeface="Inter"/>
                <a:cs typeface="Inter"/>
                <a:sym typeface="Inter"/>
              </a:rPr>
              <a:t>要把他獻與主。</a:t>
            </a:r>
            <a:r>
              <a:rPr lang="en" sz="1700">
                <a:solidFill>
                  <a:schemeClr val="dk1"/>
                </a:solidFill>
                <a:latin typeface="Inter"/>
                <a:ea typeface="Inter"/>
                <a:cs typeface="Inter"/>
                <a:sym typeface="Inter"/>
              </a:rPr>
              <a:t> 23 （正如主的律法上所記：「凡頭生的男子必稱聖歸主。」） 24 又要照主的律法上所說，或</a:t>
            </a:r>
            <a:r>
              <a:rPr lang="en" sz="1700">
                <a:solidFill>
                  <a:schemeClr val="dk1"/>
                </a:solidFill>
                <a:highlight>
                  <a:srgbClr val="FFFF00"/>
                </a:highlight>
                <a:latin typeface="Inter"/>
                <a:ea typeface="Inter"/>
                <a:cs typeface="Inter"/>
                <a:sym typeface="Inter"/>
              </a:rPr>
              <a:t>用一對斑鳩，或用兩隻雛鴿</a:t>
            </a:r>
            <a:r>
              <a:rPr lang="en" sz="1700">
                <a:solidFill>
                  <a:schemeClr val="dk1"/>
                </a:solidFill>
                <a:latin typeface="Inter"/>
                <a:ea typeface="Inter"/>
                <a:cs typeface="Inter"/>
                <a:sym typeface="Inter"/>
              </a:rPr>
              <a:t>獻祭。</a:t>
            </a:r>
            <a:endParaRPr sz="1700">
              <a:solidFill>
                <a:schemeClr val="dk1"/>
              </a:solidFill>
              <a:latin typeface="Inter"/>
              <a:ea typeface="Inter"/>
              <a:cs typeface="Inter"/>
              <a:sym typeface="Inter"/>
            </a:endParaRPr>
          </a:p>
        </p:txBody>
      </p:sp>
      <p:sp>
        <p:nvSpPr>
          <p:cNvPr id="146" name="Google Shape;146;p26"/>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11</a:t>
            </a:fld>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150"/>
        <p:cNvGrpSpPr/>
        <p:nvPr/>
      </p:nvGrpSpPr>
      <p:grpSpPr>
        <a:xfrm>
          <a:off x="0" y="0"/>
          <a:ext cx="0" cy="0"/>
          <a:chOff x="0" y="0"/>
          <a:chExt cx="0" cy="0"/>
        </a:xfrm>
      </p:grpSpPr>
      <p:sp>
        <p:nvSpPr>
          <p:cNvPr id="151" name="Google Shape;151;p27"/>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西面的祝福 &amp; 女先知亞拿稱謝神</a:t>
            </a:r>
            <a:endParaRPr>
              <a:latin typeface="Playfair Display"/>
              <a:ea typeface="Playfair Display"/>
              <a:cs typeface="Playfair Display"/>
              <a:sym typeface="Playfair Display"/>
            </a:endParaRPr>
          </a:p>
        </p:txBody>
      </p:sp>
      <p:sp>
        <p:nvSpPr>
          <p:cNvPr id="152" name="Google Shape;152;p27"/>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1700">
                <a:solidFill>
                  <a:schemeClr val="dk1"/>
                </a:solidFill>
                <a:latin typeface="Inter"/>
                <a:ea typeface="Inter"/>
                <a:cs typeface="Inter"/>
                <a:sym typeface="Inter"/>
              </a:rPr>
              <a:t>25 在耶路撒冷有一個人，名叫西面。這人又公義又虔誠，素常盼望以色列的安慰者來到，又有聖靈在他身上。</a:t>
            </a:r>
            <a:r>
              <a:rPr lang="en" sz="1500">
                <a:solidFill>
                  <a:srgbClr val="808080"/>
                </a:solidFill>
                <a:highlight>
                  <a:srgbClr val="FFFFFF"/>
                </a:highlight>
                <a:latin typeface="Heiti TC"/>
                <a:ea typeface="Heiti TC"/>
                <a:cs typeface="Heiti TC"/>
                <a:sym typeface="Heiti TC"/>
              </a:rPr>
              <a:t>26 </a:t>
            </a:r>
            <a:r>
              <a:rPr lang="en" sz="1700">
                <a:solidFill>
                  <a:srgbClr val="000000"/>
                </a:solidFill>
                <a:highlight>
                  <a:srgbClr val="FFFF00"/>
                </a:highlight>
                <a:latin typeface="Heiti TC"/>
                <a:ea typeface="Heiti TC"/>
                <a:cs typeface="Heiti TC"/>
                <a:sym typeface="Heiti TC"/>
              </a:rPr>
              <a:t>他得了聖靈的啓示，知道自己未死以前，必看見主所立的基督。</a:t>
            </a:r>
            <a:endParaRPr sz="1700">
              <a:solidFill>
                <a:srgbClr val="000000"/>
              </a:solidFill>
              <a:highlight>
                <a:srgbClr val="FFFF00"/>
              </a:highlight>
              <a:latin typeface="Heiti TC"/>
              <a:ea typeface="Heiti TC"/>
              <a:cs typeface="Heiti TC"/>
              <a:sym typeface="Heiti TC"/>
            </a:endParaRPr>
          </a:p>
          <a:p>
            <a:pPr marL="0" lvl="0" indent="0" algn="l" rtl="0">
              <a:spcBef>
                <a:spcPts val="0"/>
              </a:spcBef>
              <a:spcAft>
                <a:spcPts val="0"/>
              </a:spcAft>
              <a:buNone/>
            </a:pPr>
            <a:endParaRPr sz="1700">
              <a:solidFill>
                <a:schemeClr val="dk1"/>
              </a:solidFill>
              <a:latin typeface="Inter"/>
              <a:ea typeface="Inter"/>
              <a:cs typeface="Inter"/>
              <a:sym typeface="Inter"/>
            </a:endParaRPr>
          </a:p>
          <a:p>
            <a:pPr marL="0" lvl="0" indent="0" algn="l" rtl="0">
              <a:spcBef>
                <a:spcPts val="0"/>
              </a:spcBef>
              <a:spcAft>
                <a:spcPts val="0"/>
              </a:spcAft>
              <a:buNone/>
            </a:pPr>
            <a:r>
              <a:rPr lang="en" sz="1700">
                <a:solidFill>
                  <a:schemeClr val="dk1"/>
                </a:solidFill>
                <a:latin typeface="Inter"/>
                <a:ea typeface="Inter"/>
                <a:cs typeface="Inter"/>
                <a:sym typeface="Inter"/>
              </a:rPr>
              <a:t>34-35 西面給他們祝福，又對孩子的母親馬利亞說：「這孩子被立，是要叫以色列中許多人跌倒，許多人興起；又要作毀謗的話柄，叫許多人心裏的意念顯露出來；</a:t>
            </a:r>
            <a:r>
              <a:rPr lang="en" sz="1700">
                <a:solidFill>
                  <a:schemeClr val="dk1"/>
                </a:solidFill>
                <a:highlight>
                  <a:srgbClr val="FFFF00"/>
                </a:highlight>
                <a:latin typeface="Inter"/>
                <a:ea typeface="Inter"/>
                <a:cs typeface="Inter"/>
                <a:sym typeface="Inter"/>
              </a:rPr>
              <a:t>你自己的心也要被刀刺透。</a:t>
            </a:r>
            <a:r>
              <a:rPr lang="en" sz="1700">
                <a:solidFill>
                  <a:schemeClr val="dk1"/>
                </a:solidFill>
                <a:latin typeface="Inter"/>
                <a:ea typeface="Inter"/>
                <a:cs typeface="Inter"/>
                <a:sym typeface="Inter"/>
              </a:rPr>
              <a:t>」</a:t>
            </a:r>
            <a:endParaRPr sz="1700">
              <a:solidFill>
                <a:schemeClr val="dk1"/>
              </a:solidFill>
              <a:latin typeface="Inter"/>
              <a:ea typeface="Inter"/>
              <a:cs typeface="Inter"/>
              <a:sym typeface="Inter"/>
            </a:endParaRPr>
          </a:p>
          <a:p>
            <a:pPr marL="0" lvl="0" indent="0" algn="l" rtl="0">
              <a:spcBef>
                <a:spcPts val="0"/>
              </a:spcBef>
              <a:spcAft>
                <a:spcPts val="0"/>
              </a:spcAft>
              <a:buNone/>
            </a:pPr>
            <a:endParaRPr sz="1700">
              <a:solidFill>
                <a:schemeClr val="dk1"/>
              </a:solidFill>
              <a:latin typeface="Inter"/>
              <a:ea typeface="Inter"/>
              <a:cs typeface="Inter"/>
              <a:sym typeface="Inter"/>
            </a:endParaRPr>
          </a:p>
          <a:p>
            <a:pPr marL="0" lvl="0" indent="0" algn="l" rtl="0">
              <a:spcBef>
                <a:spcPts val="0"/>
              </a:spcBef>
              <a:spcAft>
                <a:spcPts val="0"/>
              </a:spcAft>
              <a:buNone/>
            </a:pPr>
            <a:r>
              <a:rPr lang="en" sz="1700">
                <a:solidFill>
                  <a:schemeClr val="dk1"/>
                </a:solidFill>
                <a:latin typeface="Inter"/>
                <a:ea typeface="Inter"/>
                <a:cs typeface="Inter"/>
                <a:sym typeface="Inter"/>
              </a:rPr>
              <a:t>36 又有女先知，名叫亞拿，是亞設支派法內力的女兒，年紀已經老邁，從作童女出嫁的時候，同丈夫住了七年就寡居了， 37 現在已經八十四歲，並不離開聖殿，禁食祈求，晝夜事奉神。 38 </a:t>
            </a:r>
            <a:r>
              <a:rPr lang="en" sz="1700">
                <a:solidFill>
                  <a:schemeClr val="dk1"/>
                </a:solidFill>
                <a:highlight>
                  <a:srgbClr val="FFFF00"/>
                </a:highlight>
                <a:latin typeface="Inter"/>
                <a:ea typeface="Inter"/>
                <a:cs typeface="Inter"/>
                <a:sym typeface="Inter"/>
              </a:rPr>
              <a:t>正當那時，她進前來稱謝神，將孩子的事對一切盼望耶路撒冷得救贖的人講說。</a:t>
            </a:r>
            <a:endParaRPr sz="1700">
              <a:solidFill>
                <a:schemeClr val="dk1"/>
              </a:solidFill>
              <a:highlight>
                <a:srgbClr val="FFFF00"/>
              </a:highlight>
              <a:latin typeface="Inter"/>
              <a:ea typeface="Inter"/>
              <a:cs typeface="Inter"/>
              <a:sym typeface="Inter"/>
            </a:endParaRPr>
          </a:p>
          <a:p>
            <a:pPr marL="0" marR="0" lvl="0" indent="0" algn="l" rtl="0">
              <a:lnSpc>
                <a:spcPct val="115000"/>
              </a:lnSpc>
              <a:spcBef>
                <a:spcPts val="0"/>
              </a:spcBef>
              <a:spcAft>
                <a:spcPts val="0"/>
              </a:spcAft>
              <a:buNone/>
            </a:pPr>
            <a:endParaRPr sz="1700">
              <a:solidFill>
                <a:schemeClr val="dk1"/>
              </a:solidFill>
              <a:latin typeface="Inter"/>
              <a:ea typeface="Inter"/>
              <a:cs typeface="Inter"/>
              <a:sym typeface="Inter"/>
            </a:endParaRPr>
          </a:p>
        </p:txBody>
      </p:sp>
      <p:sp>
        <p:nvSpPr>
          <p:cNvPr id="153" name="Google Shape;153;p27"/>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12</a:t>
            </a:fld>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157"/>
        <p:cNvGrpSpPr/>
        <p:nvPr/>
      </p:nvGrpSpPr>
      <p:grpSpPr>
        <a:xfrm>
          <a:off x="0" y="0"/>
          <a:ext cx="0" cy="0"/>
          <a:chOff x="0" y="0"/>
          <a:chExt cx="0" cy="0"/>
        </a:xfrm>
      </p:grpSpPr>
      <p:sp>
        <p:nvSpPr>
          <p:cNvPr id="158" name="Google Shape;158;p28"/>
          <p:cNvSpPr txBox="1">
            <a:spLocks noGrp="1"/>
          </p:cNvSpPr>
          <p:nvPr>
            <p:ph type="title"/>
          </p:nvPr>
        </p:nvSpPr>
        <p:spPr>
          <a:xfrm>
            <a:off x="552300" y="225400"/>
            <a:ext cx="7852200" cy="5226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孩童耶穌在聖殿聽道 &amp; 順從父母</a:t>
            </a:r>
            <a:endParaRPr>
              <a:latin typeface="Playfair Display"/>
              <a:ea typeface="Playfair Display"/>
              <a:cs typeface="Playfair Display"/>
              <a:sym typeface="Playfair Display"/>
            </a:endParaRPr>
          </a:p>
        </p:txBody>
      </p:sp>
      <p:sp>
        <p:nvSpPr>
          <p:cNvPr id="159" name="Google Shape;159;p28"/>
          <p:cNvSpPr txBox="1">
            <a:spLocks noGrp="1"/>
          </p:cNvSpPr>
          <p:nvPr>
            <p:ph type="body" idx="1"/>
          </p:nvPr>
        </p:nvSpPr>
        <p:spPr>
          <a:xfrm>
            <a:off x="552450" y="1072425"/>
            <a:ext cx="7852200" cy="35076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1700">
                <a:solidFill>
                  <a:schemeClr val="dk1"/>
                </a:solidFill>
                <a:latin typeface="Inter"/>
                <a:ea typeface="Inter"/>
                <a:cs typeface="Inter"/>
                <a:sym typeface="Inter"/>
              </a:rPr>
              <a:t>41 每年到逾越節，他父母就上耶路撒冷去。 42 </a:t>
            </a:r>
            <a:r>
              <a:rPr lang="en" sz="1700">
                <a:solidFill>
                  <a:schemeClr val="dk1"/>
                </a:solidFill>
                <a:highlight>
                  <a:srgbClr val="FFFF00"/>
                </a:highlight>
                <a:latin typeface="Inter"/>
                <a:ea typeface="Inter"/>
                <a:cs typeface="Inter"/>
                <a:sym typeface="Inter"/>
              </a:rPr>
              <a:t>當他十二歲的時候</a:t>
            </a:r>
            <a:r>
              <a:rPr lang="en" sz="1700">
                <a:solidFill>
                  <a:schemeClr val="dk1"/>
                </a:solidFill>
                <a:latin typeface="Inter"/>
                <a:ea typeface="Inter"/>
                <a:cs typeface="Inter"/>
                <a:sym typeface="Inter"/>
              </a:rPr>
              <a:t>，他們按着節期的規矩上去。 43 守滿了節期，他們回去，孩童耶穌仍舊在耶路撒冷。他的父母並不知道， 44 以為他在同行的人中間，走了一天的路程，就在親族和熟識的人中找他， 45 既找不着，就回耶路撒冷去找他。46 </a:t>
            </a:r>
            <a:r>
              <a:rPr lang="en" sz="1700">
                <a:solidFill>
                  <a:schemeClr val="dk1"/>
                </a:solidFill>
                <a:highlight>
                  <a:srgbClr val="FFFF00"/>
                </a:highlight>
                <a:latin typeface="Inter"/>
                <a:ea typeface="Inter"/>
                <a:cs typeface="Inter"/>
                <a:sym typeface="Inter"/>
              </a:rPr>
              <a:t>過了三天</a:t>
            </a:r>
            <a:r>
              <a:rPr lang="en" sz="1700">
                <a:solidFill>
                  <a:schemeClr val="dk1"/>
                </a:solidFill>
                <a:latin typeface="Inter"/>
                <a:ea typeface="Inter"/>
                <a:cs typeface="Inter"/>
                <a:sym typeface="Inter"/>
              </a:rPr>
              <a:t>，就遇見他在殿裏，坐在教師中間，一面聽，一面問。 47 凡聽見他的，都希奇他的聰明和他的應對。</a:t>
            </a:r>
            <a:endParaRPr sz="1700">
              <a:solidFill>
                <a:schemeClr val="dk1"/>
              </a:solidFill>
              <a:latin typeface="Inter"/>
              <a:ea typeface="Inter"/>
              <a:cs typeface="Inter"/>
              <a:sym typeface="Inter"/>
            </a:endParaRPr>
          </a:p>
          <a:p>
            <a:pPr marL="0" lvl="0" indent="0" algn="l" rtl="0">
              <a:spcBef>
                <a:spcPts val="0"/>
              </a:spcBef>
              <a:spcAft>
                <a:spcPts val="0"/>
              </a:spcAft>
              <a:buNone/>
            </a:pPr>
            <a:r>
              <a:rPr lang="en" sz="1700">
                <a:solidFill>
                  <a:schemeClr val="dk1"/>
                </a:solidFill>
                <a:latin typeface="Inter"/>
                <a:ea typeface="Inter"/>
                <a:cs typeface="Inter"/>
                <a:sym typeface="Inter"/>
              </a:rPr>
              <a:t>48 他父母看見就很希奇。他母親對他說：「我兒，為甚麼向我們這樣行呢？看哪，你父親和我傷心來找你！」</a:t>
            </a:r>
            <a:endParaRPr sz="1700">
              <a:solidFill>
                <a:schemeClr val="dk1"/>
              </a:solidFill>
              <a:latin typeface="Inter"/>
              <a:ea typeface="Inter"/>
              <a:cs typeface="Inter"/>
              <a:sym typeface="Inter"/>
            </a:endParaRPr>
          </a:p>
          <a:p>
            <a:pPr marL="0" lvl="0" indent="0" algn="l" rtl="0">
              <a:spcBef>
                <a:spcPts val="0"/>
              </a:spcBef>
              <a:spcAft>
                <a:spcPts val="0"/>
              </a:spcAft>
              <a:buNone/>
            </a:pPr>
            <a:r>
              <a:rPr lang="en" sz="1700">
                <a:solidFill>
                  <a:schemeClr val="dk1"/>
                </a:solidFill>
                <a:latin typeface="Inter"/>
                <a:ea typeface="Inter"/>
                <a:cs typeface="Inter"/>
                <a:sym typeface="Inter"/>
              </a:rPr>
              <a:t>49 耶穌說：「</a:t>
            </a:r>
            <a:r>
              <a:rPr lang="en" sz="1700">
                <a:solidFill>
                  <a:schemeClr val="dk1"/>
                </a:solidFill>
                <a:highlight>
                  <a:srgbClr val="FFFF00"/>
                </a:highlight>
                <a:latin typeface="Inter"/>
                <a:ea typeface="Inter"/>
                <a:cs typeface="Inter"/>
                <a:sym typeface="Inter"/>
              </a:rPr>
              <a:t>為甚麼找我呢？豈不知我應當以我父的事為念嗎？</a:t>
            </a:r>
            <a:r>
              <a:rPr lang="en" sz="1700">
                <a:solidFill>
                  <a:schemeClr val="dk1"/>
                </a:solidFill>
                <a:latin typeface="Inter"/>
                <a:ea typeface="Inter"/>
                <a:cs typeface="Inter"/>
                <a:sym typeface="Inter"/>
              </a:rPr>
              <a:t>」 50 他所說的這話，他們不明白。</a:t>
            </a:r>
            <a:endParaRPr sz="1700">
              <a:solidFill>
                <a:schemeClr val="dk1"/>
              </a:solidFill>
              <a:latin typeface="Inter"/>
              <a:ea typeface="Inter"/>
              <a:cs typeface="Inter"/>
              <a:sym typeface="Inter"/>
            </a:endParaRPr>
          </a:p>
          <a:p>
            <a:pPr marL="0" lvl="0" indent="0" algn="l" rtl="0">
              <a:spcBef>
                <a:spcPts val="0"/>
              </a:spcBef>
              <a:spcAft>
                <a:spcPts val="0"/>
              </a:spcAft>
              <a:buNone/>
            </a:pPr>
            <a:r>
              <a:rPr lang="en" sz="1700">
                <a:solidFill>
                  <a:schemeClr val="dk1"/>
                </a:solidFill>
                <a:latin typeface="Inter"/>
                <a:ea typeface="Inter"/>
                <a:cs typeface="Inter"/>
                <a:sym typeface="Inter"/>
              </a:rPr>
              <a:t>51 </a:t>
            </a:r>
            <a:r>
              <a:rPr lang="en" sz="1700">
                <a:solidFill>
                  <a:schemeClr val="dk1"/>
                </a:solidFill>
                <a:highlight>
                  <a:srgbClr val="FFFF00"/>
                </a:highlight>
                <a:latin typeface="Inter"/>
                <a:ea typeface="Inter"/>
                <a:cs typeface="Inter"/>
                <a:sym typeface="Inter"/>
              </a:rPr>
              <a:t>他就同他們下去，回到拿撒勒，並且順從他們。他母親把這一切的事都存在心裏。 52 耶穌的智慧和身量，並神和人喜愛他的心，都一齊增長。</a:t>
            </a:r>
            <a:endParaRPr sz="1700">
              <a:solidFill>
                <a:schemeClr val="dk1"/>
              </a:solidFill>
              <a:highlight>
                <a:srgbClr val="FFFF00"/>
              </a:highlight>
              <a:latin typeface="Inter"/>
              <a:ea typeface="Inter"/>
              <a:cs typeface="Inter"/>
              <a:sym typeface="Inter"/>
            </a:endParaRPr>
          </a:p>
          <a:p>
            <a:pPr marL="0" lvl="0" indent="0" algn="l" rtl="0">
              <a:spcBef>
                <a:spcPts val="0"/>
              </a:spcBef>
              <a:spcAft>
                <a:spcPts val="0"/>
              </a:spcAft>
              <a:buNone/>
            </a:pPr>
            <a:endParaRPr sz="1700">
              <a:solidFill>
                <a:schemeClr val="dk1"/>
              </a:solidFill>
              <a:highlight>
                <a:srgbClr val="FFFF00"/>
              </a:highlight>
              <a:latin typeface="Inter"/>
              <a:ea typeface="Inter"/>
              <a:cs typeface="Inter"/>
              <a:sym typeface="Inter"/>
            </a:endParaRPr>
          </a:p>
          <a:p>
            <a:pPr marL="0" marR="0" lvl="0" indent="0" algn="l" rtl="0">
              <a:lnSpc>
                <a:spcPct val="115000"/>
              </a:lnSpc>
              <a:spcBef>
                <a:spcPts val="0"/>
              </a:spcBef>
              <a:spcAft>
                <a:spcPts val="0"/>
              </a:spcAft>
              <a:buNone/>
            </a:pPr>
            <a:endParaRPr sz="1700">
              <a:solidFill>
                <a:schemeClr val="dk1"/>
              </a:solidFill>
              <a:latin typeface="Inter"/>
              <a:ea typeface="Inter"/>
              <a:cs typeface="Inter"/>
              <a:sym typeface="Inter"/>
            </a:endParaRPr>
          </a:p>
        </p:txBody>
      </p:sp>
      <p:sp>
        <p:nvSpPr>
          <p:cNvPr id="160" name="Google Shape;160;p28"/>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13</a:t>
            </a:fld>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accent3"/>
        </a:solidFill>
        <a:effectLst/>
      </p:bgPr>
    </p:bg>
    <p:spTree>
      <p:nvGrpSpPr>
        <p:cNvPr id="1" name="Shape 164"/>
        <p:cNvGrpSpPr/>
        <p:nvPr/>
      </p:nvGrpSpPr>
      <p:grpSpPr>
        <a:xfrm>
          <a:off x="0" y="0"/>
          <a:ext cx="0" cy="0"/>
          <a:chOff x="0" y="0"/>
          <a:chExt cx="0" cy="0"/>
        </a:xfrm>
      </p:grpSpPr>
      <p:sp>
        <p:nvSpPr>
          <p:cNvPr id="165" name="Google Shape;165;p29"/>
          <p:cNvSpPr txBox="1">
            <a:spLocks noGrp="1"/>
          </p:cNvSpPr>
          <p:nvPr>
            <p:ph type="ctrTitle" idx="4294967295"/>
          </p:nvPr>
        </p:nvSpPr>
        <p:spPr>
          <a:xfrm>
            <a:off x="685800" y="544590"/>
            <a:ext cx="4017000" cy="455700"/>
          </a:xfrm>
          <a:prstGeom prst="rect">
            <a:avLst/>
          </a:prstGeom>
        </p:spPr>
        <p:txBody>
          <a:bodyPr spcFirstLastPara="1" wrap="square" lIns="0" tIns="0" rIns="0" bIns="0" anchor="b" anchorCtr="0">
            <a:noAutofit/>
          </a:bodyPr>
          <a:lstStyle/>
          <a:p>
            <a:pPr marL="0" lvl="0" indent="0" algn="l" rtl="0">
              <a:spcBef>
                <a:spcPts val="0"/>
              </a:spcBef>
              <a:spcAft>
                <a:spcPts val="0"/>
              </a:spcAft>
              <a:buNone/>
            </a:pPr>
            <a:r>
              <a:rPr lang="en">
                <a:solidFill>
                  <a:schemeClr val="lt1"/>
                </a:solidFill>
                <a:latin typeface="Playfair Display"/>
                <a:ea typeface="Playfair Display"/>
                <a:cs typeface="Playfair Display"/>
                <a:sym typeface="Playfair Display"/>
              </a:rPr>
              <a:t>默想：</a:t>
            </a:r>
            <a:endParaRPr sz="7200">
              <a:solidFill>
                <a:schemeClr val="lt1"/>
              </a:solidFill>
            </a:endParaRPr>
          </a:p>
        </p:txBody>
      </p:sp>
      <p:sp>
        <p:nvSpPr>
          <p:cNvPr id="166" name="Google Shape;166;p29"/>
          <p:cNvSpPr txBox="1">
            <a:spLocks noGrp="1"/>
          </p:cNvSpPr>
          <p:nvPr>
            <p:ph type="subTitle" idx="4294967295"/>
          </p:nvPr>
        </p:nvSpPr>
        <p:spPr>
          <a:xfrm>
            <a:off x="685800" y="1284575"/>
            <a:ext cx="5468700" cy="3434100"/>
          </a:xfrm>
          <a:prstGeom prst="rect">
            <a:avLst/>
          </a:prstGeom>
        </p:spPr>
        <p:txBody>
          <a:bodyPr spcFirstLastPara="1" wrap="square" lIns="0" tIns="0" rIns="0" bIns="0" anchor="t" anchorCtr="0">
            <a:noAutofit/>
          </a:bodyPr>
          <a:lstStyle/>
          <a:p>
            <a:pPr marL="0" marR="0" lvl="0" indent="0" algn="l" rtl="0">
              <a:lnSpc>
                <a:spcPct val="115000"/>
              </a:lnSpc>
              <a:spcBef>
                <a:spcPts val="0"/>
              </a:spcBef>
              <a:spcAft>
                <a:spcPts val="0"/>
              </a:spcAft>
              <a:buNone/>
            </a:pPr>
            <a:r>
              <a:rPr lang="en" sz="1600" b="1">
                <a:solidFill>
                  <a:schemeClr val="dk1"/>
                </a:solidFill>
                <a:latin typeface="Inter"/>
                <a:ea typeface="Inter"/>
                <a:cs typeface="Inter"/>
                <a:sym typeface="Inter"/>
              </a:rPr>
              <a:t>馬利亞不僅生下耶穌、撫養祂，並且與祂生活了30年，她那窮苦簡僕的家，成為主在世上唯一的家。這位創造的主，人類的救主，竟與她一起生活，如此親密真實。</a:t>
            </a: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600" b="1">
                <a:solidFill>
                  <a:schemeClr val="dk1"/>
                </a:solidFill>
                <a:latin typeface="Inter"/>
                <a:ea typeface="Inter"/>
                <a:cs typeface="Inter"/>
                <a:sym typeface="Inter"/>
              </a:rPr>
              <a:t>這是十字架的道路，主不是到地上來享福，祂是到地上來接受十字架。被殺害而叫馬利亞的心裡傷痛。十字架雖是苦難的記號，但它的果效卻是神的榮耀。因著十字架，外邦人有了光；因著十字架，以色列的榮耀得恢復。</a:t>
            </a: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600" b="1">
                <a:solidFill>
                  <a:schemeClr val="dk1"/>
                </a:solidFill>
                <a:latin typeface="Inter"/>
                <a:ea typeface="Inter"/>
                <a:cs typeface="Inter"/>
                <a:sym typeface="Inter"/>
              </a:rPr>
              <a:t>約瑟和馬利亞雖知道耶穌是救主，卻未必十分明白耶穌是神。耶穌 雖知道自己是神的兒子，卻虛己，順從祂肉身的父母，回到拿撒勒，並且孝敬他們。</a:t>
            </a:r>
            <a:endParaRPr sz="1600" b="1">
              <a:solidFill>
                <a:schemeClr val="dk1"/>
              </a:solidFill>
              <a:latin typeface="Inter"/>
              <a:ea typeface="Inter"/>
              <a:cs typeface="Inter"/>
              <a:sym typeface="Inter"/>
            </a:endParaRPr>
          </a:p>
          <a:p>
            <a:pPr marL="0" lvl="0" indent="0" algn="l" rtl="0">
              <a:spcBef>
                <a:spcPts val="0"/>
              </a:spcBef>
              <a:spcAft>
                <a:spcPts val="0"/>
              </a:spcAft>
              <a:buNone/>
            </a:pPr>
            <a:endParaRPr sz="1600" b="1">
              <a:solidFill>
                <a:schemeClr val="dk1"/>
              </a:solidFill>
              <a:latin typeface="Inter"/>
              <a:ea typeface="Inter"/>
              <a:cs typeface="Inter"/>
              <a:sym typeface="Inter"/>
            </a:endParaRPr>
          </a:p>
          <a:p>
            <a:pPr marL="0" lvl="0" indent="0" algn="l" rtl="0">
              <a:spcBef>
                <a:spcPts val="0"/>
              </a:spcBef>
              <a:spcAft>
                <a:spcPts val="0"/>
              </a:spcAft>
              <a:buNone/>
            </a:pP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600" b="1">
              <a:solidFill>
                <a:schemeClr val="dk1"/>
              </a:solidFill>
              <a:latin typeface="Inter"/>
              <a:ea typeface="Inter"/>
              <a:cs typeface="Inter"/>
              <a:sym typeface="Inter"/>
            </a:endParaRPr>
          </a:p>
        </p:txBody>
      </p:sp>
      <p:sp>
        <p:nvSpPr>
          <p:cNvPr id="167" name="Google Shape;167;p29"/>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solidFill>
                  <a:schemeClr val="lt1"/>
                </a:solidFill>
              </a:rPr>
              <a:t>14</a:t>
            </a:fld>
            <a:endParaRPr>
              <a:solidFill>
                <a:schemeClr val="lt1"/>
              </a:solidFill>
            </a:endParaRPr>
          </a:p>
        </p:txBody>
      </p:sp>
      <p:sp>
        <p:nvSpPr>
          <p:cNvPr id="168" name="Google Shape;168;p29"/>
          <p:cNvSpPr/>
          <p:nvPr/>
        </p:nvSpPr>
        <p:spPr>
          <a:xfrm>
            <a:off x="6154400" y="818100"/>
            <a:ext cx="3507000" cy="3507300"/>
          </a:xfrm>
          <a:prstGeom prst="chord">
            <a:avLst>
              <a:gd name="adj1" fmla="val 2673960"/>
              <a:gd name="adj2" fmla="val 18921779"/>
            </a:avLst>
          </a:pr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69" name="Google Shape;169;p29"/>
          <p:cNvPicPr preferRelativeResize="0"/>
          <p:nvPr/>
        </p:nvPicPr>
        <p:blipFill>
          <a:blip r:embed="rId3">
            <a:alphaModFix/>
          </a:blip>
          <a:stretch>
            <a:fillRect/>
          </a:stretch>
        </p:blipFill>
        <p:spPr>
          <a:xfrm>
            <a:off x="7298861" y="1629763"/>
            <a:ext cx="1218075" cy="1883966"/>
          </a:xfrm>
          <a:prstGeom prst="rect">
            <a:avLst/>
          </a:prstGeom>
          <a:noFill/>
          <a:ln>
            <a:noFill/>
          </a:ln>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173"/>
        <p:cNvGrpSpPr/>
        <p:nvPr/>
      </p:nvGrpSpPr>
      <p:grpSpPr>
        <a:xfrm>
          <a:off x="0" y="0"/>
          <a:ext cx="0" cy="0"/>
          <a:chOff x="0" y="0"/>
          <a:chExt cx="0" cy="0"/>
        </a:xfrm>
      </p:grpSpPr>
      <p:sp>
        <p:nvSpPr>
          <p:cNvPr id="174" name="Google Shape;174;p30"/>
          <p:cNvSpPr/>
          <p:nvPr/>
        </p:nvSpPr>
        <p:spPr>
          <a:xfrm>
            <a:off x="9525" y="0"/>
            <a:ext cx="9144000" cy="51630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75" name="Google Shape;175;p30"/>
          <p:cNvPicPr preferRelativeResize="0"/>
          <p:nvPr/>
        </p:nvPicPr>
        <p:blipFill rotWithShape="1">
          <a:blip r:embed="rId3">
            <a:alphaModFix/>
          </a:blip>
          <a:srcRect l="14779" r="14772"/>
          <a:stretch/>
        </p:blipFill>
        <p:spPr>
          <a:xfrm>
            <a:off x="539850" y="1410125"/>
            <a:ext cx="3955950" cy="3158750"/>
          </a:xfrm>
          <a:prstGeom prst="rect">
            <a:avLst/>
          </a:prstGeom>
          <a:noFill/>
          <a:ln>
            <a:noFill/>
          </a:ln>
        </p:spPr>
      </p:pic>
      <p:sp>
        <p:nvSpPr>
          <p:cNvPr id="176" name="Google Shape;176;p30"/>
          <p:cNvSpPr txBox="1">
            <a:spLocks noGrp="1"/>
          </p:cNvSpPr>
          <p:nvPr>
            <p:ph type="title"/>
          </p:nvPr>
        </p:nvSpPr>
        <p:spPr>
          <a:xfrm>
            <a:off x="539850" y="312825"/>
            <a:ext cx="3955800" cy="9264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我不常看到祂了</a:t>
            </a:r>
            <a:endParaRPr>
              <a:latin typeface="Playfair Display"/>
              <a:ea typeface="Playfair Display"/>
              <a:cs typeface="Playfair Display"/>
              <a:sym typeface="Playfair Display"/>
            </a:endParaRPr>
          </a:p>
        </p:txBody>
      </p:sp>
      <p:sp>
        <p:nvSpPr>
          <p:cNvPr id="177" name="Google Shape;177;p30"/>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15</a:t>
            </a:fld>
            <a:endParaRPr/>
          </a:p>
        </p:txBody>
      </p:sp>
      <p:sp>
        <p:nvSpPr>
          <p:cNvPr id="178" name="Google Shape;178;p30"/>
          <p:cNvSpPr txBox="1">
            <a:spLocks noGrp="1"/>
          </p:cNvSpPr>
          <p:nvPr>
            <p:ph type="body" idx="1"/>
          </p:nvPr>
        </p:nvSpPr>
        <p:spPr>
          <a:xfrm>
            <a:off x="5000575" y="666750"/>
            <a:ext cx="3514800" cy="4095600"/>
          </a:xfrm>
          <a:prstGeom prst="rect">
            <a:avLst/>
          </a:prstGeom>
        </p:spPr>
        <p:txBody>
          <a:bodyPr spcFirstLastPara="1" wrap="square" lIns="0" tIns="0" rIns="0" bIns="0" anchor="t" anchorCtr="0">
            <a:noAutofit/>
          </a:bodyPr>
          <a:lstStyle/>
          <a:p>
            <a:pPr marL="457200" lvl="0" indent="-336550" algn="l" rtl="0">
              <a:spcBef>
                <a:spcPts val="1000"/>
              </a:spcBef>
              <a:spcAft>
                <a:spcPts val="0"/>
              </a:spcAft>
              <a:buClr>
                <a:schemeClr val="dk1"/>
              </a:buClr>
              <a:buSzPts val="1700"/>
              <a:buFont typeface="Inter"/>
              <a:buChar char="●"/>
            </a:pPr>
            <a:r>
              <a:rPr lang="en" sz="1700">
                <a:solidFill>
                  <a:schemeClr val="dk1"/>
                </a:solidFill>
                <a:latin typeface="Inter"/>
                <a:ea typeface="Inter"/>
                <a:cs typeface="Inter"/>
                <a:sym typeface="Inter"/>
              </a:rPr>
              <a:t>馬利亞與主一起生活的30年一定非常喜樂踏實。約瑟可能已經去世了。耶穌和馬利亞可能一起照顧養活了馬利亞和約瑟生的孩子們。</a:t>
            </a:r>
            <a:endParaRPr sz="1700">
              <a:solidFill>
                <a:schemeClr val="dk1"/>
              </a:solidFill>
              <a:latin typeface="Inter"/>
              <a:ea typeface="Inter"/>
              <a:cs typeface="Inter"/>
              <a:sym typeface="Inter"/>
            </a:endParaRPr>
          </a:p>
          <a:p>
            <a:pPr marL="457200" lvl="0" indent="-336550" algn="l" rtl="0">
              <a:spcBef>
                <a:spcPts val="0"/>
              </a:spcBef>
              <a:spcAft>
                <a:spcPts val="0"/>
              </a:spcAft>
              <a:buClr>
                <a:schemeClr val="dk1"/>
              </a:buClr>
              <a:buSzPts val="1700"/>
              <a:buFont typeface="Inter"/>
              <a:buChar char="●"/>
            </a:pPr>
            <a:r>
              <a:rPr lang="en" sz="1700">
                <a:solidFill>
                  <a:schemeClr val="dk1"/>
                </a:solidFill>
                <a:latin typeface="Inter"/>
                <a:ea typeface="Inter"/>
                <a:cs typeface="Inter"/>
                <a:sym typeface="Inter"/>
              </a:rPr>
              <a:t>相信馬利亞必定也給了耶穌全部的愛。因為馬利亞是謙卑和順服、信心和敬虔的人。上帝藉著馬利亞對主30年的預備，是為了那短短的三年半。</a:t>
            </a:r>
            <a:endParaRPr sz="1700">
              <a:solidFill>
                <a:schemeClr val="dk1"/>
              </a:solidFill>
              <a:latin typeface="Inter"/>
              <a:ea typeface="Inter"/>
              <a:cs typeface="Inter"/>
              <a:sym typeface="Inter"/>
            </a:endParaRPr>
          </a:p>
          <a:p>
            <a:pPr marL="457200" lvl="0" indent="-336550" algn="l" rtl="0">
              <a:spcBef>
                <a:spcPts val="0"/>
              </a:spcBef>
              <a:spcAft>
                <a:spcPts val="0"/>
              </a:spcAft>
              <a:buClr>
                <a:schemeClr val="dk1"/>
              </a:buClr>
              <a:buSzPts val="1700"/>
              <a:buFont typeface="Inter"/>
              <a:buChar char="●"/>
            </a:pPr>
            <a:r>
              <a:rPr lang="en" sz="1700">
                <a:solidFill>
                  <a:schemeClr val="dk1"/>
                </a:solidFill>
                <a:latin typeface="Inter"/>
                <a:ea typeface="Inter"/>
                <a:cs typeface="Inter"/>
                <a:sym typeface="Inter"/>
              </a:rPr>
              <a:t>當耶穌開始傳道後，幾乎都沒有回家了。耶穌彷佛不再是屬於他個人的，而是屬於群眾的。</a:t>
            </a:r>
            <a:endParaRPr sz="1700">
              <a:solidFill>
                <a:schemeClr val="dk1"/>
              </a:solidFill>
              <a:latin typeface="Inter"/>
              <a:ea typeface="Inter"/>
              <a:cs typeface="Inter"/>
              <a:sym typeface="Inter"/>
            </a:endParaRPr>
          </a:p>
          <a:p>
            <a:pPr marL="0" lvl="0" indent="0" algn="l" rtl="0">
              <a:spcBef>
                <a:spcPts val="1000"/>
              </a:spcBef>
              <a:spcAft>
                <a:spcPts val="0"/>
              </a:spcAft>
              <a:buNone/>
            </a:pPr>
            <a:endParaRPr sz="1700">
              <a:solidFill>
                <a:schemeClr val="dk1"/>
              </a:solidFill>
              <a:latin typeface="Inter"/>
              <a:ea typeface="Inter"/>
              <a:cs typeface="Inter"/>
              <a:sym typeface="Inter"/>
            </a:endParaRPr>
          </a:p>
          <a:p>
            <a:pPr marL="0" lvl="0" indent="0" algn="l" rtl="0">
              <a:spcBef>
                <a:spcPts val="600"/>
              </a:spcBef>
              <a:spcAft>
                <a:spcPts val="600"/>
              </a:spcAft>
              <a:buNone/>
            </a:pPr>
            <a:endParaRPr sz="1700">
              <a:solidFill>
                <a:schemeClr val="dk1"/>
              </a:solidFill>
              <a:latin typeface="Inter"/>
              <a:ea typeface="Inter"/>
              <a:cs typeface="Inter"/>
              <a:sym typeface="Inter"/>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182"/>
        <p:cNvGrpSpPr/>
        <p:nvPr/>
      </p:nvGrpSpPr>
      <p:grpSpPr>
        <a:xfrm>
          <a:off x="0" y="0"/>
          <a:ext cx="0" cy="0"/>
          <a:chOff x="0" y="0"/>
          <a:chExt cx="0" cy="0"/>
        </a:xfrm>
      </p:grpSpPr>
      <p:sp>
        <p:nvSpPr>
          <p:cNvPr id="183" name="Google Shape;183;p31"/>
          <p:cNvSpPr txBox="1">
            <a:spLocks noGrp="1"/>
          </p:cNvSpPr>
          <p:nvPr>
            <p:ph type="title"/>
          </p:nvPr>
        </p:nvSpPr>
        <p:spPr>
          <a:xfrm>
            <a:off x="552300" y="498650"/>
            <a:ext cx="7852200" cy="4857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我不常看到祂了</a:t>
            </a:r>
            <a:endParaRPr>
              <a:latin typeface="Playfair Display"/>
              <a:ea typeface="Playfair Display"/>
              <a:cs typeface="Playfair Display"/>
              <a:sym typeface="Playfair Display"/>
            </a:endParaRPr>
          </a:p>
        </p:txBody>
      </p:sp>
      <p:sp>
        <p:nvSpPr>
          <p:cNvPr id="184" name="Google Shape;184;p31"/>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457200" marR="0" lvl="0" indent="-336550" algn="l" rtl="0">
              <a:lnSpc>
                <a:spcPct val="115000"/>
              </a:lnSpc>
              <a:spcBef>
                <a:spcPts val="0"/>
              </a:spcBef>
              <a:spcAft>
                <a:spcPts val="0"/>
              </a:spcAft>
              <a:buClr>
                <a:schemeClr val="dk1"/>
              </a:buClr>
              <a:buSzPts val="1700"/>
              <a:buFont typeface="Inter"/>
              <a:buChar char="●"/>
            </a:pPr>
            <a:r>
              <a:rPr lang="en" sz="1700">
                <a:solidFill>
                  <a:schemeClr val="dk1"/>
                </a:solidFill>
                <a:latin typeface="Inter"/>
                <a:ea typeface="Inter"/>
                <a:cs typeface="Inter"/>
                <a:sym typeface="Inter"/>
              </a:rPr>
              <a:t>耶穌所行的第一個神蹟，迦拿的婚宴。竟然酒喝完了。馬利亞八成習慣性的叫了長子耶穌說：「酒沒了！」她可能只是要耶穌想些法子，沒想到，耶穌跟母親說：「我跟妳有什麼相干，我的時候還沒有到。」意思可能是說：</a:t>
            </a:r>
            <a:r>
              <a:rPr lang="en" sz="1700">
                <a:solidFill>
                  <a:schemeClr val="dk1"/>
                </a:solidFill>
                <a:highlight>
                  <a:schemeClr val="lt1"/>
                </a:highlight>
                <a:latin typeface="Inter"/>
                <a:ea typeface="Inter"/>
                <a:cs typeface="Inter"/>
                <a:sym typeface="Inter"/>
              </a:rPr>
              <a:t>「我跟妳的關係就要改變了，我將要按上帝的旨意來做事。」馬利亞似乎聽懂了！</a:t>
            </a:r>
            <a:endParaRPr sz="1700">
              <a:solidFill>
                <a:schemeClr val="dk1"/>
              </a:solidFill>
              <a:highlight>
                <a:schemeClr val="lt1"/>
              </a:highlight>
              <a:latin typeface="Inter"/>
              <a:ea typeface="Inter"/>
              <a:cs typeface="Inter"/>
              <a:sym typeface="Inter"/>
            </a:endParaRPr>
          </a:p>
          <a:p>
            <a:pPr marL="457200" lvl="0" indent="-336550" algn="l" rtl="0">
              <a:spcBef>
                <a:spcPts val="0"/>
              </a:spcBef>
              <a:spcAft>
                <a:spcPts val="0"/>
              </a:spcAft>
              <a:buClr>
                <a:schemeClr val="dk1"/>
              </a:buClr>
              <a:buSzPts val="1700"/>
              <a:buFont typeface="Inter"/>
              <a:buChar char="●"/>
            </a:pPr>
            <a:r>
              <a:rPr lang="en" sz="1700">
                <a:solidFill>
                  <a:schemeClr val="dk1"/>
                </a:solidFill>
                <a:latin typeface="Inter"/>
                <a:ea typeface="Inter"/>
                <a:cs typeface="Inter"/>
                <a:sym typeface="Inter"/>
              </a:rPr>
              <a:t>有一次，馬利亞和兒子們去找耶穌，人家告訴耶穌，耶穌卻回答說：「誰是我母親？誰是我兄弟？」接著祂說：「凡遵行我天父旨意的人，就是我的弟兄姐妹和母親了。」馬利亞再次明白，她不只是做祂的母親，而在於相信祂、聽從祂。她作母親的職分已經完成了。耶穌將開始祂在母腹時就被預定的使命。</a:t>
            </a:r>
            <a:endParaRPr sz="1700">
              <a:solidFill>
                <a:schemeClr val="dk1"/>
              </a:solidFill>
              <a:latin typeface="Inter"/>
              <a:ea typeface="Inter"/>
              <a:cs typeface="Inter"/>
              <a:sym typeface="Inter"/>
            </a:endParaRPr>
          </a:p>
          <a:p>
            <a:pPr marL="457200" lvl="0" indent="-336550" algn="l" rtl="0">
              <a:spcBef>
                <a:spcPts val="0"/>
              </a:spcBef>
              <a:spcAft>
                <a:spcPts val="0"/>
              </a:spcAft>
              <a:buClr>
                <a:schemeClr val="dk1"/>
              </a:buClr>
              <a:buSzPts val="1700"/>
              <a:buFont typeface="Inter"/>
              <a:buChar char="●"/>
            </a:pPr>
            <a:r>
              <a:rPr lang="en" sz="1700">
                <a:solidFill>
                  <a:schemeClr val="dk1"/>
                </a:solidFill>
                <a:latin typeface="Inter"/>
                <a:ea typeface="Inter"/>
                <a:cs typeface="Inter"/>
                <a:sym typeface="Inter"/>
              </a:rPr>
              <a:t>怎麼街頭巷尾都在談論耶穌所做的事情。他為耶穌感到驕傲又心疼他的勞累。不過事實上他與群眾的關係越來越緊密了。到處被群眾跟隨擁戴，又行了許多神蹟。使瞎子看見，瘸子行走，長大痲瘋的潔淨，聾子聽見，死人復 活，窮人聽見福音。難道祂即將作王，成為救世主，預言就要實現了。</a:t>
            </a:r>
            <a:endParaRPr sz="1700">
              <a:solidFill>
                <a:schemeClr val="dk1"/>
              </a:solidFill>
              <a:latin typeface="Inter"/>
              <a:ea typeface="Inter"/>
              <a:cs typeface="Inter"/>
              <a:sym typeface="Inter"/>
            </a:endParaRPr>
          </a:p>
          <a:p>
            <a:pPr marL="0" lvl="0" indent="0" algn="l" rtl="0">
              <a:spcBef>
                <a:spcPts val="0"/>
              </a:spcBef>
              <a:spcAft>
                <a:spcPts val="0"/>
              </a:spcAft>
              <a:buNone/>
            </a:pPr>
            <a:endParaRPr sz="1700">
              <a:solidFill>
                <a:schemeClr val="dk1"/>
              </a:solidFill>
              <a:latin typeface="Inter"/>
              <a:ea typeface="Inter"/>
              <a:cs typeface="Inter"/>
              <a:sym typeface="Inter"/>
            </a:endParaRPr>
          </a:p>
          <a:p>
            <a:pPr marL="0" lvl="0" indent="0" algn="l" rtl="0">
              <a:spcBef>
                <a:spcPts val="0"/>
              </a:spcBef>
              <a:spcAft>
                <a:spcPts val="0"/>
              </a:spcAft>
              <a:buNone/>
            </a:pPr>
            <a:endParaRPr sz="1700">
              <a:solidFill>
                <a:schemeClr val="dk1"/>
              </a:solidFill>
              <a:latin typeface="Inter"/>
              <a:ea typeface="Inter"/>
              <a:cs typeface="Inter"/>
              <a:sym typeface="Inter"/>
            </a:endParaRPr>
          </a:p>
          <a:p>
            <a:pPr marL="0" lvl="0" indent="0" algn="l" rtl="0">
              <a:spcBef>
                <a:spcPts val="0"/>
              </a:spcBef>
              <a:spcAft>
                <a:spcPts val="0"/>
              </a:spcAft>
              <a:buNone/>
            </a:pPr>
            <a:endParaRPr sz="1700" b="1">
              <a:solidFill>
                <a:schemeClr val="dk1"/>
              </a:solidFill>
              <a:latin typeface="Inter"/>
              <a:ea typeface="Inter"/>
              <a:cs typeface="Inter"/>
              <a:sym typeface="Inter"/>
            </a:endParaRPr>
          </a:p>
          <a:p>
            <a:pPr marL="0" lvl="0" indent="0" algn="l" rtl="0">
              <a:spcBef>
                <a:spcPts val="0"/>
              </a:spcBef>
              <a:spcAft>
                <a:spcPts val="0"/>
              </a:spcAft>
              <a:buNone/>
            </a:pPr>
            <a:endParaRPr sz="1700">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700">
              <a:solidFill>
                <a:schemeClr val="dk1"/>
              </a:solidFill>
              <a:latin typeface="Inter"/>
              <a:ea typeface="Inter"/>
              <a:cs typeface="Inter"/>
              <a:sym typeface="Inter"/>
            </a:endParaRPr>
          </a:p>
        </p:txBody>
      </p:sp>
      <p:sp>
        <p:nvSpPr>
          <p:cNvPr id="185" name="Google Shape;185;p31"/>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16</a:t>
            </a:fld>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189"/>
        <p:cNvGrpSpPr/>
        <p:nvPr/>
      </p:nvGrpSpPr>
      <p:grpSpPr>
        <a:xfrm>
          <a:off x="0" y="0"/>
          <a:ext cx="0" cy="0"/>
          <a:chOff x="0" y="0"/>
          <a:chExt cx="0" cy="0"/>
        </a:xfrm>
      </p:grpSpPr>
      <p:sp>
        <p:nvSpPr>
          <p:cNvPr id="190" name="Google Shape;190;p32"/>
          <p:cNvSpPr/>
          <p:nvPr/>
        </p:nvSpPr>
        <p:spPr>
          <a:xfrm>
            <a:off x="9525" y="0"/>
            <a:ext cx="9144000" cy="51630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91" name="Google Shape;191;p32"/>
          <p:cNvPicPr preferRelativeResize="0"/>
          <p:nvPr/>
        </p:nvPicPr>
        <p:blipFill rotWithShape="1">
          <a:blip r:embed="rId3">
            <a:alphaModFix/>
          </a:blip>
          <a:srcRect l="13392" r="13385"/>
          <a:stretch/>
        </p:blipFill>
        <p:spPr>
          <a:xfrm>
            <a:off x="539850" y="1410125"/>
            <a:ext cx="3955951" cy="3158750"/>
          </a:xfrm>
          <a:prstGeom prst="rect">
            <a:avLst/>
          </a:prstGeom>
          <a:noFill/>
          <a:ln>
            <a:noFill/>
          </a:ln>
        </p:spPr>
      </p:pic>
      <p:sp>
        <p:nvSpPr>
          <p:cNvPr id="192" name="Google Shape;192;p32"/>
          <p:cNvSpPr txBox="1">
            <a:spLocks noGrp="1"/>
          </p:cNvSpPr>
          <p:nvPr>
            <p:ph type="title"/>
          </p:nvPr>
        </p:nvSpPr>
        <p:spPr>
          <a:xfrm>
            <a:off x="539850" y="312825"/>
            <a:ext cx="3955800" cy="9264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孩子我在這陪著你</a:t>
            </a:r>
            <a:endParaRPr>
              <a:latin typeface="Playfair Display"/>
              <a:ea typeface="Playfair Display"/>
              <a:cs typeface="Playfair Display"/>
              <a:sym typeface="Playfair Display"/>
            </a:endParaRPr>
          </a:p>
        </p:txBody>
      </p:sp>
      <p:sp>
        <p:nvSpPr>
          <p:cNvPr id="193" name="Google Shape;193;p32"/>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17</a:t>
            </a:fld>
            <a:endParaRPr/>
          </a:p>
        </p:txBody>
      </p:sp>
      <p:sp>
        <p:nvSpPr>
          <p:cNvPr id="194" name="Google Shape;194;p32"/>
          <p:cNvSpPr txBox="1">
            <a:spLocks noGrp="1"/>
          </p:cNvSpPr>
          <p:nvPr>
            <p:ph type="body" idx="1"/>
          </p:nvPr>
        </p:nvSpPr>
        <p:spPr>
          <a:xfrm>
            <a:off x="4867275" y="1239225"/>
            <a:ext cx="3762300" cy="3523200"/>
          </a:xfrm>
          <a:prstGeom prst="rect">
            <a:avLst/>
          </a:prstGeom>
        </p:spPr>
        <p:txBody>
          <a:bodyPr spcFirstLastPara="1" wrap="square" lIns="0" tIns="0" rIns="0" bIns="0" anchor="t" anchorCtr="0">
            <a:noAutofit/>
          </a:bodyPr>
          <a:lstStyle/>
          <a:p>
            <a:pPr marL="457200" lvl="0" indent="-346075" algn="l" rtl="0">
              <a:spcBef>
                <a:spcPts val="1000"/>
              </a:spcBef>
              <a:spcAft>
                <a:spcPts val="0"/>
              </a:spcAft>
              <a:buClr>
                <a:srgbClr val="000000"/>
              </a:buClr>
              <a:buSzPts val="1850"/>
              <a:buFont typeface="Arial"/>
              <a:buChar char="●"/>
            </a:pPr>
            <a:r>
              <a:rPr lang="en" sz="1700">
                <a:solidFill>
                  <a:schemeClr val="dk1"/>
                </a:solidFill>
                <a:latin typeface="Inter"/>
                <a:ea typeface="Inter"/>
                <a:cs typeface="Inter"/>
                <a:sym typeface="Inter"/>
              </a:rPr>
              <a:t>情況怎麼急轉直下。當群眾擁祂為王，耶穌拒絕了，還說他的國不屬這世界 … 還責備宗教領袖是絆跌人的工具，若不悔改會被上帝棄絕。又公開的潔淨聖殿。並不討好群眾，反而將他們趕走，使得許多崇拜祂的人既失望又憤怒。</a:t>
            </a:r>
            <a:endParaRPr sz="1700">
              <a:solidFill>
                <a:schemeClr val="dk1"/>
              </a:solidFill>
              <a:latin typeface="Inter"/>
              <a:ea typeface="Inter"/>
              <a:cs typeface="Inter"/>
              <a:sym typeface="Inter"/>
            </a:endParaRPr>
          </a:p>
          <a:p>
            <a:pPr marL="457200" lvl="0" indent="-346075" algn="l" rtl="0">
              <a:spcBef>
                <a:spcPts val="0"/>
              </a:spcBef>
              <a:spcAft>
                <a:spcPts val="0"/>
              </a:spcAft>
              <a:buClr>
                <a:srgbClr val="000000"/>
              </a:buClr>
              <a:buSzPts val="1850"/>
              <a:buFont typeface="Arial"/>
              <a:buChar char="●"/>
            </a:pPr>
            <a:r>
              <a:rPr lang="en" sz="1700">
                <a:solidFill>
                  <a:schemeClr val="dk1"/>
                </a:solidFill>
                <a:latin typeface="Inter"/>
                <a:ea typeface="Inter"/>
                <a:cs typeface="Inter"/>
                <a:sym typeface="Inter"/>
              </a:rPr>
              <a:t>門徒與信徒都離開祂了。耶穌居然被他的一個門徒出賣，祂被抓、被審、被打，還被判釘十字架。</a:t>
            </a:r>
            <a:endParaRPr sz="1700">
              <a:solidFill>
                <a:schemeClr val="dk1"/>
              </a:solidFill>
              <a:latin typeface="Inter"/>
              <a:ea typeface="Inter"/>
              <a:cs typeface="Inter"/>
              <a:sym typeface="Inter"/>
            </a:endParaRPr>
          </a:p>
          <a:p>
            <a:pPr marL="0" lvl="0" indent="0" algn="l" rtl="0">
              <a:spcBef>
                <a:spcPts val="1000"/>
              </a:spcBef>
              <a:spcAft>
                <a:spcPts val="0"/>
              </a:spcAft>
              <a:buNone/>
            </a:pPr>
            <a:endParaRPr sz="1700">
              <a:solidFill>
                <a:schemeClr val="dk1"/>
              </a:solidFill>
              <a:latin typeface="Inter"/>
              <a:ea typeface="Inter"/>
              <a:cs typeface="Inter"/>
              <a:sym typeface="Inter"/>
            </a:endParaRPr>
          </a:p>
          <a:p>
            <a:pPr marL="0" lvl="0" indent="0" algn="l" rtl="0">
              <a:spcBef>
                <a:spcPts val="600"/>
              </a:spcBef>
              <a:spcAft>
                <a:spcPts val="600"/>
              </a:spcAft>
              <a:buNone/>
            </a:pPr>
            <a:endParaRPr sz="1700">
              <a:solidFill>
                <a:schemeClr val="dk1"/>
              </a:solidFill>
              <a:latin typeface="Inter"/>
              <a:ea typeface="Inter"/>
              <a:cs typeface="Inter"/>
              <a:sym typeface="Inter"/>
            </a:endParaRP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198"/>
        <p:cNvGrpSpPr/>
        <p:nvPr/>
      </p:nvGrpSpPr>
      <p:grpSpPr>
        <a:xfrm>
          <a:off x="0" y="0"/>
          <a:ext cx="0" cy="0"/>
          <a:chOff x="0" y="0"/>
          <a:chExt cx="0" cy="0"/>
        </a:xfrm>
      </p:grpSpPr>
      <p:sp>
        <p:nvSpPr>
          <p:cNvPr id="199" name="Google Shape;199;p33"/>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孩子我在這陪著你</a:t>
            </a:r>
            <a:endParaRPr>
              <a:latin typeface="Playfair Display"/>
              <a:ea typeface="Playfair Display"/>
              <a:cs typeface="Playfair Display"/>
              <a:sym typeface="Playfair Display"/>
            </a:endParaRPr>
          </a:p>
        </p:txBody>
      </p:sp>
      <p:sp>
        <p:nvSpPr>
          <p:cNvPr id="200" name="Google Shape;200;p33"/>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457200" lvl="0" indent="-346075" algn="l" rtl="0">
              <a:spcBef>
                <a:spcPts val="1000"/>
              </a:spcBef>
              <a:spcAft>
                <a:spcPts val="0"/>
              </a:spcAft>
              <a:buClr>
                <a:srgbClr val="000000"/>
              </a:buClr>
              <a:buSzPts val="1850"/>
              <a:buFont typeface="Arial"/>
              <a:buChar char="●"/>
            </a:pPr>
            <a:r>
              <a:rPr lang="en" sz="1700">
                <a:solidFill>
                  <a:schemeClr val="dk1"/>
                </a:solidFill>
                <a:latin typeface="Inter"/>
                <a:ea typeface="Inter"/>
                <a:cs typeface="Inter"/>
                <a:sym typeface="Inter"/>
              </a:rPr>
              <a:t>許多人嘲笑祂，說這種人怎麼可能是王？還有人挑釁道：「如果你像你自己說的，是上帝的兒子，是神 ，你就從十字架上下來證明給我看！」</a:t>
            </a:r>
            <a:endParaRPr sz="1700">
              <a:solidFill>
                <a:schemeClr val="dk1"/>
              </a:solidFill>
              <a:latin typeface="Inter"/>
              <a:ea typeface="Inter"/>
              <a:cs typeface="Inter"/>
              <a:sym typeface="Inter"/>
            </a:endParaRPr>
          </a:p>
          <a:p>
            <a:pPr marL="457200" lvl="0" indent="-346075" algn="l" rtl="0">
              <a:spcBef>
                <a:spcPts val="0"/>
              </a:spcBef>
              <a:spcAft>
                <a:spcPts val="0"/>
              </a:spcAft>
              <a:buClr>
                <a:srgbClr val="000000"/>
              </a:buClr>
              <a:buSzPts val="1850"/>
              <a:buFont typeface="Arial"/>
              <a:buChar char="●"/>
            </a:pPr>
            <a:r>
              <a:rPr lang="en" sz="1700">
                <a:solidFill>
                  <a:schemeClr val="dk1"/>
                </a:solidFill>
                <a:latin typeface="Inter"/>
                <a:ea typeface="Inter"/>
                <a:cs typeface="Inter"/>
                <a:sym typeface="Inter"/>
              </a:rPr>
              <a:t>祂僅剩的氣息，還記得把我託付給了約翰，他是唯一站在十字架下的門徒。</a:t>
            </a:r>
            <a:endParaRPr sz="1700">
              <a:solidFill>
                <a:schemeClr val="dk1"/>
              </a:solidFill>
              <a:latin typeface="Inter"/>
              <a:ea typeface="Inter"/>
              <a:cs typeface="Inter"/>
              <a:sym typeface="Inter"/>
            </a:endParaRPr>
          </a:p>
          <a:p>
            <a:pPr marL="457200" lvl="0" indent="-346075" algn="l" rtl="0">
              <a:spcBef>
                <a:spcPts val="0"/>
              </a:spcBef>
              <a:spcAft>
                <a:spcPts val="0"/>
              </a:spcAft>
              <a:buClr>
                <a:srgbClr val="000000"/>
              </a:buClr>
              <a:buSzPts val="1850"/>
              <a:buFont typeface="Arial"/>
              <a:buChar char="●"/>
            </a:pPr>
            <a:r>
              <a:rPr lang="en" sz="1700">
                <a:solidFill>
                  <a:schemeClr val="dk1"/>
                </a:solidFill>
                <a:latin typeface="Inter"/>
                <a:ea typeface="Inter"/>
                <a:cs typeface="Inter"/>
                <a:sym typeface="Inter"/>
              </a:rPr>
              <a:t>還有少數深愛祂的人也在這裡，好些婦女們為你號咷痛哭，他們喚著祢：「王，基督，救主，拉比 ……。</a:t>
            </a:r>
            <a:endParaRPr sz="1700">
              <a:solidFill>
                <a:schemeClr val="dk1"/>
              </a:solidFill>
              <a:latin typeface="Inter"/>
              <a:ea typeface="Inter"/>
              <a:cs typeface="Inter"/>
              <a:sym typeface="Inter"/>
            </a:endParaRPr>
          </a:p>
          <a:p>
            <a:pPr marL="457200" lvl="0" indent="-346075" algn="l" rtl="0">
              <a:spcBef>
                <a:spcPts val="0"/>
              </a:spcBef>
              <a:spcAft>
                <a:spcPts val="0"/>
              </a:spcAft>
              <a:buClr>
                <a:srgbClr val="000000"/>
              </a:buClr>
              <a:buSzPts val="1850"/>
              <a:buFont typeface="Arial"/>
              <a:buChar char="●"/>
            </a:pPr>
            <a:r>
              <a:rPr lang="en" sz="1700">
                <a:solidFill>
                  <a:schemeClr val="dk1"/>
                </a:solidFill>
                <a:latin typeface="Inter"/>
                <a:ea typeface="Inter"/>
                <a:cs typeface="Inter"/>
                <a:sym typeface="Inter"/>
              </a:rPr>
              <a:t>我默默在心中喊著：「孩子！」因為我是袮的母親。我在這裡陪著你。</a:t>
            </a:r>
            <a:endParaRPr sz="1700">
              <a:solidFill>
                <a:schemeClr val="dk1"/>
              </a:solidFill>
              <a:latin typeface="Inter"/>
              <a:ea typeface="Inter"/>
              <a:cs typeface="Inter"/>
              <a:sym typeface="Inter"/>
            </a:endParaRPr>
          </a:p>
          <a:p>
            <a:pPr marL="457200" lvl="0" indent="-346075" algn="l" rtl="0">
              <a:spcBef>
                <a:spcPts val="0"/>
              </a:spcBef>
              <a:spcAft>
                <a:spcPts val="0"/>
              </a:spcAft>
              <a:buClr>
                <a:srgbClr val="000000"/>
              </a:buClr>
              <a:buSzPts val="1850"/>
              <a:buFont typeface="Arial"/>
              <a:buChar char="●"/>
            </a:pPr>
            <a:r>
              <a:rPr lang="en" sz="1700">
                <a:solidFill>
                  <a:schemeClr val="dk1"/>
                </a:solidFill>
                <a:latin typeface="Inter"/>
                <a:ea typeface="Inter"/>
                <a:cs typeface="Inter"/>
                <a:sym typeface="Inter"/>
              </a:rPr>
              <a:t>「孩子，我不明白為何上十字架是你的結局？我不明白你的死跟你將做王成為百姓的拯救有何關係？」當初天使對我說：「聖靈要臨到你身上，至高者的能力要蔭庇你 … 」如今上帝的權能在哪裡？</a:t>
            </a:r>
            <a:endParaRPr sz="1700">
              <a:solidFill>
                <a:schemeClr val="dk1"/>
              </a:solidFill>
              <a:latin typeface="Inter"/>
              <a:ea typeface="Inter"/>
              <a:cs typeface="Inter"/>
              <a:sym typeface="Inter"/>
            </a:endParaRPr>
          </a:p>
          <a:p>
            <a:pPr marL="457200" lvl="0" indent="-346075" algn="l" rtl="0">
              <a:spcBef>
                <a:spcPts val="0"/>
              </a:spcBef>
              <a:spcAft>
                <a:spcPts val="0"/>
              </a:spcAft>
              <a:buClr>
                <a:srgbClr val="000000"/>
              </a:buClr>
              <a:buSzPts val="1850"/>
              <a:buFont typeface="Arial"/>
              <a:buChar char="●"/>
            </a:pPr>
            <a:r>
              <a:rPr lang="en" sz="1700">
                <a:solidFill>
                  <a:schemeClr val="dk1"/>
                </a:solidFill>
                <a:latin typeface="Inter"/>
                <a:ea typeface="Inter"/>
                <a:cs typeface="Inter"/>
                <a:sym typeface="Inter"/>
              </a:rPr>
              <a:t>當年西面說 ：「這孩子會使許多人跌倒，」又對我說：「妳的心會被刺透。」彷彿全都應驗了。 </a:t>
            </a:r>
            <a:endParaRPr sz="1700">
              <a:solidFill>
                <a:schemeClr val="dk1"/>
              </a:solidFill>
              <a:latin typeface="Inter"/>
              <a:ea typeface="Inter"/>
              <a:cs typeface="Inter"/>
              <a:sym typeface="Inter"/>
            </a:endParaRPr>
          </a:p>
        </p:txBody>
      </p:sp>
      <p:sp>
        <p:nvSpPr>
          <p:cNvPr id="201" name="Google Shape;201;p33"/>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18</a:t>
            </a:fld>
            <a:endParaRP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205"/>
        <p:cNvGrpSpPr/>
        <p:nvPr/>
      </p:nvGrpSpPr>
      <p:grpSpPr>
        <a:xfrm>
          <a:off x="0" y="0"/>
          <a:ext cx="0" cy="0"/>
          <a:chOff x="0" y="0"/>
          <a:chExt cx="0" cy="0"/>
        </a:xfrm>
      </p:grpSpPr>
      <p:sp>
        <p:nvSpPr>
          <p:cNvPr id="206" name="Google Shape;206;p34"/>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孩子我在這陪著你</a:t>
            </a:r>
            <a:endParaRPr>
              <a:latin typeface="Playfair Display"/>
              <a:ea typeface="Playfair Display"/>
              <a:cs typeface="Playfair Display"/>
              <a:sym typeface="Playfair Display"/>
            </a:endParaRPr>
          </a:p>
        </p:txBody>
      </p:sp>
      <p:sp>
        <p:nvSpPr>
          <p:cNvPr id="207" name="Google Shape;207;p34"/>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457200" marR="0" lvl="0" indent="-346075" algn="l" rtl="0">
              <a:lnSpc>
                <a:spcPct val="115000"/>
              </a:lnSpc>
              <a:spcBef>
                <a:spcPts val="1000"/>
              </a:spcBef>
              <a:spcAft>
                <a:spcPts val="0"/>
              </a:spcAft>
              <a:buClr>
                <a:srgbClr val="000000"/>
              </a:buClr>
              <a:buSzPts val="1850"/>
              <a:buFont typeface="Arial"/>
              <a:buChar char="●"/>
            </a:pPr>
            <a:r>
              <a:rPr lang="en" sz="1700">
                <a:solidFill>
                  <a:schemeClr val="dk1"/>
                </a:solidFill>
                <a:latin typeface="Inter"/>
                <a:ea typeface="Inter"/>
                <a:cs typeface="Inter"/>
                <a:sym typeface="Inter"/>
              </a:rPr>
              <a:t>馬利亞勇敢站在十字架下，眼睜睜目睹她心愛的兒子，她的救主，流血受苦而死。馬利亞沒有搥胸頓足，堅強沉默地望著耶穌，當許多門徒都背離逃走時，她並沒有拋棄她的兒子。她分擔主的憂傷，承擔祂的苦楚，陪祂走到最後一刻。當兵丁拿槍刺耶穌的肋旁時，馬利亞的心不斷的被刀刺透。這一切的發生，彷彿上帝也在看全都知道。</a:t>
            </a:r>
            <a:endParaRPr sz="1700">
              <a:solidFill>
                <a:schemeClr val="dk1"/>
              </a:solidFill>
              <a:latin typeface="Inter"/>
              <a:ea typeface="Inter"/>
              <a:cs typeface="Inter"/>
              <a:sym typeface="Inter"/>
            </a:endParaRPr>
          </a:p>
          <a:p>
            <a:pPr marL="457200" marR="0" lvl="0" indent="-346075" algn="l" rtl="0">
              <a:lnSpc>
                <a:spcPct val="115000"/>
              </a:lnSpc>
              <a:spcBef>
                <a:spcPts val="0"/>
              </a:spcBef>
              <a:spcAft>
                <a:spcPts val="0"/>
              </a:spcAft>
              <a:buClr>
                <a:srgbClr val="000000"/>
              </a:buClr>
              <a:buSzPts val="1850"/>
              <a:buFont typeface="Arial"/>
              <a:buChar char="●"/>
            </a:pPr>
            <a:r>
              <a:rPr lang="en" sz="1700">
                <a:solidFill>
                  <a:schemeClr val="dk1"/>
                </a:solidFill>
                <a:latin typeface="Inter"/>
                <a:ea typeface="Inter"/>
                <a:cs typeface="Inter"/>
                <a:sym typeface="Inter"/>
              </a:rPr>
              <a:t>站在你對面的百夫長看見你斷氣的情形，遍地黑暗，日頭變黑又經歷了地震，就歸榮耀與神說，這人真是神的兒子。</a:t>
            </a:r>
            <a:endParaRPr sz="1700">
              <a:solidFill>
                <a:schemeClr val="dk1"/>
              </a:solidFill>
              <a:latin typeface="Inter"/>
              <a:ea typeface="Inter"/>
              <a:cs typeface="Inter"/>
              <a:sym typeface="Inter"/>
            </a:endParaRPr>
          </a:p>
        </p:txBody>
      </p:sp>
      <p:sp>
        <p:nvSpPr>
          <p:cNvPr id="208" name="Google Shape;208;p34"/>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19</a:t>
            </a:fld>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212"/>
        <p:cNvGrpSpPr/>
        <p:nvPr/>
      </p:nvGrpSpPr>
      <p:grpSpPr>
        <a:xfrm>
          <a:off x="0" y="0"/>
          <a:ext cx="0" cy="0"/>
          <a:chOff x="0" y="0"/>
          <a:chExt cx="0" cy="0"/>
        </a:xfrm>
      </p:grpSpPr>
      <p:sp>
        <p:nvSpPr>
          <p:cNvPr id="213" name="Google Shape;213;p35"/>
          <p:cNvSpPr/>
          <p:nvPr/>
        </p:nvSpPr>
        <p:spPr>
          <a:xfrm>
            <a:off x="9525" y="0"/>
            <a:ext cx="9144000" cy="51630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14" name="Google Shape;214;p35"/>
          <p:cNvPicPr preferRelativeResize="0"/>
          <p:nvPr/>
        </p:nvPicPr>
        <p:blipFill rotWithShape="1">
          <a:blip r:embed="rId3">
            <a:alphaModFix/>
          </a:blip>
          <a:srcRect t="4800" b="4791"/>
          <a:stretch/>
        </p:blipFill>
        <p:spPr>
          <a:xfrm>
            <a:off x="539850" y="1410125"/>
            <a:ext cx="3955952" cy="3158749"/>
          </a:xfrm>
          <a:prstGeom prst="rect">
            <a:avLst/>
          </a:prstGeom>
          <a:noFill/>
          <a:ln>
            <a:noFill/>
          </a:ln>
        </p:spPr>
      </p:pic>
      <p:sp>
        <p:nvSpPr>
          <p:cNvPr id="215" name="Google Shape;215;p35"/>
          <p:cNvSpPr txBox="1">
            <a:spLocks noGrp="1"/>
          </p:cNvSpPr>
          <p:nvPr>
            <p:ph type="title"/>
          </p:nvPr>
        </p:nvSpPr>
        <p:spPr>
          <a:xfrm>
            <a:off x="539850" y="312825"/>
            <a:ext cx="3955800" cy="9264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祢是基督是我的主</a:t>
            </a:r>
            <a:endParaRPr>
              <a:latin typeface="Playfair Display"/>
              <a:ea typeface="Playfair Display"/>
              <a:cs typeface="Playfair Display"/>
              <a:sym typeface="Playfair Display"/>
            </a:endParaRPr>
          </a:p>
        </p:txBody>
      </p:sp>
      <p:sp>
        <p:nvSpPr>
          <p:cNvPr id="216" name="Google Shape;216;p35"/>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20</a:t>
            </a:fld>
            <a:endParaRPr/>
          </a:p>
        </p:txBody>
      </p:sp>
      <p:sp>
        <p:nvSpPr>
          <p:cNvPr id="217" name="Google Shape;217;p35"/>
          <p:cNvSpPr txBox="1">
            <a:spLocks noGrp="1"/>
          </p:cNvSpPr>
          <p:nvPr>
            <p:ph type="body" idx="1"/>
          </p:nvPr>
        </p:nvSpPr>
        <p:spPr>
          <a:xfrm>
            <a:off x="4673625" y="312825"/>
            <a:ext cx="4089300" cy="4449600"/>
          </a:xfrm>
          <a:prstGeom prst="rect">
            <a:avLst/>
          </a:prstGeom>
        </p:spPr>
        <p:txBody>
          <a:bodyPr spcFirstLastPara="1" wrap="square" lIns="0" tIns="0" rIns="0" bIns="0" anchor="t" anchorCtr="0">
            <a:noAutofit/>
          </a:bodyPr>
          <a:lstStyle/>
          <a:p>
            <a:pPr marL="457200" marR="0" lvl="0" indent="-336550" algn="l" rtl="0">
              <a:lnSpc>
                <a:spcPct val="115000"/>
              </a:lnSpc>
              <a:spcBef>
                <a:spcPts val="1000"/>
              </a:spcBef>
              <a:spcAft>
                <a:spcPts val="0"/>
              </a:spcAft>
              <a:buClr>
                <a:schemeClr val="dk1"/>
              </a:buClr>
              <a:buSzPts val="1700"/>
              <a:buFont typeface="Inter"/>
              <a:buChar char="●"/>
            </a:pPr>
            <a:r>
              <a:rPr lang="en" sz="1700">
                <a:solidFill>
                  <a:schemeClr val="dk1"/>
                </a:solidFill>
                <a:latin typeface="Inter"/>
                <a:ea typeface="Inter"/>
                <a:cs typeface="Inter"/>
                <a:sym typeface="Inter"/>
              </a:rPr>
              <a:t>那個暗暗做門徒的財主約瑟，向彼拉多求你的身體。這需要好大的勇氣，居然你在十字架上的死亡也可以改變人的生命變得勇敢。還有尼哥底母也帶了100斤的沒藥和沉香來，用乾淨的細麻布加上香料裹你的身體。放在約瑟自己的新墳墓裡。不然的話，因為安息日不能將屍體留在十字架上會玷汚土地（申命記21章22-23節）。就會將屍體無情地、隨意地扔到城外的墓地裡。這些未被埋葬的屍體會成為飛禽走獸的食物，表示受到極度的蔑視和羞辱（詩篇79篇2-4節）。感謝神，你在十字架上6個小時後就死了。免去了最後還要被打斷骨頭的下場。</a:t>
            </a:r>
            <a:endParaRPr sz="1700">
              <a:solidFill>
                <a:schemeClr val="dk1"/>
              </a:solidFill>
              <a:latin typeface="Inter"/>
              <a:ea typeface="Inter"/>
              <a:cs typeface="Inter"/>
              <a:sym typeface="Inter"/>
            </a:endParaRP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21"/>
        <p:cNvGrpSpPr/>
        <p:nvPr/>
      </p:nvGrpSpPr>
      <p:grpSpPr>
        <a:xfrm>
          <a:off x="0" y="0"/>
          <a:ext cx="0" cy="0"/>
          <a:chOff x="0" y="0"/>
          <a:chExt cx="0" cy="0"/>
        </a:xfrm>
      </p:grpSpPr>
      <p:sp>
        <p:nvSpPr>
          <p:cNvPr id="222" name="Google Shape;222;p36"/>
          <p:cNvSpPr txBox="1">
            <a:spLocks noGrp="1"/>
          </p:cNvSpPr>
          <p:nvPr>
            <p:ph type="title"/>
          </p:nvPr>
        </p:nvSpPr>
        <p:spPr>
          <a:xfrm>
            <a:off x="552300" y="336750"/>
            <a:ext cx="7852200" cy="4923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祢是基督是我的主</a:t>
            </a:r>
            <a:endParaRPr>
              <a:latin typeface="Playfair Display"/>
              <a:ea typeface="Playfair Display"/>
              <a:cs typeface="Playfair Display"/>
              <a:sym typeface="Playfair Display"/>
            </a:endParaRPr>
          </a:p>
        </p:txBody>
      </p:sp>
      <p:sp>
        <p:nvSpPr>
          <p:cNvPr id="223" name="Google Shape;223;p36"/>
          <p:cNvSpPr txBox="1">
            <a:spLocks noGrp="1"/>
          </p:cNvSpPr>
          <p:nvPr>
            <p:ph type="body" idx="1"/>
          </p:nvPr>
        </p:nvSpPr>
        <p:spPr>
          <a:xfrm>
            <a:off x="552300" y="1075000"/>
            <a:ext cx="7852200" cy="3788700"/>
          </a:xfrm>
          <a:prstGeom prst="rect">
            <a:avLst/>
          </a:prstGeom>
        </p:spPr>
        <p:txBody>
          <a:bodyPr spcFirstLastPara="1" wrap="square" lIns="0" tIns="0" rIns="0" bIns="0" anchor="t" anchorCtr="0">
            <a:noAutofit/>
          </a:bodyPr>
          <a:lstStyle/>
          <a:p>
            <a:pPr marL="457200" marR="0" lvl="0" indent="-346075" algn="l" rtl="0">
              <a:lnSpc>
                <a:spcPct val="115000"/>
              </a:lnSpc>
              <a:spcBef>
                <a:spcPts val="1000"/>
              </a:spcBef>
              <a:spcAft>
                <a:spcPts val="0"/>
              </a:spcAft>
              <a:buClr>
                <a:srgbClr val="000000"/>
              </a:buClr>
              <a:buSzPts val="1850"/>
              <a:buFont typeface="Arial"/>
              <a:buChar char="●"/>
            </a:pPr>
            <a:r>
              <a:rPr lang="en" sz="1700">
                <a:solidFill>
                  <a:schemeClr val="dk1"/>
                </a:solidFill>
                <a:latin typeface="Inter"/>
                <a:ea typeface="Inter"/>
                <a:cs typeface="Inter"/>
                <a:sym typeface="Inter"/>
              </a:rPr>
              <a:t>我們沒有一人預期耶穌會復活，我們都帶著悲傷的心情接受耶穌已死的事實。七日的第一日，抹大拉的馬利亞説你復活了！到了晚上你忽然來站在我們當中，對我們說，「願你們平安。」要我們相信你是基督是神的兒子。</a:t>
            </a:r>
            <a:endParaRPr sz="1700">
              <a:solidFill>
                <a:schemeClr val="dk1"/>
              </a:solidFill>
              <a:latin typeface="Inter"/>
              <a:ea typeface="Inter"/>
              <a:cs typeface="Inter"/>
              <a:sym typeface="Inter"/>
            </a:endParaRPr>
          </a:p>
          <a:p>
            <a:pPr marL="457200" marR="0" lvl="0" indent="-346075" algn="l" rtl="0">
              <a:lnSpc>
                <a:spcPct val="115000"/>
              </a:lnSpc>
              <a:spcBef>
                <a:spcPts val="0"/>
              </a:spcBef>
              <a:spcAft>
                <a:spcPts val="0"/>
              </a:spcAft>
              <a:buClr>
                <a:srgbClr val="000000"/>
              </a:buClr>
              <a:buSzPts val="1850"/>
              <a:buFont typeface="Arial"/>
              <a:buChar char="●"/>
            </a:pPr>
            <a:r>
              <a:rPr lang="en" sz="1700">
                <a:solidFill>
                  <a:schemeClr val="dk1"/>
                </a:solidFill>
                <a:latin typeface="Inter"/>
                <a:ea typeface="Inter"/>
                <a:cs typeface="Inter"/>
                <a:sym typeface="Inter"/>
              </a:rPr>
              <a:t>鼓勵我們不要疑惑，總要信。就可以因你的名得生命！</a:t>
            </a:r>
            <a:endParaRPr sz="1700">
              <a:solidFill>
                <a:schemeClr val="dk1"/>
              </a:solidFill>
              <a:latin typeface="Inter"/>
              <a:ea typeface="Inter"/>
              <a:cs typeface="Inter"/>
              <a:sym typeface="Inter"/>
            </a:endParaRPr>
          </a:p>
          <a:p>
            <a:pPr marL="457200" lvl="0" indent="-336550" algn="l" rtl="0">
              <a:spcBef>
                <a:spcPts val="0"/>
              </a:spcBef>
              <a:spcAft>
                <a:spcPts val="0"/>
              </a:spcAft>
              <a:buClr>
                <a:schemeClr val="dk1"/>
              </a:buClr>
              <a:buSzPts val="1700"/>
              <a:buFont typeface="Inter"/>
              <a:buChar char="●"/>
            </a:pPr>
            <a:r>
              <a:rPr lang="en" sz="1700">
                <a:solidFill>
                  <a:schemeClr val="dk1"/>
                </a:solidFill>
                <a:latin typeface="Inter"/>
                <a:ea typeface="Inter"/>
                <a:cs typeface="Inter"/>
                <a:sym typeface="Inter"/>
              </a:rPr>
              <a:t>耶穌的弟弟們，當祂在世的時候，祂的弟弟們是不信他的(約7∶5)。但在耶穌受死復活之後，就都成了很好的基督徒(徒1∶14)，耶穌的兄弟雅各，還成了耶路撒冷教會的負責人(加1∶18—19)，寫下雅各書。弟弟猶大也寫了猶大書。他們的轉變帶給馬利亞莫大的安慰。我們都相信你是基督是神的兒子</a:t>
            </a:r>
            <a:r>
              <a:rPr lang="en" sz="1700">
                <a:solidFill>
                  <a:schemeClr val="dk1"/>
                </a:solidFill>
                <a:latin typeface="Playfair Display"/>
                <a:ea typeface="Playfair Display"/>
                <a:cs typeface="Playfair Display"/>
                <a:sym typeface="Playfair Display"/>
              </a:rPr>
              <a:t>是我的主</a:t>
            </a:r>
            <a:r>
              <a:rPr lang="en" sz="1700">
                <a:solidFill>
                  <a:schemeClr val="dk1"/>
                </a:solidFill>
                <a:latin typeface="Inter"/>
                <a:ea typeface="Inter"/>
                <a:cs typeface="Inter"/>
                <a:sym typeface="Inter"/>
              </a:rPr>
              <a:t>！</a:t>
            </a:r>
            <a:endParaRPr sz="1700">
              <a:solidFill>
                <a:schemeClr val="dk1"/>
              </a:solidFill>
              <a:latin typeface="Inter"/>
              <a:ea typeface="Inter"/>
              <a:cs typeface="Inter"/>
              <a:sym typeface="Inter"/>
            </a:endParaRPr>
          </a:p>
        </p:txBody>
      </p:sp>
      <p:sp>
        <p:nvSpPr>
          <p:cNvPr id="224" name="Google Shape;224;p36"/>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21</a:t>
            </a:fld>
            <a:endParaRP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solidFill>
          <a:schemeClr val="accent3"/>
        </a:solidFill>
        <a:effectLst/>
      </p:bgPr>
    </p:bg>
    <p:spTree>
      <p:nvGrpSpPr>
        <p:cNvPr id="1" name="Shape 228"/>
        <p:cNvGrpSpPr/>
        <p:nvPr/>
      </p:nvGrpSpPr>
      <p:grpSpPr>
        <a:xfrm>
          <a:off x="0" y="0"/>
          <a:ext cx="0" cy="0"/>
          <a:chOff x="0" y="0"/>
          <a:chExt cx="0" cy="0"/>
        </a:xfrm>
      </p:grpSpPr>
      <p:sp>
        <p:nvSpPr>
          <p:cNvPr id="229" name="Google Shape;229;p37"/>
          <p:cNvSpPr txBox="1">
            <a:spLocks noGrp="1"/>
          </p:cNvSpPr>
          <p:nvPr>
            <p:ph type="ctrTitle" idx="4294967295"/>
          </p:nvPr>
        </p:nvSpPr>
        <p:spPr>
          <a:xfrm>
            <a:off x="685800" y="544590"/>
            <a:ext cx="4017000" cy="455700"/>
          </a:xfrm>
          <a:prstGeom prst="rect">
            <a:avLst/>
          </a:prstGeom>
        </p:spPr>
        <p:txBody>
          <a:bodyPr spcFirstLastPara="1" wrap="square" lIns="0" tIns="0" rIns="0" bIns="0" anchor="b" anchorCtr="0">
            <a:noAutofit/>
          </a:bodyPr>
          <a:lstStyle/>
          <a:p>
            <a:pPr marL="0" lvl="0" indent="0" algn="l" rtl="0">
              <a:spcBef>
                <a:spcPts val="0"/>
              </a:spcBef>
              <a:spcAft>
                <a:spcPts val="0"/>
              </a:spcAft>
              <a:buNone/>
            </a:pPr>
            <a:r>
              <a:rPr lang="en">
                <a:solidFill>
                  <a:schemeClr val="lt1"/>
                </a:solidFill>
                <a:latin typeface="Playfair Display"/>
                <a:ea typeface="Playfair Display"/>
                <a:cs typeface="Playfair Display"/>
                <a:sym typeface="Playfair Display"/>
              </a:rPr>
              <a:t>默想：</a:t>
            </a:r>
            <a:endParaRPr sz="7200">
              <a:solidFill>
                <a:schemeClr val="lt1"/>
              </a:solidFill>
            </a:endParaRPr>
          </a:p>
        </p:txBody>
      </p:sp>
      <p:sp>
        <p:nvSpPr>
          <p:cNvPr id="230" name="Google Shape;230;p37"/>
          <p:cNvSpPr txBox="1">
            <a:spLocks noGrp="1"/>
          </p:cNvSpPr>
          <p:nvPr>
            <p:ph type="subTitle" idx="4294967295"/>
          </p:nvPr>
        </p:nvSpPr>
        <p:spPr>
          <a:xfrm>
            <a:off x="685800" y="1284575"/>
            <a:ext cx="7750200" cy="3644700"/>
          </a:xfrm>
          <a:prstGeom prst="rect">
            <a:avLst/>
          </a:prstGeom>
        </p:spPr>
        <p:txBody>
          <a:bodyPr spcFirstLastPara="1" wrap="square" lIns="0" tIns="0" rIns="0" bIns="0" anchor="t" anchorCtr="0">
            <a:noAutofit/>
          </a:bodyPr>
          <a:lstStyle/>
          <a:p>
            <a:pPr marL="0" marR="0" lvl="0" indent="0" algn="l" rtl="0">
              <a:lnSpc>
                <a:spcPct val="115000"/>
              </a:lnSpc>
              <a:spcBef>
                <a:spcPts val="0"/>
              </a:spcBef>
              <a:spcAft>
                <a:spcPts val="0"/>
              </a:spcAft>
              <a:buNone/>
            </a:pPr>
            <a:r>
              <a:rPr lang="en" sz="1600" b="1">
                <a:solidFill>
                  <a:schemeClr val="dk1"/>
                </a:solidFill>
                <a:latin typeface="Inter"/>
                <a:ea typeface="Inter"/>
                <a:cs typeface="Inter"/>
                <a:sym typeface="Inter"/>
              </a:rPr>
              <a:t>馬利亞是唯一的人類，曾親身參與耶穌的降生。也親眼見證祂的受死。那一位馬槽中的嬰孩，曾是她的兒子，而那位掛在十字架上的耶穌，卻是她的救主。</a:t>
            </a: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600" b="1">
                <a:solidFill>
                  <a:schemeClr val="dk1"/>
                </a:solidFill>
                <a:latin typeface="Inter"/>
                <a:ea typeface="Inter"/>
                <a:cs typeface="Inter"/>
                <a:sym typeface="Inter"/>
              </a:rPr>
              <a:t>馬利亞身為母親站在十字架旁，仰望注視基督，與主一同受苦。不管經歷了多少膽戰心驚，馬利亞都是默然不語，反復思想。現在他終於明白，當耶穌母親的職分是上帝對她榮耀的揀選，更是上帝權能的命定與恩典。對神的話語越清楚的人，在面對環境時，越顯得安靜。默默的觀看等候神的作為。見證神對耶穌一生的預言,一句也不會落空。</a:t>
            </a: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600" b="1">
              <a:solidFill>
                <a:schemeClr val="dk1"/>
              </a:solidFill>
              <a:latin typeface="Inter"/>
              <a:ea typeface="Inter"/>
              <a:cs typeface="Inter"/>
              <a:sym typeface="Inter"/>
            </a:endParaRPr>
          </a:p>
          <a:p>
            <a:pPr marL="0" lvl="0" indent="0" algn="l" rtl="0">
              <a:spcBef>
                <a:spcPts val="0"/>
              </a:spcBef>
              <a:spcAft>
                <a:spcPts val="0"/>
              </a:spcAft>
              <a:buNone/>
            </a:pPr>
            <a:r>
              <a:rPr lang="en" sz="1600" b="1">
                <a:solidFill>
                  <a:schemeClr val="dk1"/>
                </a:solidFill>
                <a:latin typeface="Inter"/>
                <a:ea typeface="Inter"/>
                <a:cs typeface="Inter"/>
                <a:sym typeface="Inter"/>
              </a:rPr>
              <a:t>在馬可樓上，馬利亞與聖徒一起祈禱，等待五旬節聖靈的降臨。那位與她同在的基督，雖然在加略山上離她而去，卻在耶路撒冷的馬可樓上，藉著聖靈的降臨，再次回到她的生命中永不離開。何等奇妙！</a:t>
            </a:r>
            <a:endParaRPr sz="1600" b="1">
              <a:solidFill>
                <a:schemeClr val="dk1"/>
              </a:solidFill>
              <a:latin typeface="Inter"/>
              <a:ea typeface="Inter"/>
              <a:cs typeface="Inter"/>
              <a:sym typeface="Inter"/>
            </a:endParaRPr>
          </a:p>
          <a:p>
            <a:pPr marL="0" lvl="0" indent="0" algn="l" rtl="0">
              <a:spcBef>
                <a:spcPts val="0"/>
              </a:spcBef>
              <a:spcAft>
                <a:spcPts val="0"/>
              </a:spcAft>
              <a:buNone/>
            </a:pPr>
            <a:endParaRPr sz="1600" b="1">
              <a:solidFill>
                <a:schemeClr val="dk1"/>
              </a:solidFill>
              <a:latin typeface="Inter"/>
              <a:ea typeface="Inter"/>
              <a:cs typeface="Inter"/>
              <a:sym typeface="Inter"/>
            </a:endParaRPr>
          </a:p>
          <a:p>
            <a:pPr marL="0" lvl="0" indent="0" algn="l" rtl="0">
              <a:spcBef>
                <a:spcPts val="0"/>
              </a:spcBef>
              <a:spcAft>
                <a:spcPts val="0"/>
              </a:spcAft>
              <a:buNone/>
            </a:pPr>
            <a:r>
              <a:rPr lang="en" sz="1600" b="1">
                <a:solidFill>
                  <a:schemeClr val="dk1"/>
                </a:solidFill>
                <a:latin typeface="Inter"/>
                <a:ea typeface="Inter"/>
                <a:cs typeface="Inter"/>
                <a:sym typeface="Inter"/>
              </a:rPr>
              <a:t>馬利亞不但完成了上帝對他的託付，更彰顯了一個母親的愛，為普世所記念！</a:t>
            </a:r>
            <a:endParaRPr sz="1600" b="1">
              <a:solidFill>
                <a:schemeClr val="dk1"/>
              </a:solidFill>
              <a:latin typeface="Inter"/>
              <a:ea typeface="Inter"/>
              <a:cs typeface="Inter"/>
              <a:sym typeface="Inter"/>
            </a:endParaRPr>
          </a:p>
          <a:p>
            <a:pPr marL="0" lvl="0" indent="0" algn="l" rtl="0">
              <a:spcBef>
                <a:spcPts val="0"/>
              </a:spcBef>
              <a:spcAft>
                <a:spcPts val="0"/>
              </a:spcAft>
              <a:buNone/>
            </a:pP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6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600" b="1">
              <a:solidFill>
                <a:schemeClr val="dk1"/>
              </a:solidFill>
              <a:latin typeface="Inter"/>
              <a:ea typeface="Inter"/>
              <a:cs typeface="Inter"/>
              <a:sym typeface="Inter"/>
            </a:endParaRPr>
          </a:p>
        </p:txBody>
      </p:sp>
      <p:sp>
        <p:nvSpPr>
          <p:cNvPr id="231" name="Google Shape;231;p37"/>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solidFill>
                  <a:schemeClr val="lt1"/>
                </a:solidFill>
              </a:rPr>
              <a:t>22</a:t>
            </a:fld>
            <a:endParaRPr>
              <a:solidFill>
                <a:schemeClr val="lt1"/>
              </a:solidFill>
            </a:endParaRP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235"/>
        <p:cNvGrpSpPr/>
        <p:nvPr/>
      </p:nvGrpSpPr>
      <p:grpSpPr>
        <a:xfrm>
          <a:off x="0" y="0"/>
          <a:ext cx="0" cy="0"/>
          <a:chOff x="0" y="0"/>
          <a:chExt cx="0" cy="0"/>
        </a:xfrm>
      </p:grpSpPr>
      <p:sp>
        <p:nvSpPr>
          <p:cNvPr id="236" name="Google Shape;236;p38"/>
          <p:cNvSpPr txBox="1"/>
          <p:nvPr/>
        </p:nvSpPr>
        <p:spPr>
          <a:xfrm>
            <a:off x="505100" y="0"/>
            <a:ext cx="2396700" cy="5143500"/>
          </a:xfrm>
          <a:prstGeom prst="rect">
            <a:avLst/>
          </a:prstGeom>
          <a:noFill/>
          <a:ln>
            <a:noFill/>
          </a:ln>
        </p:spPr>
        <p:txBody>
          <a:bodyPr spcFirstLastPara="1" wrap="square" lIns="0" tIns="0" rIns="0" bIns="0" anchor="t" anchorCtr="0">
            <a:noAutofit/>
          </a:bodyPr>
          <a:lstStyle/>
          <a:p>
            <a:pPr marL="0" lvl="0" indent="0" algn="l" rtl="0">
              <a:spcBef>
                <a:spcPts val="0"/>
              </a:spcBef>
              <a:spcAft>
                <a:spcPts val="0"/>
              </a:spcAft>
              <a:buNone/>
            </a:pPr>
            <a:r>
              <a:rPr lang="en" sz="30000">
                <a:solidFill>
                  <a:schemeClr val="lt2"/>
                </a:solidFill>
                <a:latin typeface="Inter ExtraBold"/>
                <a:ea typeface="Inter ExtraBold"/>
                <a:cs typeface="Inter ExtraBold"/>
                <a:sym typeface="Inter ExtraBold"/>
              </a:rPr>
              <a:t>2</a:t>
            </a:r>
            <a:endParaRPr sz="30000">
              <a:solidFill>
                <a:schemeClr val="lt2"/>
              </a:solidFill>
              <a:latin typeface="Inter ExtraBold"/>
              <a:ea typeface="Inter ExtraBold"/>
              <a:cs typeface="Inter ExtraBold"/>
              <a:sym typeface="Inter ExtraBold"/>
            </a:endParaRPr>
          </a:p>
        </p:txBody>
      </p:sp>
      <p:sp>
        <p:nvSpPr>
          <p:cNvPr id="237" name="Google Shape;237;p38"/>
          <p:cNvSpPr txBox="1">
            <a:spLocks noGrp="1"/>
          </p:cNvSpPr>
          <p:nvPr>
            <p:ph type="ctrTitle"/>
          </p:nvPr>
        </p:nvSpPr>
        <p:spPr>
          <a:xfrm>
            <a:off x="685800" y="1938738"/>
            <a:ext cx="4102500" cy="437100"/>
          </a:xfrm>
          <a:prstGeom prst="rect">
            <a:avLst/>
          </a:prstGeom>
        </p:spPr>
        <p:txBody>
          <a:bodyPr spcFirstLastPara="1" wrap="square" lIns="0" tIns="0" rIns="0" bIns="0" anchor="b"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伯大尼的馬利亞</a:t>
            </a:r>
            <a:endParaRPr/>
          </a:p>
        </p:txBody>
      </p:sp>
      <p:sp>
        <p:nvSpPr>
          <p:cNvPr id="238" name="Google Shape;238;p38"/>
          <p:cNvSpPr txBox="1">
            <a:spLocks noGrp="1"/>
          </p:cNvSpPr>
          <p:nvPr>
            <p:ph type="subTitle" idx="1"/>
          </p:nvPr>
        </p:nvSpPr>
        <p:spPr>
          <a:xfrm>
            <a:off x="685800" y="2472763"/>
            <a:ext cx="4102500" cy="2748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a:latin typeface="Arial"/>
                <a:ea typeface="Arial"/>
                <a:cs typeface="Arial"/>
                <a:sym typeface="Arial"/>
              </a:rPr>
              <a:t>小檔案</a:t>
            </a:r>
            <a:endParaRPr>
              <a:latin typeface="Arial"/>
              <a:ea typeface="Arial"/>
              <a:cs typeface="Arial"/>
              <a:sym typeface="Arial"/>
            </a:endParaRPr>
          </a:p>
          <a:p>
            <a:pPr marL="0" lvl="0" indent="0" algn="l" rtl="0">
              <a:spcBef>
                <a:spcPts val="600"/>
              </a:spcBef>
              <a:spcAft>
                <a:spcPts val="0"/>
              </a:spcAft>
              <a:buNone/>
            </a:pPr>
            <a:r>
              <a:rPr lang="en">
                <a:latin typeface="Arial"/>
                <a:ea typeface="Arial"/>
                <a:cs typeface="Arial"/>
                <a:sym typeface="Arial"/>
              </a:rPr>
              <a:t>地點：伯大尼　　　</a:t>
            </a:r>
            <a:endParaRPr>
              <a:latin typeface="Arial"/>
              <a:ea typeface="Arial"/>
              <a:cs typeface="Arial"/>
              <a:sym typeface="Arial"/>
            </a:endParaRPr>
          </a:p>
          <a:p>
            <a:pPr marL="0" lvl="0" indent="0" algn="l" rtl="0">
              <a:spcBef>
                <a:spcPts val="0"/>
              </a:spcBef>
              <a:spcAft>
                <a:spcPts val="0"/>
              </a:spcAft>
              <a:buNone/>
            </a:pPr>
            <a:r>
              <a:rPr lang="en">
                <a:latin typeface="Arial"/>
                <a:ea typeface="Arial"/>
                <a:cs typeface="Arial"/>
                <a:sym typeface="Arial"/>
              </a:rPr>
              <a:t>親屬：姊姊馬大、弟弟拉撒路</a:t>
            </a:r>
            <a:endParaRPr>
              <a:latin typeface="Arial"/>
              <a:ea typeface="Arial"/>
              <a:cs typeface="Arial"/>
              <a:sym typeface="Arial"/>
            </a:endParaRPr>
          </a:p>
          <a:p>
            <a:pPr marL="0" lvl="0" indent="0" algn="l" rtl="0">
              <a:spcBef>
                <a:spcPts val="0"/>
              </a:spcBef>
              <a:spcAft>
                <a:spcPts val="600"/>
              </a:spcAft>
              <a:buNone/>
            </a:pPr>
            <a:endParaRPr/>
          </a:p>
        </p:txBody>
      </p:sp>
      <p:pic>
        <p:nvPicPr>
          <p:cNvPr id="239" name="Google Shape;239;p38"/>
          <p:cNvPicPr preferRelativeResize="0"/>
          <p:nvPr/>
        </p:nvPicPr>
        <p:blipFill rotWithShape="1">
          <a:blip r:embed="rId3">
            <a:alphaModFix/>
          </a:blip>
          <a:srcRect t="2787" r="14207" b="39744"/>
          <a:stretch/>
        </p:blipFill>
        <p:spPr>
          <a:xfrm>
            <a:off x="5759375" y="595650"/>
            <a:ext cx="3952200" cy="3952200"/>
          </a:xfrm>
          <a:prstGeom prst="chord">
            <a:avLst>
              <a:gd name="adj1" fmla="val 2658481"/>
              <a:gd name="adj2" fmla="val 18942614"/>
            </a:avLst>
          </a:prstGeom>
          <a:noFill/>
          <a:ln>
            <a:noFill/>
          </a:ln>
        </p:spPr>
      </p:pic>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243"/>
        <p:cNvGrpSpPr/>
        <p:nvPr/>
      </p:nvGrpSpPr>
      <p:grpSpPr>
        <a:xfrm>
          <a:off x="0" y="0"/>
          <a:ext cx="0" cy="0"/>
          <a:chOff x="0" y="0"/>
          <a:chExt cx="0" cy="0"/>
        </a:xfrm>
      </p:grpSpPr>
      <p:sp>
        <p:nvSpPr>
          <p:cNvPr id="244" name="Google Shape;244;p39"/>
          <p:cNvSpPr txBox="1">
            <a:spLocks noGrp="1"/>
          </p:cNvSpPr>
          <p:nvPr>
            <p:ph type="title"/>
          </p:nvPr>
        </p:nvSpPr>
        <p:spPr>
          <a:xfrm>
            <a:off x="855300" y="748950"/>
            <a:ext cx="45495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馬大和馬利亞</a:t>
            </a:r>
            <a:endParaRPr>
              <a:latin typeface="Playfair Display"/>
              <a:ea typeface="Playfair Display"/>
              <a:cs typeface="Playfair Display"/>
              <a:sym typeface="Playfair Display"/>
            </a:endParaRPr>
          </a:p>
          <a:p>
            <a:pPr marL="0" lvl="0" indent="0" algn="l" rtl="0">
              <a:spcBef>
                <a:spcPts val="0"/>
              </a:spcBef>
              <a:spcAft>
                <a:spcPts val="0"/>
              </a:spcAft>
              <a:buNone/>
            </a:pPr>
            <a:r>
              <a:rPr lang="en">
                <a:latin typeface="Playfair Display"/>
                <a:ea typeface="Playfair Display"/>
                <a:cs typeface="Playfair Display"/>
                <a:sym typeface="Playfair Display"/>
              </a:rPr>
              <a:t>(路加福音10:38-42)</a:t>
            </a:r>
            <a:endParaRPr/>
          </a:p>
        </p:txBody>
      </p:sp>
      <p:sp>
        <p:nvSpPr>
          <p:cNvPr id="245" name="Google Shape;245;p39"/>
          <p:cNvSpPr txBox="1">
            <a:spLocks noGrp="1"/>
          </p:cNvSpPr>
          <p:nvPr>
            <p:ph type="body" idx="1"/>
          </p:nvPr>
        </p:nvSpPr>
        <p:spPr>
          <a:xfrm>
            <a:off x="855300" y="1658748"/>
            <a:ext cx="4549500" cy="30339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1700">
                <a:solidFill>
                  <a:schemeClr val="dk1"/>
                </a:solidFill>
              </a:rPr>
              <a:t>38 他們走路的時候，耶穌進了一個村莊。有一個女人，名叫</a:t>
            </a:r>
            <a:r>
              <a:rPr lang="en" sz="1700" u="sng">
                <a:solidFill>
                  <a:schemeClr val="dk1"/>
                </a:solidFill>
                <a:highlight>
                  <a:srgbClr val="FFFF00"/>
                </a:highlight>
              </a:rPr>
              <a:t>馬大</a:t>
            </a:r>
            <a:r>
              <a:rPr lang="en" sz="1700">
                <a:solidFill>
                  <a:schemeClr val="dk1"/>
                </a:solidFill>
                <a:highlight>
                  <a:srgbClr val="FFFF00"/>
                </a:highlight>
              </a:rPr>
              <a:t>，接他到自己家裏</a:t>
            </a:r>
            <a:r>
              <a:rPr lang="en" sz="1700">
                <a:solidFill>
                  <a:schemeClr val="dk1"/>
                </a:solidFill>
              </a:rPr>
              <a:t>。39 她有一個妹子，名叫</a:t>
            </a:r>
            <a:r>
              <a:rPr lang="en" sz="1700" u="sng">
                <a:solidFill>
                  <a:schemeClr val="dk1"/>
                </a:solidFill>
                <a:highlight>
                  <a:srgbClr val="FFFF00"/>
                </a:highlight>
              </a:rPr>
              <a:t>馬利亞</a:t>
            </a:r>
            <a:r>
              <a:rPr lang="en" sz="1700">
                <a:solidFill>
                  <a:schemeClr val="dk1"/>
                </a:solidFill>
                <a:highlight>
                  <a:srgbClr val="FFFF00"/>
                </a:highlight>
              </a:rPr>
              <a:t>，在耶穌腳前坐着聽他的道。 </a:t>
            </a:r>
            <a:r>
              <a:rPr lang="en" sz="1700">
                <a:solidFill>
                  <a:schemeClr val="dk1"/>
                </a:solidFill>
              </a:rPr>
              <a:t>40 </a:t>
            </a:r>
            <a:r>
              <a:rPr lang="en" sz="1700" u="sng">
                <a:solidFill>
                  <a:schemeClr val="dk1"/>
                </a:solidFill>
                <a:highlight>
                  <a:srgbClr val="FFFF00"/>
                </a:highlight>
              </a:rPr>
              <a:t>馬大</a:t>
            </a:r>
            <a:r>
              <a:rPr lang="en" sz="1700">
                <a:solidFill>
                  <a:schemeClr val="dk1"/>
                </a:solidFill>
                <a:highlight>
                  <a:srgbClr val="FFFF00"/>
                </a:highlight>
              </a:rPr>
              <a:t>伺候的事多，心裏忙亂，就進前來說：「主啊，我的妹子留下我一個人伺候，你不在意嗎？請吩咐她來幫助我。」</a:t>
            </a:r>
            <a:endParaRPr sz="1700">
              <a:solidFill>
                <a:schemeClr val="dk1"/>
              </a:solidFill>
              <a:highlight>
                <a:srgbClr val="FFFF00"/>
              </a:highlight>
            </a:endParaRPr>
          </a:p>
          <a:p>
            <a:pPr marL="0" lvl="0" indent="0" algn="l" rtl="0">
              <a:spcBef>
                <a:spcPts val="0"/>
              </a:spcBef>
              <a:spcAft>
                <a:spcPts val="0"/>
              </a:spcAft>
              <a:buNone/>
            </a:pPr>
            <a:r>
              <a:rPr lang="en" sz="1700" b="1">
                <a:solidFill>
                  <a:schemeClr val="dk1"/>
                </a:solidFill>
                <a:latin typeface="Inter"/>
                <a:ea typeface="Inter"/>
                <a:cs typeface="Inter"/>
                <a:sym typeface="Inter"/>
              </a:rPr>
              <a:t>41 耶穌回答說：「</a:t>
            </a:r>
            <a:r>
              <a:rPr lang="en" sz="1700" b="1" u="sng">
                <a:solidFill>
                  <a:schemeClr val="dk1"/>
                </a:solidFill>
                <a:latin typeface="Inter"/>
                <a:ea typeface="Inter"/>
                <a:cs typeface="Inter"/>
                <a:sym typeface="Inter"/>
              </a:rPr>
              <a:t>馬大</a:t>
            </a:r>
            <a:r>
              <a:rPr lang="en" sz="1700" b="1">
                <a:solidFill>
                  <a:schemeClr val="dk1"/>
                </a:solidFill>
                <a:latin typeface="Inter"/>
                <a:ea typeface="Inter"/>
                <a:cs typeface="Inter"/>
                <a:sym typeface="Inter"/>
              </a:rPr>
              <a:t>！</a:t>
            </a:r>
            <a:r>
              <a:rPr lang="en" sz="1700" b="1" u="sng">
                <a:solidFill>
                  <a:schemeClr val="dk1"/>
                </a:solidFill>
                <a:latin typeface="Inter"/>
                <a:ea typeface="Inter"/>
                <a:cs typeface="Inter"/>
                <a:sym typeface="Inter"/>
              </a:rPr>
              <a:t>馬大</a:t>
            </a:r>
            <a:r>
              <a:rPr lang="en" sz="1700" b="1">
                <a:solidFill>
                  <a:schemeClr val="dk1"/>
                </a:solidFill>
                <a:latin typeface="Inter"/>
                <a:ea typeface="Inter"/>
                <a:cs typeface="Inter"/>
                <a:sym typeface="Inter"/>
              </a:rPr>
              <a:t>！你為許多的事思慮煩擾， 42 但是不可少的只有一件，</a:t>
            </a:r>
            <a:r>
              <a:rPr lang="en" sz="1700" b="1" u="sng">
                <a:solidFill>
                  <a:schemeClr val="dk1"/>
                </a:solidFill>
                <a:latin typeface="Inter"/>
                <a:ea typeface="Inter"/>
                <a:cs typeface="Inter"/>
                <a:sym typeface="Inter"/>
              </a:rPr>
              <a:t>馬利亞</a:t>
            </a:r>
            <a:r>
              <a:rPr lang="en" sz="1700" b="1">
                <a:solidFill>
                  <a:schemeClr val="dk1"/>
                </a:solidFill>
                <a:latin typeface="Inter"/>
                <a:ea typeface="Inter"/>
                <a:cs typeface="Inter"/>
                <a:sym typeface="Inter"/>
              </a:rPr>
              <a:t>已經選擇那上好的福分，是不能奪去的。」</a:t>
            </a:r>
            <a:endParaRPr sz="1700" b="1">
              <a:solidFill>
                <a:schemeClr val="dk1"/>
              </a:solidFill>
              <a:latin typeface="Inter"/>
              <a:ea typeface="Inter"/>
              <a:cs typeface="Inter"/>
              <a:sym typeface="Inter"/>
            </a:endParaRPr>
          </a:p>
          <a:p>
            <a:pPr marL="0" lvl="0" indent="0" algn="l" rtl="0">
              <a:spcBef>
                <a:spcPts val="600"/>
              </a:spcBef>
              <a:spcAft>
                <a:spcPts val="600"/>
              </a:spcAft>
              <a:buClr>
                <a:schemeClr val="dk1"/>
              </a:buClr>
              <a:buSzPts val="1100"/>
              <a:buFont typeface="Arial"/>
              <a:buNone/>
            </a:pPr>
            <a:endParaRPr sz="1700">
              <a:solidFill>
                <a:schemeClr val="accent4"/>
              </a:solidFill>
            </a:endParaRPr>
          </a:p>
        </p:txBody>
      </p:sp>
      <p:sp>
        <p:nvSpPr>
          <p:cNvPr id="246" name="Google Shape;246;p39"/>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24</a:t>
            </a:fld>
            <a:endParaRPr/>
          </a:p>
        </p:txBody>
      </p:sp>
      <p:pic>
        <p:nvPicPr>
          <p:cNvPr id="247" name="Google Shape;247;p39"/>
          <p:cNvPicPr preferRelativeResize="0"/>
          <p:nvPr/>
        </p:nvPicPr>
        <p:blipFill rotWithShape="1">
          <a:blip r:embed="rId3">
            <a:alphaModFix/>
          </a:blip>
          <a:srcRect r="11730"/>
          <a:stretch/>
        </p:blipFill>
        <p:spPr>
          <a:xfrm>
            <a:off x="5777475" y="0"/>
            <a:ext cx="3366524" cy="5143499"/>
          </a:xfrm>
          <a:prstGeom prst="rect">
            <a:avLst/>
          </a:prstGeom>
          <a:noFill/>
          <a:ln>
            <a:noFill/>
          </a:ln>
        </p:spPr>
      </p:pic>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solidFill>
          <a:schemeClr val="accent3"/>
        </a:solidFill>
        <a:effectLst/>
      </p:bgPr>
    </p:bg>
    <p:spTree>
      <p:nvGrpSpPr>
        <p:cNvPr id="1" name="Shape 251"/>
        <p:cNvGrpSpPr/>
        <p:nvPr/>
      </p:nvGrpSpPr>
      <p:grpSpPr>
        <a:xfrm>
          <a:off x="0" y="0"/>
          <a:ext cx="0" cy="0"/>
          <a:chOff x="0" y="0"/>
          <a:chExt cx="0" cy="0"/>
        </a:xfrm>
      </p:grpSpPr>
      <p:sp>
        <p:nvSpPr>
          <p:cNvPr id="252" name="Google Shape;252;p40"/>
          <p:cNvSpPr txBox="1">
            <a:spLocks noGrp="1"/>
          </p:cNvSpPr>
          <p:nvPr>
            <p:ph type="ctrTitle" idx="4294967295"/>
          </p:nvPr>
        </p:nvSpPr>
        <p:spPr>
          <a:xfrm>
            <a:off x="685800" y="544590"/>
            <a:ext cx="4017000" cy="455700"/>
          </a:xfrm>
          <a:prstGeom prst="rect">
            <a:avLst/>
          </a:prstGeom>
        </p:spPr>
        <p:txBody>
          <a:bodyPr spcFirstLastPara="1" wrap="square" lIns="0" tIns="0" rIns="0" bIns="0" anchor="b" anchorCtr="0">
            <a:noAutofit/>
          </a:bodyPr>
          <a:lstStyle/>
          <a:p>
            <a:pPr marL="0" lvl="0" indent="0" algn="l" rtl="0">
              <a:spcBef>
                <a:spcPts val="0"/>
              </a:spcBef>
              <a:spcAft>
                <a:spcPts val="0"/>
              </a:spcAft>
              <a:buNone/>
            </a:pPr>
            <a:r>
              <a:rPr lang="en">
                <a:solidFill>
                  <a:schemeClr val="lt1"/>
                </a:solidFill>
                <a:latin typeface="Playfair Display"/>
                <a:ea typeface="Playfair Display"/>
                <a:cs typeface="Playfair Display"/>
                <a:sym typeface="Playfair Display"/>
              </a:rPr>
              <a:t>默想：</a:t>
            </a:r>
            <a:endParaRPr sz="7200">
              <a:solidFill>
                <a:schemeClr val="lt1"/>
              </a:solidFill>
            </a:endParaRPr>
          </a:p>
        </p:txBody>
      </p:sp>
      <p:sp>
        <p:nvSpPr>
          <p:cNvPr id="253" name="Google Shape;253;p40"/>
          <p:cNvSpPr txBox="1">
            <a:spLocks noGrp="1"/>
          </p:cNvSpPr>
          <p:nvPr>
            <p:ph type="subTitle" idx="4294967295"/>
          </p:nvPr>
        </p:nvSpPr>
        <p:spPr>
          <a:xfrm>
            <a:off x="491800" y="1252525"/>
            <a:ext cx="5476500" cy="41181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1700" b="1">
                <a:solidFill>
                  <a:schemeClr val="dk1"/>
                </a:solidFill>
                <a:latin typeface="Inter"/>
                <a:ea typeface="Inter"/>
                <a:cs typeface="Inter"/>
                <a:sym typeface="Inter"/>
              </a:rPr>
              <a:t>上帝的話語是我們事奉的基礎。不要因為教會的事工或個人的事務佔去了用在神話語上的時間。</a:t>
            </a:r>
            <a:endParaRPr sz="1700" b="1">
              <a:solidFill>
                <a:schemeClr val="dk1"/>
              </a:solidFill>
              <a:latin typeface="Inter"/>
              <a:ea typeface="Inter"/>
              <a:cs typeface="Inter"/>
              <a:sym typeface="Inter"/>
            </a:endParaRPr>
          </a:p>
          <a:p>
            <a:pPr marL="0" lvl="0" indent="0" algn="l" rtl="0">
              <a:spcBef>
                <a:spcPts val="0"/>
              </a:spcBef>
              <a:spcAft>
                <a:spcPts val="0"/>
              </a:spcAft>
              <a:buNone/>
            </a:pPr>
            <a:endParaRPr sz="1700">
              <a:solidFill>
                <a:schemeClr val="dk1"/>
              </a:solidFill>
              <a:latin typeface="Inter"/>
              <a:ea typeface="Inter"/>
              <a:cs typeface="Inter"/>
              <a:sym typeface="Inter"/>
            </a:endParaRPr>
          </a:p>
          <a:p>
            <a:pPr marL="0" lvl="0" indent="0" algn="l" rtl="0">
              <a:spcBef>
                <a:spcPts val="0"/>
              </a:spcBef>
              <a:spcAft>
                <a:spcPts val="0"/>
              </a:spcAft>
              <a:buNone/>
            </a:pPr>
            <a:r>
              <a:rPr lang="en" sz="1700" b="1">
                <a:solidFill>
                  <a:schemeClr val="dk1"/>
                </a:solidFill>
                <a:latin typeface="Inter"/>
                <a:ea typeface="Inter"/>
                <a:cs typeface="Inter"/>
                <a:sym typeface="Inter"/>
              </a:rPr>
              <a:t>馬大一心一意想做個盡責的主人，他的熱心和忙碌妨礙了他的屬靈生活。耶穌在這個家庭裡不是來享受作客人的，而是要幫助這個家更認識祂。</a:t>
            </a:r>
            <a:endParaRPr sz="1700" b="1">
              <a:solidFill>
                <a:schemeClr val="dk1"/>
              </a:solidFill>
              <a:latin typeface="Inter"/>
              <a:ea typeface="Inter"/>
              <a:cs typeface="Inter"/>
              <a:sym typeface="Inter"/>
            </a:endParaRPr>
          </a:p>
          <a:p>
            <a:pPr marL="0" lvl="0" indent="0" algn="l" rtl="0">
              <a:spcBef>
                <a:spcPts val="0"/>
              </a:spcBef>
              <a:spcAft>
                <a:spcPts val="0"/>
              </a:spcAft>
              <a:buNone/>
            </a:pPr>
            <a:endParaRPr sz="1700" b="1">
              <a:solidFill>
                <a:schemeClr val="dk1"/>
              </a:solidFill>
              <a:latin typeface="Inter"/>
              <a:ea typeface="Inter"/>
              <a:cs typeface="Inter"/>
              <a:sym typeface="Inter"/>
            </a:endParaRPr>
          </a:p>
          <a:p>
            <a:pPr marL="0" lvl="0" indent="0" algn="l" rtl="0">
              <a:spcBef>
                <a:spcPts val="0"/>
              </a:spcBef>
              <a:spcAft>
                <a:spcPts val="0"/>
              </a:spcAft>
              <a:buNone/>
            </a:pPr>
            <a:r>
              <a:rPr lang="en" sz="1700" b="1">
                <a:solidFill>
                  <a:schemeClr val="dk1"/>
                </a:solidFill>
                <a:latin typeface="Inter"/>
                <a:ea typeface="Inter"/>
                <a:cs typeface="Inter"/>
                <a:sym typeface="Inter"/>
              </a:rPr>
              <a:t>服事主也是美事。如果帶來「擔心」以及  「煩躁不安」，影響到與上帝的關係，那不如不要做了。</a:t>
            </a:r>
            <a:endParaRPr sz="1700" b="1">
              <a:solidFill>
                <a:schemeClr val="dk1"/>
              </a:solidFill>
              <a:latin typeface="Inter"/>
              <a:ea typeface="Inter"/>
              <a:cs typeface="Inter"/>
              <a:sym typeface="Inter"/>
            </a:endParaRPr>
          </a:p>
          <a:p>
            <a:pPr marL="0" lvl="0" indent="0" algn="l" rtl="0">
              <a:spcBef>
                <a:spcPts val="0"/>
              </a:spcBef>
              <a:spcAft>
                <a:spcPts val="0"/>
              </a:spcAft>
              <a:buNone/>
            </a:pPr>
            <a:endParaRPr sz="1700" b="1">
              <a:solidFill>
                <a:schemeClr val="dk1"/>
              </a:solidFill>
              <a:latin typeface="Inter"/>
              <a:ea typeface="Inter"/>
              <a:cs typeface="Inter"/>
              <a:sym typeface="Inter"/>
            </a:endParaRPr>
          </a:p>
          <a:p>
            <a:pPr marL="0" lvl="0" indent="0" algn="l" rtl="0">
              <a:spcBef>
                <a:spcPts val="0"/>
              </a:spcBef>
              <a:spcAft>
                <a:spcPts val="0"/>
              </a:spcAft>
              <a:buNone/>
            </a:pPr>
            <a:r>
              <a:rPr lang="en" sz="1700" b="1">
                <a:solidFill>
                  <a:schemeClr val="dk1"/>
                </a:solidFill>
                <a:latin typeface="Inter"/>
                <a:ea typeface="Inter"/>
                <a:cs typeface="Inter"/>
                <a:sym typeface="Inter"/>
              </a:rPr>
              <a:t>讓我們彼此提醒代禱。今天無論多忙多累，我們一定要安靜在主腳前，領受他的話語，成為我們的力量和祝福！</a:t>
            </a:r>
            <a:endParaRPr sz="1700" b="1">
              <a:solidFill>
                <a:schemeClr val="dk1"/>
              </a:solidFill>
              <a:latin typeface="Inter"/>
              <a:ea typeface="Inter"/>
              <a:cs typeface="Inter"/>
              <a:sym typeface="Inter"/>
            </a:endParaRPr>
          </a:p>
          <a:p>
            <a:pPr marL="0" lvl="0" indent="0" algn="l" rtl="0">
              <a:spcBef>
                <a:spcPts val="0"/>
              </a:spcBef>
              <a:spcAft>
                <a:spcPts val="0"/>
              </a:spcAft>
              <a:buNone/>
            </a:pPr>
            <a:endParaRPr sz="1700" b="1">
              <a:solidFill>
                <a:schemeClr val="dk1"/>
              </a:solidFill>
              <a:latin typeface="Inter"/>
              <a:ea typeface="Inter"/>
              <a:cs typeface="Inter"/>
              <a:sym typeface="Inter"/>
            </a:endParaRPr>
          </a:p>
        </p:txBody>
      </p:sp>
      <p:sp>
        <p:nvSpPr>
          <p:cNvPr id="254" name="Google Shape;254;p40"/>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solidFill>
                  <a:schemeClr val="lt1"/>
                </a:solidFill>
              </a:rPr>
              <a:t>25</a:t>
            </a:fld>
            <a:endParaRPr>
              <a:solidFill>
                <a:schemeClr val="lt1"/>
              </a:solidFill>
            </a:endParaRPr>
          </a:p>
        </p:txBody>
      </p:sp>
      <p:sp>
        <p:nvSpPr>
          <p:cNvPr id="255" name="Google Shape;255;p40"/>
          <p:cNvSpPr/>
          <p:nvPr/>
        </p:nvSpPr>
        <p:spPr>
          <a:xfrm>
            <a:off x="6154400" y="818100"/>
            <a:ext cx="3507000" cy="3507300"/>
          </a:xfrm>
          <a:prstGeom prst="chord">
            <a:avLst>
              <a:gd name="adj1" fmla="val 2673960"/>
              <a:gd name="adj2" fmla="val 18921779"/>
            </a:avLst>
          </a:pr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56" name="Google Shape;256;p40"/>
          <p:cNvPicPr preferRelativeResize="0"/>
          <p:nvPr/>
        </p:nvPicPr>
        <p:blipFill>
          <a:blip r:embed="rId3">
            <a:alphaModFix/>
          </a:blip>
          <a:stretch>
            <a:fillRect/>
          </a:stretch>
        </p:blipFill>
        <p:spPr>
          <a:xfrm>
            <a:off x="7298861" y="1629763"/>
            <a:ext cx="1218075" cy="1883966"/>
          </a:xfrm>
          <a:prstGeom prst="rect">
            <a:avLst/>
          </a:prstGeom>
          <a:noFill/>
          <a:ln>
            <a:noFill/>
          </a:ln>
        </p:spPr>
      </p:pic>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260"/>
        <p:cNvGrpSpPr/>
        <p:nvPr/>
      </p:nvGrpSpPr>
      <p:grpSpPr>
        <a:xfrm>
          <a:off x="0" y="0"/>
          <a:ext cx="0" cy="0"/>
          <a:chOff x="0" y="0"/>
          <a:chExt cx="0" cy="0"/>
        </a:xfrm>
      </p:grpSpPr>
      <p:sp>
        <p:nvSpPr>
          <p:cNvPr id="261" name="Google Shape;261;p41"/>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俯伏在主腳前 (約翰福11:17-45)</a:t>
            </a:r>
            <a:endParaRPr/>
          </a:p>
        </p:txBody>
      </p:sp>
      <p:sp>
        <p:nvSpPr>
          <p:cNvPr id="262" name="Google Shape;262;p41"/>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2050" b="1">
                <a:solidFill>
                  <a:schemeClr val="dk1"/>
                </a:solidFill>
                <a:latin typeface="Inter"/>
                <a:ea typeface="Inter"/>
                <a:cs typeface="Inter"/>
                <a:sym typeface="Inter"/>
              </a:rPr>
              <a:t>復活在主</a:t>
            </a:r>
            <a:endParaRPr sz="2050" b="1">
              <a:solidFill>
                <a:schemeClr val="dk1"/>
              </a:solidFill>
              <a:latin typeface="Inter"/>
              <a:ea typeface="Inter"/>
              <a:cs typeface="Inter"/>
              <a:sym typeface="Inter"/>
            </a:endParaRPr>
          </a:p>
          <a:p>
            <a:pPr marL="0" lvl="0" indent="0" algn="l" rtl="0">
              <a:spcBef>
                <a:spcPts val="300"/>
              </a:spcBef>
              <a:spcAft>
                <a:spcPts val="0"/>
              </a:spcAft>
              <a:buNone/>
            </a:pPr>
            <a:r>
              <a:rPr lang="en" sz="1700">
                <a:solidFill>
                  <a:schemeClr val="dk1"/>
                </a:solidFill>
                <a:latin typeface="Inter"/>
                <a:ea typeface="Inter"/>
                <a:cs typeface="Inter"/>
                <a:sym typeface="Inter"/>
              </a:rPr>
              <a:t>17 耶穌到了，就知道</a:t>
            </a:r>
            <a:r>
              <a:rPr lang="en" sz="1700" u="sng">
                <a:solidFill>
                  <a:schemeClr val="dk1"/>
                </a:solidFill>
                <a:latin typeface="Inter"/>
                <a:ea typeface="Inter"/>
                <a:cs typeface="Inter"/>
                <a:sym typeface="Inter"/>
              </a:rPr>
              <a:t>拉撒路</a:t>
            </a:r>
            <a:r>
              <a:rPr lang="en" sz="1700">
                <a:solidFill>
                  <a:schemeClr val="dk1"/>
                </a:solidFill>
                <a:latin typeface="Inter"/>
                <a:ea typeface="Inter"/>
                <a:cs typeface="Inter"/>
                <a:sym typeface="Inter"/>
              </a:rPr>
              <a:t>在墳墓裏</a:t>
            </a:r>
            <a:r>
              <a:rPr lang="en" sz="1700">
                <a:solidFill>
                  <a:schemeClr val="dk1"/>
                </a:solidFill>
                <a:highlight>
                  <a:srgbClr val="FFFF00"/>
                </a:highlight>
                <a:latin typeface="Inter"/>
                <a:ea typeface="Inter"/>
                <a:cs typeface="Inter"/>
                <a:sym typeface="Inter"/>
              </a:rPr>
              <a:t>已經四天了</a:t>
            </a:r>
            <a:r>
              <a:rPr lang="en" sz="1700">
                <a:solidFill>
                  <a:schemeClr val="dk1"/>
                </a:solidFill>
                <a:latin typeface="Inter"/>
                <a:ea typeface="Inter"/>
                <a:cs typeface="Inter"/>
                <a:sym typeface="Inter"/>
              </a:rPr>
              <a:t>。 18 </a:t>
            </a:r>
            <a:r>
              <a:rPr lang="en" sz="1700" u="sng">
                <a:solidFill>
                  <a:schemeClr val="dk1"/>
                </a:solidFill>
                <a:latin typeface="Inter"/>
                <a:ea typeface="Inter"/>
                <a:cs typeface="Inter"/>
                <a:sym typeface="Inter"/>
              </a:rPr>
              <a:t>伯大尼</a:t>
            </a:r>
            <a:r>
              <a:rPr lang="en" sz="1700">
                <a:solidFill>
                  <a:schemeClr val="dk1"/>
                </a:solidFill>
                <a:latin typeface="Inter"/>
                <a:ea typeface="Inter"/>
                <a:cs typeface="Inter"/>
                <a:sym typeface="Inter"/>
              </a:rPr>
              <a:t>離</a:t>
            </a:r>
            <a:r>
              <a:rPr lang="en" sz="1700" u="sng">
                <a:solidFill>
                  <a:schemeClr val="dk1"/>
                </a:solidFill>
                <a:latin typeface="Inter"/>
                <a:ea typeface="Inter"/>
                <a:cs typeface="Inter"/>
                <a:sym typeface="Inter"/>
              </a:rPr>
              <a:t>耶路撒冷</a:t>
            </a:r>
            <a:r>
              <a:rPr lang="en" sz="1700">
                <a:solidFill>
                  <a:schemeClr val="dk1"/>
                </a:solidFill>
                <a:highlight>
                  <a:srgbClr val="FFFF00"/>
                </a:highlight>
                <a:latin typeface="Inter"/>
                <a:ea typeface="Inter"/>
                <a:cs typeface="Inter"/>
                <a:sym typeface="Inter"/>
              </a:rPr>
              <a:t>不遠</a:t>
            </a:r>
            <a:r>
              <a:rPr lang="en" sz="1700">
                <a:solidFill>
                  <a:schemeClr val="dk1"/>
                </a:solidFill>
                <a:latin typeface="Inter"/>
                <a:ea typeface="Inter"/>
                <a:cs typeface="Inter"/>
                <a:sym typeface="Inter"/>
              </a:rPr>
              <a:t>，約有六里路。 19 有好些</a:t>
            </a:r>
            <a:r>
              <a:rPr lang="en" sz="1700" u="sng">
                <a:solidFill>
                  <a:schemeClr val="dk1"/>
                </a:solidFill>
                <a:latin typeface="Inter"/>
                <a:ea typeface="Inter"/>
                <a:cs typeface="Inter"/>
                <a:sym typeface="Inter"/>
              </a:rPr>
              <a:t>猶太</a:t>
            </a:r>
            <a:r>
              <a:rPr lang="en" sz="1700">
                <a:solidFill>
                  <a:schemeClr val="dk1"/>
                </a:solidFill>
                <a:latin typeface="Inter"/>
                <a:ea typeface="Inter"/>
                <a:cs typeface="Inter"/>
                <a:sym typeface="Inter"/>
              </a:rPr>
              <a:t>人來看</a:t>
            </a:r>
            <a:r>
              <a:rPr lang="en" sz="1700" u="sng">
                <a:solidFill>
                  <a:schemeClr val="dk1"/>
                </a:solidFill>
                <a:latin typeface="Inter"/>
                <a:ea typeface="Inter"/>
                <a:cs typeface="Inter"/>
                <a:sym typeface="Inter"/>
              </a:rPr>
              <a:t>馬大</a:t>
            </a:r>
            <a:r>
              <a:rPr lang="en" sz="1700">
                <a:solidFill>
                  <a:schemeClr val="dk1"/>
                </a:solidFill>
                <a:latin typeface="Inter"/>
                <a:ea typeface="Inter"/>
                <a:cs typeface="Inter"/>
                <a:sym typeface="Inter"/>
              </a:rPr>
              <a:t>和</a:t>
            </a:r>
            <a:r>
              <a:rPr lang="en" sz="1700" u="sng">
                <a:solidFill>
                  <a:schemeClr val="dk1"/>
                </a:solidFill>
                <a:latin typeface="Inter"/>
                <a:ea typeface="Inter"/>
                <a:cs typeface="Inter"/>
                <a:sym typeface="Inter"/>
              </a:rPr>
              <a:t>馬利亞</a:t>
            </a:r>
            <a:r>
              <a:rPr lang="en" sz="1700">
                <a:solidFill>
                  <a:schemeClr val="dk1"/>
                </a:solidFill>
                <a:latin typeface="Inter"/>
                <a:ea typeface="Inter"/>
                <a:cs typeface="Inter"/>
                <a:sym typeface="Inter"/>
              </a:rPr>
              <a:t>，要為她們的兄弟安慰她們。 20 </a:t>
            </a:r>
            <a:r>
              <a:rPr lang="en" sz="1700" u="sng">
                <a:solidFill>
                  <a:schemeClr val="dk1"/>
                </a:solidFill>
                <a:highlight>
                  <a:srgbClr val="FFFF00"/>
                </a:highlight>
                <a:latin typeface="Inter"/>
                <a:ea typeface="Inter"/>
                <a:cs typeface="Inter"/>
                <a:sym typeface="Inter"/>
              </a:rPr>
              <a:t>馬大</a:t>
            </a:r>
            <a:r>
              <a:rPr lang="en" sz="1700">
                <a:solidFill>
                  <a:schemeClr val="dk1"/>
                </a:solidFill>
                <a:highlight>
                  <a:srgbClr val="FFFF00"/>
                </a:highlight>
                <a:latin typeface="Inter"/>
                <a:ea typeface="Inter"/>
                <a:cs typeface="Inter"/>
                <a:sym typeface="Inter"/>
              </a:rPr>
              <a:t>聽見耶穌來了，就出去迎接他；</a:t>
            </a:r>
            <a:r>
              <a:rPr lang="en" sz="1700" u="sng">
                <a:solidFill>
                  <a:schemeClr val="dk1"/>
                </a:solidFill>
                <a:highlight>
                  <a:srgbClr val="FFFF00"/>
                </a:highlight>
                <a:latin typeface="Inter"/>
                <a:ea typeface="Inter"/>
                <a:cs typeface="Inter"/>
                <a:sym typeface="Inter"/>
              </a:rPr>
              <a:t>馬利亞</a:t>
            </a:r>
            <a:r>
              <a:rPr lang="en" sz="1700">
                <a:solidFill>
                  <a:schemeClr val="dk1"/>
                </a:solidFill>
                <a:highlight>
                  <a:srgbClr val="FFFF00"/>
                </a:highlight>
                <a:latin typeface="Inter"/>
                <a:ea typeface="Inter"/>
                <a:cs typeface="Inter"/>
                <a:sym typeface="Inter"/>
              </a:rPr>
              <a:t>卻仍然坐在家裏。</a:t>
            </a:r>
            <a:endParaRPr sz="1700">
              <a:solidFill>
                <a:schemeClr val="dk1"/>
              </a:solidFill>
              <a:highlight>
                <a:srgbClr val="FFFF00"/>
              </a:highlight>
              <a:latin typeface="Inter"/>
              <a:ea typeface="Inter"/>
              <a:cs typeface="Inter"/>
              <a:sym typeface="Inter"/>
            </a:endParaRPr>
          </a:p>
          <a:p>
            <a:pPr marL="0" lvl="0" indent="0" algn="l" rtl="0">
              <a:spcBef>
                <a:spcPts val="0"/>
              </a:spcBef>
              <a:spcAft>
                <a:spcPts val="0"/>
              </a:spcAft>
              <a:buNone/>
            </a:pPr>
            <a:r>
              <a:rPr lang="en" sz="1700">
                <a:solidFill>
                  <a:schemeClr val="dk1"/>
                </a:solidFill>
                <a:latin typeface="Inter"/>
                <a:ea typeface="Inter"/>
                <a:cs typeface="Inter"/>
                <a:sym typeface="Inter"/>
              </a:rPr>
              <a:t>21 </a:t>
            </a:r>
            <a:r>
              <a:rPr lang="en" sz="1700" u="sng">
                <a:solidFill>
                  <a:schemeClr val="dk1"/>
                </a:solidFill>
                <a:latin typeface="Inter"/>
                <a:ea typeface="Inter"/>
                <a:cs typeface="Inter"/>
                <a:sym typeface="Inter"/>
              </a:rPr>
              <a:t>馬大</a:t>
            </a:r>
            <a:r>
              <a:rPr lang="en" sz="1700">
                <a:solidFill>
                  <a:schemeClr val="dk1"/>
                </a:solidFill>
                <a:latin typeface="Inter"/>
                <a:ea typeface="Inter"/>
                <a:cs typeface="Inter"/>
                <a:sym typeface="Inter"/>
              </a:rPr>
              <a:t>對耶穌說：「主啊，你若早在這裏，我兄弟必不死！ 22 就是現在，我也知道，你無論向神求甚麼，神也必賜給你。」23 耶穌說：「你兄弟必然復活。」</a:t>
            </a:r>
            <a:endParaRPr sz="1700">
              <a:solidFill>
                <a:schemeClr val="dk1"/>
              </a:solidFill>
              <a:latin typeface="Inter"/>
              <a:ea typeface="Inter"/>
              <a:cs typeface="Inter"/>
              <a:sym typeface="Inter"/>
            </a:endParaRPr>
          </a:p>
          <a:p>
            <a:pPr marL="0" lvl="0" indent="0" algn="l" rtl="0">
              <a:spcBef>
                <a:spcPts val="0"/>
              </a:spcBef>
              <a:spcAft>
                <a:spcPts val="0"/>
              </a:spcAft>
              <a:buNone/>
            </a:pPr>
            <a:r>
              <a:rPr lang="en" sz="1700" b="1">
                <a:solidFill>
                  <a:schemeClr val="dk1"/>
                </a:solidFill>
                <a:latin typeface="Inter"/>
                <a:ea typeface="Inter"/>
                <a:cs typeface="Inter"/>
                <a:sym typeface="Inter"/>
              </a:rPr>
              <a:t>24 </a:t>
            </a:r>
            <a:r>
              <a:rPr lang="en" sz="1700" b="1" u="sng">
                <a:solidFill>
                  <a:schemeClr val="dk1"/>
                </a:solidFill>
                <a:latin typeface="Inter"/>
                <a:ea typeface="Inter"/>
                <a:cs typeface="Inter"/>
                <a:sym typeface="Inter"/>
              </a:rPr>
              <a:t>馬大</a:t>
            </a:r>
            <a:r>
              <a:rPr lang="en" sz="1700" b="1">
                <a:solidFill>
                  <a:schemeClr val="dk1"/>
                </a:solidFill>
                <a:latin typeface="Inter"/>
                <a:ea typeface="Inter"/>
                <a:cs typeface="Inter"/>
                <a:sym typeface="Inter"/>
              </a:rPr>
              <a:t>說：「</a:t>
            </a:r>
            <a:r>
              <a:rPr lang="en" sz="1700" b="1">
                <a:solidFill>
                  <a:schemeClr val="dk1"/>
                </a:solidFill>
                <a:highlight>
                  <a:srgbClr val="FFFF00"/>
                </a:highlight>
                <a:latin typeface="Inter"/>
                <a:ea typeface="Inter"/>
                <a:cs typeface="Inter"/>
                <a:sym typeface="Inter"/>
              </a:rPr>
              <a:t>我知道在末日復活的時候，他必復活</a:t>
            </a:r>
            <a:r>
              <a:rPr lang="en" sz="1700" b="1">
                <a:solidFill>
                  <a:schemeClr val="dk1"/>
                </a:solidFill>
                <a:latin typeface="Inter"/>
                <a:ea typeface="Inter"/>
                <a:cs typeface="Inter"/>
                <a:sym typeface="Inter"/>
              </a:rPr>
              <a:t>。」</a:t>
            </a:r>
            <a:endParaRPr sz="1700" b="1">
              <a:solidFill>
                <a:schemeClr val="dk1"/>
              </a:solidFill>
              <a:latin typeface="Inter"/>
              <a:ea typeface="Inter"/>
              <a:cs typeface="Inter"/>
              <a:sym typeface="Inter"/>
            </a:endParaRPr>
          </a:p>
          <a:p>
            <a:pPr marL="0" lvl="0" indent="0" algn="l" rtl="0">
              <a:spcBef>
                <a:spcPts val="0"/>
              </a:spcBef>
              <a:spcAft>
                <a:spcPts val="0"/>
              </a:spcAft>
              <a:buNone/>
            </a:pPr>
            <a:r>
              <a:rPr lang="en" sz="1700">
                <a:solidFill>
                  <a:schemeClr val="dk1"/>
                </a:solidFill>
                <a:latin typeface="Inter"/>
                <a:ea typeface="Inter"/>
                <a:cs typeface="Inter"/>
                <a:sym typeface="Inter"/>
              </a:rPr>
              <a:t>25 耶穌對她說：「復活在我，生命也在我！信我的人，雖然死了，也必復活。 26 凡活着信我的人必永遠不死。你信這話嗎？」27 </a:t>
            </a:r>
            <a:r>
              <a:rPr lang="en" sz="1700" u="sng">
                <a:solidFill>
                  <a:schemeClr val="dk1"/>
                </a:solidFill>
                <a:latin typeface="Inter"/>
                <a:ea typeface="Inter"/>
                <a:cs typeface="Inter"/>
                <a:sym typeface="Inter"/>
              </a:rPr>
              <a:t>馬大</a:t>
            </a:r>
            <a:r>
              <a:rPr lang="en" sz="1700">
                <a:solidFill>
                  <a:schemeClr val="dk1"/>
                </a:solidFill>
                <a:latin typeface="Inter"/>
                <a:ea typeface="Inter"/>
                <a:cs typeface="Inter"/>
                <a:sym typeface="Inter"/>
              </a:rPr>
              <a:t>說：「</a:t>
            </a:r>
            <a:r>
              <a:rPr lang="en" sz="1700">
                <a:solidFill>
                  <a:schemeClr val="dk1"/>
                </a:solidFill>
                <a:highlight>
                  <a:srgbClr val="FFFF00"/>
                </a:highlight>
                <a:latin typeface="Inter"/>
                <a:ea typeface="Inter"/>
                <a:cs typeface="Inter"/>
                <a:sym typeface="Inter"/>
              </a:rPr>
              <a:t>主啊，是的，我信你是基督，是神的兒子，就是那要臨到世界的。」</a:t>
            </a:r>
            <a:endParaRPr sz="1700">
              <a:solidFill>
                <a:schemeClr val="dk1"/>
              </a:solidFill>
              <a:highlight>
                <a:srgbClr val="FFFF00"/>
              </a:highlight>
              <a:latin typeface="Inter"/>
              <a:ea typeface="Inter"/>
              <a:cs typeface="Inter"/>
              <a:sym typeface="Inter"/>
            </a:endParaRPr>
          </a:p>
          <a:p>
            <a:pPr marL="0" lvl="0" indent="0" algn="l" rtl="0">
              <a:spcBef>
                <a:spcPts val="0"/>
              </a:spcBef>
              <a:spcAft>
                <a:spcPts val="0"/>
              </a:spcAft>
              <a:buNone/>
            </a:pPr>
            <a:endParaRPr sz="1700" b="1">
              <a:solidFill>
                <a:schemeClr val="dk1"/>
              </a:solidFill>
              <a:latin typeface="Inter"/>
              <a:ea typeface="Inter"/>
              <a:cs typeface="Inter"/>
              <a:sym typeface="Inter"/>
            </a:endParaRPr>
          </a:p>
          <a:p>
            <a:pPr marL="0" lvl="0" indent="0" algn="l" rtl="0">
              <a:spcBef>
                <a:spcPts val="600"/>
              </a:spcBef>
              <a:spcAft>
                <a:spcPts val="600"/>
              </a:spcAft>
              <a:buClr>
                <a:schemeClr val="dk1"/>
              </a:buClr>
              <a:buSzPts val="1100"/>
              <a:buFont typeface="Arial"/>
              <a:buNone/>
            </a:pPr>
            <a:endParaRPr sz="1700">
              <a:solidFill>
                <a:schemeClr val="accent4"/>
              </a:solidFill>
            </a:endParaRPr>
          </a:p>
        </p:txBody>
      </p:sp>
      <p:sp>
        <p:nvSpPr>
          <p:cNvPr id="263" name="Google Shape;263;p41"/>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26</a:t>
            </a:fld>
            <a:endParaRPr/>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Shape 267"/>
        <p:cNvGrpSpPr/>
        <p:nvPr/>
      </p:nvGrpSpPr>
      <p:grpSpPr>
        <a:xfrm>
          <a:off x="0" y="0"/>
          <a:ext cx="0" cy="0"/>
          <a:chOff x="0" y="0"/>
          <a:chExt cx="0" cy="0"/>
        </a:xfrm>
      </p:grpSpPr>
      <p:sp>
        <p:nvSpPr>
          <p:cNvPr id="268" name="Google Shape;268;p42"/>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俯伏在主腳前 (約翰福11:17-45)</a:t>
            </a:r>
            <a:endParaRPr/>
          </a:p>
        </p:txBody>
      </p:sp>
      <p:sp>
        <p:nvSpPr>
          <p:cNvPr id="269" name="Google Shape;269;p42"/>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2050" b="1">
                <a:solidFill>
                  <a:srgbClr val="000000"/>
                </a:solidFill>
                <a:latin typeface="Arial"/>
                <a:ea typeface="Arial"/>
                <a:cs typeface="Arial"/>
                <a:sym typeface="Arial"/>
              </a:rPr>
              <a:t>耶穌哭了</a:t>
            </a:r>
            <a:endParaRPr sz="2050" b="1">
              <a:solidFill>
                <a:schemeClr val="dk1"/>
              </a:solidFill>
              <a:latin typeface="Inter"/>
              <a:ea typeface="Inter"/>
              <a:cs typeface="Inter"/>
              <a:sym typeface="Inter"/>
            </a:endParaRPr>
          </a:p>
          <a:p>
            <a:pPr marL="0" marR="0" lvl="0" indent="0" algn="l" rtl="0">
              <a:lnSpc>
                <a:spcPct val="115000"/>
              </a:lnSpc>
              <a:spcBef>
                <a:spcPts val="300"/>
              </a:spcBef>
              <a:spcAft>
                <a:spcPts val="0"/>
              </a:spcAft>
              <a:buNone/>
            </a:pPr>
            <a:r>
              <a:rPr lang="en" sz="1700">
                <a:solidFill>
                  <a:schemeClr val="dk1"/>
                </a:solidFill>
                <a:latin typeface="Inter"/>
                <a:ea typeface="Inter"/>
                <a:cs typeface="Inter"/>
                <a:sym typeface="Inter"/>
              </a:rPr>
              <a:t>28 馬大說了這話，就回去暗暗地叫她妹子馬利亞說：「夫子來了，叫你。」 29 了，</a:t>
            </a:r>
            <a:r>
              <a:rPr lang="en" sz="1700">
                <a:solidFill>
                  <a:schemeClr val="dk1"/>
                </a:solidFill>
                <a:highlight>
                  <a:srgbClr val="FFFF00"/>
                </a:highlight>
                <a:latin typeface="Inter"/>
                <a:ea typeface="Inter"/>
                <a:cs typeface="Inter"/>
                <a:sym typeface="Inter"/>
              </a:rPr>
              <a:t>馬利亞聽見就急忙起來，到耶穌那裏去</a:t>
            </a:r>
            <a:r>
              <a:rPr lang="en" sz="1700">
                <a:solidFill>
                  <a:schemeClr val="dk1"/>
                </a:solidFill>
                <a:latin typeface="Inter"/>
                <a:ea typeface="Inter"/>
                <a:cs typeface="Inter"/>
                <a:sym typeface="Inter"/>
              </a:rPr>
              <a:t>。 30 那時，耶穌還沒有進村子，仍在馬大迎接他的地方。 31 那些同馬利亞在家裏安慰她的猶太人，見她急忙起來出去，就跟着她，以為她要往墳墓那裏去哭。</a:t>
            </a:r>
            <a:r>
              <a:rPr lang="en" sz="1700" b="1">
                <a:solidFill>
                  <a:schemeClr val="dk1"/>
                </a:solidFill>
                <a:latin typeface="Inter"/>
                <a:ea typeface="Inter"/>
                <a:cs typeface="Inter"/>
                <a:sym typeface="Inter"/>
              </a:rPr>
              <a:t>32 </a:t>
            </a:r>
            <a:r>
              <a:rPr lang="en" sz="1700" b="1">
                <a:solidFill>
                  <a:schemeClr val="dk1"/>
                </a:solidFill>
                <a:highlight>
                  <a:srgbClr val="FFFF00"/>
                </a:highlight>
                <a:latin typeface="Inter"/>
                <a:ea typeface="Inter"/>
                <a:cs typeface="Inter"/>
                <a:sym typeface="Inter"/>
              </a:rPr>
              <a:t>馬利亞到了耶穌那裏，看見他，就俯伏在他腳前，說：「主啊，你若早在這裏，我兄弟必不死。</a:t>
            </a:r>
            <a:r>
              <a:rPr lang="en" sz="1700" b="1">
                <a:solidFill>
                  <a:schemeClr val="dk1"/>
                </a:solidFill>
                <a:latin typeface="Inter"/>
                <a:ea typeface="Inter"/>
                <a:cs typeface="Inter"/>
                <a:sym typeface="Inter"/>
              </a:rPr>
              <a:t>」</a:t>
            </a:r>
            <a:endParaRPr sz="17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700">
                <a:solidFill>
                  <a:schemeClr val="dk1"/>
                </a:solidFill>
                <a:latin typeface="Inter"/>
                <a:ea typeface="Inter"/>
                <a:cs typeface="Inter"/>
                <a:sym typeface="Inter"/>
              </a:rPr>
              <a:t>33 </a:t>
            </a:r>
            <a:r>
              <a:rPr lang="en" sz="1700">
                <a:solidFill>
                  <a:schemeClr val="dk1"/>
                </a:solidFill>
                <a:highlight>
                  <a:srgbClr val="FFFF00"/>
                </a:highlight>
                <a:latin typeface="Inter"/>
                <a:ea typeface="Inter"/>
                <a:cs typeface="Inter"/>
                <a:sym typeface="Inter"/>
              </a:rPr>
              <a:t>耶穌看見她哭，並看見與她同來的猶太人也哭，就心裏悲歎，又甚憂愁，</a:t>
            </a:r>
            <a:r>
              <a:rPr lang="en" sz="1700">
                <a:solidFill>
                  <a:schemeClr val="dk1"/>
                </a:solidFill>
                <a:latin typeface="Inter"/>
                <a:ea typeface="Inter"/>
                <a:cs typeface="Inter"/>
                <a:sym typeface="Inter"/>
              </a:rPr>
              <a:t> 34 便說：「你們把他安放在哪裏？」他們回答說：「請主來看。」</a:t>
            </a:r>
            <a:endParaRPr sz="1700">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700">
                <a:solidFill>
                  <a:schemeClr val="dk1"/>
                </a:solidFill>
                <a:latin typeface="Inter"/>
                <a:ea typeface="Inter"/>
                <a:cs typeface="Inter"/>
                <a:sym typeface="Inter"/>
              </a:rPr>
              <a:t>35 </a:t>
            </a:r>
            <a:r>
              <a:rPr lang="en" sz="1700">
                <a:solidFill>
                  <a:schemeClr val="dk1"/>
                </a:solidFill>
                <a:highlight>
                  <a:srgbClr val="FFFF00"/>
                </a:highlight>
                <a:latin typeface="Inter"/>
                <a:ea typeface="Inter"/>
                <a:cs typeface="Inter"/>
                <a:sym typeface="Inter"/>
              </a:rPr>
              <a:t>耶穌哭了</a:t>
            </a:r>
            <a:r>
              <a:rPr lang="en" sz="1700">
                <a:solidFill>
                  <a:schemeClr val="dk1"/>
                </a:solidFill>
                <a:latin typeface="Inter"/>
                <a:ea typeface="Inter"/>
                <a:cs typeface="Inter"/>
                <a:sym typeface="Inter"/>
              </a:rPr>
              <a:t>。</a:t>
            </a:r>
            <a:endParaRPr sz="1700">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700">
                <a:solidFill>
                  <a:schemeClr val="dk1"/>
                </a:solidFill>
                <a:latin typeface="Inter"/>
                <a:ea typeface="Inter"/>
                <a:cs typeface="Inter"/>
                <a:sym typeface="Inter"/>
              </a:rPr>
              <a:t>36 猶太人就說：「你看他愛這人是何等懇切。」</a:t>
            </a:r>
            <a:endParaRPr sz="1700">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700">
                <a:solidFill>
                  <a:schemeClr val="dk1"/>
                </a:solidFill>
                <a:latin typeface="Inter"/>
                <a:ea typeface="Inter"/>
                <a:cs typeface="Inter"/>
                <a:sym typeface="Inter"/>
              </a:rPr>
              <a:t>37 其中有人說：「他既然開了瞎子的眼睛，豈不能叫這人不死嗎？」</a:t>
            </a:r>
            <a:endParaRPr sz="1100" b="1">
              <a:solidFill>
                <a:srgbClr val="000000"/>
              </a:solidFill>
              <a:latin typeface="Arial"/>
              <a:ea typeface="Arial"/>
              <a:cs typeface="Arial"/>
              <a:sym typeface="Arial"/>
            </a:endParaRPr>
          </a:p>
          <a:p>
            <a:pPr marL="0" lvl="0" indent="0" algn="l" rtl="0">
              <a:spcBef>
                <a:spcPts val="0"/>
              </a:spcBef>
              <a:spcAft>
                <a:spcPts val="0"/>
              </a:spcAft>
              <a:buNone/>
            </a:pPr>
            <a:endParaRPr sz="1700">
              <a:solidFill>
                <a:schemeClr val="dk1"/>
              </a:solidFill>
              <a:latin typeface="Inter"/>
              <a:ea typeface="Inter"/>
              <a:cs typeface="Inter"/>
              <a:sym typeface="Inter"/>
            </a:endParaRPr>
          </a:p>
          <a:p>
            <a:pPr marL="0" lvl="0" indent="0" algn="l" rtl="0">
              <a:spcBef>
                <a:spcPts val="0"/>
              </a:spcBef>
              <a:spcAft>
                <a:spcPts val="0"/>
              </a:spcAft>
              <a:buNone/>
            </a:pPr>
            <a:endParaRPr sz="1700" b="1">
              <a:solidFill>
                <a:schemeClr val="dk1"/>
              </a:solidFill>
              <a:latin typeface="Inter"/>
              <a:ea typeface="Inter"/>
              <a:cs typeface="Inter"/>
              <a:sym typeface="Inter"/>
            </a:endParaRPr>
          </a:p>
          <a:p>
            <a:pPr marL="0" lvl="0" indent="0" algn="l" rtl="0">
              <a:spcBef>
                <a:spcPts val="600"/>
              </a:spcBef>
              <a:spcAft>
                <a:spcPts val="600"/>
              </a:spcAft>
              <a:buClr>
                <a:schemeClr val="dk1"/>
              </a:buClr>
              <a:buSzPts val="1100"/>
              <a:buFont typeface="Arial"/>
              <a:buNone/>
            </a:pPr>
            <a:endParaRPr sz="1700">
              <a:solidFill>
                <a:schemeClr val="accent4"/>
              </a:solidFill>
            </a:endParaRPr>
          </a:p>
        </p:txBody>
      </p:sp>
      <p:sp>
        <p:nvSpPr>
          <p:cNvPr id="270" name="Google Shape;270;p42"/>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27</a:t>
            </a:fld>
            <a:endParaRPr/>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Shape 274"/>
        <p:cNvGrpSpPr/>
        <p:nvPr/>
      </p:nvGrpSpPr>
      <p:grpSpPr>
        <a:xfrm>
          <a:off x="0" y="0"/>
          <a:ext cx="0" cy="0"/>
          <a:chOff x="0" y="0"/>
          <a:chExt cx="0" cy="0"/>
        </a:xfrm>
      </p:grpSpPr>
      <p:sp>
        <p:nvSpPr>
          <p:cNvPr id="275" name="Google Shape;275;p43"/>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俯伏在主腳前 (約翰福11:17-45)</a:t>
            </a:r>
            <a:endParaRPr/>
          </a:p>
        </p:txBody>
      </p:sp>
      <p:sp>
        <p:nvSpPr>
          <p:cNvPr id="276" name="Google Shape;276;p43"/>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2050" b="1">
                <a:solidFill>
                  <a:schemeClr val="dk1"/>
                </a:solidFill>
                <a:latin typeface="Arial"/>
                <a:ea typeface="Arial"/>
                <a:cs typeface="Arial"/>
                <a:sym typeface="Arial"/>
              </a:rPr>
              <a:t>主叫拉撒路復活</a:t>
            </a:r>
            <a:endParaRPr sz="2050" b="1">
              <a:solidFill>
                <a:schemeClr val="dk1"/>
              </a:solidFill>
              <a:latin typeface="Inter"/>
              <a:ea typeface="Inter"/>
              <a:cs typeface="Inter"/>
              <a:sym typeface="Inter"/>
            </a:endParaRPr>
          </a:p>
          <a:p>
            <a:pPr marL="0" marR="0" lvl="0" indent="0" algn="l" rtl="0">
              <a:lnSpc>
                <a:spcPct val="115000"/>
              </a:lnSpc>
              <a:spcBef>
                <a:spcPts val="300"/>
              </a:spcBef>
              <a:spcAft>
                <a:spcPts val="0"/>
              </a:spcAft>
              <a:buNone/>
            </a:pPr>
            <a:r>
              <a:rPr lang="en" sz="1700">
                <a:solidFill>
                  <a:schemeClr val="dk1"/>
                </a:solidFill>
                <a:latin typeface="Inter"/>
                <a:ea typeface="Inter"/>
                <a:cs typeface="Inter"/>
                <a:sym typeface="Inter"/>
              </a:rPr>
              <a:t>38 耶穌又心裏悲歎，來到墳墓前。那墳墓是個洞，有一塊石頭擋着。 39 耶穌說：「你們把石頭挪開！」</a:t>
            </a:r>
            <a:endParaRPr sz="1700">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700">
                <a:solidFill>
                  <a:schemeClr val="dk1"/>
                </a:solidFill>
                <a:latin typeface="Inter"/>
                <a:ea typeface="Inter"/>
                <a:cs typeface="Inter"/>
                <a:sym typeface="Inter"/>
              </a:rPr>
              <a:t>那死人的姐姐</a:t>
            </a:r>
            <a:r>
              <a:rPr lang="en" sz="1700">
                <a:solidFill>
                  <a:schemeClr val="dk1"/>
                </a:solidFill>
                <a:highlight>
                  <a:srgbClr val="FFFF00"/>
                </a:highlight>
                <a:latin typeface="Inter"/>
                <a:ea typeface="Inter"/>
                <a:cs typeface="Inter"/>
                <a:sym typeface="Inter"/>
              </a:rPr>
              <a:t>馬大對他說：「主啊，他現在必是臭了，因為他死了已經四天了。」40 耶穌說：「我不是對你說過，你若信，就必看見神的榮耀嗎？」</a:t>
            </a:r>
            <a:r>
              <a:rPr lang="en" sz="1700">
                <a:solidFill>
                  <a:schemeClr val="dk1"/>
                </a:solidFill>
                <a:latin typeface="Inter"/>
                <a:ea typeface="Inter"/>
                <a:cs typeface="Inter"/>
                <a:sym typeface="Inter"/>
              </a:rPr>
              <a:t>41 他們就把石頭挪開。耶穌舉目望天說：「父啊，我感謝你，因為你已經聽我； 42 我也知道你常聽我。</a:t>
            </a:r>
            <a:r>
              <a:rPr lang="en" sz="1700">
                <a:solidFill>
                  <a:schemeClr val="dk1"/>
                </a:solidFill>
                <a:highlight>
                  <a:srgbClr val="FFFF00"/>
                </a:highlight>
                <a:latin typeface="Inter"/>
                <a:ea typeface="Inter"/>
                <a:cs typeface="Inter"/>
                <a:sym typeface="Inter"/>
              </a:rPr>
              <a:t>但我說這話，是為周圍站着的眾人，叫他們信是你差了我來。</a:t>
            </a:r>
            <a:r>
              <a:rPr lang="en" sz="1700">
                <a:solidFill>
                  <a:schemeClr val="dk1"/>
                </a:solidFill>
                <a:latin typeface="Inter"/>
                <a:ea typeface="Inter"/>
                <a:cs typeface="Inter"/>
                <a:sym typeface="Inter"/>
              </a:rPr>
              <a:t>」43 說了這話，就大聲呼叫說：「拉撒路出來！」 44 那死人就出來了，手腳裹着布，臉上包着手巾。耶穌對他們說：「解開，叫他走！」</a:t>
            </a:r>
            <a:endParaRPr sz="1700">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700">
                <a:solidFill>
                  <a:schemeClr val="dk1"/>
                </a:solidFill>
                <a:latin typeface="Inter"/>
                <a:ea typeface="Inter"/>
                <a:cs typeface="Inter"/>
                <a:sym typeface="Inter"/>
              </a:rPr>
              <a:t>45 </a:t>
            </a:r>
            <a:r>
              <a:rPr lang="en" sz="1700">
                <a:solidFill>
                  <a:schemeClr val="dk1"/>
                </a:solidFill>
                <a:highlight>
                  <a:srgbClr val="FFFF00"/>
                </a:highlight>
                <a:latin typeface="Inter"/>
                <a:ea typeface="Inter"/>
                <a:cs typeface="Inter"/>
                <a:sym typeface="Inter"/>
              </a:rPr>
              <a:t>那些來看馬利亞的猶太人，見了耶穌所做的事，就多有信他的。 46 但其中也有去見法利賽人的，將耶穌所做的事告訴他們。</a:t>
            </a:r>
            <a:endParaRPr sz="1700">
              <a:solidFill>
                <a:schemeClr val="dk1"/>
              </a:solidFill>
              <a:highlight>
                <a:srgbClr val="FFFF00"/>
              </a:highlight>
            </a:endParaRPr>
          </a:p>
        </p:txBody>
      </p:sp>
      <p:sp>
        <p:nvSpPr>
          <p:cNvPr id="277" name="Google Shape;277;p43"/>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28</a:t>
            </a:fld>
            <a:endParaRPr/>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Shape 281"/>
        <p:cNvGrpSpPr/>
        <p:nvPr/>
      </p:nvGrpSpPr>
      <p:grpSpPr>
        <a:xfrm>
          <a:off x="0" y="0"/>
          <a:ext cx="0" cy="0"/>
          <a:chOff x="0" y="0"/>
          <a:chExt cx="0" cy="0"/>
        </a:xfrm>
      </p:grpSpPr>
      <p:sp>
        <p:nvSpPr>
          <p:cNvPr id="282" name="Google Shape;282;p44"/>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俯伏在主腳前 (約翰福11:17-45)</a:t>
            </a:r>
            <a:endParaRPr/>
          </a:p>
        </p:txBody>
      </p:sp>
      <p:sp>
        <p:nvSpPr>
          <p:cNvPr id="283" name="Google Shape;283;p44"/>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0" lvl="0" indent="0" algn="l" rtl="0">
              <a:spcBef>
                <a:spcPts val="1000"/>
              </a:spcBef>
              <a:spcAft>
                <a:spcPts val="0"/>
              </a:spcAft>
              <a:buNone/>
            </a:pPr>
            <a:endParaRPr sz="1700">
              <a:solidFill>
                <a:srgbClr val="222222"/>
              </a:solidFill>
              <a:highlight>
                <a:srgbClr val="FFFFFF"/>
              </a:highlight>
              <a:latin typeface="Arial"/>
              <a:ea typeface="Arial"/>
              <a:cs typeface="Arial"/>
              <a:sym typeface="Arial"/>
            </a:endParaRPr>
          </a:p>
          <a:p>
            <a:pPr marL="457200" lvl="0" indent="-336550" algn="l" rtl="0">
              <a:spcBef>
                <a:spcPts val="1000"/>
              </a:spcBef>
              <a:spcAft>
                <a:spcPts val="0"/>
              </a:spcAft>
              <a:buClr>
                <a:srgbClr val="222222"/>
              </a:buClr>
              <a:buSzPts val="1700"/>
              <a:buFont typeface="Arial"/>
              <a:buChar char="●"/>
            </a:pPr>
            <a:r>
              <a:rPr lang="en" sz="1700">
                <a:solidFill>
                  <a:srgbClr val="222222"/>
                </a:solidFill>
                <a:highlight>
                  <a:srgbClr val="FFFFFF"/>
                </a:highlight>
                <a:latin typeface="Arial"/>
                <a:ea typeface="Arial"/>
                <a:cs typeface="Arial"/>
                <a:sym typeface="Arial"/>
              </a:rPr>
              <a:t>主使拉撒路從死裡復活，主將憂愁化為喜樂，將死亡變為生命，馬利亞如今親身經歷主復活的大能。也明白主遲來的用意。顯出耶穌真的是生命與復活的掌管者。</a:t>
            </a:r>
            <a:endParaRPr sz="1700">
              <a:solidFill>
                <a:srgbClr val="222222"/>
              </a:solidFill>
              <a:highlight>
                <a:srgbClr val="FFFFFF"/>
              </a:highlight>
              <a:latin typeface="Arial"/>
              <a:ea typeface="Arial"/>
              <a:cs typeface="Arial"/>
              <a:sym typeface="Arial"/>
            </a:endParaRPr>
          </a:p>
          <a:p>
            <a:pPr marL="457200" lvl="0" indent="-336550" algn="l" rtl="0">
              <a:spcBef>
                <a:spcPts val="0"/>
              </a:spcBef>
              <a:spcAft>
                <a:spcPts val="0"/>
              </a:spcAft>
              <a:buClr>
                <a:srgbClr val="222222"/>
              </a:buClr>
              <a:buSzPts val="1700"/>
              <a:buFont typeface="Arial"/>
              <a:buChar char="●"/>
            </a:pPr>
            <a:r>
              <a:rPr lang="en" sz="1700">
                <a:solidFill>
                  <a:srgbClr val="222222"/>
                </a:solidFill>
                <a:highlight>
                  <a:srgbClr val="FFFFFF"/>
                </a:highlight>
                <a:latin typeface="Arial"/>
                <a:ea typeface="Arial"/>
                <a:cs typeface="Arial"/>
                <a:sym typeface="Arial"/>
              </a:rPr>
              <a:t>馬利亞對主的愛更深更大，即使在主被釘死埋葬時，她不在現場彷佛知道主雖然死了也必復活。</a:t>
            </a:r>
            <a:endParaRPr sz="1700">
              <a:solidFill>
                <a:srgbClr val="222222"/>
              </a:solidFill>
              <a:highlight>
                <a:srgbClr val="FFFFFF"/>
              </a:highlight>
              <a:latin typeface="Arial"/>
              <a:ea typeface="Arial"/>
              <a:cs typeface="Arial"/>
              <a:sym typeface="Arial"/>
            </a:endParaRPr>
          </a:p>
          <a:p>
            <a:pPr marL="457200" lvl="0" indent="0" algn="l" rtl="0">
              <a:spcBef>
                <a:spcPts val="1000"/>
              </a:spcBef>
              <a:spcAft>
                <a:spcPts val="0"/>
              </a:spcAft>
              <a:buNone/>
            </a:pPr>
            <a:endParaRPr sz="1700">
              <a:solidFill>
                <a:srgbClr val="222222"/>
              </a:solidFill>
              <a:highlight>
                <a:srgbClr val="FFFFFF"/>
              </a:highlight>
              <a:latin typeface="Arial"/>
              <a:ea typeface="Arial"/>
              <a:cs typeface="Arial"/>
              <a:sym typeface="Arial"/>
            </a:endParaRPr>
          </a:p>
          <a:p>
            <a:pPr marL="0" lvl="0" indent="0" algn="l" rtl="0">
              <a:spcBef>
                <a:spcPts val="1000"/>
              </a:spcBef>
              <a:spcAft>
                <a:spcPts val="300"/>
              </a:spcAft>
              <a:buNone/>
            </a:pPr>
            <a:endParaRPr sz="1700">
              <a:solidFill>
                <a:schemeClr val="dk1"/>
              </a:solidFill>
              <a:highlight>
                <a:srgbClr val="FFFF00"/>
              </a:highlight>
            </a:endParaRPr>
          </a:p>
        </p:txBody>
      </p:sp>
      <p:sp>
        <p:nvSpPr>
          <p:cNvPr id="284" name="Google Shape;284;p44"/>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29</a:t>
            </a:fld>
            <a:endParaRPr/>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Shape 288"/>
        <p:cNvGrpSpPr/>
        <p:nvPr/>
      </p:nvGrpSpPr>
      <p:grpSpPr>
        <a:xfrm>
          <a:off x="0" y="0"/>
          <a:ext cx="0" cy="0"/>
          <a:chOff x="0" y="0"/>
          <a:chExt cx="0" cy="0"/>
        </a:xfrm>
      </p:grpSpPr>
      <p:sp>
        <p:nvSpPr>
          <p:cNvPr id="289" name="Google Shape;289;p45"/>
          <p:cNvSpPr/>
          <p:nvPr/>
        </p:nvSpPr>
        <p:spPr>
          <a:xfrm>
            <a:off x="9525" y="0"/>
            <a:ext cx="9144000" cy="51630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90" name="Google Shape;290;p45"/>
          <p:cNvPicPr preferRelativeResize="0"/>
          <p:nvPr/>
        </p:nvPicPr>
        <p:blipFill rotWithShape="1">
          <a:blip r:embed="rId3">
            <a:alphaModFix/>
          </a:blip>
          <a:srcRect/>
          <a:stretch/>
        </p:blipFill>
        <p:spPr>
          <a:xfrm>
            <a:off x="1190862" y="875825"/>
            <a:ext cx="6762278" cy="3797825"/>
          </a:xfrm>
          <a:prstGeom prst="rect">
            <a:avLst/>
          </a:prstGeom>
          <a:noFill/>
          <a:ln>
            <a:noFill/>
          </a:ln>
        </p:spPr>
      </p:pic>
      <p:sp>
        <p:nvSpPr>
          <p:cNvPr id="291" name="Google Shape;291;p45"/>
          <p:cNvSpPr txBox="1">
            <a:spLocks noGrp="1"/>
          </p:cNvSpPr>
          <p:nvPr>
            <p:ph type="title"/>
          </p:nvPr>
        </p:nvSpPr>
        <p:spPr>
          <a:xfrm>
            <a:off x="1632600" y="246038"/>
            <a:ext cx="58788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一件美事 - 耶穌在伯大尼受膏</a:t>
            </a:r>
            <a:endParaRPr>
              <a:latin typeface="Playfair Display"/>
              <a:ea typeface="Playfair Display"/>
              <a:cs typeface="Playfair Display"/>
              <a:sym typeface="Playfair Display"/>
            </a:endParaRPr>
          </a:p>
        </p:txBody>
      </p:sp>
      <p:sp>
        <p:nvSpPr>
          <p:cNvPr id="292" name="Google Shape;292;p45"/>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30</a:t>
            </a:fld>
            <a:endParaRP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Shape 296"/>
        <p:cNvGrpSpPr/>
        <p:nvPr/>
      </p:nvGrpSpPr>
      <p:grpSpPr>
        <a:xfrm>
          <a:off x="0" y="0"/>
          <a:ext cx="0" cy="0"/>
          <a:chOff x="0" y="0"/>
          <a:chExt cx="0" cy="0"/>
        </a:xfrm>
      </p:grpSpPr>
      <p:sp>
        <p:nvSpPr>
          <p:cNvPr id="297" name="Google Shape;297;p46"/>
          <p:cNvSpPr txBox="1">
            <a:spLocks noGrp="1"/>
          </p:cNvSpPr>
          <p:nvPr>
            <p:ph type="title"/>
          </p:nvPr>
        </p:nvSpPr>
        <p:spPr>
          <a:xfrm>
            <a:off x="552300" y="297125"/>
            <a:ext cx="7852200" cy="604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solidFill>
                  <a:srgbClr val="000000"/>
                </a:solidFill>
                <a:latin typeface="Playfair Display"/>
                <a:ea typeface="Playfair Display"/>
                <a:cs typeface="Playfair Display"/>
                <a:sym typeface="Playfair Display"/>
              </a:rPr>
              <a:t>香膏抹主（馬可福音14:3-9, 約翰福音12:3-8)</a:t>
            </a:r>
            <a:endParaRPr/>
          </a:p>
        </p:txBody>
      </p:sp>
      <p:sp>
        <p:nvSpPr>
          <p:cNvPr id="298" name="Google Shape;298;p46"/>
          <p:cNvSpPr txBox="1">
            <a:spLocks noGrp="1"/>
          </p:cNvSpPr>
          <p:nvPr>
            <p:ph type="body" idx="1"/>
          </p:nvPr>
        </p:nvSpPr>
        <p:spPr>
          <a:xfrm>
            <a:off x="552450" y="1014350"/>
            <a:ext cx="7852200" cy="3903900"/>
          </a:xfrm>
          <a:prstGeom prst="rect">
            <a:avLst/>
          </a:prstGeom>
        </p:spPr>
        <p:txBody>
          <a:bodyPr spcFirstLastPara="1" wrap="square" lIns="0" tIns="0" rIns="0" bIns="0" anchor="t" anchorCtr="0">
            <a:noAutofit/>
          </a:bodyPr>
          <a:lstStyle/>
          <a:p>
            <a:pPr marL="0" marR="0" lvl="0" indent="0" algn="l" rtl="0">
              <a:lnSpc>
                <a:spcPct val="115000"/>
              </a:lnSpc>
              <a:spcBef>
                <a:spcPts val="0"/>
              </a:spcBef>
              <a:spcAft>
                <a:spcPts val="0"/>
              </a:spcAft>
              <a:buNone/>
            </a:pPr>
            <a:endParaRPr sz="17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700">
                <a:solidFill>
                  <a:schemeClr val="dk1"/>
                </a:solidFill>
                <a:latin typeface="Inter"/>
                <a:ea typeface="Inter"/>
                <a:cs typeface="Inter"/>
                <a:sym typeface="Inter"/>
              </a:rPr>
              <a:t>3 耶穌在伯大尼長大痲瘋的西門家裏坐席的時候，有一個女人拿着一玉瓶至貴的真哪噠香膏來，</a:t>
            </a:r>
            <a:r>
              <a:rPr lang="en" sz="1700">
                <a:solidFill>
                  <a:schemeClr val="dk1"/>
                </a:solidFill>
                <a:highlight>
                  <a:srgbClr val="FFFF00"/>
                </a:highlight>
                <a:latin typeface="Inter"/>
                <a:ea typeface="Inter"/>
                <a:cs typeface="Inter"/>
                <a:sym typeface="Inter"/>
              </a:rPr>
              <a:t>打破玉瓶，把膏澆在耶穌的頭上</a:t>
            </a:r>
            <a:r>
              <a:rPr lang="en" sz="1700">
                <a:solidFill>
                  <a:schemeClr val="dk1"/>
                </a:solidFill>
                <a:latin typeface="Inter"/>
                <a:ea typeface="Inter"/>
                <a:cs typeface="Inter"/>
                <a:sym typeface="Inter"/>
              </a:rPr>
              <a:t>。4 有幾個人心中很不喜悅，說：「何用這樣</a:t>
            </a:r>
            <a:r>
              <a:rPr lang="en" sz="1700">
                <a:solidFill>
                  <a:schemeClr val="dk1"/>
                </a:solidFill>
                <a:highlight>
                  <a:srgbClr val="FFFF00"/>
                </a:highlight>
                <a:latin typeface="Inter"/>
                <a:ea typeface="Inter"/>
                <a:cs typeface="Inter"/>
                <a:sym typeface="Inter"/>
              </a:rPr>
              <a:t>枉費香膏</a:t>
            </a:r>
            <a:r>
              <a:rPr lang="en" sz="1700">
                <a:solidFill>
                  <a:schemeClr val="dk1"/>
                </a:solidFill>
                <a:latin typeface="Inter"/>
                <a:ea typeface="Inter"/>
                <a:cs typeface="Inter"/>
                <a:sym typeface="Inter"/>
              </a:rPr>
              <a:t>呢？ 5 這香膏可以賣三十多兩銀子賙濟窮人。」他們就向那女人生氣。6 耶穌說：「由她吧！為甚麼難為她呢？</a:t>
            </a:r>
            <a:r>
              <a:rPr lang="en" sz="1700">
                <a:solidFill>
                  <a:schemeClr val="dk1"/>
                </a:solidFill>
                <a:highlight>
                  <a:srgbClr val="FFFF00"/>
                </a:highlight>
                <a:latin typeface="Inter"/>
                <a:ea typeface="Inter"/>
                <a:cs typeface="Inter"/>
                <a:sym typeface="Inter"/>
              </a:rPr>
              <a:t>她在我身上做的是一件美事</a:t>
            </a:r>
            <a:r>
              <a:rPr lang="en" sz="1700">
                <a:solidFill>
                  <a:schemeClr val="dk1"/>
                </a:solidFill>
                <a:latin typeface="Inter"/>
                <a:ea typeface="Inter"/>
                <a:cs typeface="Inter"/>
                <a:sym typeface="Inter"/>
              </a:rPr>
              <a:t>。 </a:t>
            </a:r>
            <a:endParaRPr sz="1700">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700">
                <a:solidFill>
                  <a:schemeClr val="dk1"/>
                </a:solidFill>
                <a:latin typeface="Inter"/>
                <a:ea typeface="Inter"/>
                <a:cs typeface="Inter"/>
                <a:sym typeface="Inter"/>
              </a:rPr>
              <a:t> 9 我實在告訴你們：</a:t>
            </a:r>
            <a:r>
              <a:rPr lang="en" sz="1700">
                <a:solidFill>
                  <a:schemeClr val="dk1"/>
                </a:solidFill>
                <a:highlight>
                  <a:srgbClr val="FFFF00"/>
                </a:highlight>
                <a:latin typeface="Inter"/>
                <a:ea typeface="Inter"/>
                <a:cs typeface="Inter"/>
                <a:sym typeface="Inter"/>
              </a:rPr>
              <a:t>普天之下，無論在甚麼地方傳這福音，也要述說這女人所做的，以為記念。」</a:t>
            </a:r>
            <a:endParaRPr sz="1100" b="1">
              <a:solidFill>
                <a:srgbClr val="000000"/>
              </a:solidFill>
              <a:highlight>
                <a:srgbClr val="FFFF00"/>
              </a:highlight>
              <a:latin typeface="Times New Roman"/>
              <a:ea typeface="Times New Roman"/>
              <a:cs typeface="Times New Roman"/>
              <a:sym typeface="Times New Roman"/>
            </a:endParaRPr>
          </a:p>
          <a:p>
            <a:pPr marL="0" marR="0" lvl="0" indent="0" algn="l" rtl="0">
              <a:lnSpc>
                <a:spcPct val="115000"/>
              </a:lnSpc>
              <a:spcBef>
                <a:spcPts val="0"/>
              </a:spcBef>
              <a:spcAft>
                <a:spcPts val="0"/>
              </a:spcAft>
              <a:buNone/>
            </a:pPr>
            <a:endParaRPr sz="1700">
              <a:solidFill>
                <a:schemeClr val="dk1"/>
              </a:solidFill>
              <a:latin typeface="Inter"/>
              <a:ea typeface="Inter"/>
              <a:cs typeface="Inter"/>
              <a:sym typeface="Inter"/>
            </a:endParaRPr>
          </a:p>
          <a:p>
            <a:pPr marL="0" lvl="0" indent="0" algn="l" rtl="0">
              <a:spcBef>
                <a:spcPts val="0"/>
              </a:spcBef>
              <a:spcAft>
                <a:spcPts val="0"/>
              </a:spcAft>
              <a:buNone/>
            </a:pPr>
            <a:r>
              <a:rPr lang="en" sz="1700">
                <a:solidFill>
                  <a:schemeClr val="dk1"/>
                </a:solidFill>
                <a:highlight>
                  <a:srgbClr val="FFFF00"/>
                </a:highlight>
                <a:latin typeface="Inter"/>
                <a:ea typeface="Inter"/>
                <a:cs typeface="Inter"/>
                <a:sym typeface="Inter"/>
              </a:rPr>
              <a:t>3 馬利亞就拿着一斤極貴的真哪噠香膏抹耶穌的腳，又用自己頭髮去擦，屋裏就滿了膏的香氣。4 有一個門徒，就是那將要賣耶穌的加略人猶大， 5 說：「這香膏為甚麼不賣三十兩銀子賙濟窮人呢？」</a:t>
            </a:r>
            <a:r>
              <a:rPr lang="en" sz="1700">
                <a:solidFill>
                  <a:schemeClr val="dk1"/>
                </a:solidFill>
                <a:latin typeface="Inter"/>
                <a:ea typeface="Inter"/>
                <a:cs typeface="Inter"/>
                <a:sym typeface="Inter"/>
              </a:rPr>
              <a:t> 6 他說這話，並不是掛念窮人，乃因他是個賊，又帶着錢囊，常取其中所存的。7 耶穌說：「</a:t>
            </a:r>
            <a:r>
              <a:rPr lang="en" sz="1700">
                <a:solidFill>
                  <a:schemeClr val="dk1"/>
                </a:solidFill>
                <a:highlight>
                  <a:srgbClr val="FFFF00"/>
                </a:highlight>
                <a:latin typeface="Inter"/>
                <a:ea typeface="Inter"/>
                <a:cs typeface="Inter"/>
                <a:sym typeface="Inter"/>
              </a:rPr>
              <a:t>由她吧！她是為我安葬之日存留的</a:t>
            </a:r>
            <a:r>
              <a:rPr lang="en" sz="1700">
                <a:solidFill>
                  <a:schemeClr val="dk1"/>
                </a:solidFill>
                <a:latin typeface="Inter"/>
                <a:ea typeface="Inter"/>
                <a:cs typeface="Inter"/>
                <a:sym typeface="Inter"/>
              </a:rPr>
              <a:t>。 8 因為常有窮人和你們同在，只是你們不常有我。」</a:t>
            </a:r>
            <a:endParaRPr sz="1700">
              <a:solidFill>
                <a:schemeClr val="dk1"/>
              </a:solidFill>
              <a:latin typeface="Inter"/>
              <a:ea typeface="Inter"/>
              <a:cs typeface="Inter"/>
              <a:sym typeface="Inter"/>
            </a:endParaRPr>
          </a:p>
          <a:p>
            <a:pPr marL="0" lvl="0" indent="0" algn="l" rtl="0">
              <a:spcBef>
                <a:spcPts val="0"/>
              </a:spcBef>
              <a:spcAft>
                <a:spcPts val="0"/>
              </a:spcAft>
              <a:buNone/>
            </a:pPr>
            <a:endParaRPr sz="1700">
              <a:solidFill>
                <a:schemeClr val="dk1"/>
              </a:solidFill>
              <a:latin typeface="Inter"/>
              <a:ea typeface="Inter"/>
              <a:cs typeface="Inter"/>
              <a:sym typeface="Inter"/>
            </a:endParaRPr>
          </a:p>
          <a:p>
            <a:pPr marL="0" lvl="0" indent="0" algn="l" rtl="0">
              <a:spcBef>
                <a:spcPts val="0"/>
              </a:spcBef>
              <a:spcAft>
                <a:spcPts val="0"/>
              </a:spcAft>
              <a:buNone/>
            </a:pPr>
            <a:endParaRPr sz="1700" b="1">
              <a:solidFill>
                <a:schemeClr val="dk1"/>
              </a:solidFill>
              <a:latin typeface="Inter"/>
              <a:ea typeface="Inter"/>
              <a:cs typeface="Inter"/>
              <a:sym typeface="Inter"/>
            </a:endParaRPr>
          </a:p>
          <a:p>
            <a:pPr marL="0" lvl="0" indent="0" algn="l" rtl="0">
              <a:spcBef>
                <a:spcPts val="600"/>
              </a:spcBef>
              <a:spcAft>
                <a:spcPts val="600"/>
              </a:spcAft>
              <a:buClr>
                <a:schemeClr val="dk1"/>
              </a:buClr>
              <a:buSzPts val="1100"/>
              <a:buFont typeface="Arial"/>
              <a:buNone/>
            </a:pPr>
            <a:endParaRPr sz="1700">
              <a:solidFill>
                <a:schemeClr val="accent4"/>
              </a:solidFill>
            </a:endParaRPr>
          </a:p>
        </p:txBody>
      </p:sp>
      <p:sp>
        <p:nvSpPr>
          <p:cNvPr id="299" name="Google Shape;299;p46"/>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31</a:t>
            </a:fld>
            <a:endParaRPr/>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Shape 303"/>
        <p:cNvGrpSpPr/>
        <p:nvPr/>
      </p:nvGrpSpPr>
      <p:grpSpPr>
        <a:xfrm>
          <a:off x="0" y="0"/>
          <a:ext cx="0" cy="0"/>
          <a:chOff x="0" y="0"/>
          <a:chExt cx="0" cy="0"/>
        </a:xfrm>
      </p:grpSpPr>
      <p:sp>
        <p:nvSpPr>
          <p:cNvPr id="304" name="Google Shape;304;p47"/>
          <p:cNvSpPr txBox="1">
            <a:spLocks noGrp="1"/>
          </p:cNvSpPr>
          <p:nvPr>
            <p:ph type="title"/>
          </p:nvPr>
        </p:nvSpPr>
        <p:spPr>
          <a:xfrm>
            <a:off x="552300" y="153700"/>
            <a:ext cx="7852200" cy="5634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solidFill>
                  <a:srgbClr val="000000"/>
                </a:solidFill>
                <a:latin typeface="Playfair Display"/>
                <a:ea typeface="Playfair Display"/>
                <a:cs typeface="Playfair Display"/>
                <a:sym typeface="Playfair Display"/>
              </a:rPr>
              <a:t>猶大賣主 (馬太福音26:14-16)</a:t>
            </a:r>
            <a:endParaRPr/>
          </a:p>
        </p:txBody>
      </p:sp>
      <p:sp>
        <p:nvSpPr>
          <p:cNvPr id="305" name="Google Shape;305;p47"/>
          <p:cNvSpPr txBox="1">
            <a:spLocks noGrp="1"/>
          </p:cNvSpPr>
          <p:nvPr>
            <p:ph type="body" idx="1"/>
          </p:nvPr>
        </p:nvSpPr>
        <p:spPr>
          <a:xfrm>
            <a:off x="410250" y="915775"/>
            <a:ext cx="8104200" cy="4094700"/>
          </a:xfrm>
          <a:prstGeom prst="rect">
            <a:avLst/>
          </a:prstGeom>
        </p:spPr>
        <p:txBody>
          <a:bodyPr spcFirstLastPara="1" wrap="square" lIns="0" tIns="0" rIns="0" bIns="0" anchor="t" anchorCtr="0">
            <a:noAutofit/>
          </a:bodyPr>
          <a:lstStyle/>
          <a:p>
            <a:pPr marL="0" marR="0" lvl="0" indent="0" algn="l" rtl="0">
              <a:lnSpc>
                <a:spcPct val="115000"/>
              </a:lnSpc>
              <a:spcBef>
                <a:spcPts val="0"/>
              </a:spcBef>
              <a:spcAft>
                <a:spcPts val="0"/>
              </a:spcAft>
              <a:buNone/>
            </a:pPr>
            <a:r>
              <a:rPr lang="en" sz="1700">
                <a:solidFill>
                  <a:schemeClr val="dk1"/>
                </a:solidFill>
                <a:latin typeface="Inter"/>
                <a:ea typeface="Inter"/>
                <a:cs typeface="Inter"/>
                <a:sym typeface="Inter"/>
              </a:rPr>
              <a:t>14 當下，十二門徒裏有一個稱為加略人猶大的，去見祭司長，說： 15 「</a:t>
            </a:r>
            <a:r>
              <a:rPr lang="en" sz="1700">
                <a:solidFill>
                  <a:schemeClr val="dk1"/>
                </a:solidFill>
                <a:highlight>
                  <a:srgbClr val="FFFF00"/>
                </a:highlight>
                <a:latin typeface="Inter"/>
                <a:ea typeface="Inter"/>
                <a:cs typeface="Inter"/>
                <a:sym typeface="Inter"/>
              </a:rPr>
              <a:t>我把他交給你們，你們願意給我多少錢？」他們就給了他三十塊錢</a:t>
            </a:r>
            <a:r>
              <a:rPr lang="en" sz="1700">
                <a:solidFill>
                  <a:schemeClr val="dk1"/>
                </a:solidFill>
                <a:latin typeface="Inter"/>
                <a:ea typeface="Inter"/>
                <a:cs typeface="Inter"/>
                <a:sym typeface="Inter"/>
              </a:rPr>
              <a:t>。 16 從那時候，他就找機會要把耶穌交給他們。</a:t>
            </a:r>
            <a:endParaRPr sz="1700">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700">
              <a:solidFill>
                <a:schemeClr val="dk1"/>
              </a:solidFill>
              <a:latin typeface="Inter"/>
              <a:ea typeface="Inter"/>
              <a:cs typeface="Inter"/>
              <a:sym typeface="Inter"/>
            </a:endParaRPr>
          </a:p>
          <a:p>
            <a:pPr marL="457200" lvl="0" indent="-336550" algn="l" rtl="0">
              <a:spcBef>
                <a:spcPts val="1000"/>
              </a:spcBef>
              <a:spcAft>
                <a:spcPts val="0"/>
              </a:spcAft>
              <a:buClr>
                <a:schemeClr val="dk1"/>
              </a:buClr>
              <a:buSzPts val="1700"/>
              <a:buFont typeface="Playfair Display"/>
              <a:buChar char="●"/>
            </a:pPr>
            <a:r>
              <a:rPr lang="en" sz="1700">
                <a:solidFill>
                  <a:schemeClr val="dk1"/>
                </a:solidFill>
                <a:latin typeface="Playfair Display"/>
                <a:ea typeface="Playfair Display"/>
                <a:cs typeface="Playfair Display"/>
                <a:sym typeface="Playfair Display"/>
              </a:rPr>
              <a:t>馬利亞愛主，就不惜那值三十兩銀子的香膏；猶大愛錢，竟為三十塊錢出賣了主。作馬利亞或是作猶大，全在於愛主或是愛錢。</a:t>
            </a:r>
            <a:endParaRPr sz="1700">
              <a:solidFill>
                <a:schemeClr val="dk1"/>
              </a:solidFill>
              <a:latin typeface="Playfair Display"/>
              <a:ea typeface="Playfair Display"/>
              <a:cs typeface="Playfair Display"/>
              <a:sym typeface="Playfair Display"/>
            </a:endParaRPr>
          </a:p>
          <a:p>
            <a:pPr marL="457200" lvl="0" indent="-336550" algn="l" rtl="0">
              <a:spcBef>
                <a:spcPts val="0"/>
              </a:spcBef>
              <a:spcAft>
                <a:spcPts val="0"/>
              </a:spcAft>
              <a:buClr>
                <a:schemeClr val="dk1"/>
              </a:buClr>
              <a:buSzPts val="1700"/>
              <a:buFont typeface="Playfair Display"/>
              <a:buChar char="●"/>
            </a:pPr>
            <a:r>
              <a:rPr lang="en" sz="1700">
                <a:solidFill>
                  <a:schemeClr val="dk1"/>
                </a:solidFill>
                <a:latin typeface="Playfair Display"/>
                <a:ea typeface="Playfair Display"/>
                <a:cs typeface="Playfair Display"/>
                <a:sym typeface="Playfair Display"/>
              </a:rPr>
              <a:t>基督徒今天能愛主願意金錢奉獻，是因為主先愛了我們。也是因為神的恩典在我們心裏做感動感恩的作為。</a:t>
            </a:r>
            <a:endParaRPr sz="1700">
              <a:solidFill>
                <a:schemeClr val="dk1"/>
              </a:solidFill>
              <a:latin typeface="Playfair Display"/>
              <a:ea typeface="Playfair Display"/>
              <a:cs typeface="Playfair Display"/>
              <a:sym typeface="Playfair Display"/>
            </a:endParaRPr>
          </a:p>
          <a:p>
            <a:pPr marL="457200" lvl="0" indent="-336550" algn="l" rtl="0">
              <a:spcBef>
                <a:spcPts val="0"/>
              </a:spcBef>
              <a:spcAft>
                <a:spcPts val="0"/>
              </a:spcAft>
              <a:buClr>
                <a:schemeClr val="dk1"/>
              </a:buClr>
              <a:buSzPts val="1700"/>
              <a:buFont typeface="Playfair Display"/>
              <a:buChar char="●"/>
            </a:pPr>
            <a:r>
              <a:rPr lang="en" sz="1700">
                <a:solidFill>
                  <a:schemeClr val="dk1"/>
                </a:solidFill>
                <a:latin typeface="Playfair Display"/>
                <a:ea typeface="Playfair Display"/>
                <a:cs typeface="Playfair Display"/>
                <a:sym typeface="Playfair Display"/>
              </a:rPr>
              <a:t>我們在時間和精力等方面已經作了很多的奉獻，是否就不一定要再奉獻錢財。</a:t>
            </a:r>
            <a:endParaRPr sz="1700">
              <a:solidFill>
                <a:schemeClr val="dk1"/>
              </a:solidFill>
              <a:latin typeface="Playfair Display"/>
              <a:ea typeface="Playfair Display"/>
              <a:cs typeface="Playfair Display"/>
              <a:sym typeface="Playfair Display"/>
            </a:endParaRPr>
          </a:p>
          <a:p>
            <a:pPr marL="457200" lvl="0" indent="-336550" algn="l" rtl="0">
              <a:spcBef>
                <a:spcPts val="0"/>
              </a:spcBef>
              <a:spcAft>
                <a:spcPts val="0"/>
              </a:spcAft>
              <a:buClr>
                <a:schemeClr val="dk1"/>
              </a:buClr>
              <a:buSzPts val="1700"/>
              <a:buFont typeface="Playfair Display"/>
              <a:buChar char="●"/>
            </a:pPr>
            <a:r>
              <a:rPr lang="en" sz="1700">
                <a:solidFill>
                  <a:schemeClr val="dk1"/>
                </a:solidFill>
                <a:latin typeface="Playfair Display"/>
                <a:ea typeface="Playfair Display"/>
                <a:cs typeface="Playfair Display"/>
                <a:sym typeface="Playfair Display"/>
              </a:rPr>
              <a:t>猶大，另外好幾個門徒也都認為三十兩銀子用在主的身上，太浪費太過份「枉費」。在他們的心裏就是不值得，不理智做法的。他們認為這些錢可以用得更實際一些。但我們的主不是這樣看，祂悦纳這樣的奉献。門徒不理解，是因為主在他們的心中没有那麼寶貴。這對我們是何等大的提醒和反思。</a:t>
            </a:r>
            <a:endParaRPr sz="1700">
              <a:solidFill>
                <a:schemeClr val="dk1"/>
              </a:solidFill>
              <a:latin typeface="Playfair Display"/>
              <a:ea typeface="Playfair Display"/>
              <a:cs typeface="Playfair Display"/>
              <a:sym typeface="Playfair Display"/>
            </a:endParaRPr>
          </a:p>
          <a:p>
            <a:pPr marL="0" lvl="0" indent="0" algn="l" rtl="0">
              <a:spcBef>
                <a:spcPts val="1000"/>
              </a:spcBef>
              <a:spcAft>
                <a:spcPts val="0"/>
              </a:spcAft>
              <a:buNone/>
            </a:pPr>
            <a:endParaRPr sz="1700">
              <a:solidFill>
                <a:schemeClr val="dk1"/>
              </a:solidFill>
              <a:latin typeface="Playfair Display"/>
              <a:ea typeface="Playfair Display"/>
              <a:cs typeface="Playfair Display"/>
              <a:sym typeface="Playfair Display"/>
            </a:endParaRPr>
          </a:p>
          <a:p>
            <a:pPr marL="457200" lvl="0" indent="-336550" algn="l" rtl="0">
              <a:spcBef>
                <a:spcPts val="1000"/>
              </a:spcBef>
              <a:spcAft>
                <a:spcPts val="0"/>
              </a:spcAft>
              <a:buClr>
                <a:schemeClr val="dk1"/>
              </a:buClr>
              <a:buSzPts val="1700"/>
              <a:buFont typeface="Playfair Display"/>
              <a:buChar char="●"/>
            </a:pPr>
            <a:endParaRPr sz="1700">
              <a:solidFill>
                <a:schemeClr val="dk1"/>
              </a:solidFill>
              <a:latin typeface="Playfair Display"/>
              <a:ea typeface="Playfair Display"/>
              <a:cs typeface="Playfair Display"/>
              <a:sym typeface="Playfair Display"/>
            </a:endParaRPr>
          </a:p>
        </p:txBody>
      </p:sp>
      <p:sp>
        <p:nvSpPr>
          <p:cNvPr id="306" name="Google Shape;306;p47"/>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32</a:t>
            </a:fld>
            <a:endParaRPr/>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bg>
      <p:bgPr>
        <a:solidFill>
          <a:schemeClr val="accent3"/>
        </a:solidFill>
        <a:effectLst/>
      </p:bgPr>
    </p:bg>
    <p:spTree>
      <p:nvGrpSpPr>
        <p:cNvPr id="1" name="Shape 310"/>
        <p:cNvGrpSpPr/>
        <p:nvPr/>
      </p:nvGrpSpPr>
      <p:grpSpPr>
        <a:xfrm>
          <a:off x="0" y="0"/>
          <a:ext cx="0" cy="0"/>
          <a:chOff x="0" y="0"/>
          <a:chExt cx="0" cy="0"/>
        </a:xfrm>
      </p:grpSpPr>
      <p:sp>
        <p:nvSpPr>
          <p:cNvPr id="311" name="Google Shape;311;p48"/>
          <p:cNvSpPr txBox="1">
            <a:spLocks noGrp="1"/>
          </p:cNvSpPr>
          <p:nvPr>
            <p:ph type="ctrTitle" idx="4294967295"/>
          </p:nvPr>
        </p:nvSpPr>
        <p:spPr>
          <a:xfrm>
            <a:off x="685800" y="544590"/>
            <a:ext cx="4017000" cy="455700"/>
          </a:xfrm>
          <a:prstGeom prst="rect">
            <a:avLst/>
          </a:prstGeom>
        </p:spPr>
        <p:txBody>
          <a:bodyPr spcFirstLastPara="1" wrap="square" lIns="0" tIns="0" rIns="0" bIns="0" anchor="b" anchorCtr="0">
            <a:noAutofit/>
          </a:bodyPr>
          <a:lstStyle/>
          <a:p>
            <a:pPr marL="0" lvl="0" indent="0" algn="l" rtl="0">
              <a:spcBef>
                <a:spcPts val="0"/>
              </a:spcBef>
              <a:spcAft>
                <a:spcPts val="0"/>
              </a:spcAft>
              <a:buNone/>
            </a:pPr>
            <a:r>
              <a:rPr lang="en">
                <a:solidFill>
                  <a:schemeClr val="lt1"/>
                </a:solidFill>
                <a:latin typeface="Playfair Display"/>
                <a:ea typeface="Playfair Display"/>
                <a:cs typeface="Playfair Display"/>
                <a:sym typeface="Playfair Display"/>
              </a:rPr>
              <a:t>默想：</a:t>
            </a:r>
            <a:endParaRPr sz="7200">
              <a:solidFill>
                <a:schemeClr val="lt1"/>
              </a:solidFill>
            </a:endParaRPr>
          </a:p>
        </p:txBody>
      </p:sp>
      <p:sp>
        <p:nvSpPr>
          <p:cNvPr id="312" name="Google Shape;312;p48"/>
          <p:cNvSpPr txBox="1">
            <a:spLocks noGrp="1"/>
          </p:cNvSpPr>
          <p:nvPr>
            <p:ph type="subTitle" idx="4294967295"/>
          </p:nvPr>
        </p:nvSpPr>
        <p:spPr>
          <a:xfrm>
            <a:off x="685800" y="1284575"/>
            <a:ext cx="5200500" cy="3434100"/>
          </a:xfrm>
          <a:prstGeom prst="rect">
            <a:avLst/>
          </a:prstGeom>
        </p:spPr>
        <p:txBody>
          <a:bodyPr spcFirstLastPara="1" wrap="square" lIns="0" tIns="0" rIns="0" bIns="0" anchor="t" anchorCtr="0">
            <a:noAutofit/>
          </a:bodyPr>
          <a:lstStyle/>
          <a:p>
            <a:pPr marL="0" marR="0" lvl="0" indent="0" algn="l" rtl="0">
              <a:lnSpc>
                <a:spcPct val="115000"/>
              </a:lnSpc>
              <a:spcBef>
                <a:spcPts val="0"/>
              </a:spcBef>
              <a:spcAft>
                <a:spcPts val="0"/>
              </a:spcAft>
              <a:buNone/>
            </a:pPr>
            <a:r>
              <a:rPr lang="en" sz="1700" b="1">
                <a:solidFill>
                  <a:schemeClr val="dk1"/>
                </a:solidFill>
                <a:latin typeface="Inter"/>
                <a:ea typeface="Inter"/>
                <a:cs typeface="Inter"/>
                <a:sym typeface="Inter"/>
              </a:rPr>
              <a:t>伯大尼的馬利亞，在家裡，她靜靜地傾聽主的教導；在她弟兄的墳前，她低聲地哭泣，等候主的幫助；在西門家裡，她默默地奉獻，榮耀她的救主。而且每次都是在主的腳前，那是她最熟悉也最安妥服事的位置。</a:t>
            </a:r>
            <a:endParaRPr sz="17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7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700" b="1">
                <a:solidFill>
                  <a:schemeClr val="dk1"/>
                </a:solidFill>
                <a:latin typeface="Inter"/>
                <a:ea typeface="Inter"/>
                <a:cs typeface="Inter"/>
                <a:sym typeface="Inter"/>
              </a:rPr>
              <a:t>馬利亞她深愛她的主，也深深被主所愛。</a:t>
            </a:r>
            <a:endParaRPr sz="17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700" b="1">
              <a:solidFill>
                <a:schemeClr val="dk1"/>
              </a:solidFill>
              <a:latin typeface="Inter"/>
              <a:ea typeface="Inter"/>
              <a:cs typeface="Inter"/>
              <a:sym typeface="Inter"/>
            </a:endParaRPr>
          </a:p>
          <a:p>
            <a:pPr marL="0" lvl="0" indent="0" algn="l" rtl="0">
              <a:spcBef>
                <a:spcPts val="0"/>
              </a:spcBef>
              <a:spcAft>
                <a:spcPts val="0"/>
              </a:spcAft>
              <a:buNone/>
            </a:pPr>
            <a:r>
              <a:rPr lang="en" sz="1700" b="1">
                <a:solidFill>
                  <a:schemeClr val="dk1"/>
                </a:solidFill>
                <a:latin typeface="Inter"/>
                <a:ea typeface="Inter"/>
                <a:cs typeface="Inter"/>
                <a:sym typeface="Inter"/>
              </a:rPr>
              <a:t>我看到我們的教會實在很蒙福。因為在我們中間有很多的姊妹，不但有馬大熱心服事的恩賜也有馬利亞敬虔受教的渴慕！</a:t>
            </a:r>
            <a:endParaRPr sz="17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7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700" b="1">
              <a:solidFill>
                <a:schemeClr val="dk1"/>
              </a:solidFill>
              <a:latin typeface="Inter"/>
              <a:ea typeface="Inter"/>
              <a:cs typeface="Inter"/>
              <a:sym typeface="Inter"/>
            </a:endParaRPr>
          </a:p>
        </p:txBody>
      </p:sp>
      <p:sp>
        <p:nvSpPr>
          <p:cNvPr id="313" name="Google Shape;313;p48"/>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solidFill>
                  <a:schemeClr val="lt1"/>
                </a:solidFill>
              </a:rPr>
              <a:t>33</a:t>
            </a:fld>
            <a:endParaRPr>
              <a:solidFill>
                <a:schemeClr val="lt1"/>
              </a:solidFill>
            </a:endParaRPr>
          </a:p>
        </p:txBody>
      </p:sp>
      <p:sp>
        <p:nvSpPr>
          <p:cNvPr id="314" name="Google Shape;314;p48"/>
          <p:cNvSpPr/>
          <p:nvPr/>
        </p:nvSpPr>
        <p:spPr>
          <a:xfrm>
            <a:off x="6154400" y="818100"/>
            <a:ext cx="3507000" cy="3507300"/>
          </a:xfrm>
          <a:prstGeom prst="chord">
            <a:avLst>
              <a:gd name="adj1" fmla="val 2673960"/>
              <a:gd name="adj2" fmla="val 18921779"/>
            </a:avLst>
          </a:pr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315" name="Google Shape;315;p48"/>
          <p:cNvPicPr preferRelativeResize="0"/>
          <p:nvPr/>
        </p:nvPicPr>
        <p:blipFill>
          <a:blip r:embed="rId3">
            <a:alphaModFix/>
          </a:blip>
          <a:stretch>
            <a:fillRect/>
          </a:stretch>
        </p:blipFill>
        <p:spPr>
          <a:xfrm>
            <a:off x="7298861" y="1629763"/>
            <a:ext cx="1218075" cy="1883966"/>
          </a:xfrm>
          <a:prstGeom prst="rect">
            <a:avLst/>
          </a:prstGeom>
          <a:noFill/>
          <a:ln>
            <a:noFill/>
          </a:ln>
        </p:spPr>
      </p:pic>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sp>
        <p:nvSpPr>
          <p:cNvPr id="320" name="Google Shape;320;p49"/>
          <p:cNvSpPr/>
          <p:nvPr/>
        </p:nvSpPr>
        <p:spPr>
          <a:xfrm>
            <a:off x="6068325" y="577350"/>
            <a:ext cx="3988800" cy="3988800"/>
          </a:xfrm>
          <a:prstGeom prst="chord">
            <a:avLst>
              <a:gd name="adj1" fmla="val 2673960"/>
              <a:gd name="adj2" fmla="val 18921779"/>
            </a:avLst>
          </a:prstGeom>
          <a:solidFill>
            <a:srgbClr val="25281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1" name="Google Shape;321;p49"/>
          <p:cNvSpPr txBox="1"/>
          <p:nvPr/>
        </p:nvSpPr>
        <p:spPr>
          <a:xfrm>
            <a:off x="505100" y="0"/>
            <a:ext cx="2396700" cy="5143500"/>
          </a:xfrm>
          <a:prstGeom prst="rect">
            <a:avLst/>
          </a:prstGeom>
          <a:noFill/>
          <a:ln>
            <a:noFill/>
          </a:ln>
        </p:spPr>
        <p:txBody>
          <a:bodyPr spcFirstLastPara="1" wrap="square" lIns="0" tIns="0" rIns="0" bIns="0" anchor="t" anchorCtr="0">
            <a:noAutofit/>
          </a:bodyPr>
          <a:lstStyle/>
          <a:p>
            <a:pPr marL="0" lvl="0" indent="0" algn="l" rtl="0">
              <a:spcBef>
                <a:spcPts val="0"/>
              </a:spcBef>
              <a:spcAft>
                <a:spcPts val="0"/>
              </a:spcAft>
              <a:buNone/>
            </a:pPr>
            <a:r>
              <a:rPr lang="en" sz="30000">
                <a:solidFill>
                  <a:schemeClr val="lt2"/>
                </a:solidFill>
                <a:latin typeface="Inter ExtraBold"/>
                <a:ea typeface="Inter ExtraBold"/>
                <a:cs typeface="Inter ExtraBold"/>
                <a:sym typeface="Inter ExtraBold"/>
              </a:rPr>
              <a:t>3</a:t>
            </a:r>
            <a:endParaRPr sz="30000">
              <a:solidFill>
                <a:schemeClr val="lt2"/>
              </a:solidFill>
              <a:latin typeface="Inter ExtraBold"/>
              <a:ea typeface="Inter ExtraBold"/>
              <a:cs typeface="Inter ExtraBold"/>
              <a:sym typeface="Inter ExtraBold"/>
            </a:endParaRPr>
          </a:p>
        </p:txBody>
      </p:sp>
      <p:sp>
        <p:nvSpPr>
          <p:cNvPr id="322" name="Google Shape;322;p49"/>
          <p:cNvSpPr txBox="1">
            <a:spLocks noGrp="1"/>
          </p:cNvSpPr>
          <p:nvPr>
            <p:ph type="ctrTitle"/>
          </p:nvPr>
        </p:nvSpPr>
        <p:spPr>
          <a:xfrm>
            <a:off x="685800" y="1938738"/>
            <a:ext cx="4102500" cy="437100"/>
          </a:xfrm>
          <a:prstGeom prst="rect">
            <a:avLst/>
          </a:prstGeom>
        </p:spPr>
        <p:txBody>
          <a:bodyPr spcFirstLastPara="1" wrap="square" lIns="0" tIns="0" rIns="0" bIns="0" anchor="b"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抹大拉的馬利亞</a:t>
            </a:r>
            <a:endParaRPr>
              <a:latin typeface="Playfair Display"/>
              <a:ea typeface="Playfair Display"/>
              <a:cs typeface="Playfair Display"/>
              <a:sym typeface="Playfair Display"/>
            </a:endParaRPr>
          </a:p>
        </p:txBody>
      </p:sp>
      <p:sp>
        <p:nvSpPr>
          <p:cNvPr id="323" name="Google Shape;323;p49"/>
          <p:cNvSpPr txBox="1">
            <a:spLocks noGrp="1"/>
          </p:cNvSpPr>
          <p:nvPr>
            <p:ph type="subTitle" idx="1"/>
          </p:nvPr>
        </p:nvSpPr>
        <p:spPr>
          <a:xfrm>
            <a:off x="685800" y="2472763"/>
            <a:ext cx="4102500" cy="2748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a:latin typeface="Arial"/>
                <a:ea typeface="Arial"/>
                <a:cs typeface="Arial"/>
                <a:sym typeface="Arial"/>
              </a:rPr>
              <a:t>小檔案</a:t>
            </a:r>
            <a:endParaRPr>
              <a:latin typeface="Arial"/>
              <a:ea typeface="Arial"/>
              <a:cs typeface="Arial"/>
              <a:sym typeface="Arial"/>
            </a:endParaRPr>
          </a:p>
          <a:p>
            <a:pPr marL="0" lvl="0" indent="0" algn="l" rtl="0">
              <a:spcBef>
                <a:spcPts val="0"/>
              </a:spcBef>
              <a:spcAft>
                <a:spcPts val="0"/>
              </a:spcAft>
              <a:buNone/>
            </a:pPr>
            <a:r>
              <a:rPr lang="en">
                <a:latin typeface="Arial"/>
                <a:ea typeface="Arial"/>
                <a:cs typeface="Arial"/>
                <a:sym typeface="Arial"/>
              </a:rPr>
              <a:t>地點：出生於抹大拉 </a:t>
            </a:r>
            <a:endParaRPr>
              <a:latin typeface="Arial"/>
              <a:ea typeface="Arial"/>
              <a:cs typeface="Arial"/>
              <a:sym typeface="Arial"/>
            </a:endParaRPr>
          </a:p>
          <a:p>
            <a:pPr marL="0" lvl="0" indent="0" algn="l" rtl="0">
              <a:spcBef>
                <a:spcPts val="0"/>
              </a:spcBef>
              <a:spcAft>
                <a:spcPts val="0"/>
              </a:spcAft>
              <a:buNone/>
            </a:pPr>
            <a:r>
              <a:rPr lang="en">
                <a:latin typeface="Arial"/>
                <a:ea typeface="Arial"/>
                <a:cs typeface="Arial"/>
                <a:sym typeface="Arial"/>
              </a:rPr>
              <a:t>背景：聖經沒有記載</a:t>
            </a:r>
            <a:endParaRPr>
              <a:latin typeface="Arial"/>
              <a:ea typeface="Arial"/>
              <a:cs typeface="Arial"/>
              <a:sym typeface="Arial"/>
            </a:endParaRPr>
          </a:p>
          <a:p>
            <a:pPr marL="0" lvl="0" indent="0" algn="l" rtl="0">
              <a:spcBef>
                <a:spcPts val="0"/>
              </a:spcBef>
              <a:spcAft>
                <a:spcPts val="0"/>
              </a:spcAft>
              <a:buNone/>
            </a:pPr>
            <a:r>
              <a:rPr lang="en">
                <a:latin typeface="Arial"/>
                <a:ea typeface="Arial"/>
                <a:cs typeface="Arial"/>
                <a:sym typeface="Arial"/>
              </a:rPr>
              <a:t>同時代的人：耶穌，十二使徒，伯大尼的馬利亞，馬大，拉撒路，耶穌的母親馬利亞</a:t>
            </a:r>
            <a:endParaRPr sz="1100" b="1">
              <a:solidFill>
                <a:srgbClr val="000000"/>
              </a:solidFill>
              <a:highlight>
                <a:srgbClr val="FFFFFF"/>
              </a:highlight>
              <a:latin typeface="Arial"/>
              <a:ea typeface="Arial"/>
              <a:cs typeface="Arial"/>
              <a:sym typeface="Arial"/>
            </a:endParaRPr>
          </a:p>
          <a:p>
            <a:pPr marL="0" lvl="0" indent="0" algn="l" rtl="0">
              <a:spcBef>
                <a:spcPts val="0"/>
              </a:spcBef>
              <a:spcAft>
                <a:spcPts val="600"/>
              </a:spcAft>
              <a:buNone/>
            </a:pPr>
            <a:endParaRPr/>
          </a:p>
        </p:txBody>
      </p:sp>
      <p:pic>
        <p:nvPicPr>
          <p:cNvPr id="324" name="Google Shape;324;p49"/>
          <p:cNvPicPr preferRelativeResize="0"/>
          <p:nvPr/>
        </p:nvPicPr>
        <p:blipFill rotWithShape="1">
          <a:blip r:embed="rId3">
            <a:alphaModFix/>
          </a:blip>
          <a:srcRect l="-22031" t="4397" r="-502" b="-13234"/>
          <a:stretch/>
        </p:blipFill>
        <p:spPr>
          <a:xfrm>
            <a:off x="6216150" y="537375"/>
            <a:ext cx="3952200" cy="3952200"/>
          </a:xfrm>
          <a:prstGeom prst="chord">
            <a:avLst>
              <a:gd name="adj1" fmla="val 2658481"/>
              <a:gd name="adj2" fmla="val 18942614"/>
            </a:avLst>
          </a:prstGeom>
          <a:noFill/>
          <a:ln>
            <a:noFill/>
          </a:ln>
        </p:spPr>
      </p:pic>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Shape 328"/>
        <p:cNvGrpSpPr/>
        <p:nvPr/>
      </p:nvGrpSpPr>
      <p:grpSpPr>
        <a:xfrm>
          <a:off x="0" y="0"/>
          <a:ext cx="0" cy="0"/>
          <a:chOff x="0" y="0"/>
          <a:chExt cx="0" cy="0"/>
        </a:xfrm>
      </p:grpSpPr>
      <p:sp>
        <p:nvSpPr>
          <p:cNvPr id="329" name="Google Shape;329;p50"/>
          <p:cNvSpPr txBox="1">
            <a:spLocks noGrp="1"/>
          </p:cNvSpPr>
          <p:nvPr>
            <p:ph type="body" idx="1"/>
          </p:nvPr>
        </p:nvSpPr>
        <p:spPr>
          <a:xfrm>
            <a:off x="1229450" y="1291000"/>
            <a:ext cx="6573900" cy="2454000"/>
          </a:xfrm>
          <a:prstGeom prst="rect">
            <a:avLst/>
          </a:prstGeom>
        </p:spPr>
        <p:txBody>
          <a:bodyPr spcFirstLastPara="1" wrap="square" lIns="0" tIns="0" rIns="0" bIns="0" anchor="t" anchorCtr="0">
            <a:noAutofit/>
          </a:bodyPr>
          <a:lstStyle/>
          <a:p>
            <a:pPr marL="0" lvl="0" indent="0" algn="l" rtl="0">
              <a:spcBef>
                <a:spcPts val="1000"/>
              </a:spcBef>
              <a:spcAft>
                <a:spcPts val="0"/>
              </a:spcAft>
              <a:buNone/>
            </a:pPr>
            <a:r>
              <a:rPr lang="en" sz="1700">
                <a:solidFill>
                  <a:schemeClr val="dk1"/>
                </a:solidFill>
                <a:latin typeface="Inter Light"/>
                <a:ea typeface="Inter Light"/>
                <a:cs typeface="Inter Light"/>
                <a:sym typeface="Inter Light"/>
              </a:rPr>
              <a:t>有很長的一段歷史，抺大拉的馬利亞在一般人的印象中大多是個從良的妓女，事實上聖經裡並沒有這樣的證據，這個印象是來自教宗國瑞一世西元五九一年的一篇講道詞，直指馬利亞為《路加福音第七章》提到的妓女，但近世教會的立場改變，就連教宗若望保祿二世也曾稱馬利亞為「帶領使徒的使徒」。</a:t>
            </a:r>
            <a:endParaRPr sz="1700">
              <a:solidFill>
                <a:schemeClr val="dk1"/>
              </a:solidFill>
              <a:latin typeface="Inter Light"/>
              <a:ea typeface="Inter Light"/>
              <a:cs typeface="Inter Light"/>
              <a:sym typeface="Inter Light"/>
            </a:endParaRPr>
          </a:p>
          <a:p>
            <a:pPr marL="0" lvl="0" indent="0" algn="l" rtl="0">
              <a:lnSpc>
                <a:spcPct val="100000"/>
              </a:lnSpc>
              <a:spcBef>
                <a:spcPts val="1000"/>
              </a:spcBef>
              <a:spcAft>
                <a:spcPts val="0"/>
              </a:spcAft>
              <a:buNone/>
            </a:pPr>
            <a:endParaRPr sz="1000">
              <a:solidFill>
                <a:schemeClr val="dk1"/>
              </a:solidFill>
              <a:latin typeface="Inter Light"/>
              <a:ea typeface="Inter Light"/>
              <a:cs typeface="Inter Light"/>
              <a:sym typeface="Inter Light"/>
            </a:endParaRPr>
          </a:p>
          <a:p>
            <a:pPr marL="0" lvl="0" indent="0" algn="l" rtl="0">
              <a:spcBef>
                <a:spcPts val="1000"/>
              </a:spcBef>
              <a:spcAft>
                <a:spcPts val="0"/>
              </a:spcAft>
              <a:buNone/>
            </a:pPr>
            <a:r>
              <a:rPr lang="en" sz="1700">
                <a:solidFill>
                  <a:schemeClr val="dk1"/>
                </a:solidFill>
                <a:latin typeface="Inter Light"/>
                <a:ea typeface="Inter Light"/>
                <a:cs typeface="Inter Light"/>
                <a:sym typeface="Inter Light"/>
              </a:rPr>
              <a:t>除了出現在《聖經‧新約》四本福音書，另外有七本成書於西元一至三世紀的宗教書籍提及一個叫馬利亞的不凡女子，其中一本即名為《馬利亞福音》，這本十九世紀重新見世的福音書顯示馬利亞是耶穌最鍾愛的信徒和傑出的信仰領袖。這些真實文獻呈現的馬利亞充滿靈性智慧，對於耶穌的教導領悟力極高。</a:t>
            </a:r>
            <a:endParaRPr sz="1700">
              <a:solidFill>
                <a:schemeClr val="dk1"/>
              </a:solidFill>
              <a:latin typeface="Inter Light"/>
              <a:ea typeface="Inter Light"/>
              <a:cs typeface="Inter Light"/>
              <a:sym typeface="Inter Light"/>
            </a:endParaRPr>
          </a:p>
          <a:p>
            <a:pPr marL="0" lvl="0" indent="0" algn="l" rtl="0">
              <a:spcBef>
                <a:spcPts val="1000"/>
              </a:spcBef>
              <a:spcAft>
                <a:spcPts val="600"/>
              </a:spcAft>
              <a:buNone/>
            </a:pPr>
            <a:endParaRPr sz="1800">
              <a:solidFill>
                <a:schemeClr val="dk1"/>
              </a:solidFill>
              <a:latin typeface="Inter"/>
              <a:ea typeface="Inter"/>
              <a:cs typeface="Inter"/>
              <a:sym typeface="Inter"/>
            </a:endParaRPr>
          </a:p>
        </p:txBody>
      </p:sp>
      <p:sp>
        <p:nvSpPr>
          <p:cNvPr id="330" name="Google Shape;330;p50"/>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35</a:t>
            </a:fld>
            <a:endParaRPr/>
          </a:p>
        </p:txBody>
      </p:sp>
      <p:sp>
        <p:nvSpPr>
          <p:cNvPr id="331" name="Google Shape;331;p50"/>
          <p:cNvSpPr txBox="1">
            <a:spLocks noGrp="1"/>
          </p:cNvSpPr>
          <p:nvPr>
            <p:ph type="title" idx="4294967295"/>
          </p:nvPr>
        </p:nvSpPr>
        <p:spPr>
          <a:xfrm>
            <a:off x="1013350" y="471325"/>
            <a:ext cx="4549500" cy="6558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sz="3000">
                <a:latin typeface="Playfair Display"/>
                <a:ea typeface="Playfair Display"/>
                <a:cs typeface="Playfair Display"/>
                <a:sym typeface="Playfair Display"/>
              </a:rPr>
              <a:t>抹大拉的馬利亞</a:t>
            </a:r>
            <a:endParaRPr/>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Shape 335"/>
        <p:cNvGrpSpPr/>
        <p:nvPr/>
      </p:nvGrpSpPr>
      <p:grpSpPr>
        <a:xfrm>
          <a:off x="0" y="0"/>
          <a:ext cx="0" cy="0"/>
          <a:chOff x="0" y="0"/>
          <a:chExt cx="0" cy="0"/>
        </a:xfrm>
      </p:grpSpPr>
      <p:sp>
        <p:nvSpPr>
          <p:cNvPr id="336" name="Google Shape;336;p51"/>
          <p:cNvSpPr txBox="1">
            <a:spLocks noGrp="1"/>
          </p:cNvSpPr>
          <p:nvPr>
            <p:ph type="title" idx="4294967295"/>
          </p:nvPr>
        </p:nvSpPr>
        <p:spPr>
          <a:xfrm>
            <a:off x="1013350" y="604525"/>
            <a:ext cx="4549500" cy="6318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sz="3000">
                <a:latin typeface="Playfair Display"/>
                <a:ea typeface="Playfair Display"/>
                <a:cs typeface="Playfair Display"/>
                <a:sym typeface="Playfair Display"/>
              </a:rPr>
              <a:t>抹大拉的馬利亞</a:t>
            </a:r>
            <a:endParaRPr/>
          </a:p>
        </p:txBody>
      </p:sp>
      <p:sp>
        <p:nvSpPr>
          <p:cNvPr id="337" name="Google Shape;337;p51"/>
          <p:cNvSpPr txBox="1">
            <a:spLocks noGrp="1"/>
          </p:cNvSpPr>
          <p:nvPr>
            <p:ph type="body" idx="1"/>
          </p:nvPr>
        </p:nvSpPr>
        <p:spPr>
          <a:xfrm>
            <a:off x="1219200" y="1618875"/>
            <a:ext cx="4549500" cy="2312100"/>
          </a:xfrm>
          <a:prstGeom prst="rect">
            <a:avLst/>
          </a:prstGeom>
        </p:spPr>
        <p:txBody>
          <a:bodyPr spcFirstLastPara="1" wrap="square" lIns="0" tIns="0" rIns="0" bIns="0" anchor="t" anchorCtr="0">
            <a:noAutofit/>
          </a:bodyPr>
          <a:lstStyle/>
          <a:p>
            <a:pPr marL="457200" lvl="0" indent="-336550" algn="l" rtl="0">
              <a:spcBef>
                <a:spcPts val="0"/>
              </a:spcBef>
              <a:spcAft>
                <a:spcPts val="0"/>
              </a:spcAft>
              <a:buClr>
                <a:schemeClr val="dk1"/>
              </a:buClr>
              <a:buSzPts val="1700"/>
              <a:buChar char="✓"/>
            </a:pPr>
            <a:r>
              <a:rPr lang="en" sz="1700">
                <a:solidFill>
                  <a:schemeClr val="dk1"/>
                </a:solidFill>
              </a:rPr>
              <a:t>抹大拉的馬利亞在四卷福音書中大概出現12次之多，並不比十二使徒遜色。這足以說明抹大拉的馬利亞在福音書作者心目中的價值。而抹大拉的馬利亞能如此突顯，應該是和她所跟隨所服侍的救主有關。</a:t>
            </a:r>
            <a:endParaRPr sz="1700">
              <a:solidFill>
                <a:schemeClr val="dk1"/>
              </a:solidFill>
            </a:endParaRPr>
          </a:p>
          <a:p>
            <a:pPr marL="457200" lvl="0" indent="0" algn="l" rtl="0">
              <a:spcBef>
                <a:spcPts val="0"/>
              </a:spcBef>
              <a:spcAft>
                <a:spcPts val="0"/>
              </a:spcAft>
              <a:buNone/>
            </a:pPr>
            <a:endParaRPr sz="1700">
              <a:solidFill>
                <a:schemeClr val="dk1"/>
              </a:solidFill>
            </a:endParaRPr>
          </a:p>
          <a:p>
            <a:pPr marL="457200" lvl="0" indent="-336550" algn="l" rtl="0">
              <a:spcBef>
                <a:spcPts val="0"/>
              </a:spcBef>
              <a:spcAft>
                <a:spcPts val="0"/>
              </a:spcAft>
              <a:buClr>
                <a:schemeClr val="dk1"/>
              </a:buClr>
              <a:buSzPts val="1700"/>
              <a:buChar char="✓"/>
            </a:pPr>
            <a:r>
              <a:rPr lang="en" sz="1700">
                <a:solidFill>
                  <a:schemeClr val="dk1"/>
                </a:solidFill>
              </a:rPr>
              <a:t>抹大拉的馬利亞第一次出場，是在路加福音第8章</a:t>
            </a:r>
            <a:endParaRPr sz="1700">
              <a:solidFill>
                <a:schemeClr val="dk1"/>
              </a:solidFill>
            </a:endParaRPr>
          </a:p>
        </p:txBody>
      </p:sp>
      <p:sp>
        <p:nvSpPr>
          <p:cNvPr id="338" name="Google Shape;338;p51"/>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solidFill>
                  <a:schemeClr val="accent1"/>
                </a:solidFill>
              </a:rPr>
              <a:t>36</a:t>
            </a:fld>
            <a:endParaRPr>
              <a:solidFill>
                <a:schemeClr val="accent1"/>
              </a:solidFill>
            </a:endParaRPr>
          </a:p>
        </p:txBody>
      </p:sp>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Shape 342"/>
        <p:cNvGrpSpPr/>
        <p:nvPr/>
      </p:nvGrpSpPr>
      <p:grpSpPr>
        <a:xfrm>
          <a:off x="0" y="0"/>
          <a:ext cx="0" cy="0"/>
          <a:chOff x="0" y="0"/>
          <a:chExt cx="0" cy="0"/>
        </a:xfrm>
      </p:grpSpPr>
      <p:sp>
        <p:nvSpPr>
          <p:cNvPr id="343" name="Google Shape;343;p52"/>
          <p:cNvSpPr txBox="1">
            <a:spLocks noGrp="1"/>
          </p:cNvSpPr>
          <p:nvPr>
            <p:ph type="title"/>
          </p:nvPr>
        </p:nvSpPr>
        <p:spPr>
          <a:xfrm>
            <a:off x="552450" y="81975"/>
            <a:ext cx="7852200" cy="8073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曾經有七個鬼附身的女人(路加福音8:1-3)</a:t>
            </a:r>
            <a:endParaRPr>
              <a:latin typeface="Playfair Display"/>
              <a:ea typeface="Playfair Display"/>
              <a:cs typeface="Playfair Display"/>
              <a:sym typeface="Playfair Display"/>
            </a:endParaRPr>
          </a:p>
        </p:txBody>
      </p:sp>
      <p:sp>
        <p:nvSpPr>
          <p:cNvPr id="344" name="Google Shape;344;p52"/>
          <p:cNvSpPr txBox="1">
            <a:spLocks noGrp="1"/>
          </p:cNvSpPr>
          <p:nvPr>
            <p:ph type="body" idx="1"/>
          </p:nvPr>
        </p:nvSpPr>
        <p:spPr>
          <a:xfrm>
            <a:off x="552450" y="1034850"/>
            <a:ext cx="7852200" cy="39447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1700">
                <a:solidFill>
                  <a:schemeClr val="dk1"/>
                </a:solidFill>
              </a:rPr>
              <a:t>1 過了不多日，耶穌周遊各城各鄉傳道，宣講神國的福音。和他同去的有十二個門徒， 2 </a:t>
            </a:r>
            <a:r>
              <a:rPr lang="en" sz="1700">
                <a:solidFill>
                  <a:schemeClr val="dk1"/>
                </a:solidFill>
                <a:highlight>
                  <a:srgbClr val="FFFF00"/>
                </a:highlight>
              </a:rPr>
              <a:t>還有被惡鬼所附、被疾病所累、已經治好的幾個婦女，內中有稱為抹大拉的馬利亞，曾有七個鬼從她身上趕出來； 3 又有希律的家宰苦撒的妻子約亞拿，並蘇撒拿，和好些別的婦女，都是用自己的財物供給耶穌和門徒。</a:t>
            </a:r>
            <a:endParaRPr sz="1700">
              <a:solidFill>
                <a:schemeClr val="dk1"/>
              </a:solidFill>
              <a:highlight>
                <a:srgbClr val="FFFF00"/>
              </a:highlight>
            </a:endParaRPr>
          </a:p>
          <a:p>
            <a:pPr marL="0" lvl="0" indent="0" algn="l" rtl="0">
              <a:spcBef>
                <a:spcPts val="0"/>
              </a:spcBef>
              <a:spcAft>
                <a:spcPts val="0"/>
              </a:spcAft>
              <a:buNone/>
            </a:pPr>
            <a:endParaRPr sz="1700">
              <a:solidFill>
                <a:schemeClr val="dk1"/>
              </a:solidFill>
              <a:highlight>
                <a:srgbClr val="FFFF00"/>
              </a:highlight>
            </a:endParaRPr>
          </a:p>
          <a:p>
            <a:pPr marL="457200" lvl="0" indent="-298450" algn="l" rtl="0">
              <a:spcBef>
                <a:spcPts val="1000"/>
              </a:spcBef>
              <a:spcAft>
                <a:spcPts val="0"/>
              </a:spcAft>
              <a:buClr>
                <a:srgbClr val="000000"/>
              </a:buClr>
              <a:buSzPts val="1100"/>
              <a:buFont typeface="Arial"/>
              <a:buChar char="●"/>
            </a:pPr>
            <a:r>
              <a:rPr lang="en" sz="1700">
                <a:solidFill>
                  <a:schemeClr val="dk1"/>
                </a:solidFill>
              </a:rPr>
              <a:t>這段經文提到耶穌的團隊背後的主要財務供應者是一群婦女，路加記載這件事應該是要彰顯出常常被人忽視的婦女角色。她們默默地服侍著主和他的使徒。</a:t>
            </a:r>
            <a:endParaRPr sz="1700">
              <a:solidFill>
                <a:schemeClr val="dk1"/>
              </a:solidFill>
            </a:endParaRPr>
          </a:p>
          <a:p>
            <a:pPr marL="457200" lvl="0" indent="-298450" algn="l" rtl="0">
              <a:spcBef>
                <a:spcPts val="0"/>
              </a:spcBef>
              <a:spcAft>
                <a:spcPts val="0"/>
              </a:spcAft>
              <a:buClr>
                <a:srgbClr val="000000"/>
              </a:buClr>
              <a:buSzPts val="1100"/>
              <a:buFont typeface="Arial"/>
              <a:buChar char="●"/>
            </a:pPr>
            <a:r>
              <a:rPr lang="en" sz="1700">
                <a:solidFill>
                  <a:schemeClr val="dk1"/>
                </a:solidFill>
              </a:rPr>
              <a:t>在她遇見主之前曾有七個鬼附在她身上。一定苦痛難當、受盡折磨。主釋放她之後，她不願離開耶穌，她對主有數不盡的感激，緊緊跟隨主，成為一個最忠心的女信徒。</a:t>
            </a:r>
            <a:endParaRPr sz="1700">
              <a:solidFill>
                <a:schemeClr val="dk1"/>
              </a:solidFill>
            </a:endParaRPr>
          </a:p>
          <a:p>
            <a:pPr marL="457200" lvl="0" indent="-298450" algn="l" rtl="0">
              <a:spcBef>
                <a:spcPts val="0"/>
              </a:spcBef>
              <a:spcAft>
                <a:spcPts val="0"/>
              </a:spcAft>
              <a:buClr>
                <a:srgbClr val="000000"/>
              </a:buClr>
              <a:buSzPts val="1100"/>
              <a:buFont typeface="Arial"/>
              <a:buChar char="●"/>
            </a:pPr>
            <a:r>
              <a:rPr lang="en" sz="1700">
                <a:solidFill>
                  <a:schemeClr val="dk1"/>
                </a:solidFill>
              </a:rPr>
              <a:t>在那個時代，女性地位很低，猶太教的男人們是不屑和女性交往的，認為那會降低自己的身份。然而，耶穌不被這種宗教規條捆綁，不僅靠近女性，更是體恤她們的痛苦和軟弱，並把她們從被壓制的生活裡拯救出來。</a:t>
            </a:r>
            <a:endParaRPr sz="1700">
              <a:solidFill>
                <a:schemeClr val="dk1"/>
              </a:solidFill>
            </a:endParaRPr>
          </a:p>
        </p:txBody>
      </p:sp>
      <p:sp>
        <p:nvSpPr>
          <p:cNvPr id="345" name="Google Shape;345;p52"/>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37</a:t>
            </a:fld>
            <a:endParaRPr/>
          </a:p>
        </p:txBody>
      </p:sp>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Shape 349"/>
        <p:cNvGrpSpPr/>
        <p:nvPr/>
      </p:nvGrpSpPr>
      <p:grpSpPr>
        <a:xfrm>
          <a:off x="0" y="0"/>
          <a:ext cx="0" cy="0"/>
          <a:chOff x="0" y="0"/>
          <a:chExt cx="0" cy="0"/>
        </a:xfrm>
      </p:grpSpPr>
      <p:sp>
        <p:nvSpPr>
          <p:cNvPr id="350" name="Google Shape;350;p53"/>
          <p:cNvSpPr txBox="1">
            <a:spLocks noGrp="1"/>
          </p:cNvSpPr>
          <p:nvPr>
            <p:ph type="title"/>
          </p:nvPr>
        </p:nvSpPr>
        <p:spPr>
          <a:xfrm>
            <a:off x="552450" y="317625"/>
            <a:ext cx="7852200" cy="4272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跟隨主到底  </a:t>
            </a:r>
            <a:r>
              <a:rPr lang="en" sz="2700" b="1">
                <a:latin typeface="Inter"/>
                <a:ea typeface="Inter"/>
                <a:cs typeface="Inter"/>
                <a:sym typeface="Inter"/>
              </a:rPr>
              <a:t>馬太福音27: 55-61</a:t>
            </a:r>
            <a:endParaRPr sz="4200">
              <a:latin typeface="Playfair Display"/>
              <a:ea typeface="Playfair Display"/>
              <a:cs typeface="Playfair Display"/>
              <a:sym typeface="Playfair Display"/>
            </a:endParaRPr>
          </a:p>
        </p:txBody>
      </p:sp>
      <p:sp>
        <p:nvSpPr>
          <p:cNvPr id="351" name="Google Shape;351;p53"/>
          <p:cNvSpPr txBox="1">
            <a:spLocks noGrp="1"/>
          </p:cNvSpPr>
          <p:nvPr>
            <p:ph type="body" idx="1"/>
          </p:nvPr>
        </p:nvSpPr>
        <p:spPr>
          <a:xfrm>
            <a:off x="552450" y="961550"/>
            <a:ext cx="8060400" cy="42645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1700">
                <a:solidFill>
                  <a:schemeClr val="dk1"/>
                </a:solidFill>
              </a:rPr>
              <a:t>55 </a:t>
            </a:r>
            <a:r>
              <a:rPr lang="en" sz="1700">
                <a:solidFill>
                  <a:schemeClr val="dk1"/>
                </a:solidFill>
                <a:highlight>
                  <a:srgbClr val="FFFF00"/>
                </a:highlight>
              </a:rPr>
              <a:t>有好些婦女在那裏，遠遠地觀看，她們是從加利利跟隨耶穌來服事他的</a:t>
            </a:r>
            <a:r>
              <a:rPr lang="en" sz="1700">
                <a:solidFill>
                  <a:schemeClr val="dk1"/>
                </a:solidFill>
              </a:rPr>
              <a:t>。 56 內中有抹大拉的馬利亞，又有雅各和約西的母親馬利亞，並有西庇太兩個兒子的母親。57 到了晚上，</a:t>
            </a:r>
            <a:r>
              <a:rPr lang="en" sz="1700">
                <a:solidFill>
                  <a:schemeClr val="dk1"/>
                </a:solidFill>
                <a:highlight>
                  <a:srgbClr val="FFFF00"/>
                </a:highlight>
              </a:rPr>
              <a:t>有一個財主，名叫約瑟，是亞利馬太來的，他也是耶穌的門徒。 58 這人去見彼拉多，求耶穌的身體，彼拉多就吩咐給他。</a:t>
            </a:r>
            <a:r>
              <a:rPr lang="en" sz="1700">
                <a:solidFill>
                  <a:schemeClr val="dk1"/>
                </a:solidFill>
              </a:rPr>
              <a:t> 59 約瑟取了身體，用乾淨細麻布裹好， 60 安放在自己的新墳墓裏，就是他鑿在磐石裏的。他又把大石頭滾到墓門口，就去了。 61 </a:t>
            </a:r>
            <a:r>
              <a:rPr lang="en" sz="1700">
                <a:solidFill>
                  <a:schemeClr val="dk1"/>
                </a:solidFill>
                <a:highlight>
                  <a:srgbClr val="FFFF00"/>
                </a:highlight>
              </a:rPr>
              <a:t>有抹大拉的馬利亞和那個馬利亞在那裏，對着墳墓坐着。</a:t>
            </a:r>
            <a:endParaRPr sz="1700">
              <a:solidFill>
                <a:schemeClr val="dk1"/>
              </a:solidFill>
              <a:highlight>
                <a:srgbClr val="FFFF00"/>
              </a:highlight>
            </a:endParaRPr>
          </a:p>
          <a:p>
            <a:pPr marL="0" lvl="0" indent="0" algn="l" rtl="0">
              <a:spcBef>
                <a:spcPts val="0"/>
              </a:spcBef>
              <a:spcAft>
                <a:spcPts val="0"/>
              </a:spcAft>
              <a:buNone/>
            </a:pPr>
            <a:endParaRPr sz="1100" b="1">
              <a:solidFill>
                <a:srgbClr val="222222"/>
              </a:solidFill>
              <a:highlight>
                <a:srgbClr val="FFFFFF"/>
              </a:highlight>
              <a:latin typeface="Arial"/>
              <a:ea typeface="Arial"/>
              <a:cs typeface="Arial"/>
              <a:sym typeface="Arial"/>
            </a:endParaRPr>
          </a:p>
          <a:p>
            <a:pPr marL="0" lvl="0" indent="0" algn="l" rtl="0">
              <a:spcBef>
                <a:spcPts val="0"/>
              </a:spcBef>
              <a:spcAft>
                <a:spcPts val="0"/>
              </a:spcAft>
              <a:buNone/>
            </a:pPr>
            <a:r>
              <a:rPr lang="en" sz="1700">
                <a:solidFill>
                  <a:srgbClr val="222222"/>
                </a:solidFill>
                <a:highlight>
                  <a:srgbClr val="FFFFFF"/>
                </a:highlight>
                <a:latin typeface="Times New Roman"/>
                <a:ea typeface="Times New Roman"/>
                <a:cs typeface="Times New Roman"/>
                <a:sym typeface="Times New Roman"/>
              </a:rPr>
              <a:t>25 </a:t>
            </a:r>
            <a:r>
              <a:rPr lang="en" sz="1700">
                <a:solidFill>
                  <a:srgbClr val="222222"/>
                </a:solidFill>
                <a:highlight>
                  <a:srgbClr val="FFFF00"/>
                </a:highlight>
                <a:latin typeface="Times New Roman"/>
                <a:ea typeface="Times New Roman"/>
                <a:cs typeface="Times New Roman"/>
                <a:sym typeface="Times New Roman"/>
              </a:rPr>
              <a:t>站在耶穌十字架旁邊的</a:t>
            </a:r>
            <a:r>
              <a:rPr lang="en" sz="1700">
                <a:solidFill>
                  <a:srgbClr val="222222"/>
                </a:solidFill>
                <a:highlight>
                  <a:srgbClr val="FFFFFF"/>
                </a:highlight>
                <a:latin typeface="Times New Roman"/>
                <a:ea typeface="Times New Roman"/>
                <a:cs typeface="Times New Roman"/>
                <a:sym typeface="Times New Roman"/>
              </a:rPr>
              <a:t>，有他母親與他母親的姊妹，並</a:t>
            </a:r>
            <a:r>
              <a:rPr lang="en" sz="1700" u="sng">
                <a:solidFill>
                  <a:srgbClr val="222222"/>
                </a:solidFill>
                <a:highlight>
                  <a:srgbClr val="FFFFFF"/>
                </a:highlight>
                <a:latin typeface="Times New Roman"/>
                <a:ea typeface="Times New Roman"/>
                <a:cs typeface="Times New Roman"/>
                <a:sym typeface="Times New Roman"/>
              </a:rPr>
              <a:t>革羅罷</a:t>
            </a:r>
            <a:r>
              <a:rPr lang="en" sz="1700">
                <a:solidFill>
                  <a:srgbClr val="222222"/>
                </a:solidFill>
                <a:highlight>
                  <a:srgbClr val="FFFFFF"/>
                </a:highlight>
                <a:latin typeface="Times New Roman"/>
                <a:ea typeface="Times New Roman"/>
                <a:cs typeface="Times New Roman"/>
                <a:sym typeface="Times New Roman"/>
              </a:rPr>
              <a:t>的妻子</a:t>
            </a:r>
            <a:r>
              <a:rPr lang="en" sz="1700" u="sng">
                <a:solidFill>
                  <a:srgbClr val="222222"/>
                </a:solidFill>
                <a:highlight>
                  <a:srgbClr val="FFFFFF"/>
                </a:highlight>
                <a:latin typeface="Times New Roman"/>
                <a:ea typeface="Times New Roman"/>
                <a:cs typeface="Times New Roman"/>
                <a:sym typeface="Times New Roman"/>
              </a:rPr>
              <a:t>馬利亞</a:t>
            </a:r>
            <a:r>
              <a:rPr lang="en" sz="1700">
                <a:solidFill>
                  <a:srgbClr val="222222"/>
                </a:solidFill>
                <a:highlight>
                  <a:srgbClr val="FFFFFF"/>
                </a:highlight>
                <a:latin typeface="Times New Roman"/>
                <a:ea typeface="Times New Roman"/>
                <a:cs typeface="Times New Roman"/>
                <a:sym typeface="Times New Roman"/>
              </a:rPr>
              <a:t>和</a:t>
            </a:r>
            <a:r>
              <a:rPr lang="en" sz="1700" u="sng">
                <a:solidFill>
                  <a:srgbClr val="222222"/>
                </a:solidFill>
                <a:highlight>
                  <a:srgbClr val="FFFFFF"/>
                </a:highlight>
                <a:latin typeface="Times New Roman"/>
                <a:ea typeface="Times New Roman"/>
                <a:cs typeface="Times New Roman"/>
                <a:sym typeface="Times New Roman"/>
              </a:rPr>
              <a:t>抹大拉</a:t>
            </a:r>
            <a:r>
              <a:rPr lang="en" sz="1700">
                <a:solidFill>
                  <a:srgbClr val="222222"/>
                </a:solidFill>
                <a:highlight>
                  <a:srgbClr val="FFFFFF"/>
                </a:highlight>
                <a:latin typeface="Times New Roman"/>
                <a:ea typeface="Times New Roman"/>
                <a:cs typeface="Times New Roman"/>
                <a:sym typeface="Times New Roman"/>
              </a:rPr>
              <a:t>的</a:t>
            </a:r>
            <a:r>
              <a:rPr lang="en" sz="1700" u="sng">
                <a:solidFill>
                  <a:srgbClr val="222222"/>
                </a:solidFill>
                <a:highlight>
                  <a:srgbClr val="FFFFFF"/>
                </a:highlight>
                <a:latin typeface="Times New Roman"/>
                <a:ea typeface="Times New Roman"/>
                <a:cs typeface="Times New Roman"/>
                <a:sym typeface="Times New Roman"/>
              </a:rPr>
              <a:t>馬利亞</a:t>
            </a:r>
            <a:r>
              <a:rPr lang="en" sz="1700">
                <a:solidFill>
                  <a:srgbClr val="222222"/>
                </a:solidFill>
                <a:highlight>
                  <a:srgbClr val="FFFFFF"/>
                </a:highlight>
                <a:latin typeface="Times New Roman"/>
                <a:ea typeface="Times New Roman"/>
                <a:cs typeface="Times New Roman"/>
                <a:sym typeface="Times New Roman"/>
              </a:rPr>
              <a:t>。(</a:t>
            </a:r>
            <a:r>
              <a:rPr lang="en" sz="1700">
                <a:solidFill>
                  <a:srgbClr val="222222"/>
                </a:solidFill>
                <a:highlight>
                  <a:srgbClr val="FFFFFF"/>
                </a:highlight>
                <a:latin typeface="Arial"/>
                <a:ea typeface="Arial"/>
                <a:cs typeface="Arial"/>
                <a:sym typeface="Arial"/>
              </a:rPr>
              <a:t>約翰福音19:25-27)</a:t>
            </a:r>
            <a:endParaRPr sz="1700">
              <a:solidFill>
                <a:srgbClr val="222222"/>
              </a:solidFill>
              <a:highlight>
                <a:srgbClr val="FFFFFF"/>
              </a:highlight>
              <a:latin typeface="Arial"/>
              <a:ea typeface="Arial"/>
              <a:cs typeface="Arial"/>
              <a:sym typeface="Arial"/>
            </a:endParaRPr>
          </a:p>
          <a:p>
            <a:pPr marL="0" lvl="0" indent="0" algn="l" rtl="0">
              <a:spcBef>
                <a:spcPts val="0"/>
              </a:spcBef>
              <a:spcAft>
                <a:spcPts val="0"/>
              </a:spcAft>
              <a:buNone/>
            </a:pPr>
            <a:endParaRPr sz="1700">
              <a:solidFill>
                <a:srgbClr val="222222"/>
              </a:solidFill>
              <a:highlight>
                <a:srgbClr val="FFFFFF"/>
              </a:highlight>
              <a:latin typeface="Arial"/>
              <a:ea typeface="Arial"/>
              <a:cs typeface="Arial"/>
              <a:sym typeface="Arial"/>
            </a:endParaRPr>
          </a:p>
          <a:p>
            <a:pPr marL="457200" lvl="0" indent="-298450" algn="l" rtl="0">
              <a:spcBef>
                <a:spcPts val="1000"/>
              </a:spcBef>
              <a:spcAft>
                <a:spcPts val="0"/>
              </a:spcAft>
              <a:buClr>
                <a:srgbClr val="000000"/>
              </a:buClr>
              <a:buSzPts val="1100"/>
              <a:buFont typeface="Arial"/>
              <a:buChar char="●"/>
            </a:pPr>
            <a:r>
              <a:rPr lang="en" sz="1700">
                <a:solidFill>
                  <a:schemeClr val="dk1"/>
                </a:solidFill>
              </a:rPr>
              <a:t>抹大拉的馬利亞和一群婦女卻沒有離棄祂。她十分愛她的主，從十架到墳墓，她步步守著，她希望陪著主，安慰主在十字架上所受的痛苦。</a:t>
            </a:r>
            <a:endParaRPr sz="1700">
              <a:solidFill>
                <a:schemeClr val="dk1"/>
              </a:solidFill>
            </a:endParaRPr>
          </a:p>
          <a:p>
            <a:pPr marL="457200" lvl="0" indent="-298450" algn="l" rtl="0">
              <a:spcBef>
                <a:spcPts val="0"/>
              </a:spcBef>
              <a:spcAft>
                <a:spcPts val="0"/>
              </a:spcAft>
              <a:buClr>
                <a:srgbClr val="000000"/>
              </a:buClr>
              <a:buSzPts val="1100"/>
              <a:buFont typeface="Arial"/>
              <a:buChar char="●"/>
            </a:pPr>
            <a:r>
              <a:rPr lang="en" sz="1700">
                <a:solidFill>
                  <a:schemeClr val="dk1"/>
                </a:solidFill>
              </a:rPr>
              <a:t>當主被埋葬時，她也在場，其他人都離開了，她堅守在墳墓旁，對著墳墓坐著。她對主的愛是無可取代的。</a:t>
            </a:r>
            <a:endParaRPr sz="1700">
              <a:solidFill>
                <a:schemeClr val="dk1"/>
              </a:solidFill>
            </a:endParaRPr>
          </a:p>
          <a:p>
            <a:pPr marL="0" lvl="0" indent="0" algn="l" rtl="0">
              <a:spcBef>
                <a:spcPts val="1000"/>
              </a:spcBef>
              <a:spcAft>
                <a:spcPts val="0"/>
              </a:spcAft>
              <a:buNone/>
            </a:pPr>
            <a:endParaRPr sz="1700">
              <a:solidFill>
                <a:schemeClr val="dk1"/>
              </a:solidFill>
              <a:highlight>
                <a:srgbClr val="FFFF00"/>
              </a:highlight>
            </a:endParaRPr>
          </a:p>
          <a:p>
            <a:pPr marL="0" lvl="0" indent="0" algn="l" rtl="0">
              <a:spcBef>
                <a:spcPts val="0"/>
              </a:spcBef>
              <a:spcAft>
                <a:spcPts val="0"/>
              </a:spcAft>
              <a:buNone/>
            </a:pPr>
            <a:endParaRPr sz="1700">
              <a:solidFill>
                <a:schemeClr val="dk1"/>
              </a:solidFill>
            </a:endParaRPr>
          </a:p>
          <a:p>
            <a:pPr marL="0" lvl="0" indent="0" algn="l" rtl="0">
              <a:spcBef>
                <a:spcPts val="0"/>
              </a:spcBef>
              <a:spcAft>
                <a:spcPts val="0"/>
              </a:spcAft>
              <a:buNone/>
            </a:pPr>
            <a:endParaRPr sz="1700">
              <a:solidFill>
                <a:schemeClr val="dk1"/>
              </a:solidFill>
            </a:endParaRPr>
          </a:p>
          <a:p>
            <a:pPr marL="0" lvl="0" indent="0" algn="l" rtl="0">
              <a:spcBef>
                <a:spcPts val="1000"/>
              </a:spcBef>
              <a:spcAft>
                <a:spcPts val="1000"/>
              </a:spcAft>
              <a:buNone/>
            </a:pPr>
            <a:endParaRPr sz="1700">
              <a:solidFill>
                <a:schemeClr val="dk1"/>
              </a:solidFill>
            </a:endParaRPr>
          </a:p>
        </p:txBody>
      </p:sp>
      <p:sp>
        <p:nvSpPr>
          <p:cNvPr id="352" name="Google Shape;352;p53"/>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38</a:t>
            </a:fld>
            <a:endParaRPr/>
          </a:p>
        </p:txBody>
      </p:sp>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Shape 356"/>
        <p:cNvGrpSpPr/>
        <p:nvPr/>
      </p:nvGrpSpPr>
      <p:grpSpPr>
        <a:xfrm>
          <a:off x="0" y="0"/>
          <a:ext cx="0" cy="0"/>
          <a:chOff x="0" y="0"/>
          <a:chExt cx="0" cy="0"/>
        </a:xfrm>
      </p:grpSpPr>
      <p:sp>
        <p:nvSpPr>
          <p:cNvPr id="357" name="Google Shape;357;p54"/>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第一位見證主復活的女人</a:t>
            </a:r>
            <a:endParaRPr>
              <a:latin typeface="Playfair Display"/>
              <a:ea typeface="Playfair Display"/>
              <a:cs typeface="Playfair Display"/>
              <a:sym typeface="Playfair Display"/>
            </a:endParaRPr>
          </a:p>
        </p:txBody>
      </p:sp>
      <p:sp>
        <p:nvSpPr>
          <p:cNvPr id="358" name="Google Shape;358;p54"/>
          <p:cNvSpPr txBox="1">
            <a:spLocks noGrp="1"/>
          </p:cNvSpPr>
          <p:nvPr>
            <p:ph type="body" idx="1"/>
          </p:nvPr>
        </p:nvSpPr>
        <p:spPr>
          <a:xfrm>
            <a:off x="552450" y="1277750"/>
            <a:ext cx="7852200" cy="3865800"/>
          </a:xfrm>
          <a:prstGeom prst="rect">
            <a:avLst/>
          </a:prstGeom>
        </p:spPr>
        <p:txBody>
          <a:bodyPr spcFirstLastPara="1" wrap="square" lIns="0" tIns="0" rIns="0" bIns="0" anchor="t" anchorCtr="0">
            <a:noAutofit/>
          </a:bodyPr>
          <a:lstStyle/>
          <a:p>
            <a:pPr marL="0" marR="0" lvl="0" indent="0" algn="l" rtl="0">
              <a:lnSpc>
                <a:spcPct val="115000"/>
              </a:lnSpc>
              <a:spcBef>
                <a:spcPts val="1000"/>
              </a:spcBef>
              <a:spcAft>
                <a:spcPts val="0"/>
              </a:spcAft>
              <a:buNone/>
            </a:pPr>
            <a:r>
              <a:rPr lang="en" sz="1700" b="1">
                <a:solidFill>
                  <a:schemeClr val="dk1"/>
                </a:solidFill>
                <a:latin typeface="Inter"/>
                <a:ea typeface="Inter"/>
                <a:cs typeface="Inter"/>
                <a:sym typeface="Inter"/>
              </a:rPr>
              <a:t>馬可福音16:9-11</a:t>
            </a:r>
            <a:endParaRPr sz="1700" b="1">
              <a:solidFill>
                <a:schemeClr val="dk1"/>
              </a:solidFill>
              <a:latin typeface="Inter"/>
              <a:ea typeface="Inter"/>
              <a:cs typeface="Inter"/>
              <a:sym typeface="Inter"/>
            </a:endParaRPr>
          </a:p>
          <a:p>
            <a:pPr marL="0" marR="0" lvl="0" indent="0" algn="l" rtl="0">
              <a:lnSpc>
                <a:spcPct val="115000"/>
              </a:lnSpc>
              <a:spcBef>
                <a:spcPts val="1000"/>
              </a:spcBef>
              <a:spcAft>
                <a:spcPts val="0"/>
              </a:spcAft>
              <a:buNone/>
            </a:pPr>
            <a:r>
              <a:rPr lang="en" sz="1700">
                <a:solidFill>
                  <a:schemeClr val="dk1"/>
                </a:solidFill>
              </a:rPr>
              <a:t>在七日的第一日清早，</a:t>
            </a:r>
            <a:r>
              <a:rPr lang="en" sz="1700">
                <a:solidFill>
                  <a:schemeClr val="dk1"/>
                </a:solidFill>
                <a:highlight>
                  <a:srgbClr val="FFFF00"/>
                </a:highlight>
              </a:rPr>
              <a:t>耶穌復活了，就先向抹大拉的馬利亞顯現，</a:t>
            </a:r>
            <a:r>
              <a:rPr lang="en" sz="1700">
                <a:solidFill>
                  <a:schemeClr val="dk1"/>
                </a:solidFill>
              </a:rPr>
              <a:t>耶穌從她身上曾趕出七個鬼。他去告訴那向來跟隨耶穌的人，</a:t>
            </a:r>
            <a:r>
              <a:rPr lang="en" sz="1700">
                <a:solidFill>
                  <a:schemeClr val="dk1"/>
                </a:solidFill>
                <a:highlight>
                  <a:srgbClr val="FFFF00"/>
                </a:highlight>
              </a:rPr>
              <a:t>那時他們正哀慟哭泣。11 他們聽見耶穌活了，被馬利亞看見，卻是不信。</a:t>
            </a:r>
            <a:endParaRPr sz="1700">
              <a:solidFill>
                <a:schemeClr val="dk1"/>
              </a:solidFill>
              <a:highlight>
                <a:srgbClr val="FFFF00"/>
              </a:highlight>
            </a:endParaRPr>
          </a:p>
          <a:p>
            <a:pPr marL="0" lvl="0" indent="0" algn="l" rtl="0">
              <a:spcBef>
                <a:spcPts val="1000"/>
              </a:spcBef>
              <a:spcAft>
                <a:spcPts val="0"/>
              </a:spcAft>
              <a:buNone/>
            </a:pPr>
            <a:r>
              <a:rPr lang="en" sz="1700" b="1">
                <a:solidFill>
                  <a:schemeClr val="dk1"/>
                </a:solidFill>
                <a:latin typeface="Inter"/>
                <a:ea typeface="Inter"/>
                <a:cs typeface="Inter"/>
                <a:sym typeface="Inter"/>
              </a:rPr>
              <a:t>路加福音24:9-12</a:t>
            </a:r>
            <a:endParaRPr sz="1700" b="1">
              <a:solidFill>
                <a:schemeClr val="dk1"/>
              </a:solidFill>
              <a:latin typeface="Inter"/>
              <a:ea typeface="Inter"/>
              <a:cs typeface="Inter"/>
              <a:sym typeface="Inter"/>
            </a:endParaRPr>
          </a:p>
          <a:p>
            <a:pPr marL="0" lvl="0" indent="0" algn="l" rtl="0">
              <a:spcBef>
                <a:spcPts val="1000"/>
              </a:spcBef>
              <a:spcAft>
                <a:spcPts val="0"/>
              </a:spcAft>
              <a:buNone/>
            </a:pPr>
            <a:r>
              <a:rPr lang="en" sz="1700">
                <a:solidFill>
                  <a:schemeClr val="dk1"/>
                </a:solidFill>
              </a:rPr>
              <a:t>9 她們從墳墓回去，把這一切的事告訴十一個使徒和其餘各人。 10 </a:t>
            </a:r>
            <a:r>
              <a:rPr lang="en" sz="1700">
                <a:solidFill>
                  <a:schemeClr val="dk1"/>
                </a:solidFill>
                <a:highlight>
                  <a:srgbClr val="FFFF00"/>
                </a:highlight>
              </a:rPr>
              <a:t>把這些事告訴使徒的，有抹大拉的馬利亞、約亞拿、雅各的母親馬利亞，以及其他跟她們在一起的婦女。</a:t>
            </a:r>
            <a:r>
              <a:rPr lang="en" sz="1700">
                <a:solidFill>
                  <a:schemeClr val="dk1"/>
                </a:solidFill>
              </a:rPr>
              <a:t>11 </a:t>
            </a:r>
            <a:r>
              <a:rPr lang="en" sz="1700">
                <a:solidFill>
                  <a:schemeClr val="dk1"/>
                </a:solidFill>
                <a:highlight>
                  <a:srgbClr val="FFFF00"/>
                </a:highlight>
              </a:rPr>
              <a:t>這些話在使徒看來似乎是胡說的，所以他們不相信那些婦女。</a:t>
            </a:r>
            <a:r>
              <a:rPr lang="en" sz="1700">
                <a:solidFill>
                  <a:schemeClr val="dk1"/>
                </a:solidFill>
              </a:rPr>
              <a:t> 12 彼得卻起來，跑到墳墓那裏，俯身往裏看，見到那裏只有細麻布，就回去了，對所發生的事</a:t>
            </a:r>
            <a:r>
              <a:rPr lang="en" sz="1700">
                <a:solidFill>
                  <a:schemeClr val="dk1"/>
                </a:solidFill>
                <a:highlight>
                  <a:srgbClr val="FFFF00"/>
                </a:highlight>
              </a:rPr>
              <a:t>感到驚奇</a:t>
            </a:r>
            <a:r>
              <a:rPr lang="en" sz="1700">
                <a:solidFill>
                  <a:schemeClr val="dk1"/>
                </a:solidFill>
              </a:rPr>
              <a:t>。</a:t>
            </a: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0"/>
              </a:spcBef>
              <a:spcAft>
                <a:spcPts val="0"/>
              </a:spcAft>
              <a:buNone/>
            </a:pPr>
            <a:endParaRPr sz="1700">
              <a:solidFill>
                <a:schemeClr val="dk1"/>
              </a:solidFill>
            </a:endParaRPr>
          </a:p>
        </p:txBody>
      </p:sp>
      <p:sp>
        <p:nvSpPr>
          <p:cNvPr id="359" name="Google Shape;359;p54"/>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39</a:t>
            </a:fld>
            <a:endParaRPr/>
          </a:p>
        </p:txBody>
      </p:sp>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sp>
        <p:nvSpPr>
          <p:cNvPr id="364" name="Google Shape;364;p55"/>
          <p:cNvSpPr txBox="1">
            <a:spLocks noGrp="1"/>
          </p:cNvSpPr>
          <p:nvPr>
            <p:ph type="title"/>
          </p:nvPr>
        </p:nvSpPr>
        <p:spPr>
          <a:xfrm>
            <a:off x="855300" y="748950"/>
            <a:ext cx="45495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向抹大拉馬利亞顯現</a:t>
            </a:r>
            <a:endParaRPr>
              <a:latin typeface="Playfair Display"/>
              <a:ea typeface="Playfair Display"/>
              <a:cs typeface="Playfair Display"/>
              <a:sym typeface="Playfair Display"/>
            </a:endParaRPr>
          </a:p>
        </p:txBody>
      </p:sp>
      <p:sp>
        <p:nvSpPr>
          <p:cNvPr id="365" name="Google Shape;365;p55"/>
          <p:cNvSpPr txBox="1">
            <a:spLocks noGrp="1"/>
          </p:cNvSpPr>
          <p:nvPr>
            <p:ph type="body" idx="1"/>
          </p:nvPr>
        </p:nvSpPr>
        <p:spPr>
          <a:xfrm>
            <a:off x="855300" y="1658748"/>
            <a:ext cx="4549500" cy="30339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1700" b="1">
                <a:solidFill>
                  <a:schemeClr val="dk1"/>
                </a:solidFill>
                <a:latin typeface="Inter"/>
                <a:ea typeface="Inter"/>
                <a:cs typeface="Inter"/>
                <a:sym typeface="Inter"/>
              </a:rPr>
              <a:t>11 馬利亞卻站在墳墓外面哭，哭的時候，低頭往墳墓裏看， 12 就見兩個天使，穿着白衣，在安放耶穌身體的地方坐着，一個在頭，一個在腳。</a:t>
            </a:r>
            <a:endParaRPr sz="1700" b="1">
              <a:solidFill>
                <a:schemeClr val="dk1"/>
              </a:solidFill>
              <a:latin typeface="Inter"/>
              <a:ea typeface="Inter"/>
              <a:cs typeface="Inter"/>
              <a:sym typeface="Inter"/>
            </a:endParaRPr>
          </a:p>
          <a:p>
            <a:pPr marL="0" lvl="0" indent="0" algn="l" rtl="0">
              <a:spcBef>
                <a:spcPts val="0"/>
              </a:spcBef>
              <a:spcAft>
                <a:spcPts val="0"/>
              </a:spcAft>
              <a:buNone/>
            </a:pPr>
            <a:r>
              <a:rPr lang="en" sz="1700" b="1">
                <a:solidFill>
                  <a:schemeClr val="dk1"/>
                </a:solidFill>
                <a:latin typeface="Inter"/>
                <a:ea typeface="Inter"/>
                <a:cs typeface="Inter"/>
                <a:sym typeface="Inter"/>
              </a:rPr>
              <a:t>13 天使對她說：「婦人，你為甚麼哭？」</a:t>
            </a:r>
            <a:endParaRPr sz="1700">
              <a:solidFill>
                <a:schemeClr val="dk1"/>
              </a:solidFill>
            </a:endParaRPr>
          </a:p>
          <a:p>
            <a:pPr marL="0" lvl="0" indent="0" algn="l" rtl="0">
              <a:spcBef>
                <a:spcPts val="0"/>
              </a:spcBef>
              <a:spcAft>
                <a:spcPts val="0"/>
              </a:spcAft>
              <a:buNone/>
            </a:pPr>
            <a:r>
              <a:rPr lang="en" sz="1700">
                <a:solidFill>
                  <a:schemeClr val="dk1"/>
                </a:solidFill>
              </a:rPr>
              <a:t>她說：「因為有人把我主挪了去，我不知道放在哪裏。」 14 說了這話，就轉過身來，看見耶穌站在那裏，卻不知道是耶穌。</a:t>
            </a:r>
            <a:endParaRPr sz="1700">
              <a:solidFill>
                <a:schemeClr val="dk1"/>
              </a:solidFill>
            </a:endParaRPr>
          </a:p>
          <a:p>
            <a:pPr marL="0" lvl="0" indent="0" algn="l" rtl="0">
              <a:spcBef>
                <a:spcPts val="0"/>
              </a:spcBef>
              <a:spcAft>
                <a:spcPts val="0"/>
              </a:spcAft>
              <a:buNone/>
            </a:pPr>
            <a:endParaRPr sz="1700">
              <a:solidFill>
                <a:schemeClr val="dk1"/>
              </a:solidFill>
            </a:endParaRPr>
          </a:p>
          <a:p>
            <a:pPr marL="0" lvl="0" indent="0" algn="l" rtl="0">
              <a:spcBef>
                <a:spcPts val="600"/>
              </a:spcBef>
              <a:spcAft>
                <a:spcPts val="600"/>
              </a:spcAft>
              <a:buClr>
                <a:schemeClr val="dk1"/>
              </a:buClr>
              <a:buSzPts val="1100"/>
              <a:buFont typeface="Arial"/>
              <a:buNone/>
            </a:pPr>
            <a:endParaRPr sz="1700">
              <a:solidFill>
                <a:schemeClr val="accent4"/>
              </a:solidFill>
            </a:endParaRPr>
          </a:p>
        </p:txBody>
      </p:sp>
      <p:sp>
        <p:nvSpPr>
          <p:cNvPr id="366" name="Google Shape;366;p55"/>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40</a:t>
            </a:fld>
            <a:endParaRPr/>
          </a:p>
        </p:txBody>
      </p:sp>
      <p:pic>
        <p:nvPicPr>
          <p:cNvPr id="367" name="Google Shape;367;p55"/>
          <p:cNvPicPr preferRelativeResize="0"/>
          <p:nvPr/>
        </p:nvPicPr>
        <p:blipFill rotWithShape="1">
          <a:blip r:embed="rId3">
            <a:alphaModFix/>
          </a:blip>
          <a:srcRect l="11638" r="11638"/>
          <a:stretch/>
        </p:blipFill>
        <p:spPr>
          <a:xfrm>
            <a:off x="5777475" y="0"/>
            <a:ext cx="3366525" cy="5143500"/>
          </a:xfrm>
          <a:prstGeom prst="rect">
            <a:avLst/>
          </a:prstGeom>
          <a:noFill/>
          <a:ln>
            <a:noFill/>
          </a:ln>
        </p:spPr>
      </p:pic>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Shape 371"/>
        <p:cNvGrpSpPr/>
        <p:nvPr/>
      </p:nvGrpSpPr>
      <p:grpSpPr>
        <a:xfrm>
          <a:off x="0" y="0"/>
          <a:ext cx="0" cy="0"/>
          <a:chOff x="0" y="0"/>
          <a:chExt cx="0" cy="0"/>
        </a:xfrm>
      </p:grpSpPr>
      <p:sp>
        <p:nvSpPr>
          <p:cNvPr id="372" name="Google Shape;372;p56"/>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向抹大拉馬利亞顯現</a:t>
            </a:r>
            <a:endParaRPr>
              <a:latin typeface="Playfair Display"/>
              <a:ea typeface="Playfair Display"/>
              <a:cs typeface="Playfair Display"/>
              <a:sym typeface="Playfair Display"/>
            </a:endParaRPr>
          </a:p>
        </p:txBody>
      </p:sp>
      <p:sp>
        <p:nvSpPr>
          <p:cNvPr id="373" name="Google Shape;373;p56"/>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 sz="1700">
                <a:solidFill>
                  <a:schemeClr val="dk1"/>
                </a:solidFill>
              </a:rPr>
              <a:t>15 耶穌問她說：「婦人，為甚麼哭？你找誰呢？」馬利亞以為是看園的，就對他說：「先生，若是你把他移了去，</a:t>
            </a:r>
            <a:r>
              <a:rPr lang="en" sz="1700">
                <a:solidFill>
                  <a:schemeClr val="dk1"/>
                </a:solidFill>
                <a:highlight>
                  <a:srgbClr val="FFFF00"/>
                </a:highlight>
              </a:rPr>
              <a:t>請告訴我你把他放在哪裏，我便去取他。</a:t>
            </a:r>
            <a:r>
              <a:rPr lang="en" sz="1700">
                <a:solidFill>
                  <a:schemeClr val="dk1"/>
                </a:solidFill>
              </a:rPr>
              <a:t>」16 </a:t>
            </a:r>
            <a:r>
              <a:rPr lang="en" sz="1700">
                <a:solidFill>
                  <a:schemeClr val="dk1"/>
                </a:solidFill>
                <a:highlight>
                  <a:srgbClr val="FFFF00"/>
                </a:highlight>
              </a:rPr>
              <a:t>耶穌說：「馬利亞！」馬利亞就轉過來，用希伯來話對他說：「拉波尼！」</a:t>
            </a:r>
            <a:r>
              <a:rPr lang="en" sz="1700">
                <a:solidFill>
                  <a:schemeClr val="dk1"/>
                </a:solidFill>
              </a:rPr>
              <a:t>（拉波尼就是夫子的意思。）17 耶穌說：「不要摸我，因我還沒有升上去見我的父。你往我弟兄那裏去，告訴他們說：我要升上去見我的父，也是你們的父；見我的神，也是你們的神。」18 抹大拉的馬利亞就去告訴門徒說：「</a:t>
            </a:r>
            <a:r>
              <a:rPr lang="en" sz="1700">
                <a:solidFill>
                  <a:schemeClr val="dk1"/>
                </a:solidFill>
                <a:highlight>
                  <a:srgbClr val="FFFF00"/>
                </a:highlight>
              </a:rPr>
              <a:t>我已經看見了主</a:t>
            </a:r>
            <a:r>
              <a:rPr lang="en" sz="1700">
                <a:solidFill>
                  <a:schemeClr val="dk1"/>
                </a:solidFill>
              </a:rPr>
              <a:t>！」她又將主對她說的這話告訴他們。</a:t>
            </a:r>
            <a:endParaRPr sz="1700">
              <a:solidFill>
                <a:schemeClr val="dk1"/>
              </a:solidFill>
            </a:endParaRPr>
          </a:p>
          <a:p>
            <a:pPr marL="0" lvl="0" indent="0" algn="l" rtl="0">
              <a:spcBef>
                <a:spcPts val="0"/>
              </a:spcBef>
              <a:spcAft>
                <a:spcPts val="0"/>
              </a:spcAft>
              <a:buNone/>
            </a:pPr>
            <a:r>
              <a:rPr lang="en" sz="1700">
                <a:solidFill>
                  <a:schemeClr val="dk1"/>
                </a:solidFill>
              </a:rPr>
              <a:t>19 </a:t>
            </a:r>
            <a:r>
              <a:rPr lang="en" sz="1700">
                <a:solidFill>
                  <a:schemeClr val="dk1"/>
                </a:solidFill>
                <a:highlight>
                  <a:srgbClr val="FFFF00"/>
                </a:highlight>
              </a:rPr>
              <a:t>那日（就是七日的第一日）晚上，門徒所在的地方，因怕猶太人，門都關了。耶穌來站在當中，對他們說：「願你們平安！」</a:t>
            </a:r>
            <a:endParaRPr sz="1700">
              <a:solidFill>
                <a:schemeClr val="dk1"/>
              </a:solidFill>
              <a:highlight>
                <a:srgbClr val="FFFF00"/>
              </a:highlight>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0"/>
              </a:spcBef>
              <a:spcAft>
                <a:spcPts val="0"/>
              </a:spcAft>
              <a:buNone/>
            </a:pPr>
            <a:endParaRPr sz="1700">
              <a:solidFill>
                <a:schemeClr val="dk1"/>
              </a:solidFill>
            </a:endParaRPr>
          </a:p>
          <a:p>
            <a:pPr marL="0" marR="0" lvl="0" indent="0" algn="l" rtl="0">
              <a:lnSpc>
                <a:spcPct val="115000"/>
              </a:lnSpc>
              <a:spcBef>
                <a:spcPts val="0"/>
              </a:spcBef>
              <a:spcAft>
                <a:spcPts val="0"/>
              </a:spcAft>
              <a:buNone/>
            </a:pPr>
            <a:endParaRPr sz="1700">
              <a:solidFill>
                <a:schemeClr val="dk1"/>
              </a:solidFill>
            </a:endParaRPr>
          </a:p>
        </p:txBody>
      </p:sp>
      <p:sp>
        <p:nvSpPr>
          <p:cNvPr id="374" name="Google Shape;374;p56"/>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41</a:t>
            </a:fld>
            <a:endParaRPr/>
          </a:p>
        </p:txBody>
      </p:sp>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Shape 378"/>
        <p:cNvGrpSpPr/>
        <p:nvPr/>
      </p:nvGrpSpPr>
      <p:grpSpPr>
        <a:xfrm>
          <a:off x="0" y="0"/>
          <a:ext cx="0" cy="0"/>
          <a:chOff x="0" y="0"/>
          <a:chExt cx="0" cy="0"/>
        </a:xfrm>
      </p:grpSpPr>
      <p:sp>
        <p:nvSpPr>
          <p:cNvPr id="379" name="Google Shape;379;p57"/>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spcBef>
                <a:spcPts val="0"/>
              </a:spcBef>
              <a:spcAft>
                <a:spcPts val="0"/>
              </a:spcAft>
              <a:buNone/>
            </a:pPr>
            <a:r>
              <a:rPr lang="en">
                <a:latin typeface="Playfair Display"/>
                <a:ea typeface="Playfair Display"/>
                <a:cs typeface="Playfair Display"/>
                <a:sym typeface="Playfair Display"/>
              </a:rPr>
              <a:t>向抹大拉馬利亞顯現</a:t>
            </a:r>
            <a:endParaRPr>
              <a:latin typeface="Playfair Display"/>
              <a:ea typeface="Playfair Display"/>
              <a:cs typeface="Playfair Display"/>
              <a:sym typeface="Playfair Display"/>
            </a:endParaRPr>
          </a:p>
        </p:txBody>
      </p:sp>
      <p:sp>
        <p:nvSpPr>
          <p:cNvPr id="380" name="Google Shape;380;p57"/>
          <p:cNvSpPr txBox="1">
            <a:spLocks noGrp="1"/>
          </p:cNvSpPr>
          <p:nvPr>
            <p:ph type="body" idx="1"/>
          </p:nvPr>
        </p:nvSpPr>
        <p:spPr>
          <a:xfrm>
            <a:off x="552450" y="1277750"/>
            <a:ext cx="7852200" cy="3396000"/>
          </a:xfrm>
          <a:prstGeom prst="rect">
            <a:avLst/>
          </a:prstGeom>
        </p:spPr>
        <p:txBody>
          <a:bodyPr spcFirstLastPara="1" wrap="square" lIns="0" tIns="0" rIns="0" bIns="0" anchor="t" anchorCtr="0">
            <a:noAutofit/>
          </a:bodyPr>
          <a:lstStyle/>
          <a:p>
            <a:pPr marL="457200" lvl="0" indent="-298450" algn="l" rtl="0">
              <a:spcBef>
                <a:spcPts val="1000"/>
              </a:spcBef>
              <a:spcAft>
                <a:spcPts val="0"/>
              </a:spcAft>
              <a:buClr>
                <a:srgbClr val="000000"/>
              </a:buClr>
              <a:buSzPts val="1100"/>
              <a:buFont typeface="Arial"/>
              <a:buChar char="●"/>
            </a:pPr>
            <a:r>
              <a:rPr lang="en" sz="1700">
                <a:solidFill>
                  <a:schemeClr val="dk1"/>
                </a:solidFill>
              </a:rPr>
              <a:t>抹大拉的馬利亞是最後一個離開十字架的人，卻是第一個來到主墳墓前的人。當她看見石頭從墳墓挪開，以為有人把主的身體挪走了。其實石頭滾開不是為了耶穌可以出來。而是為了人可以進去看。</a:t>
            </a:r>
            <a:endParaRPr sz="1700">
              <a:solidFill>
                <a:schemeClr val="dk1"/>
              </a:solidFill>
            </a:endParaRPr>
          </a:p>
          <a:p>
            <a:pPr marL="457200" lvl="0" indent="-298450" algn="l" rtl="0">
              <a:spcBef>
                <a:spcPts val="0"/>
              </a:spcBef>
              <a:spcAft>
                <a:spcPts val="0"/>
              </a:spcAft>
              <a:buClr>
                <a:srgbClr val="000000"/>
              </a:buClr>
              <a:buSzPts val="1100"/>
              <a:buFont typeface="Arial"/>
              <a:buChar char="●"/>
            </a:pPr>
            <a:r>
              <a:rPr lang="en" sz="1700">
                <a:solidFill>
                  <a:schemeClr val="dk1"/>
                </a:solidFill>
              </a:rPr>
              <a:t>看見主自己，馬利亞仍以為是管園的，直到她聽到主叫她的聲音：「馬利亞！」她認出是主，立刻跪在復活主的面前呼喊：「拉波尼！」。馬利亞成為第一位見證主復活的人。</a:t>
            </a:r>
            <a:endParaRPr sz="1700">
              <a:solidFill>
                <a:schemeClr val="dk1"/>
              </a:solidFill>
            </a:endParaRPr>
          </a:p>
          <a:p>
            <a:pPr marL="457200" lvl="0" indent="-298450" algn="l" rtl="0">
              <a:spcBef>
                <a:spcPts val="0"/>
              </a:spcBef>
              <a:spcAft>
                <a:spcPts val="0"/>
              </a:spcAft>
              <a:buClr>
                <a:srgbClr val="000000"/>
              </a:buClr>
              <a:buSzPts val="1100"/>
              <a:buFont typeface="Arial"/>
              <a:buChar char="●"/>
            </a:pPr>
            <a:r>
              <a:rPr lang="en" sz="1700">
                <a:solidFill>
                  <a:schemeClr val="dk1"/>
                </a:solidFill>
              </a:rPr>
              <a:t>她情不自禁想上前摸主，可是主禁止她，可能希望她不再以感情，不再憑眼見，乃用信心仰望主，在靈裡與主更親密相交。</a:t>
            </a:r>
            <a:endParaRPr sz="1700">
              <a:solidFill>
                <a:schemeClr val="dk1"/>
              </a:solidFill>
            </a:endParaRPr>
          </a:p>
          <a:p>
            <a:pPr marL="457200" lvl="0" indent="-298450" algn="l" rtl="0">
              <a:spcBef>
                <a:spcPts val="0"/>
              </a:spcBef>
              <a:spcAft>
                <a:spcPts val="0"/>
              </a:spcAft>
              <a:buClr>
                <a:srgbClr val="000000"/>
              </a:buClr>
              <a:buSzPts val="1100"/>
              <a:buFont typeface="Times New Roman"/>
              <a:buChar char="●"/>
            </a:pPr>
            <a:r>
              <a:rPr lang="en" sz="1700">
                <a:solidFill>
                  <a:schemeClr val="dk1"/>
                </a:solidFill>
              </a:rPr>
              <a:t>雖然這是在聖經中最後提到她 , 但是我們猜測她可能與使徒在一起，等候所應許的聖靈到來 ( 使徒行傳 1:14) 。</a:t>
            </a: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1000"/>
              </a:spcBef>
              <a:spcAft>
                <a:spcPts val="0"/>
              </a:spcAft>
              <a:buNone/>
            </a:pPr>
            <a:endParaRPr sz="1700">
              <a:solidFill>
                <a:schemeClr val="dk1"/>
              </a:solidFill>
            </a:endParaRPr>
          </a:p>
          <a:p>
            <a:pPr marL="0" marR="0" lvl="0" indent="0" algn="l" rtl="0">
              <a:lnSpc>
                <a:spcPct val="115000"/>
              </a:lnSpc>
              <a:spcBef>
                <a:spcPts val="0"/>
              </a:spcBef>
              <a:spcAft>
                <a:spcPts val="0"/>
              </a:spcAft>
              <a:buNone/>
            </a:pPr>
            <a:endParaRPr sz="1700">
              <a:solidFill>
                <a:schemeClr val="dk1"/>
              </a:solidFill>
            </a:endParaRPr>
          </a:p>
          <a:p>
            <a:pPr marL="0" marR="0" lvl="0" indent="0" algn="l" rtl="0">
              <a:lnSpc>
                <a:spcPct val="115000"/>
              </a:lnSpc>
              <a:spcBef>
                <a:spcPts val="0"/>
              </a:spcBef>
              <a:spcAft>
                <a:spcPts val="0"/>
              </a:spcAft>
              <a:buNone/>
            </a:pPr>
            <a:endParaRPr sz="1700">
              <a:solidFill>
                <a:schemeClr val="dk1"/>
              </a:solidFill>
            </a:endParaRPr>
          </a:p>
        </p:txBody>
      </p:sp>
      <p:sp>
        <p:nvSpPr>
          <p:cNvPr id="381" name="Google Shape;381;p57"/>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42</a:t>
            </a:fld>
            <a:endParaRPr/>
          </a:p>
        </p:txBody>
      </p:sp>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bg>
      <p:bgPr>
        <a:solidFill>
          <a:schemeClr val="accent3"/>
        </a:solidFill>
        <a:effectLst/>
      </p:bgPr>
    </p:bg>
    <p:spTree>
      <p:nvGrpSpPr>
        <p:cNvPr id="1" name="Shape 385"/>
        <p:cNvGrpSpPr/>
        <p:nvPr/>
      </p:nvGrpSpPr>
      <p:grpSpPr>
        <a:xfrm>
          <a:off x="0" y="0"/>
          <a:ext cx="0" cy="0"/>
          <a:chOff x="0" y="0"/>
          <a:chExt cx="0" cy="0"/>
        </a:xfrm>
      </p:grpSpPr>
      <p:sp>
        <p:nvSpPr>
          <p:cNvPr id="386" name="Google Shape;386;p58"/>
          <p:cNvSpPr txBox="1">
            <a:spLocks noGrp="1"/>
          </p:cNvSpPr>
          <p:nvPr>
            <p:ph type="ctrTitle" idx="4294967295"/>
          </p:nvPr>
        </p:nvSpPr>
        <p:spPr>
          <a:xfrm>
            <a:off x="685800" y="544590"/>
            <a:ext cx="4017000" cy="455700"/>
          </a:xfrm>
          <a:prstGeom prst="rect">
            <a:avLst/>
          </a:prstGeom>
        </p:spPr>
        <p:txBody>
          <a:bodyPr spcFirstLastPara="1" wrap="square" lIns="0" tIns="0" rIns="0" bIns="0" anchor="b" anchorCtr="0">
            <a:noAutofit/>
          </a:bodyPr>
          <a:lstStyle/>
          <a:p>
            <a:pPr marL="0" lvl="0" indent="0" algn="l" rtl="0">
              <a:spcBef>
                <a:spcPts val="0"/>
              </a:spcBef>
              <a:spcAft>
                <a:spcPts val="0"/>
              </a:spcAft>
              <a:buNone/>
            </a:pPr>
            <a:r>
              <a:rPr lang="en">
                <a:solidFill>
                  <a:schemeClr val="lt1"/>
                </a:solidFill>
                <a:latin typeface="Playfair Display"/>
                <a:ea typeface="Playfair Display"/>
                <a:cs typeface="Playfair Display"/>
                <a:sym typeface="Playfair Display"/>
              </a:rPr>
              <a:t>默想：</a:t>
            </a:r>
            <a:endParaRPr sz="7200">
              <a:solidFill>
                <a:schemeClr val="lt1"/>
              </a:solidFill>
            </a:endParaRPr>
          </a:p>
        </p:txBody>
      </p:sp>
      <p:sp>
        <p:nvSpPr>
          <p:cNvPr id="387" name="Google Shape;387;p58"/>
          <p:cNvSpPr txBox="1">
            <a:spLocks noGrp="1"/>
          </p:cNvSpPr>
          <p:nvPr>
            <p:ph type="subTitle" idx="4294967295"/>
          </p:nvPr>
        </p:nvSpPr>
        <p:spPr>
          <a:xfrm>
            <a:off x="685800" y="1284575"/>
            <a:ext cx="5200500" cy="3434100"/>
          </a:xfrm>
          <a:prstGeom prst="rect">
            <a:avLst/>
          </a:prstGeom>
        </p:spPr>
        <p:txBody>
          <a:bodyPr spcFirstLastPara="1" wrap="square" lIns="0" tIns="0" rIns="0" bIns="0" anchor="t" anchorCtr="0">
            <a:noAutofit/>
          </a:bodyPr>
          <a:lstStyle/>
          <a:p>
            <a:pPr marL="0" marR="0" lvl="0" indent="0" algn="l" rtl="0">
              <a:lnSpc>
                <a:spcPct val="115000"/>
              </a:lnSpc>
              <a:spcBef>
                <a:spcPts val="0"/>
              </a:spcBef>
              <a:spcAft>
                <a:spcPts val="0"/>
              </a:spcAft>
              <a:buNone/>
            </a:pPr>
            <a:r>
              <a:rPr lang="en" sz="1700" b="1">
                <a:solidFill>
                  <a:schemeClr val="dk1"/>
                </a:solidFill>
                <a:latin typeface="Inter"/>
                <a:ea typeface="Inter"/>
                <a:cs typeface="Inter"/>
                <a:sym typeface="Inter"/>
              </a:rPr>
              <a:t>復活的主揀選馬利亞去傳送復活的信息。這項榮譽沒有保留給主所愛的門徒約翰，也沒有給祂最突顯的門徒彼得，甚至連主的母親也沒有得到這一特權，而抹大拉的馬利亞卻得著了，何等奇妙但卻不意外。</a:t>
            </a:r>
            <a:endParaRPr sz="17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7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r>
              <a:rPr lang="en" sz="1700" b="1">
                <a:solidFill>
                  <a:schemeClr val="dk1"/>
                </a:solidFill>
                <a:latin typeface="Inter"/>
                <a:ea typeface="Inter"/>
                <a:cs typeface="Inter"/>
                <a:sym typeface="Inter"/>
              </a:rPr>
              <a:t>當主耶穌在世上傳福音的時候，在最後受難時，在彼拉多手下遭受殘酷的鞭刑，在苦傷道背負十架的舉步維艱，以及主被釘死亡的全程，她都在現場沒有缺席。但那許多瞧不起她的大使徒們，除了約翰在旁以外，其餘早都四散奔逃了。主在復活後，首向抹大拉的馬利亞顯現，也許有其獨特的意義，希望提高當時一向遭蔑視的婦女地位。</a:t>
            </a:r>
            <a:endParaRPr sz="17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700" b="1">
              <a:solidFill>
                <a:schemeClr val="dk1"/>
              </a:solidFill>
              <a:latin typeface="Inter"/>
              <a:ea typeface="Inter"/>
              <a:cs typeface="Inter"/>
              <a:sym typeface="Inter"/>
            </a:endParaRPr>
          </a:p>
          <a:p>
            <a:pPr marL="0" marR="0" lvl="0" indent="0" algn="l" rtl="0">
              <a:lnSpc>
                <a:spcPct val="115000"/>
              </a:lnSpc>
              <a:spcBef>
                <a:spcPts val="0"/>
              </a:spcBef>
              <a:spcAft>
                <a:spcPts val="0"/>
              </a:spcAft>
              <a:buNone/>
            </a:pPr>
            <a:endParaRPr sz="1700" b="1">
              <a:solidFill>
                <a:schemeClr val="dk1"/>
              </a:solidFill>
              <a:latin typeface="Inter"/>
              <a:ea typeface="Inter"/>
              <a:cs typeface="Inter"/>
              <a:sym typeface="Inter"/>
            </a:endParaRPr>
          </a:p>
        </p:txBody>
      </p:sp>
      <p:sp>
        <p:nvSpPr>
          <p:cNvPr id="388" name="Google Shape;388;p58"/>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solidFill>
                  <a:schemeClr val="lt1"/>
                </a:solidFill>
              </a:rPr>
              <a:t>43</a:t>
            </a:fld>
            <a:endParaRPr>
              <a:solidFill>
                <a:schemeClr val="lt1"/>
              </a:solidFill>
            </a:endParaRPr>
          </a:p>
        </p:txBody>
      </p:sp>
      <p:sp>
        <p:nvSpPr>
          <p:cNvPr id="389" name="Google Shape;389;p58"/>
          <p:cNvSpPr/>
          <p:nvPr/>
        </p:nvSpPr>
        <p:spPr>
          <a:xfrm>
            <a:off x="6154400" y="818100"/>
            <a:ext cx="3507000" cy="3507300"/>
          </a:xfrm>
          <a:prstGeom prst="chord">
            <a:avLst>
              <a:gd name="adj1" fmla="val 2673960"/>
              <a:gd name="adj2" fmla="val 18921779"/>
            </a:avLst>
          </a:pr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390" name="Google Shape;390;p58"/>
          <p:cNvPicPr preferRelativeResize="0"/>
          <p:nvPr/>
        </p:nvPicPr>
        <p:blipFill>
          <a:blip r:embed="rId3">
            <a:alphaModFix/>
          </a:blip>
          <a:stretch>
            <a:fillRect/>
          </a:stretch>
        </p:blipFill>
        <p:spPr>
          <a:xfrm>
            <a:off x="7298861" y="1629763"/>
            <a:ext cx="1218075" cy="1883966"/>
          </a:xfrm>
          <a:prstGeom prst="rect">
            <a:avLst/>
          </a:prstGeom>
          <a:noFill/>
          <a:ln>
            <a:noFill/>
          </a:ln>
        </p:spPr>
      </p:pic>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bg>
      <p:bgPr>
        <a:blipFill>
          <a:blip r:embed="rId3">
            <a:alphaModFix/>
          </a:blip>
          <a:stretch>
            <a:fillRect/>
          </a:stretch>
        </a:blipFill>
        <a:effectLst/>
      </p:bgPr>
    </p:bg>
    <p:spTree>
      <p:nvGrpSpPr>
        <p:cNvPr id="1" name="Shape 394"/>
        <p:cNvGrpSpPr/>
        <p:nvPr/>
      </p:nvGrpSpPr>
      <p:grpSpPr>
        <a:xfrm>
          <a:off x="0" y="0"/>
          <a:ext cx="0" cy="0"/>
          <a:chOff x="0" y="0"/>
          <a:chExt cx="0" cy="0"/>
        </a:xfrm>
      </p:grpSpPr>
      <p:sp>
        <p:nvSpPr>
          <p:cNvPr id="395" name="Google Shape;395;p59"/>
          <p:cNvSpPr/>
          <p:nvPr/>
        </p:nvSpPr>
        <p:spPr>
          <a:xfrm>
            <a:off x="9525" y="4390150"/>
            <a:ext cx="9144000" cy="753300"/>
          </a:xfrm>
          <a:prstGeom prst="rect">
            <a:avLst/>
          </a:prstGeom>
          <a:solidFill>
            <a:schemeClr val="dk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6" name="Google Shape;396;p59"/>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solidFill>
                  <a:schemeClr val="lt1"/>
                </a:solidFill>
              </a:rPr>
              <a:t>44</a:t>
            </a:fld>
            <a:endParaRPr>
              <a:solidFill>
                <a:schemeClr val="lt1"/>
              </a:solidFill>
            </a:endParaRPr>
          </a:p>
        </p:txBody>
      </p:sp>
      <p:sp>
        <p:nvSpPr>
          <p:cNvPr id="397" name="Google Shape;397;p59"/>
          <p:cNvSpPr txBox="1"/>
          <p:nvPr/>
        </p:nvSpPr>
        <p:spPr>
          <a:xfrm>
            <a:off x="209550" y="4390150"/>
            <a:ext cx="8429700" cy="677100"/>
          </a:xfrm>
          <a:prstGeom prst="rect">
            <a:avLst/>
          </a:prstGeom>
          <a:noFill/>
          <a:ln>
            <a:noFill/>
          </a:ln>
        </p:spPr>
        <p:txBody>
          <a:bodyPr spcFirstLastPara="1" wrap="square" lIns="91425" tIns="91425" rIns="91425" bIns="91425" anchor="t" anchorCtr="0">
            <a:spAutoFit/>
          </a:bodyPr>
          <a:lstStyle/>
          <a:p>
            <a:pPr marL="0" lvl="0" indent="0" algn="l" rtl="0">
              <a:spcBef>
                <a:spcPts val="0"/>
              </a:spcBef>
              <a:spcAft>
                <a:spcPts val="0"/>
              </a:spcAft>
              <a:buNone/>
            </a:pPr>
            <a:r>
              <a:rPr lang="en" sz="1600" b="1">
                <a:solidFill>
                  <a:schemeClr val="lt1"/>
                </a:solidFill>
                <a:latin typeface="Inter"/>
                <a:ea typeface="Inter"/>
                <a:cs typeface="Inter"/>
                <a:sym typeface="Inter"/>
              </a:rPr>
              <a:t>今天已在她出生的馬加丹城（太一五：39；可八：10）建有馬利亞的紀念堂。在聖城的橄欖山上，也有一座東正教建立的抹大拉的馬利亞堂，是聖城中金光閃閃最美麗的教堂之一。</a:t>
            </a:r>
            <a:endParaRPr sz="1300">
              <a:solidFill>
                <a:schemeClr val="lt1"/>
              </a:solidFill>
              <a:latin typeface="Inter Light"/>
              <a:ea typeface="Inter Light"/>
              <a:cs typeface="Inter Light"/>
              <a:sym typeface="Inter Light"/>
            </a:endParaRPr>
          </a:p>
        </p:txBody>
      </p:sp>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Shape 401"/>
        <p:cNvGrpSpPr/>
        <p:nvPr/>
      </p:nvGrpSpPr>
      <p:grpSpPr>
        <a:xfrm>
          <a:off x="0" y="0"/>
          <a:ext cx="0" cy="0"/>
          <a:chOff x="0" y="0"/>
          <a:chExt cx="0" cy="0"/>
        </a:xfrm>
      </p:grpSpPr>
      <p:sp>
        <p:nvSpPr>
          <p:cNvPr id="402" name="Google Shape;402;p60"/>
          <p:cNvSpPr txBox="1">
            <a:spLocks noGrp="1"/>
          </p:cNvSpPr>
          <p:nvPr>
            <p:ph type="title"/>
          </p:nvPr>
        </p:nvSpPr>
        <p:spPr>
          <a:xfrm>
            <a:off x="552300" y="596550"/>
            <a:ext cx="7852200" cy="487500"/>
          </a:xfrm>
          <a:prstGeom prst="rect">
            <a:avLst/>
          </a:prstGeom>
        </p:spPr>
        <p:txBody>
          <a:bodyPr spcFirstLastPara="1" wrap="square" lIns="0" tIns="0" rIns="0" bIns="0" anchor="ctr" anchorCtr="0">
            <a:noAutofit/>
          </a:bodyPr>
          <a:lstStyle/>
          <a:p>
            <a:pPr marL="0" lvl="0" indent="0" algn="l" rtl="0">
              <a:lnSpc>
                <a:spcPct val="115000"/>
              </a:lnSpc>
              <a:spcBef>
                <a:spcPts val="600"/>
              </a:spcBef>
              <a:spcAft>
                <a:spcPts val="600"/>
              </a:spcAft>
              <a:buNone/>
            </a:pPr>
            <a:r>
              <a:rPr lang="en" b="1">
                <a:solidFill>
                  <a:srgbClr val="222222"/>
                </a:solidFill>
                <a:latin typeface="Arial"/>
                <a:ea typeface="Arial"/>
                <a:cs typeface="Arial"/>
                <a:sym typeface="Arial"/>
              </a:rPr>
              <a:t>討論分享</a:t>
            </a:r>
            <a:endParaRPr sz="5300" b="1">
              <a:latin typeface="Playfair Display"/>
              <a:ea typeface="Playfair Display"/>
              <a:cs typeface="Playfair Display"/>
              <a:sym typeface="Playfair Display"/>
            </a:endParaRPr>
          </a:p>
        </p:txBody>
      </p:sp>
      <p:sp>
        <p:nvSpPr>
          <p:cNvPr id="403" name="Google Shape;403;p60"/>
          <p:cNvSpPr txBox="1">
            <a:spLocks noGrp="1"/>
          </p:cNvSpPr>
          <p:nvPr>
            <p:ph type="body" idx="1"/>
          </p:nvPr>
        </p:nvSpPr>
        <p:spPr>
          <a:xfrm>
            <a:off x="552450" y="1277750"/>
            <a:ext cx="7852200" cy="3033900"/>
          </a:xfrm>
          <a:prstGeom prst="rect">
            <a:avLst/>
          </a:prstGeom>
        </p:spPr>
        <p:txBody>
          <a:bodyPr spcFirstLastPara="1" wrap="square" lIns="0" tIns="0" rIns="0" bIns="0" anchor="t" anchorCtr="0">
            <a:noAutofit/>
          </a:bodyPr>
          <a:lstStyle/>
          <a:p>
            <a:pPr marL="0" lvl="0" indent="0" algn="l" rtl="0">
              <a:spcBef>
                <a:spcPts val="600"/>
              </a:spcBef>
              <a:spcAft>
                <a:spcPts val="0"/>
              </a:spcAft>
              <a:buNone/>
            </a:pPr>
            <a:endParaRPr sz="1100">
              <a:solidFill>
                <a:srgbClr val="222222"/>
              </a:solidFill>
              <a:latin typeface="Arial"/>
              <a:ea typeface="Arial"/>
              <a:cs typeface="Arial"/>
              <a:sym typeface="Arial"/>
            </a:endParaRPr>
          </a:p>
          <a:p>
            <a:pPr marL="0" lvl="0" indent="0" algn="l" rtl="0">
              <a:spcBef>
                <a:spcPts val="600"/>
              </a:spcBef>
              <a:spcAft>
                <a:spcPts val="0"/>
              </a:spcAft>
              <a:buNone/>
            </a:pPr>
            <a:r>
              <a:rPr lang="en" sz="1800">
                <a:solidFill>
                  <a:srgbClr val="222222"/>
                </a:solidFill>
                <a:latin typeface="Arial"/>
                <a:ea typeface="Arial"/>
                <a:cs typeface="Arial"/>
                <a:sym typeface="Arial"/>
              </a:rPr>
              <a:t>1. 「神的揀選和人的順服」：你的瞭解和看法？</a:t>
            </a:r>
            <a:endParaRPr sz="1800">
              <a:solidFill>
                <a:srgbClr val="222222"/>
              </a:solidFill>
              <a:latin typeface="Arial"/>
              <a:ea typeface="Arial"/>
              <a:cs typeface="Arial"/>
              <a:sym typeface="Arial"/>
            </a:endParaRPr>
          </a:p>
          <a:p>
            <a:pPr marL="0" lvl="0" indent="0" algn="l" rtl="0">
              <a:spcBef>
                <a:spcPts val="600"/>
              </a:spcBef>
              <a:spcAft>
                <a:spcPts val="0"/>
              </a:spcAft>
              <a:buNone/>
            </a:pPr>
            <a:endParaRPr sz="1800">
              <a:solidFill>
                <a:srgbClr val="222222"/>
              </a:solidFill>
              <a:latin typeface="Arial"/>
              <a:ea typeface="Arial"/>
              <a:cs typeface="Arial"/>
              <a:sym typeface="Arial"/>
            </a:endParaRPr>
          </a:p>
          <a:p>
            <a:pPr marL="0" lvl="0" indent="0" algn="l" rtl="0">
              <a:spcBef>
                <a:spcPts val="600"/>
              </a:spcBef>
              <a:spcAft>
                <a:spcPts val="0"/>
              </a:spcAft>
              <a:buNone/>
            </a:pPr>
            <a:r>
              <a:rPr lang="en" sz="1800">
                <a:solidFill>
                  <a:srgbClr val="222222"/>
                </a:solidFill>
                <a:latin typeface="Arial"/>
                <a:ea typeface="Arial"/>
                <a:cs typeface="Arial"/>
                <a:sym typeface="Arial"/>
              </a:rPr>
              <a:t>2. 「伯大尼的馬利亞用至貴的真哪噠香膏抹主」：對你的服事有什麼影響？</a:t>
            </a:r>
            <a:endParaRPr sz="1800">
              <a:solidFill>
                <a:srgbClr val="222222"/>
              </a:solidFill>
              <a:latin typeface="Arial"/>
              <a:ea typeface="Arial"/>
              <a:cs typeface="Arial"/>
              <a:sym typeface="Arial"/>
            </a:endParaRPr>
          </a:p>
          <a:p>
            <a:pPr marL="0" lvl="0" indent="0" algn="l" rtl="0">
              <a:spcBef>
                <a:spcPts val="600"/>
              </a:spcBef>
              <a:spcAft>
                <a:spcPts val="0"/>
              </a:spcAft>
              <a:buNone/>
            </a:pPr>
            <a:endParaRPr sz="1800">
              <a:solidFill>
                <a:srgbClr val="222222"/>
              </a:solidFill>
              <a:latin typeface="Arial"/>
              <a:ea typeface="Arial"/>
              <a:cs typeface="Arial"/>
              <a:sym typeface="Arial"/>
            </a:endParaRPr>
          </a:p>
          <a:p>
            <a:pPr marL="0" lvl="0" indent="0" algn="l" rtl="0">
              <a:spcBef>
                <a:spcPts val="600"/>
              </a:spcBef>
              <a:spcAft>
                <a:spcPts val="0"/>
              </a:spcAft>
              <a:buNone/>
            </a:pPr>
            <a:r>
              <a:rPr lang="en" sz="1800">
                <a:solidFill>
                  <a:srgbClr val="222222"/>
                </a:solidFill>
                <a:latin typeface="Arial"/>
                <a:ea typeface="Arial"/>
                <a:cs typeface="Arial"/>
                <a:sym typeface="Arial"/>
              </a:rPr>
              <a:t>3. 「抹大拉的馬利亞和一群婦女服事主耶穌又在財務上支持主的事工」：</a:t>
            </a:r>
            <a:endParaRPr sz="1800">
              <a:solidFill>
                <a:srgbClr val="222222"/>
              </a:solidFill>
              <a:latin typeface="Arial"/>
              <a:ea typeface="Arial"/>
              <a:cs typeface="Arial"/>
              <a:sym typeface="Arial"/>
            </a:endParaRPr>
          </a:p>
          <a:p>
            <a:pPr marL="0" lvl="0" indent="0" algn="l" rtl="0">
              <a:spcBef>
                <a:spcPts val="600"/>
              </a:spcBef>
              <a:spcAft>
                <a:spcPts val="0"/>
              </a:spcAft>
              <a:buNone/>
            </a:pPr>
            <a:r>
              <a:rPr lang="en" sz="1800">
                <a:solidFill>
                  <a:srgbClr val="222222"/>
                </a:solidFill>
                <a:latin typeface="Arial"/>
                <a:ea typeface="Arial"/>
                <a:cs typeface="Arial"/>
                <a:sym typeface="Arial"/>
              </a:rPr>
              <a:t>       你對今日姊妹們在教會服事的角色及地位的看法如何？</a:t>
            </a:r>
            <a:endParaRPr sz="1800">
              <a:solidFill>
                <a:srgbClr val="222222"/>
              </a:solidFill>
              <a:latin typeface="Arial"/>
              <a:ea typeface="Arial"/>
              <a:cs typeface="Arial"/>
              <a:sym typeface="Arial"/>
            </a:endParaRPr>
          </a:p>
          <a:p>
            <a:pPr marL="0" lvl="0" indent="0" algn="l" rtl="0">
              <a:spcBef>
                <a:spcPts val="600"/>
              </a:spcBef>
              <a:spcAft>
                <a:spcPts val="600"/>
              </a:spcAft>
              <a:buNone/>
            </a:pPr>
            <a:endParaRPr/>
          </a:p>
        </p:txBody>
      </p:sp>
      <p:sp>
        <p:nvSpPr>
          <p:cNvPr id="404" name="Google Shape;404;p60"/>
          <p:cNvSpPr txBox="1">
            <a:spLocks noGrp="1"/>
          </p:cNvSpPr>
          <p:nvPr>
            <p:ph type="sldNum" idx="12"/>
          </p:nvPr>
        </p:nvSpPr>
        <p:spPr>
          <a:xfrm>
            <a:off x="8404384" y="4673651"/>
            <a:ext cx="548700" cy="393600"/>
          </a:xfrm>
          <a:prstGeom prst="rect">
            <a:avLst/>
          </a:prstGeom>
        </p:spPr>
        <p:txBody>
          <a:bodyPr spcFirstLastPara="1" wrap="square" lIns="0" tIns="0" rIns="0" bIns="0" anchor="ctr" anchorCtr="0">
            <a:noAutofit/>
          </a:bodyPr>
          <a:lstStyle/>
          <a:p>
            <a:pPr marL="0" lvl="0" indent="0" algn="r" rtl="0">
              <a:spcBef>
                <a:spcPts val="0"/>
              </a:spcBef>
              <a:spcAft>
                <a:spcPts val="0"/>
              </a:spcAft>
              <a:buNone/>
            </a:pPr>
            <a:fld id="{00000000-1234-1234-1234-123412341234}" type="slidenum">
              <a:rPr lang="en"/>
              <a:t>45</a:t>
            </a:fld>
            <a:endParaRPr/>
          </a:p>
        </p:txBody>
      </p:sp>
    </p:spTree>
  </p:cSld>
  <p:clrMapOvr>
    <a:masterClrMapping/>
  </p:clrMapOvr>
</p:sld>
</file>

<file path=ppt/theme/theme1.xml><?xml version="1.0" encoding="utf-8"?>
<a:theme xmlns:a="http://schemas.openxmlformats.org/drawingml/2006/main" name="Feeble template">
  <a:themeElements>
    <a:clrScheme name="Custom 347">
      <a:dk1>
        <a:srgbClr val="333A47"/>
      </a:dk1>
      <a:lt1>
        <a:srgbClr val="FFFFFF"/>
      </a:lt1>
      <a:dk2>
        <a:srgbClr val="707379"/>
      </a:dk2>
      <a:lt2>
        <a:srgbClr val="FFF0ED"/>
      </a:lt2>
      <a:accent1>
        <a:srgbClr val="FFB9A7"/>
      </a:accent1>
      <a:accent2>
        <a:srgbClr val="D26A50"/>
      </a:accent2>
      <a:accent3>
        <a:srgbClr val="8BB0C4"/>
      </a:accent3>
      <a:accent4>
        <a:srgbClr val="5F759B"/>
      </a:accent4>
      <a:accent5>
        <a:srgbClr val="E2C7A1"/>
      </a:accent5>
      <a:accent6>
        <a:srgbClr val="B28F64"/>
      </a:accent6>
      <a:hlink>
        <a:srgbClr val="425C8B"/>
      </a:hlink>
      <a:folHlink>
        <a:srgbClr val="6611CC"/>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2428</Words>
  <Application>Microsoft Macintosh PowerPoint</Application>
  <PresentationFormat>On-screen Show (16:9)</PresentationFormat>
  <Paragraphs>284</Paragraphs>
  <Slides>45</Slides>
  <Notes>45</Notes>
  <HiddenSlides>0</HiddenSlides>
  <MMClips>0</MMClips>
  <ScaleCrop>false</ScaleCrop>
  <HeadingPairs>
    <vt:vector size="6" baseType="variant">
      <vt:variant>
        <vt:lpstr>Fonts Used</vt:lpstr>
      </vt:variant>
      <vt:variant>
        <vt:i4>10</vt:i4>
      </vt:variant>
      <vt:variant>
        <vt:lpstr>Theme</vt:lpstr>
      </vt:variant>
      <vt:variant>
        <vt:i4>1</vt:i4>
      </vt:variant>
      <vt:variant>
        <vt:lpstr>Slide Titles</vt:lpstr>
      </vt:variant>
      <vt:variant>
        <vt:i4>45</vt:i4>
      </vt:variant>
    </vt:vector>
  </HeadingPairs>
  <TitlesOfParts>
    <vt:vector size="56" baseType="lpstr">
      <vt:lpstr>Inter Light</vt:lpstr>
      <vt:lpstr>Inter ExtraBold</vt:lpstr>
      <vt:lpstr>Inter ExtraLight</vt:lpstr>
      <vt:lpstr>Playfair Display Medium</vt:lpstr>
      <vt:lpstr>Inter Medium</vt:lpstr>
      <vt:lpstr>Inter</vt:lpstr>
      <vt:lpstr>Times New Roman</vt:lpstr>
      <vt:lpstr>Arial</vt:lpstr>
      <vt:lpstr>Heiti TC</vt:lpstr>
      <vt:lpstr>Playfair Display</vt:lpstr>
      <vt:lpstr>Feeble template</vt:lpstr>
      <vt:lpstr>幾位馬利亞</vt:lpstr>
      <vt:lpstr>PowerPoint Presentation</vt:lpstr>
      <vt:lpstr>耶穌的母親馬利亞</vt:lpstr>
      <vt:lpstr>馬利亞的順服 (路加福音1:26-56)</vt:lpstr>
      <vt:lpstr>馬利亞的順服 (路加福音1:26-56)</vt:lpstr>
      <vt:lpstr>馬利亞探望伊利沙伯</vt:lpstr>
      <vt:lpstr>馬利亞的尊主頌</vt:lpstr>
      <vt:lpstr>默想：</vt:lpstr>
      <vt:lpstr>衪是我的孩子  (路加福音第二章)</vt:lpstr>
      <vt:lpstr>天使報喜信</vt:lpstr>
      <vt:lpstr>獻頭生子與主</vt:lpstr>
      <vt:lpstr>西面的祝福 &amp; 女先知亞拿稱謝神</vt:lpstr>
      <vt:lpstr>孩童耶穌在聖殿聽道 &amp; 順從父母</vt:lpstr>
      <vt:lpstr>默想：</vt:lpstr>
      <vt:lpstr>我不常看到祂了</vt:lpstr>
      <vt:lpstr>我不常看到祂了</vt:lpstr>
      <vt:lpstr>孩子我在這陪著你</vt:lpstr>
      <vt:lpstr>孩子我在這陪著你</vt:lpstr>
      <vt:lpstr>孩子我在這陪著你</vt:lpstr>
      <vt:lpstr>祢是基督是我的主</vt:lpstr>
      <vt:lpstr>祢是基督是我的主</vt:lpstr>
      <vt:lpstr>默想：</vt:lpstr>
      <vt:lpstr>伯大尼的馬利亞</vt:lpstr>
      <vt:lpstr>馬大和馬利亞 (路加福音10:38-42)</vt:lpstr>
      <vt:lpstr>默想：</vt:lpstr>
      <vt:lpstr>俯伏在主腳前 (約翰福11:17-45)</vt:lpstr>
      <vt:lpstr>俯伏在主腳前 (約翰福11:17-45)</vt:lpstr>
      <vt:lpstr>俯伏在主腳前 (約翰福11:17-45)</vt:lpstr>
      <vt:lpstr>俯伏在主腳前 (約翰福11:17-45)</vt:lpstr>
      <vt:lpstr>一件美事 - 耶穌在伯大尼受膏</vt:lpstr>
      <vt:lpstr>香膏抹主（馬可福音14:3-9, 約翰福音12:3-8)</vt:lpstr>
      <vt:lpstr>猶大賣主 (馬太福音26:14-16)</vt:lpstr>
      <vt:lpstr>默想：</vt:lpstr>
      <vt:lpstr>抹大拉的馬利亞</vt:lpstr>
      <vt:lpstr>抹大拉的馬利亞</vt:lpstr>
      <vt:lpstr>抹大拉的馬利亞</vt:lpstr>
      <vt:lpstr>曾經有七個鬼附身的女人(路加福音8:1-3)</vt:lpstr>
      <vt:lpstr>跟隨主到底  馬太福音27: 55-61</vt:lpstr>
      <vt:lpstr>第一位見證主復活的女人</vt:lpstr>
      <vt:lpstr>向抹大拉馬利亞顯現</vt:lpstr>
      <vt:lpstr>向抹大拉馬利亞顯現</vt:lpstr>
      <vt:lpstr>向抹大拉馬利亞顯現</vt:lpstr>
      <vt:lpstr>默想：</vt:lpstr>
      <vt:lpstr>PowerPoint Presentation</vt:lpstr>
      <vt:lpstr>討論分享</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幾位馬利亞</dc:title>
  <cp:lastModifiedBy>Sandy Mau</cp:lastModifiedBy>
  <cp:revision>1</cp:revision>
  <dcterms:modified xsi:type="dcterms:W3CDTF">2022-04-24T21:49:43Z</dcterms:modified>
</cp:coreProperties>
</file>