
<file path=[Content_Types].xml><?xml version="1.0" encoding="utf-8"?>
<Types xmlns="http://schemas.openxmlformats.org/package/2006/content-types"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ink/ink1.xml" ContentType="application/inkml+xml"/>
  <Override PartName="/ppt/ink/ink2.xml" ContentType="application/inkml+xml"/>
  <Override PartName="/ppt/ink/ink3.xml" ContentType="application/inkml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autoCompressPictures="0">
  <p:sldMasterIdLst>
    <p:sldMasterId id="2147484184" r:id="rId1"/>
  </p:sldMasterIdLst>
  <p:sldIdLst>
    <p:sldId id="256" r:id="rId2"/>
    <p:sldId id="303" r:id="rId3"/>
    <p:sldId id="327" r:id="rId4"/>
    <p:sldId id="372" r:id="rId5"/>
    <p:sldId id="377" r:id="rId6"/>
    <p:sldId id="376" r:id="rId7"/>
    <p:sldId id="375" r:id="rId8"/>
    <p:sldId id="373" r:id="rId9"/>
    <p:sldId id="382" r:id="rId10"/>
    <p:sldId id="352" r:id="rId11"/>
    <p:sldId id="330" r:id="rId12"/>
    <p:sldId id="354" r:id="rId13"/>
    <p:sldId id="323" r:id="rId14"/>
    <p:sldId id="329" r:id="rId15"/>
    <p:sldId id="332" r:id="rId16"/>
    <p:sldId id="353" r:id="rId17"/>
    <p:sldId id="304" r:id="rId18"/>
    <p:sldId id="312" r:id="rId19"/>
    <p:sldId id="325" r:id="rId20"/>
    <p:sldId id="346" r:id="rId21"/>
    <p:sldId id="374" r:id="rId22"/>
    <p:sldId id="343" r:id="rId23"/>
    <p:sldId id="380" r:id="rId24"/>
    <p:sldId id="347" r:id="rId25"/>
    <p:sldId id="355" r:id="rId26"/>
    <p:sldId id="336" r:id="rId27"/>
    <p:sldId id="339" r:id="rId28"/>
    <p:sldId id="349" r:id="rId29"/>
    <p:sldId id="356" r:id="rId30"/>
    <p:sldId id="350" r:id="rId31"/>
    <p:sldId id="379" r:id="rId32"/>
    <p:sldId id="341" r:id="rId33"/>
    <p:sldId id="357" r:id="rId34"/>
    <p:sldId id="363" r:id="rId35"/>
    <p:sldId id="358" r:id="rId36"/>
    <p:sldId id="326" r:id="rId37"/>
    <p:sldId id="362" r:id="rId38"/>
    <p:sldId id="367" r:id="rId39"/>
    <p:sldId id="368" r:id="rId40"/>
    <p:sldId id="328" r:id="rId41"/>
    <p:sldId id="360" r:id="rId42"/>
    <p:sldId id="369" r:id="rId43"/>
    <p:sldId id="370" r:id="rId44"/>
    <p:sldId id="371" r:id="rId45"/>
    <p:sldId id="359" r:id="rId46"/>
    <p:sldId id="361" r:id="rId47"/>
    <p:sldId id="321" r:id="rId48"/>
    <p:sldId id="293" r:id="rId49"/>
    <p:sldId id="294" r:id="rId50"/>
    <p:sldId id="279" r:id="rId51"/>
    <p:sldId id="282" r:id="rId52"/>
    <p:sldId id="272" r:id="rId53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432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DC6BF17-BAAE-485E-8B67-8C99A3995D0D}" v="3929" dt="2021-09-17T07:49:28.633"/>
    <p1510:client id="{5B6743C2-0BC1-4513-B07F-B50E2BB76633}" v="920" dt="2021-09-06T13:22:11.629"/>
    <p1510:client id="{9AD6E8CD-EEDA-4BCE-ABE1-C751457511A9}" v="11" dt="2021-09-06T12:13:15.974"/>
    <p1510:client id="{AB71C6C4-E49E-4830-A539-8ED4AA40B8B8}" v="4021" dt="2021-09-15T00:15:57.157"/>
    <p1510:client id="{AD03D0C6-FC72-4343-9D94-0CF0CF4D6FE7}" v="1407" dt="2021-09-17T11:52:52.134"/>
    <p1510:client id="{AD74D4EA-F043-48F0-BDC0-195377C290F0}" v="1878" dt="2021-09-11T04:24:14.074"/>
    <p1510:client id="{C0891AF3-4AD5-4426-9E82-3FCD72BE0B5F}" v="188" dt="2021-09-04T13:47:17.951"/>
    <p1510:client id="{D470A5B5-662F-4D26-9797-FFCEC42653EB}" v="1380" dt="2021-09-17T13:28:01.290"/>
    <p1510:client id="{E44663EF-BE62-457F-A546-69CC62095AC8}" v="25" dt="2021-09-17T17:24:15.991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slideViewPr>
    <p:cSldViewPr snapToGrid="0">
      <p:cViewPr>
        <p:scale>
          <a:sx n="1" d="2"/>
          <a:sy n="1" d="2"/>
        </p:scale>
        <p:origin x="0" y="0"/>
      </p:cViewPr>
      <p:guideLst/>
    </p:cSldViewPr>
  </p:slide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viewProps" Target="viewProp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microsoft.com/office/2015/10/relationships/revisionInfo" Target="revisionInfo.xml"/><Relationship Id="rId5" Type="http://schemas.openxmlformats.org/officeDocument/2006/relationships/slide" Target="slides/slide4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theme" Target="theme/theme1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tableStyles" Target="tableStyles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  <inkml:channel name="OA" type="integer" max="360" units="deg"/>
          <inkml:channel name="OE" type="integer" max="90" units="deg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  <inkml:channelProperty channel="OA" name="resolution" value="1000" units="1/deg"/>
          <inkml:channelProperty channel="OE" name="resolution" value="1000" units="1/deg"/>
        </inkml:channelProperties>
      </inkml:inkSource>
      <inkml:timestamp xml:id="ts0" timeString="2021-09-11T03:58:36.628"/>
    </inkml:context>
    <inkml:brush xml:id="br0">
      <inkml:brushProperty name="width" value="0.3" units="cm"/>
      <inkml:brushProperty name="height" value="0.6" units="cm"/>
      <inkml:brushProperty name="color" value="#FFFC00"/>
      <inkml:brushProperty name="tip" value="rectangle"/>
      <inkml:brushProperty name="rasterOp" value="maskPen"/>
    </inkml:brush>
  </inkml:definitions>
  <inkml:trace contextRef="#ctx0" brushRef="#br0">18328 7650 16383 0 0,'-5'0'0'0'0,"-8"0"0"0"0,-12-6 0 0 0,-7-1 0 0 0,-8 0 0 0 0,-4 2 0 0 0,1 1 0 0 0,2 1 0 0 0,3 2 0 0 0,-4 1 0 0 0,2 0 0 0 0,-5 0 0 0 0,1 0 0 0 0,2 0 0 0 0,-3 6 0 0 0,-3 1 0 0 0,0 0 0 0 0,-3-1 0 0 0,-2 3 0 0 0,1 1 0 0 0,5-2 0 0 0,5-2 0 0 0,4-2 0 0 0,3-2 0 0 0,2-1 0 0 0,2-1 0 0 0,0 5 0 0 0,1 2 0 0 0,-1 5 0 0 0,0 0 0 0 0,-5 4 0 0 0,-3-1 0 0 0,1-3 0 0 0,-5 1 0 0 0,1 0 0 0 0,-4-4 0 0 0,0-2 0 0 0,3-3 0 0 0,4-2 0 0 0,2-2 0 0 0,3 0 0 0 0,1-1 0 0 0,-4 1 0 0 0,-1-1 0 0 0,0 1 0 0 0,2 0 0 0 0,-5-1 0 0 0,-5 1 0 0 0,-1 0 0 0 0,-2 0 0 0 0,1 0 0 0 0,3 0 0 0 0,5 0 0 0 0,3 0 0 0 0,2 0 0 0 0,-3 0 0 0 0,-6-5 0 0 0,5-7 0 0 0,8-8 0 0 0,10-5 0 0 0,9-3 0 0 0,6-3 0 0 0,4-2 0 0 0,2 0 0 0 0,2 0 0 0 0,-6 6 0 0 0,-7 2 0 0 0,-1-1 0 0 0,0 0 0 0 0,4-2 0 0 0,2-1 0 0 0,2-1 0 0 0,2-2 0 0 0,2 1 0 0 0,0-1 0 0 0,0 0 0 0 0,1 0 0 0 0,-1 1 0 0 0,1-1 0 0 0,-7 6 0 0 0,-1 1 0 0 0,1 0 0 0 0,6 5 0 0 0,8 4 0 0 0,9 7 0 0 0,7 8 0 0 0,4 6 0 0 0,3 2 0 0 0,2-1 0 0 0,0-1 0 0 0,0 4 0 0 0,0 0 0 0 0,5-1 0 0 0,1-2 0 0 0,11-2 0 0 0,7-2 0 0 0,-1-1 0 0 0,1-1 0 0 0,-3 0 0 0 0,-7 0 0 0 0,-5-1 0 0 0,1 1 0 0 0,-2 0 0 0 0,4 0 0 0 0,4-1 0 0 0,5 1 0 0 0,-2 0 0 0 0,-4 0 0 0 0,-5 0 0 0 0,-4 0 0 0 0,-4 0 0 0 0,-2 0 0 0 0,-1 0 0 0 0,-1 0 0 0 0,-1 0 0 0 0,1 0 0 0 0,0 0 0 0 0,0 0 0 0 0,0 0 0 0 0,1 0 0 0 0,-6-5 0 0 0,-2-2 0 0 0,1 0 0 0 0,-4-4 0 0 0,0 0 0 0 0,1 2 0 0 0,3 2 0 0 0,2 3 0 0 0,2 1 0 0 0,2 2 0 0 0,5-4 0 0 0,3-2 0 0 0,0 0 0 0 0,-1-3 0 0 0,-2-1 0 0 0,-2 3 0 0 0,-1 1 0 0 0,-1 3 0 0 0,0 1 0 0 0,-1 2 0 0 0,1 1 0 0 0,-1 0 0 0 0,0 1 0 0 0,1-1 0 0 0,-1 1 0 0 0,-10-1 0 0 0,-15 5 0 0 0,-13 3 0 0 0,-5 4 0 0 0,-7 1 0 0 0,0 3 0 0 0,-1-1 0 0 0,2 2 0 0 0,4 4 0 0 0,4 3 0 0 0,-1 4 0 0 0,2 2 0 0 0,1 1 0 0 0,3 1 0 0 0,2 0 0 0 0,1 0 0 0 0,2 1 0 0 0,5-7 0 0 0,8-6 0 0 0,7-8 0 0 0,5-5 0 0 0,4-4 0 0 0,3-3 0 0 0,0-1 0 0 0,1 0 0 0 0,0 0 0 0 0,-5-6 0 0 0,-3-1 0 0 0,-5-5 0 0 0,-6-5 0 0 0,-6-5 0 0 0,-4-5 0 0 0,-2-2 0 0 0,-2-1 0 0 0,-6-2 0 0 0,-3 1 0 0 0,1-1 0 0 0,2 1 0 0 0,1-1 0 0 0,3 1 0 0 0,-11 1 0 0 0,-18-1 0 0 0,-20 0 0 0 0,-23 6 0 0 0,-4 7 0 0 0,-11 7 0 0 0,-5 5 0 0 0,-4 10 0 0 0,-1 3 0 0 0,-11 8 0 0 0,3 0 0 0 0,9 3 0 0 0,10-1 0 0 0,15-3 0 0 0,15-4 0 0 0,16 2 0 0 0,11-1 0 0 0,5 3 0 0 0,1 0 0 0 0,0 2 0 0 0,-6 0 0 0 0,-15-4 0 0 0,-15-3 0 0 0,-14 2 0 0 0,-20-1 0 0 0,-16-1 0 0 0,-16 3 0 0 0,-3-1 0 0 0,6 4 0 0 0,12 0 0 0 0,20 2 0 0 0,20-1 0 0 0,23 1 0 0 0,25 0 0 0 0,27-5 0 0 0,18-3 0 0 0,12-3 0 0 0,4-3 0 0 0,3-1 0 0 0,-1-1 0 0 0,-2-1 0 0 0,4 1 0 0 0,6-1 0 0 0,5 6 0 0 0,5 2 0 0 0,-2-1 0 0 0,0 0 0 0 0,-3-3 0 0 0,-6 0 0 0 0,-5-2 0 0 0,-4 0 0 0 0,-3-1 0 0 0,-13 0 0 0 0,-15 5 0 0 0,-14 1 0 0 0,-11 1 0 0 0,-2 4 0 0 0,-4 0 0 0 0,-2-2 0 0 0,-2-2 0 0 0,-1-3 0 0 0,-2-7 0 0 0,0-3 0 0 0,0-6 0 0 0,-11-12 0 0 0,2-6 0 0 0,3 0 0 0 0,2 2 0 0 0,2 4 0 0 0,7 2 0 0 0,2 3 0 0 0,1 7 0 0 0,-2 4 0 0 0,4-2 0 0 0,6-4 0 0 0,0 0 0 0 0,-3 3 0 0 0,-3 2 0 0 0,2 9 0 0 0,-1 4 0 0 0,3 7 0 0 0,5 7 0 0 0,4 6 0 0 0,4 4 0 0 0,3 2 0 0 0,1 2 0 0 0,2 1 0 0 0,0 0 0 0 0,0 0 0 0 0,-1 0 0 0 0,1-1 0 0 0,-1 0 0 0 0,-5-6 0 0 0,-2-1 0 0 0,0-1 0 0 0,2 2 0 0 0,1 2 0 0 0,2 1 0 0 0,0 1 0 0 0,2 1 0 0 0,0 1 0 0 0,5-6 0 0 0,8-6 0 0 0,1-2 0 0 0,-1 1 0 0 0,7 4 0 0 0,1 2 0 0 0,2-2 0 0 0,2-6 0 0 0,8-5 0 0 0,4-5 0 0 0,0-4 0 0 0,0-2 0 0 0,-1-1 0 0 0,-1-1 0 0 0,-2 0 0 0 0,5 0 0 0 0,1 0 0 0 0,-1 0 0 0 0,-1 1 0 0 0,-2 0 0 0 0,-1 0 0 0 0,-1 0 0 0 0,-1 0 0 0 0,-1 0 0 0 0,1 0 0 0 0,-1 0 0 0 0,0 0 0 0 0,6 0 0 0 0,12 11 0 0 0,25 3 0 0 0,16 5 0 0 0,4-1 0 0 0,-4-3 0 0 0,-7-5 0 0 0,-6-3 0 0 0,-11-4 0 0 0,-11 4 0 0 0,-10 0 0 0 0,-7-1 0 0 0,-5-1 0 0 0,-2-2 0 0 0,4-1 0 0 0,7-1 0 0 0,1-1 0 0 0,0 0 0 0 0,-3-1 0 0 0,-3 1 0 0 0,-2 0 0 0 0,-2 0 0 0 0,-1-6 0 0 0,0-1 0 0 0,-6-5 0 0 0,-8-6 0 0 0,-1 0 0 0 0,2-2 0 0 0,3-3 0 0 0,-2-4 0 0 0,-5-1 0 0 0,1-2 0 0 0,-2-2 0 0 0,-5 0 0 0 0,-2 0 0 0 0,2 5 0 0 0,5 2 0 0 0,0 0 0 0 0,4-1 0 0 0,-2-2 0 0 0,1-1 0 0 0,5-2 0 0 0,-3 0 0 0 0,1 5 0 0 0,-2 2 0 0 0,-5-2 0 0 0,-5 0 0 0 0,-3-2 0 0 0,-3-1 0 0 0,-1-2 0 0 0,-1 0 0 0 0,-1 0 0 0 0,5 4 0 0 0,3 2 0 0 0,-1 0 0 0 0,-1-1 0 0 0,-1-2 0 0 0,-2-1 0 0 0,-1-1 0 0 0,0-1 0 0 0,-7 4 0 0 0,-1 3 0 0 0,-5 4 0 0 0,-7 6 0 0 0,-9-5 0 0 0,-12 0 0 0 0,1-2 0 0 0,2 3 0 0 0,2-1 0 0 0,7-3 0 0 0,2 3 0 0 0,1 4 0 0 0,0 5 0 0 0,-3-1 0 0 0,-6 0 0 0 0,-3 4 0 0 0,-6 2 0 0 0,-1 1 0 0 0,1-2 0 0 0,4-2 0 0 0,2 1 0 0 0,2 2 0 0 0,2 2 0 0 0,1 1 0 0 0,0 1 0 0 0,1 1 0 0 0,-5 0 0 0 0,-8 0 0 0 0,-12 0 0 0 0,-18 1 0 0 0,-12-12 0 0 0,-3-3 0 0 0,8 1 0 0 0,8 2 0 0 0,11 3 0 0 0,10 3 0 0 0,9 2 0 0 0,0 2 0 0 0,4 1 0 0 0,1 1 0 0 0,3-1 0 0 0,2 1 0 0 0,6 5 0 0 0,3 1 0 0 0,5 6 0 0 0,0-1 0 0 0,4 5 0 0 0,-1-2 0 0 0,2 2 0 0 0,3 4 0 0 0,-1-2 0 0 0,1 1 0 0 0,-3 3 0 0 0,-5-2 0 0 0,-4-6 0 0 0,-9 1 0 0 0,-4-3 0 0 0,4 2 0 0 0,1-1 0 0 0,2 2 0 0 0,10-2 0 0 0,20-3 0 0 0,14-4 0 0 0,11-2 0 0 0,6-3 0 0 0,8-1 0 0 0,3-1 0 0 0,-1-1 0 0 0,-1 1 0 0 0,-9-6 0 0 0,-4-2 0 0 0,-1-5 0 0 0,0 1 0 0 0,-5-5 0 0 0,-6-3 0 0 0,0 1 0 0 0,3-2 0 0 0,-8-2 0 0 0,-11 2 0 0 0,-11 6 0 0 0,-8 4 0 0 0,-8 5 0 0 0,-3 3 0 0 0,-3 2 0 0 0,0 1 0 0 0,-1 1 0 0 0,1 0 0 0 0,-6 0 0 0 0,0 0 0 0 0,0-1 0 0 0,1 0 0 0 0,3 0 0 0 0,1 1 0 0 0,1-1 0 0 0,1-1 0 0 0,6 7 0 0 0,2 1 0 0 0,-1 0 0 0 0,-1-2 0 0 0,-1-1 0 0 0,-2-2 0 0 0,4 5 0 0 0,1 1 0 0 0,0 4 0 0 0,-3 0 0 0 0,5 4 0 0 0,-1-1 0 0 0,-1 2 0 0 0,-1-1 0 0 0,2 1 0 0 0,1-2 0 0 0,4 2 0 0 0,4 4 0 0 0,6 3 0 0 0,3 3 0 0 0,3 2 0 0 0,2 2 0 0 0,0 1 0 0 0,1 0 0 0 0,0 0 0 0 0,0 0 0 0 0,0 1 0 0 0,-1-2 0 0 0,0 1 0 0 0,0 0 0 0 0,0 0 0 0 0,0-1 0 0 0,0 1 0 0 0,0-1 0 0 0,0 1 0 0 0,5-6 0 0 0,8-2 0 0 0,6 1 0 0 0,6-4 0 0 0,4 0 0 0 0,-3 1 0 0 0,-1-3 0 0 0,-4 1 0 0 0,-1-3 0 0 0,2-4 0 0 0,8-5 0 0 0,9-3 0 0 0,15-3 0 0 0,8-2 0 0 0,0 0 0 0 0,-6-1 0 0 0,-7 0 0 0 0,-6 0 0 0 0,-6 1 0 0 0,-3-1 0 0 0,-2 1 0 0 0,-1 0 0 0 0,-1 0 0 0 0,0 0 0 0 0,1 0 0 0 0,5 0 0 0 0,2 0 0 0 0,0 0 0 0 0,-1 0 0 0 0,4 0 0 0 0,6 0 0 0 0,0 0 0 0 0,-3 0 0 0 0,-3 0 0 0 0,-3 0 0 0 0,-3 0 0 0 0,-2 0 0 0 0,-1-5 0 0 0,-1-8 0 0 0,0-1 0 0 0,-5-3 0 0 0,-8-5 0 0 0,-1 1 0 0 0,2 5 0 0 0,3 0 0 0 0,4-4 0 0 0,1-2 0 0 0,3-5 0 0 0,-4-1 0 0 0,-1 3 0 0 0,0 0 0 0 0,2 0 0 0 0,1 4 0 0 0,-4 0 0 0 0,0-2 0 0 0,0 3 0 0 0,-3 0 0 0 0,-6-3 0 0 0,1 3 0 0 0,-3 0 0 0 0,1 3 0 0 0,5 4 0 0 0,4 5 0 0 0,3-2 0 0 0,3 0 0 0 0,2 3 0 0 0,6 2 0 0 0,2 2 0 0 0,11 2 0 0 0,8 5 0 0 0,4 9 0 0 0,8 12 0 0 0,3 7 0 0 0,10 4 0 0 0,2 1 0 0 0,-8 0 0 0 0,-12-7 0 0 0,-11-8 0 0 0,-15-3 0 0 0,-15 1 0 0 0,-10 3 0 0 0,-14 2 0 0 0,-7 3 0 0 0,-7-4 0 0 0,-7-6 0 0 0,-5-5 0 0 0,2-12 0 0 0,-6-4 0 0 0,-3-9 0 0 0,-1-1 0 0 0,-1-4 0 0 0,1 1 0 0 0,0-2 0 0 0,2 1 0 0 0,-1 5 0 0 0,1 3 0 0 0,1 4 0 0 0,-1 3 0 0 0,1-5 0 0 0,-1 0 0 0 0,1-4 0 0 0,4-6 0 0 0,3 0 0 0 0,5-3 0 0 0,0-3 0 0 0,-2 3 0 0 0,3-2 0 0 0,-2 4 0 0 0,-1 5 0 0 0,-10-1 0 0 0,-9 2 0 0 0,-8-3 0 0 0,-3 2 0 0 0,4 3 0 0 0,3 3 0 0 0,9-3 0 0 0,6 1 0 0 0,-3 2 0 0 0,-2 1 0 0 0,0 3 0 0 0,0 1 0 0 0,-5 1 0 0 0,-6 1 0 0 0,-7 0 0 0 0,1 1 0 0 0,3-1 0 0 0,4 1 0 0 0,5-1 0 0 0,-13 0 0 0 0,-19 0 0 0 0,-13 11 0 0 0,-14 3 0 0 0,-2 5 0 0 0,7-1 0 0 0,12-3 0 0 0,16-5 0 0 0,13-3 0 0 0,15 1 0 0 0,9 1 0 0 0,9 3 0 0 0,3 6 0 0 0,3 4 0 0 0,5 4 0 0 0,3 4 0 0 0,-3-4 0 0 0,0-1 0 0 0,-4-5 0 0 0,-5-5 0 0 0,-5-1 0 0 0,-10 4 0 0 0,-5-2 0 0 0,4 2 0 0 0,3-3 0 0 0,0-8 0 0 0,-5-11 0 0 0,4-11 0 0 0,6 3 0 0 0,14 9 0 0 0,13 10 0 0 0,7 10 0 0 0,7 1 0 0 0,1 4 0 0 0,2-3 0 0 0,5-4 0 0 0,2 1 0 0 0,3-3 0 0 0,-4 3 0 0 0,0-3 0 0 0,0 3 0 0 0,2-1 0 0 0,1-4 0 0 0,2-4 0 0 0,0-2 0 0 0,2-3 0 0 0,5-1 0 0 0,2 4 0 0 0,5 2 0 0 0,6-1 0 0 0,5 4 0 0 0,-2 0 0 0 0,-4-1 0 0 0,-5-2 0 0 0,1-3 0 0 0,3-1 0 0 0,5-2 0 0 0,-2-1 0 0 0,-4 0 0 0 0,0-6 0 0 0,-1-2 0 0 0,-4 1 0 0 0,-4 1 0 0 0,-3 2 0 0 0,-1 2 0 0 0,-2 0 0 0 0,-6-4 0 0 0,-3-1 0 0 0,1 1 0 0 0,2 1 0 0 0,-4-4 0 0 0,0-1 0 0 0,1 2 0 0 0,-3-3 0 0 0,-5-5 0 0 0,1-6 0 0 0,2-4 0 0 0,-1-3 0 0 0,1-1 0 0 0,3-3 0 0 0,-1 1 0 0 0,0 5 0 0 0,3 1 0 0 0,-3 1 0 0 0,-4-2 0 0 0,-1-1 0 0 0,-1-1 0 0 0,1 4 0 0 0,4 1 0 0 0,-2 0 0 0 0,2-3 0 0 0,4-1 0 0 0,2-1 0 0 0,3 4 0 0 0,2 6 0 0 0,1 7 0 0 0,0 10 0 0 0,7 11 0 0 0,1 10 0 0 0,0 6 0 0 0,-1 0 0 0 0,-8 0 0 0 0,-3-4 0 0 0,-6 1 0 0 0,-2-5 0 0 0,-3 1 0 0 0,0 3 0 0 0,3 2 0 0 0,-1 4 0 0 0,1-3 0 0 0,3 4 0 0 0,3 4 0 0 0,2 2 0 0 0,-2-1 0 0 0,-1 1 0 0 0,-5-1 0 0 0,-5 0 0 0 0,-5-1 0 0 0,-4 0 0 0 0,-3 0 0 0 0,-7-6 0 0 0,-8-7 0 0 0,-8-7 0 0 0,-4 0 0 0 0,-5-2 0 0 0,-2 3 0 0 0,-1-1 0 0 0,0-3 0 0 0,0-2 0 0 0,0-3 0 0 0,1-2 0 0 0,0-2 0 0 0,0 0 0 0 0,0 0 0 0 0,6 5 0 0 0,2 1 0 0 0,-1 1 0 0 0,-1-2 0 0 0,-2-1 0 0 0,-1-2 0 0 0,-1-1 0 0 0,-7 0 0 0 0,4 4 0 0 0,2 2 0 0 0,0 0 0 0 0,1-2 0 0 0,-1-1 0 0 0,1-2 0 0 0,-1-1 0 0 0,0 0 0 0 0,-6-1 0 0 0,-12-1 0 0 0,-20 1 0 0 0,-9 0 0 0 0,-7 0 0 0 0,1-1 0 0 0,2 1 0 0 0,12 0 0 0 0,5 0 0 0 0,4-5 0 0 0,1-2 0 0 0,-4 0 0 0 0,-4 1 0 0 0,6 3 0 0 0,7 0 0 0 0,8 2 0 0 0,7 0 0 0 0,-1 1 0 0 0,-5 1 0 0 0,-4-1 0 0 0,1 0 0 0 0,-3 0 0 0 0,-3 1 0 0 0,3-7 0 0 0,5-1 0 0 0,10-5 0 0 0,6-1 0 0 0,3-3 0 0 0,1 1 0 0 0,-1 3 0 0 0,0-2 0 0 0,4-3 0 0 0,7-5 0 0 0,5-4 0 0 0,0 2 0 0 0,2 1 0 0 0,-3 3 0 0 0,-4 6 0 0 0,0 0 0 0 0,-2-4 0 0 0,-3-4 0 0 0,2-3 0 0 0,5-3 0 0 0,-1 3 0 0 0,2 1 0 0 0,4-1 0 0 0,4-2 0 0 0,2-2 0 0 0,2 0 0 0 0,2-2 0 0 0,0 0 0 0 0,1-1 0 0 0,0 0 0 0 0,-1 0 0 0 0,6 0 0 0 0,1 0 0 0 0,6 1 0 0 0,5 4 0 0 0,5 3 0 0 0,4-1 0 0 0,3 4 0 0 0,-3 1 0 0 0,-2 3 0 0 0,1-1 0 0 0,1 3 0 0 0,2-1 0 0 0,0 1 0 0 0,-3-1 0 0 0,-2 1 0 0 0,1 4 0 0 0,1 4 0 0 0,2 2 0 0 0,1-2 0 0 0,2-1 0 0 0,-5-4 0 0 0,-2-5 0 0 0,1-1 0 0 0,2-1 0 0 0,1 2 0 0 0,1 3 0 0 0,1 5 0 0 0,2 4 0 0 0,-1-3 0 0 0,1 0 0 0 0,0 1 0 0 0,0 3 0 0 0,0 1 0 0 0,-1 1 0 0 0,1 1 0 0 0,0 1 0 0 0,-1 0 0 0 0,1 1 0 0 0,0-1 0 0 0,-1 0 0 0 0,6 1 0 0 0,2-1 0 0 0,-1 0 0 0 0,-1 0 0 0 0,4 0 0 0 0,0 0 0 0 0,4 0 0 0 0,0 0 0 0 0,-3 0 0 0 0,-2 0 0 0 0,2 0 0 0 0,-1 0 0 0 0,4 5 0 0 0,10 2 0 0 0,6 0 0 0 0,10-1 0 0 0,3 3 0 0 0,-1 0 0 0 0,-1 0 0 0 0,-3 2 0 0 0,-7 0 0 0 0,-10-2 0 0 0,-7-3 0 0 0,-12 4 0 0 0,-16-1 0 0 0,-12 4 0 0 0,-12 5 0 0 0,-10 0 0 0 0,-2 2 0 0 0,-3-3 0 0 0,2-4-16383 0 0</inkml:trace>
</inkml:ink>
</file>

<file path=ppt/ink/ink2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  <inkml:channel name="OA" type="integer" max="360" units="deg"/>
          <inkml:channel name="OE" type="integer" max="90" units="deg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  <inkml:channelProperty channel="OA" name="resolution" value="1000" units="1/deg"/>
          <inkml:channelProperty channel="OE" name="resolution" value="1000" units="1/deg"/>
        </inkml:channelProperties>
      </inkml:inkSource>
      <inkml:timestamp xml:id="ts0" timeString="2021-09-11T03:58:36.629"/>
    </inkml:context>
    <inkml:brush xml:id="br0">
      <inkml:brushProperty name="width" value="0.3" units="cm"/>
      <inkml:brushProperty name="height" value="0.6" units="cm"/>
      <inkml:brushProperty name="color" value="#FFFC00"/>
      <inkml:brushProperty name="tip" value="rectangle"/>
      <inkml:brushProperty name="rasterOp" value="maskPen"/>
    </inkml:brush>
  </inkml:definitions>
  <inkml:trace contextRef="#ctx0" brushRef="#br0">12879 3221 16383 0 0,'-5'0'0'0'0,"-8"0"0"0"0,-6 0 0 0 0,-6 0 0 0 0,-3 0 0 0 0,-4 0 0 0 0,0 0 0 0 0,-1 0 0 0 0,0 0 0 0 0,0 0 0 0 0,6 5 0 0 0,2 2 0 0 0,-5 6 0 0 0,-4-1 0 0 0,0-1 0 0 0,-1 2 0 0 0,1 0 0 0 0,1-4 0 0 0,5 4 0 0 0,3-2 0 0 0,0-2 0 0 0,-1-3 0 0 0,-2-2 0 0 0,-1-2 0 0 0,-1-1 0 0 0,-1-1 0 0 0,-6-1 0 0 0,-2 1 0 0 0,1 5 0 0 0,0 1 0 0 0,3 6 0 0 0,0 1 0 0 0,2 3 0 0 0,1-1 0 0 0,6 2 0 0 0,2-1 0 0 0,-6-4 0 0 0,-8 1 0 0 0,-4-1 0 0 0,-5 3 0 0 0,1-2 0 0 0,2-2 0 0 0,8 2 0 0 0,6-2 0 0 0,2-2 0 0 0,0-2 0 0 0,0 2 0 0 0,0 5 0 0 0,3 6 0 0 0,7 5 0 0 0,1 3 0 0 0,4 3 0 0 0,3 1 0 0 0,4 0 0 0 0,3 1 0 0 0,1 0 0 0 0,2-1 0 0 0,1 0 0 0 0,5-5 0 0 0,7-3 0 0 0,7 1 0 0 0,0 1 0 0 0,2 2 0 0 0,2-5 0 0 0,3 1 0 0 0,-3 0 0 0 0,-1-4 0 0 0,2-4 0 0 0,1-6 0 0 0,3-4 0 0 0,0-4 0 0 0,-3 4 0 0 0,-2 1 0 0 0,1-1 0 0 0,1-2 0 0 0,2-1 0 0 0,2-1 0 0 0,0-1 0 0 0,2-1 0 0 0,-1 0 0 0 0,1 0 0 0 0,0-1 0 0 0,0-4 0 0 0,0-3 0 0 0,0 1 0 0 0,-6-3 0 0 0,-2-2 0 0 0,1 3 0 0 0,1-3 0 0 0,2 1 0 0 0,1 1 0 0 0,1-2 0 0 0,1-4 0 0 0,1-6 0 0 0,0 2 0 0 0,0-2 0 0 0,0 4 0 0 0,-6-1 0 0 0,-7-3 0 0 0,-1 3 0 0 0,-4-2 0 0 0,1 4 0 0 0,4-1 0 0 0,3-3 0 0 0,4 3 0 0 0,-3-2 0 0 0,-5-3 0 0 0,-6-2 0 0 0,-4-3 0 0 0,-5-1 0 0 0,-7 3 0 0 0,-3 2 0 0 0,-1-2 0 0 0,-4 0 0 0 0,0-2 0 0 0,2-2 0 0 0,-3 5 0 0 0,1 1 0 0 0,8 4 0 0 0,10 6 0 0 0,4 0 0 0 0,6 3 0 0 0,5 2 0 0 0,-1-2 0 0 0,2 1 0 0 0,2 7 0 0 0,-3 10 0 0 0,-4 9 0 0 0,-12 1 0 0 0,-6 4 0 0 0,-2 3 0 0 0,-2 4 0 0 0,1 1 0 0 0,-5 2 0 0 0,0 1 0 0 0,-5-5 0 0 0,1-2 0 0 0,-4 0 0 0 0,-3 2 0 0 0,-4-4 0 0 0,-4-7 0 0 0,3 1 0 0 0,1-4 0 0 0,-1-3 0 0 0,-2 1 0 0 0,-1 0 0 0 0,-2 2 0 0 0,-1 0 0 0 0,0-3 0 0 0,-6-2 0 0 0,-8 2 0 0 0,-11-1 0 0 0,-8 4 0 0 0,-14 0 0 0 0,-5-3 0 0 0,7-3 0 0 0,10-2 0 0 0,12-3 0 0 0,9-1 0 0 0,7 0 0 0 0,-1-2 0 0 0,-4 1 0 0 0,-6-1 0 0 0,0 1 0 0 0,-2-1 0 0 0,-3-4 0 0 0,2-3 0 0 0,4 2 0 0 0,11-5 0 0 0,6 0 0 0 0,3-4 0 0 0,1-4 0 0 0,5-5 0 0 0,6-3 0 0 0,6-3 0 0 0,4-1 0 0 0,10 4 0 0 0,8 7 0 0 0,3 1 0 0 0,4-1 0 0 0,-2-2 0 0 0,3 1 0 0 0,-3 0 0 0 0,-4-2 0 0 0,-4-2 0 0 0,1 2 0 0 0,5 1 0 0 0,5 3 0 0 0,-1 0 0 0 0,-3-2 0 0 0,0-3 0 0 0,-2-3 0 0 0,-4-2 0 0 0,-3-2 0 0 0,-3 0 0 0 0,4-1 0 0 0,4 5 0 0 0,7 7 0 0 0,6 8 0 0 0,3 5 0 0 0,2 4 0 0 0,2 2 0 0 0,1 2 0 0 0,0 0 0 0 0,-1 1 0 0 0,1-1 0 0 0,-1 0 0 0 0,0-1 0 0 0,10 6 0 0 0,15 1 0 0 0,8 5 0 0 0,3 6 0 0 0,2 0 0 0 0,-1 2 0 0 0,-1 3 0 0 0,-7-2 0 0 0,-9-5 0 0 0,-12 0 0 0 0,-9-2 0 0 0,2 2 0 0 0,1-3 0 0 0,-1 3 0 0 0,5 4 0 0 0,2-2 0 0 0,5 1 0 0 0,-1 4 0 0 0,-1-3 0 0 0,-9-10 0 0 0,-5-6 0 0 0,-6-10 0 0 0,-3-4 0 0 0,-4-5 0 0 0,-6-6 0 0 0,2 1 0 0 0,-1 9 0 0 0,-3 12 0 0 0,-3 11 0 0 0,-2 9 0 0 0,-1 6 0 0 0,-7 4 0 0 0,-3 2 0 0 0,1 1 0 0 0,-4-5 0 0 0,-6-8 0 0 0,-5-8 0 0 0,6-10 0 0 0,6-13 0 0 0,5-8 0 0 0,9-2 0 0 0,3-3 0 0 0,0-3 0 0 0,6 3 0 0 0,-1 0 0 0 0,3-1 0 0 0,0-3 0 0 0,-3-1 0 0 0,-4-1 0 0 0,2 3 0 0 0,5 2 0 0 0,0-1 0 0 0,-2-2 0 0 0,-4-1 0 0 0,2-1 0 0 0,-1-2 0 0 0,-2 11 0 0 0,-2 13 0 0 0,-3 14 0 0 0,-1 11 0 0 0,-2 7 0 0 0,-5 0 0 0 0,-2 1 0 0 0,-1 2 0 0 0,2 0 0 0 0,2 2 0 0 0,1 1 0 0 0,-3-5 0 0 0,-2-1 0 0 0,1 0 0 0 0,2 1 0 0 0,1 2 0 0 0,2 2 0 0 0,-4-5 0 0 0,-2-1 0 0 0,1 0 0 0 0,-3 3 0 0 0,-1 1 0 0 0,-3-4 0 0 0,0-1 0 0 0,-2 2 0 0 0,1 1 0 0 0,-2-4 0 0 0,1 1 0 0 0,5 1 0 0 0,3 1 0 0 0,-2-2 0 0 0,0-1 0 0 0,3 2 0 0 0,-4 2 0 0 0,-5-3 0 0 0,0-1 0 0 0,4 2 0 0 0,-3-4 0 0 0,2 1 0 0 0,-3-3 0 0 0,2 0 0 0 0,-2-3 0 0 0,1 2 0 0 0,-1-3 0 0 0,1 3 0 0 0,-2-3 0 0 0,-3-3 0 0 0,-4-3 0 0 0,-4-4 0 0 0,-1-2 0 0 0,-2-1 0 0 0,-1-1 0 0 0,0-1 0 0 0,-6 1 0 0 0,-1-1 0 0 0,0 0 0 0 0,-4 1 0 0 0,0 0 0 0 0,3 0 0 0 0,-4 0 0 0 0,1 0 0 0 0,2 0 0 0 0,3 0 0 0 0,2-5 0 0 0,2-3 0 0 0,2 2 0 0 0,-5 0 0 0 0,-1 2 0 0 0,5-4 0 0 0,-2 0 0 0 0,0 1 0 0 0,-6-4 0 0 0,-5 0 0 0 0,-2-3 0 0 0,3 0 0 0 0,9-2 0 0 0,5 1 0 0 0,8-2 0 0 0,2 1 0 0 0,0 5 0 0 0,3-3 0 0 0,5-3 0 0 0,-1 1 0 0 0,2-2 0 0 0,3-4 0 0 0,-2 2 0 0 0,0-1 0 0 0,3-2 0 0 0,2-2 0 0 0,2-3 0 0 0,2-2 0 0 0,2-1 0 0 0,0-1 0 0 0,0 0 0 0 0,6 6 0 0 0,7 1 0 0 0,7 0 0 0 0,5-2 0 0 0,-2-1 0 0 0,1-1 0 0 0,2 4 0 0 0,1 1 0 0 0,2 5 0 0 0,-4 0 0 0 0,-1 3 0 0 0,1-1 0 0 0,-4-3 0 0 0,0 2 0 0 0,-4-1 0 0 0,1 2 0 0 0,-3-1 0 0 0,2-3 0 0 0,-2-3 0 0 0,-4-3 0 0 0,-4-2 0 0 0,-3-2 0 0 0,4-1 0 0 0,5 6 0 0 0,6 6 0 0 0,-1 2 0 0 0,3 3 0 0 0,3 5 0 0 0,3 4 0 0 0,1 3 0 0 0,3 2 0 0 0,-5-4 0 0 0,-2-2 0 0 0,2 1 0 0 0,0 1 0 0 0,2 2 0 0 0,2-4 0 0 0,1-1 0 0 0,0 0 0 0 0,0 3 0 0 0,1 1 0 0 0,0 2 0 0 0,0 1 0 0 0,5 1 0 0 0,13 0 0 0 0,19 6 0 0 0,24 1 0 0 0,19 0 0 0 0,-5-1 0 0 0,-15-2 0 0 0,-24-7 0 0 0,-28-3 0 0 0,-26 0 0 0 0,-21 1 0 0 0,-15 0 0 0 0,-9 3 0 0 0,-5 0 0 0 0,-1 1 0 0 0,0 1 0 0 0,1 0 0 0 0,2 1 0 0 0,0-7 0 0 0,1 0 0 0 0,1-6 0 0 0,-5-1 0 0 0,-1-3 0 0 0,-6-4 0 0 0,0 0 0 0 0,2 0 0 0 0,3 2 0 0 0,-3-1 0 0 0,0 3 0 0 0,2 4 0 0 0,8-1 0 0 0,4 1 0 0 0,1 3 0 0 0,1 3 0 0 0,-2 3 0 0 0,-1 1 0 0 0,-1 2 0 0 0,5-5 0 0 0,1-2 0 0 0,-1 1 0 0 0,-1 1 0 0 0,-2 1 0 0 0,-1 2 0 0 0,-7 1 0 0 0,-3 0 0 0 0,1 1 0 0 0,1 1 0 0 0,1-1 0 0 0,1 0 0 0 0,2 0 0 0 0,1 1 0 0 0,0-1 0 0 0,1 0 0 0 0,0 0 0 0 0,5 5 0 0 0,1 8 0 0 0,6 6 0 0 0,6 6 0 0 0,4-2-16383 0 0</inkml:trace>
</inkml:ink>
</file>

<file path=ppt/ink/ink3.xml><?xml version="1.0" encoding="utf-8"?>
<inkml:ink xmlns:inkml="http://www.w3.org/2003/InkML">
  <inkml:definitions>
    <inkml:context xml:id="ctx0">
      <inkml:inkSource xml:id="inkSrc0">
        <inkml:traceFormat>
          <inkml:channel name="X" type="integer" min="-2.14748E9" max="2.14748E9" units="cm"/>
          <inkml:channel name="Y" type="integer" min="-2.14748E9" max="2.14748E9" units="cm"/>
          <inkml:channel name="F" type="integer" max="32767" units="dev"/>
          <inkml:channel name="OA" type="integer" max="360" units="deg"/>
          <inkml:channel name="OE" type="integer" max="90" units="deg"/>
        </inkml:traceFormat>
        <inkml:channelProperties>
          <inkml:channelProperty channel="X" name="resolution" value="1000" units="1/cm"/>
          <inkml:channelProperty channel="Y" name="resolution" value="1000" units="1/cm"/>
          <inkml:channelProperty channel="F" name="resolution" value="0" units="1/dev"/>
          <inkml:channelProperty channel="OA" name="resolution" value="1000" units="1/deg"/>
          <inkml:channelProperty channel="OE" name="resolution" value="1000" units="1/deg"/>
        </inkml:channelProperties>
      </inkml:inkSource>
      <inkml:timestamp xml:id="ts0" timeString="2021-09-11T03:58:36.630"/>
    </inkml:context>
    <inkml:brush xml:id="br0">
      <inkml:brushProperty name="width" value="0.3" units="cm"/>
      <inkml:brushProperty name="height" value="0.6" units="cm"/>
      <inkml:brushProperty name="color" value="#FFFC00"/>
      <inkml:brushProperty name="tip" value="rectangle"/>
      <inkml:brushProperty name="rasterOp" value="maskPen"/>
    </inkml:brush>
  </inkml:definitions>
  <inkml:trace contextRef="#ctx0" brushRef="#br0">7338 5904 16383 0 0,'5'0'0'0'0,"18"0"0"0"0,16 0 0 0 0,34 0 0 0 0,31 0 0 0 0,29 0 0 0 0,21 0 0 0 0,4 0 0 0 0,-8 5 0 0 0,-14 8 0 0 0,-24 0 0 0 0,-21 0 0 0 0,-20-4 0 0 0,-17-2 0 0 0,-12-4 0 0 0,-8-1 0 0 0,-5-1 0 0 0,-1-7 0 0 0,0-2 0 0 0,0 1 0 0 0,1-5 0 0 0,0-4 0 0 0,2-1 0 0 0,0 3 0 0 0,1 4 0 0 0,-1 4 0 0 0,1 2 0 0 0,0 3 0 0 0,-6-5 0 0 0,-1 0 0 0 0,0 5 0 0 0,1 3 0 0 0,-4 7 0 0 0,0 2 0 0 0,2 4 0 0 0,1 5 0 0 0,3-1 0 0 0,-4 2 0 0 0,-6 3 0 0 0,-1-4 0 0 0,8 2 0 0 0,5 1 0 0 0,2 3 0 0 0,2-4 0 0 0,6 1 0 0 0,-5 1 0 0 0,-2 2 0 0 0,-2 2 0 0 0,0-4 0 0 0,-1-6 0 0 0,1 0 0 0 0,0-4 0 0 0,-6 2 0 0 0,-1 2 0 0 0,1 0 0 0 0,1 1 0 0 0,2-3 0 0 0,6-3 0 0 0,4-5 0 0 0,0-3 0 0 0,-1-2 0 0 0,-1-3 0 0 0,-2 0 0 0 0,-1-1 0 0 0,-1 0 0 0 0,-5-5 0 0 0,-3-7 0 0 0,-5-6 0 0 0,-11-1 0 0 0,-7 9 0 0 0,-3 12 0 0 0,-2 10 0 0 0,-1 10 0 0 0,2 6 0 0 0,1 4 0 0 0,0 2 0 0 0,1 0 0 0 0,1 1 0 0 0,5-6 0 0 0,8-7 0 0 0,6-8 0 0 0,6-6 0 0 0,4-4 0 0 0,2-2 0 0 0,2-2 0 0 0,0-6 0 0 0,-5-7 0 0 0,-3-6 0 0 0,-5-6 0 0 0,-5-3 0 0 0,-7-3 0 0 0,-3-1 0 0 0,-4 0 0 0 0,-1 1 0 0 0,-1-1 0 0 0,-5 0 0 0 0,-8 1 0 0 0,-1 1 0 0 0,-3 4 0 0 0,1 3 0 0 0,-2 4 0 0 0,3 1 0 0 0,-2 4 0 0 0,-3 4 0 0 0,-3 4 0 0 0,-9-2 0 0 0,-3 0 0 0 0,3-3 0 0 0,-2-6 0 0 0,-1 1 0 0 0,-6-2 0 0 0,-5 2 0 0 0,-7 4 0 0 0,-9-2 0 0 0,-21 3 0 0 0,-8-3 0 0 0,8 2 0 0 0,12 2 0 0 0,12 4 0 0 0,18-3 0 0 0,9 1 0 0 0,6 1 0 0 0,2 3 0 0 0,-1 2 0 0 0,5 6 0 0 0,6 9 0 0 0,5 7 0 0 0,4 6 0 0 0,4 5 0 0 0,7 1 0 0 0,3 2 0 0 0,5-5 0 0 0,1-2 0 0 0,3 0 0 0 0,-1 1 0 0 0,1 1 0 0 0,-1 1 0 0 0,-4 2 0 0 0,2-5 0 0 0,-2-2 0 0 0,3-4 0 0 0,-2-1 0 0 0,3-4 0 0 0,-2 2 0 0 0,3-2 0 0 0,3-5 0 0 0,-1 3 0 0 0,1-2 0 0 0,8 3 0 0 0,4 5 0 0 0,9 3 0 0 0,6 5 0 0 0,8 2 0 0 0,-2-3 0 0 0,2-1 0 0 0,2-5 0 0 0,-3-6 0 0 0,-6-4 0 0 0,-5-5 0 0 0,-5-3 0 0 0,-3-2 0 0 0,-3-1 0 0 0,-1 0 0 0 0,0 0 0 0 0,-1 0 0 0 0,1 0 0 0 0,0-5 0 0 0,0-1 0 0 0,-5-5 0 0 0,-2-1 0 0 0,-4-3 0 0 0,-2-4 0 0 0,3-5 0 0 0,3 3 0 0 0,3 4 0 0 0,-4 1 0 0 0,0 2 0 0 0,-4 0 0 0 0,-5-5 0 0 0,-5-3 0 0 0,-4-3 0 0 0,-3-3 0 0 0,-2-2 0 0 0,0-1 0 0 0,-1 0 0 0 0,-6 5 0 0 0,-1 2 0 0 0,-5 5 0 0 0,0 1 0 0 0,2-2 0 0 0,-2 2 0 0 0,1 0 0 0 0,2-3 0 0 0,-2 3 0 0 0,1-1 0 0 0,2-3 0 0 0,-3 3 0 0 0,1 10 0 0 0,2 12 0 0 0,8 12 0 0 0,10 2 0 0 0,3 5 0 0 0,5 4 0 0 0,-1 3 0 0 0,3 2 0 0 0,4 1 0 0 0,-3 1 0 0 0,1-5 0 0 0,-3-2 0 0 0,-5 1 0 0 0,-4 0 0 0 0,1-3 0 0 0,-1-1 0 0 0,-1 2 0 0 0,-3 1 0 0 0,-8-2 0 0 0,-8-7 0 0 0,-7-4 0 0 0,-2-6-16383 0 0</inkml:trace>
</inkml:ink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1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1" name="Rectangle 10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15" name="Rectangle 14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4" name="Group 3"/>
          <p:cNvGrpSpPr/>
          <p:nvPr/>
        </p:nvGrpSpPr>
        <p:grpSpPr>
          <a:xfrm>
            <a:off x="5250180" y="1267730"/>
            <a:ext cx="1691640" cy="645295"/>
            <a:chOff x="5318306" y="1386268"/>
            <a:chExt cx="1567331" cy="645295"/>
          </a:xfrm>
        </p:grpSpPr>
        <p:cxnSp>
          <p:nvCxnSpPr>
            <p:cNvPr id="17" name="Straight Connector 16"/>
            <p:cNvCxnSpPr/>
            <p:nvPr/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61708" y="2091263"/>
            <a:ext cx="9068586" cy="2590800"/>
          </a:xfrm>
        </p:spPr>
        <p:txBody>
          <a:bodyPr tIns="45720" bIns="45720" anchor="ctr">
            <a:noAutofit/>
          </a:bodyPr>
          <a:lstStyle>
            <a:lvl1pPr algn="ctr">
              <a:lnSpc>
                <a:spcPct val="83000"/>
              </a:lnSpc>
              <a:defRPr lang="en-US" sz="7200" b="0" kern="1200" cap="all" spc="-100" baseline="0" dirty="0">
                <a:solidFill>
                  <a:schemeClr val="tx1">
                    <a:lumMod val="85000"/>
                    <a:lumOff val="15000"/>
                  </a:schemeClr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62100" y="4682062"/>
            <a:ext cx="9070848" cy="457201"/>
          </a:xfrm>
        </p:spPr>
        <p:txBody>
          <a:bodyPr>
            <a:normAutofit/>
          </a:bodyPr>
          <a:lstStyle>
            <a:lvl1pPr marL="0" indent="0" algn="ctr">
              <a:spcBef>
                <a:spcPts val="0"/>
              </a:spcBef>
              <a:buNone/>
              <a:defRPr sz="1600" spc="80" baseline="0">
                <a:solidFill>
                  <a:schemeClr val="tx2">
                    <a:lumMod val="75000"/>
                  </a:schemeClr>
                </a:solidFill>
              </a:defRPr>
            </a:lvl1pPr>
            <a:lvl2pPr marL="457200" indent="0" algn="ctr">
              <a:buNone/>
              <a:defRPr sz="1600"/>
            </a:lvl2pPr>
            <a:lvl3pPr marL="914400" indent="0" algn="ctr">
              <a:buNone/>
              <a:defRPr sz="16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20" name="Date Placeholder 19"/>
          <p:cNvSpPr>
            <a:spLocks noGrp="1"/>
          </p:cNvSpPr>
          <p:nvPr>
            <p:ph type="dt" sz="half" idx="10"/>
          </p:nvPr>
        </p:nvSpPr>
        <p:spPr>
          <a:xfrm>
            <a:off x="5318760" y="1341255"/>
            <a:ext cx="1554480" cy="527213"/>
          </a:xfrm>
        </p:spPr>
        <p:txBody>
          <a:bodyPr/>
          <a:lstStyle>
            <a:lvl1pPr algn="ctr">
              <a:defRPr sz="1300" spc="0" baseline="0">
                <a:solidFill>
                  <a:srgbClr val="FFFFFF"/>
                </a:solidFill>
                <a:latin typeface="+mn-lt"/>
              </a:defRPr>
            </a:lvl1pPr>
          </a:lstStyle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1"/>
          </p:nvPr>
        </p:nvSpPr>
        <p:spPr>
          <a:xfrm>
            <a:off x="1453896" y="5212080"/>
            <a:ext cx="5905500" cy="228600"/>
          </a:xfrm>
        </p:spPr>
        <p:txBody>
          <a:bodyPr/>
          <a:lstStyle>
            <a:lvl1pPr algn="l"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12"/>
          </p:nvPr>
        </p:nvSpPr>
        <p:spPr>
          <a:xfrm>
            <a:off x="8606919" y="5212080"/>
            <a:ext cx="2111881" cy="228600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3484383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254993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11784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3" name="Rectangle 22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24" name="Rectangle 23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0" name="Rectangle 29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31" name="Group 30"/>
          <p:cNvGrpSpPr/>
          <p:nvPr/>
        </p:nvGrpSpPr>
        <p:grpSpPr>
          <a:xfrm>
            <a:off x="5250180" y="1267730"/>
            <a:ext cx="1691640" cy="645295"/>
            <a:chOff x="5318306" y="1386268"/>
            <a:chExt cx="1567331" cy="645295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accent2">
                  <a:lumMod val="50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Straight Connector 32"/>
            <p:cNvCxnSpPr/>
            <p:nvPr/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accent2">
                  <a:lumMod val="50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Connector 33"/>
            <p:cNvCxnSpPr/>
            <p:nvPr/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accent2">
                  <a:lumMod val="50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63623" y="2094309"/>
            <a:ext cx="9070848" cy="2587752"/>
          </a:xfrm>
        </p:spPr>
        <p:txBody>
          <a:bodyPr anchor="ctr">
            <a:noAutofit/>
          </a:bodyPr>
          <a:lstStyle>
            <a:lvl1pPr algn="ctr">
              <a:lnSpc>
                <a:spcPct val="83000"/>
              </a:lnSpc>
              <a:defRPr lang="en-US" sz="7200" kern="1200" cap="all" spc="-100" baseline="0" dirty="0">
                <a:solidFill>
                  <a:schemeClr val="tx1">
                    <a:lumMod val="85000"/>
                    <a:lumOff val="15000"/>
                  </a:schemeClr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63624" y="4682062"/>
            <a:ext cx="9070848" cy="457200"/>
          </a:xfrm>
        </p:spPr>
        <p:txBody>
          <a:bodyPr anchor="t">
            <a:normAutofit/>
          </a:bodyPr>
          <a:lstStyle>
            <a:lvl1pPr marL="0" indent="0" algn="ctr">
              <a:buNone/>
              <a:tabLst>
                <a:tab pos="2633663" algn="l"/>
              </a:tabLst>
              <a:defRPr sz="1600">
                <a:solidFill>
                  <a:schemeClr val="tx2"/>
                </a:solidFill>
                <a:effectLst/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321808" y="1344502"/>
            <a:ext cx="1554480" cy="530352"/>
          </a:xfrm>
        </p:spPr>
        <p:txBody>
          <a:bodyPr/>
          <a:lstStyle>
            <a:lvl1pPr algn="ctr">
              <a:defRPr lang="en-US" sz="1300" kern="1200" spc="0" baseline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453896" y="5212080"/>
            <a:ext cx="5907024" cy="228600"/>
          </a:xfrm>
        </p:spPr>
        <p:txBody>
          <a:bodyPr/>
          <a:lstStyle>
            <a:lvl1pPr algn="l"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04504" y="5212080"/>
            <a:ext cx="2112264" cy="228600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0873201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6800" y="2103120"/>
            <a:ext cx="4754880" cy="3749040"/>
          </a:xfrm>
        </p:spPr>
        <p:txBody>
          <a:bodyPr/>
          <a:lstStyle>
            <a:lvl1pPr>
              <a:defRPr sz="18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1pPr>
            <a:lvl2pPr>
              <a:defRPr sz="16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2pPr>
            <a:lvl3pPr>
              <a:defRPr sz="14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3pPr>
            <a:lvl4pPr>
              <a:defRPr sz="14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4pPr>
            <a:lvl5pPr>
              <a:defRPr sz="14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70320" y="2103120"/>
            <a:ext cx="4754880" cy="3749040"/>
          </a:xfrm>
        </p:spPr>
        <p:txBody>
          <a:bodyPr/>
          <a:lstStyle>
            <a:lvl1pPr>
              <a:defRPr sz="18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1pPr>
            <a:lvl2pPr>
              <a:defRPr sz="16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2pPr>
            <a:lvl3pPr>
              <a:defRPr sz="14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3pPr>
            <a:lvl4pPr>
              <a:defRPr sz="14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4pPr>
            <a:lvl5pPr>
              <a:defRPr sz="1400">
                <a:latin typeface="LiSong Pro Light" panose="02020300000000000000" pitchFamily="18" charset="-120"/>
                <a:ea typeface="LiSong Pro Light" panose="02020300000000000000" pitchFamily="18" charset="-120"/>
              </a:defRPr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7459335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9848" y="2074334"/>
            <a:ext cx="4754880" cy="640080"/>
          </a:xfrm>
        </p:spPr>
        <p:txBody>
          <a:bodyPr anchor="ctr">
            <a:normAutofit/>
          </a:bodyPr>
          <a:lstStyle>
            <a:lvl1pPr marL="0" indent="0" algn="ctr">
              <a:spcBef>
                <a:spcPts val="0"/>
              </a:spcBef>
              <a:buNone/>
              <a:defRPr sz="1800" b="0">
                <a:solidFill>
                  <a:schemeClr val="tx2"/>
                </a:solidFill>
                <a:latin typeface="+mn-lt"/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69848" y="2755898"/>
            <a:ext cx="4754880" cy="320040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73368" y="2074334"/>
            <a:ext cx="4754880" cy="640080"/>
          </a:xfrm>
        </p:spPr>
        <p:txBody>
          <a:bodyPr anchor="ctr">
            <a:normAutofit/>
          </a:bodyPr>
          <a:lstStyle>
            <a:lvl1pPr marL="0" indent="0" algn="ctr">
              <a:spcBef>
                <a:spcPts val="0"/>
              </a:spcBef>
              <a:buNone/>
              <a:defRPr sz="1800" b="0">
                <a:solidFill>
                  <a:schemeClr val="tx2"/>
                </a:solidFill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73368" y="2756581"/>
            <a:ext cx="4754880" cy="320040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pPr/>
              <a:t>9/17/2021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715080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8989050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048315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Rectangle 14"/>
          <p:cNvSpPr/>
          <p:nvPr/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96400" y="607392"/>
            <a:ext cx="2430780" cy="1645920"/>
          </a:xfr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0" kern="1200" cap="none" spc="0" baseline="0" dirty="0">
                <a:solidFill>
                  <a:schemeClr val="tx1"/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85800" y="609600"/>
            <a:ext cx="7772400" cy="5334000"/>
          </a:xfrm>
        </p:spPr>
        <p:txBody>
          <a:bodyPr/>
          <a:lstStyle>
            <a:lvl1pPr>
              <a:defRPr sz="19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296400" y="2286000"/>
            <a:ext cx="2430780" cy="3505200"/>
          </a:xfrm>
        </p:spPr>
        <p:txBody>
          <a:bodyPr>
            <a:normAutofit/>
          </a:bodyPr>
          <a:lstStyle>
            <a:lvl1pPr marL="0" indent="0">
              <a:lnSpc>
                <a:spcPct val="110000"/>
              </a:lnSpc>
              <a:spcBef>
                <a:spcPts val="800"/>
              </a:spcBef>
              <a:buNone/>
              <a:defRPr sz="14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9" name="Footer Placeholder 8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algn="r">
              <a:defRPr/>
            </a:lvl1pPr>
          </a:lstStyle>
          <a:p>
            <a:endParaRPr lang="en-US"/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>
          <a:xfrm>
            <a:off x="10396728" y="6227064"/>
            <a:ext cx="1463040" cy="256032"/>
          </a:xfrm>
        </p:spPr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9157546" y="374904"/>
            <a:ext cx="2651760" cy="6108192"/>
          </a:xfrm>
          <a:prstGeom prst="rect">
            <a:avLst/>
          </a:prstGeom>
          <a:noFill/>
          <a:ln w="6350" cap="sq">
            <a:solidFill>
              <a:schemeClr val="tx1">
                <a:lumMod val="75000"/>
                <a:lumOff val="2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561505218"/>
      </p:ext>
    </p:extLst>
  </p:cSld>
  <p:clrMapOvr>
    <a:masterClrMapping/>
  </p:clrMapOvr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/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96400" y="603504"/>
            <a:ext cx="2432304" cy="1645920"/>
          </a:xfrm>
        </p:spPr>
        <p:txBody>
          <a:bodyPr anchor="b">
            <a:noAutofit/>
          </a:bodyPr>
          <a:lstStyle>
            <a:lvl1pPr algn="l">
              <a:defRPr sz="2800" b="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28599" y="237744"/>
            <a:ext cx="8531352" cy="6382512"/>
          </a:xfr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296400" y="2286000"/>
            <a:ext cx="2432304" cy="3502152"/>
          </a:xfrm>
        </p:spPr>
        <p:txBody>
          <a:bodyPr>
            <a:normAutofit/>
          </a:bodyPr>
          <a:lstStyle>
            <a:lvl1pPr marL="0" indent="0" algn="l">
              <a:lnSpc>
                <a:spcPct val="110000"/>
              </a:lnSpc>
              <a:spcBef>
                <a:spcPts val="800"/>
              </a:spcBef>
              <a:buNone/>
              <a:defRPr sz="14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</a:defRPr>
            </a:lvl1pPr>
          </a:lstStyle>
          <a:p>
            <a:fld id="{48A87A34-81AB-432B-8DAE-1953F412C126}" type="datetimeFigureOut">
              <a:rPr lang="en-US" smtClean="0"/>
              <a:pPr/>
              <a:t>9/17/2021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marL="0" algn="r" defTabSz="914400" rtl="0" eaLnBrk="1" latinLnBrk="0" hangingPunct="1">
              <a:defRPr lang="en-US" sz="1000" kern="1200" dirty="0"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10396728" y="6227064"/>
            <a:ext cx="1463040" cy="256032"/>
          </a:xfrm>
        </p:spPr>
        <p:txBody>
          <a:bodyPr/>
          <a:lstStyle/>
          <a:p>
            <a:fld id="{6D22F896-40B5-4ADD-8801-0D06FADFA09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9157546" y="374904"/>
            <a:ext cx="2651760" cy="6108192"/>
          </a:xfrm>
          <a:prstGeom prst="rect">
            <a:avLst/>
          </a:prstGeom>
          <a:noFill/>
          <a:ln w="6350" cap="sq">
            <a:solidFill>
              <a:schemeClr val="tx1">
                <a:lumMod val="75000"/>
                <a:lumOff val="2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26114194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868679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991600" y="762000"/>
            <a:ext cx="2362200" cy="525780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762000"/>
            <a:ext cx="8077200" cy="52578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8A87A34-81AB-432B-8DAE-1953F412C126}" type="datetimeFigureOut">
              <a:rPr lang="en-US" smtClean="0"/>
              <a:t>9/17/2021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22F896-40B5-4ADD-8801-0D06FADFA09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775003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1371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2103120"/>
            <a:ext cx="10058400" cy="39319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89464" y="6214535"/>
            <a:ext cx="274320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48A87A34-81AB-432B-8DAE-1953F412C126}" type="datetimeFigureOut">
              <a:rPr lang="en-US" smtClean="0"/>
              <a:pPr/>
              <a:t>9/17/2021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89960" y="6214535"/>
            <a:ext cx="521208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1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48535" y="6214535"/>
            <a:ext cx="146304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0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fld id="{6D22F896-40B5-4ADD-8801-0D06FADFA095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</p:spTree>
    <p:extLst>
      <p:ext uri="{BB962C8B-B14F-4D97-AF65-F5344CB8AC3E}">
        <p14:creationId xmlns:p14="http://schemas.microsoft.com/office/powerpoint/2010/main" val="86552046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185" r:id="rId1"/>
    <p:sldLayoutId id="2147484186" r:id="rId2"/>
    <p:sldLayoutId id="2147484187" r:id="rId3"/>
    <p:sldLayoutId id="2147484188" r:id="rId4"/>
    <p:sldLayoutId id="2147484189" r:id="rId5"/>
    <p:sldLayoutId id="2147484190" r:id="rId6"/>
    <p:sldLayoutId id="2147484191" r:id="rId7"/>
    <p:sldLayoutId id="2147484192" r:id="rId8"/>
    <p:sldLayoutId id="2147484193" r:id="rId9"/>
    <p:sldLayoutId id="2147484194" r:id="rId10"/>
    <p:sldLayoutId id="214748419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US" sz="4800" kern="1200" cap="none" spc="0" baseline="0" dirty="0">
          <a:solidFill>
            <a:schemeClr val="tx1">
              <a:lumMod val="85000"/>
              <a:lumOff val="15000"/>
            </a:schemeClr>
          </a:solidFill>
          <a:effectLst/>
          <a:latin typeface="+mj-lt"/>
          <a:ea typeface="+mn-ea"/>
          <a:cs typeface="+mn-cs"/>
        </a:defRPr>
      </a:lvl1pPr>
    </p:titleStyle>
    <p:bodyStyle>
      <a:lvl1pPr marL="182880" indent="-182880" algn="l" defTabSz="914400" rtl="0" eaLnBrk="1" latinLnBrk="0" hangingPunct="1">
        <a:lnSpc>
          <a:spcPct val="100000"/>
        </a:lnSpc>
        <a:spcBef>
          <a:spcPts val="900"/>
        </a:spcBef>
        <a:spcAft>
          <a:spcPts val="0"/>
        </a:spcAft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>
    <p:ext uri="{27BBF7A9-308A-43DC-89C8-2F10F3537804}">
      <p15:sldGuideLst xmlns:p15="http://schemas.microsoft.com/office/powerpoint/2012/main"/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gif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3" Type="http://schemas.openxmlformats.org/officeDocument/2006/relationships/customXml" Target="../ink/ink1.xml"/><Relationship Id="rId7" Type="http://schemas.openxmlformats.org/officeDocument/2006/relationships/customXml" Target="../ink/ink3.xml"/><Relationship Id="rId2" Type="http://schemas.openxmlformats.org/officeDocument/2006/relationships/image" Target="../media/image7.gi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customXml" Target="../ink/ink2.xml"/><Relationship Id="rId4" Type="http://schemas.openxmlformats.org/officeDocument/2006/relationships/image" Target="../media/image8.png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Layout" Target="../slideLayouts/slideLayout8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Layout" Target="../slideLayouts/slideLayout7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en.wikipedia.org/wiki/Fran%C3%A7ois-Joseph_Navez" TargetMode="Externa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384B5FFB-E400-49F0-8153-75622C96F4B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C9E734E7-3EBF-463F-9D80-2668EE36A71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4685F97-04E2-4F32-B20B-3CB5C4D1FC5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447801" y="1411615"/>
            <a:ext cx="9296400" cy="4034770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457F0196-A6E1-4D1C-B47F-8CF95D75963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521404AE-4400-43A1-94EC-16F37AE015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828372" y="1267730"/>
            <a:ext cx="1567331" cy="645295"/>
            <a:chOff x="5318306" y="1386268"/>
            <a:chExt cx="1567331" cy="645295"/>
          </a:xfrm>
        </p:grpSpPr>
        <p:cxnSp>
          <p:nvCxnSpPr>
            <p:cNvPr id="17" name="Straight Connector 16">
              <a:extLst>
                <a:ext uri="{FF2B5EF4-FFF2-40B4-BE49-F238E27FC236}">
                  <a16:creationId xmlns:a16="http://schemas.microsoft.com/office/drawing/2014/main" id="{96CF6F17-8CCC-492C-A2CB-97CCBF7CBB0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>
              <a:extLst>
                <a:ext uri="{FF2B5EF4-FFF2-40B4-BE49-F238E27FC236}">
                  <a16:creationId xmlns:a16="http://schemas.microsoft.com/office/drawing/2014/main" id="{393A3195-94A6-4E0A-BE4A-12564DAEE20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>
              <a:extLst>
                <a:ext uri="{FF2B5EF4-FFF2-40B4-BE49-F238E27FC236}">
                  <a16:creationId xmlns:a16="http://schemas.microsoft.com/office/drawing/2014/main" id="{F91373ED-58A8-4EEA-959E-7BD3C97B150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 useBgFill="1">
        <p:nvSpPr>
          <p:cNvPr id="21" name="Rectangle 20">
            <a:extLst>
              <a:ext uri="{FF2B5EF4-FFF2-40B4-BE49-F238E27FC236}">
                <a16:creationId xmlns:a16="http://schemas.microsoft.com/office/drawing/2014/main" id="{B66F8A2C-B8CF-4B20-9A73-2ADCF630275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180C23B1-7427-4DF4-BFF1-60CD7E93BC5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B5DD78E9-DE0D-47AF-A0DB-F475221E3D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A118D329-2010-4A15-B57C-429FFAE35B1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0F02ABF-E330-8A4D-8EB4-7751AA43C42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63520" y="1272800"/>
            <a:ext cx="6544620" cy="4312402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r"/>
            <a:r>
              <a:rPr lang="zh-CN" altLang="en-US" sz="6800">
                <a:solidFill>
                  <a:schemeClr val="tx1"/>
                </a:solidFill>
                <a:latin typeface="KaiTi"/>
                <a:ea typeface="KaiTi"/>
              </a:rPr>
              <a:t>亞伯拉罕與撒拉</a:t>
            </a:r>
            <a:br>
              <a:rPr lang="en-US" altLang="zh-CN" sz="6800">
                <a:latin typeface="KaiTi"/>
              </a:rPr>
            </a:br>
            <a:endParaRPr lang="en-US" sz="6800">
              <a:solidFill>
                <a:schemeClr val="tx1"/>
              </a:solidFill>
            </a:endParaRP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5F44BAB-2C23-DF47-972F-9C4B92CDA25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473440" y="1272800"/>
            <a:ext cx="2481307" cy="4312402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l">
              <a:spcBef>
                <a:spcPts val="0"/>
              </a:spcBef>
              <a:spcAft>
                <a:spcPts val="600"/>
              </a:spcAft>
            </a:pPr>
            <a:r>
              <a:rPr lang="en-US" sz="2400" b="1" spc="80">
                <a:ea typeface="+mn-lt"/>
                <a:cs typeface="+mn-lt"/>
              </a:rPr>
              <a:t>2021-2022 </a:t>
            </a:r>
            <a:endParaRPr lang="en-US">
              <a:solidFill>
                <a:schemeClr val="tx2">
                  <a:lumMod val="75000"/>
                </a:schemeClr>
              </a:solidFill>
              <a:latin typeface="Garamond" panose="02020404030301010803"/>
              <a:ea typeface="KaiTi"/>
            </a:endParaRPr>
          </a:p>
          <a:p>
            <a:pPr algn="l">
              <a:spcBef>
                <a:spcPts val="0"/>
              </a:spcBef>
              <a:spcAft>
                <a:spcPts val="600"/>
              </a:spcAft>
            </a:pPr>
            <a:r>
              <a:rPr lang="en-US" sz="2400" b="1" spc="80">
                <a:solidFill>
                  <a:schemeClr val="tx2">
                    <a:lumMod val="75000"/>
                  </a:schemeClr>
                </a:solidFill>
                <a:latin typeface="KaiTi"/>
                <a:ea typeface="KaiTi"/>
              </a:rPr>
              <a:t>南區證道堂</a:t>
            </a:r>
            <a:endParaRPr lang="en-US">
              <a:solidFill>
                <a:schemeClr val="tx2">
                  <a:lumMod val="75000"/>
                </a:schemeClr>
              </a:solidFill>
            </a:endParaRPr>
          </a:p>
          <a:p>
            <a:pPr algn="l">
              <a:spcBef>
                <a:spcPts val="0"/>
              </a:spcBef>
              <a:spcAft>
                <a:spcPts val="600"/>
              </a:spcAft>
            </a:pPr>
            <a:r>
              <a:rPr lang="zh-CN" altLang="en-US" sz="2400" b="1" spc="80">
                <a:solidFill>
                  <a:schemeClr val="tx2">
                    <a:lumMod val="75000"/>
                  </a:schemeClr>
                </a:solidFill>
                <a:latin typeface="KaiTi"/>
                <a:ea typeface="KaiTi"/>
              </a:rPr>
              <a:t>主日學</a:t>
            </a:r>
            <a:endParaRPr lang="en-US" altLang="zh-CN" sz="2400" b="1" spc="80">
              <a:solidFill>
                <a:schemeClr val="tx2">
                  <a:lumMod val="75000"/>
                </a:schemeClr>
              </a:solidFill>
              <a:latin typeface="KaiTi"/>
              <a:ea typeface="KaiTi"/>
            </a:endParaRPr>
          </a:p>
          <a:p>
            <a:pPr algn="l">
              <a:spcBef>
                <a:spcPts val="0"/>
              </a:spcBef>
              <a:spcAft>
                <a:spcPts val="600"/>
              </a:spcAft>
            </a:pPr>
            <a:endParaRPr lang="en-US" altLang="zh-CN" sz="2000" b="1" spc="80">
              <a:solidFill>
                <a:schemeClr val="tx2">
                  <a:lumMod val="75000"/>
                </a:schemeClr>
              </a:solidFill>
              <a:latin typeface="KaiTi"/>
              <a:ea typeface="KaiTi"/>
            </a:endParaRPr>
          </a:p>
          <a:p>
            <a:pPr algn="l">
              <a:spcBef>
                <a:spcPts val="0"/>
              </a:spcBef>
              <a:spcAft>
                <a:spcPts val="600"/>
              </a:spcAft>
            </a:pPr>
            <a:endParaRPr lang="zh-TW" altLang="en-US" sz="2000" b="1" spc="80">
              <a:solidFill>
                <a:schemeClr val="tx2">
                  <a:lumMod val="75000"/>
                </a:schemeClr>
              </a:solidFill>
              <a:latin typeface="KaiTi"/>
              <a:ea typeface="KaiTi"/>
            </a:endParaRPr>
          </a:p>
          <a:p>
            <a:pPr algn="l">
              <a:spcBef>
                <a:spcPts val="0"/>
              </a:spcBef>
              <a:spcAft>
                <a:spcPts val="600"/>
              </a:spcAft>
            </a:pPr>
            <a:r>
              <a:rPr lang="zh-TW" altLang="en-US" sz="2000" b="1" spc="80">
                <a:solidFill>
                  <a:schemeClr val="tx2">
                    <a:lumMod val="75000"/>
                  </a:schemeClr>
                </a:solidFill>
                <a:latin typeface="Candara"/>
                <a:ea typeface="KaiTi"/>
              </a:rPr>
              <a:t>September 19</a:t>
            </a:r>
          </a:p>
          <a:p>
            <a:pPr algn="l">
              <a:spcBef>
                <a:spcPts val="0"/>
              </a:spcBef>
              <a:spcAft>
                <a:spcPts val="600"/>
              </a:spcAft>
            </a:pPr>
            <a:r>
              <a:rPr lang="zh-TW" altLang="en-US" sz="2000" b="1" spc="80">
                <a:solidFill>
                  <a:schemeClr val="tx2">
                    <a:lumMod val="75000"/>
                  </a:schemeClr>
                </a:solidFill>
                <a:latin typeface="KaiTi"/>
                <a:ea typeface="KaiTi"/>
              </a:rPr>
              <a:t>陳秉中</a:t>
            </a:r>
            <a:endParaRPr lang="en-US" altLang="zh-CN" sz="2000" b="1" spc="80">
              <a:solidFill>
                <a:schemeClr val="tx2">
                  <a:lumMod val="75000"/>
                </a:schemeClr>
              </a:solidFill>
              <a:latin typeface="KaiTi"/>
              <a:ea typeface="KaiTi"/>
            </a:endParaRPr>
          </a:p>
        </p:txBody>
      </p: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994262BC-EE98-4BD6-82DB-4955E8DCC29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8129872" y="2057401"/>
            <a:ext cx="0" cy="2743200"/>
          </a:xfrm>
          <a:prstGeom prst="line">
            <a:avLst/>
          </a:prstGeom>
          <a:ln w="1270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2451896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Rectangle 23">
            <a:extLst>
              <a:ext uri="{FF2B5EF4-FFF2-40B4-BE49-F238E27FC236}">
                <a16:creationId xmlns:a16="http://schemas.microsoft.com/office/drawing/2014/main" id="{69B5FF42-B17C-4F11-B93E-AF59A0B618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19D35415-1A65-4CA4-B8D6-E2A513C07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5851415-CF4E-4C41-9E36-04E444B517E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001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3EA2D33E-BAA2-467B-80B0-8887D9A99FB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4B516B89-DEA0-4832-8C56-F048168DAD8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10122" y="413053"/>
            <a:ext cx="8212114" cy="6064596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pic>
        <p:nvPicPr>
          <p:cNvPr id="4" name="Picture 4" descr="A picture containing text&#10;&#10;Description automatically generated">
            <a:extLst>
              <a:ext uri="{FF2B5EF4-FFF2-40B4-BE49-F238E27FC236}">
                <a16:creationId xmlns:a16="http://schemas.microsoft.com/office/drawing/2014/main" id="{35C80F5E-E32D-420A-BC9B-622AD123CDFD}"/>
              </a:ext>
            </a:extLst>
          </p:cNvPr>
          <p:cNvPicPr>
            <a:picLocks noGrp="1" noChangeAspect="1"/>
          </p:cNvPicPr>
          <p:nvPr>
            <p:ph idx="4294967295"/>
          </p:nvPr>
        </p:nvPicPr>
        <p:blipFill rotWithShape="1">
          <a:blip r:embed="rId2"/>
          <a:srcRect t="11970" r="-1" b="31957"/>
          <a:stretch/>
        </p:blipFill>
        <p:spPr>
          <a:xfrm>
            <a:off x="186502" y="239755"/>
            <a:ext cx="8650229" cy="630110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9F9D67C2-6F98-42DB-96A8-34266D429EDE}"/>
              </a:ext>
            </a:extLst>
          </p:cNvPr>
          <p:cNvSpPr txBox="1"/>
          <p:nvPr/>
        </p:nvSpPr>
        <p:spPr>
          <a:xfrm>
            <a:off x="9321801" y="2149813"/>
            <a:ext cx="2312479" cy="4046706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t" anchorCtr="0" forceAA="0" compatLnSpc="1">
            <a:prstTxWarp prst="textNoShape">
              <a:avLst/>
            </a:prstTxWarp>
            <a:normAutofit/>
          </a:bodyPr>
          <a:lstStyle/>
          <a:p>
            <a:pPr defTabSz="914400">
              <a:spcAft>
                <a:spcPts val="600"/>
              </a:spcAft>
              <a:buClr>
                <a:schemeClr val="tx1">
                  <a:lumMod val="85000"/>
                  <a:lumOff val="15000"/>
                </a:schemeClr>
              </a:buClr>
            </a:pPr>
            <a:r>
              <a:rPr lang="ja-JP" altLang="en-US" sz="40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亞伯拉罕</a:t>
            </a:r>
          </a:p>
          <a:p>
            <a:pPr defTabSz="914400">
              <a:spcAft>
                <a:spcPts val="600"/>
              </a:spcAft>
            </a:pPr>
            <a:r>
              <a:rPr lang="ja-JP" altLang="en-US" sz="40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與</a:t>
            </a:r>
          </a:p>
          <a:p>
            <a:pPr defTabSz="914400">
              <a:spcAft>
                <a:spcPts val="600"/>
              </a:spcAft>
            </a:pPr>
            <a:r>
              <a:rPr lang="ja-JP" altLang="en-US" sz="40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撒拉</a:t>
            </a: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6067C508-2065-42E3-98D2-F3A9B8339BA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56699" y="413053"/>
            <a:ext cx="2616201" cy="6064596"/>
          </a:xfrm>
          <a:prstGeom prst="rect">
            <a:avLst/>
          </a:prstGeom>
          <a:noFill/>
          <a:ln w="63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711842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8DBB0C-EE3F-4F32-A4AE-A6F289DA30E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848436"/>
          </a:xfrm>
        </p:spPr>
        <p:txBody>
          <a:bodyPr>
            <a:normAutofit/>
          </a:bodyPr>
          <a:lstStyle/>
          <a:p>
            <a:r>
              <a:rPr lang="ja-JP" altLang="en-US">
                <a:latin typeface="KaiTi"/>
                <a:ea typeface="KaiTi"/>
                <a:cs typeface="+mj-lt"/>
              </a:rPr>
              <a:t>創世記11-25章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8B3C7A2-F89E-49F8-AFCF-45C8AAF3D72A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433953" y="2103120"/>
            <a:ext cx="5387727" cy="4356056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ja-JP" sz="2400">
                <a:latin typeface="KaiTi"/>
                <a:ea typeface="KaiTi"/>
                <a:cs typeface="+mn-lt"/>
              </a:rPr>
              <a:t>創世記11</a:t>
            </a:r>
            <a:r>
              <a:rPr lang="ja-JP" altLang="en-US" sz="2400">
                <a:latin typeface="KaiTi"/>
                <a:ea typeface="KaiTi"/>
                <a:cs typeface="+mn-lt"/>
              </a:rPr>
              <a:t>  </a:t>
            </a:r>
            <a:r>
              <a:rPr lang="en-US" altLang="ja-JP" sz="2400" err="1">
                <a:latin typeface="KaiTi"/>
                <a:ea typeface="+mn-lt"/>
                <a:cs typeface="+mn-lt"/>
              </a:rPr>
              <a:t>他拉的後代</a:t>
            </a:r>
            <a:endParaRPr lang="en-US" altLang="ja-JP" sz="2400">
              <a:latin typeface="KaiTi"/>
              <a:ea typeface="+mn-lt"/>
              <a:cs typeface="+mn-lt"/>
            </a:endParaRPr>
          </a:p>
          <a:p>
            <a:pPr marL="0" indent="0"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創世記12</a:t>
            </a:r>
            <a:r>
              <a:rPr lang="en-US" altLang="ja-JP" sz="2400">
                <a:latin typeface="KaiTi"/>
                <a:ea typeface="KaiTi"/>
                <a:cs typeface="+mn-lt"/>
              </a:rPr>
              <a:t>  75嵗神</a:t>
            </a:r>
            <a:r>
              <a:rPr lang="ja-JP" altLang="en-US" sz="2400">
                <a:latin typeface="KaiTi"/>
                <a:ea typeface="KaiTi"/>
                <a:cs typeface="+mn-lt"/>
              </a:rPr>
              <a:t>呼召進迦南</a:t>
            </a:r>
            <a:br>
              <a:rPr lang="ja-JP" altLang="en-US" sz="2400">
                <a:latin typeface="KaiTi"/>
                <a:ea typeface="KaiTi"/>
                <a:cs typeface="+mn-lt"/>
              </a:rPr>
            </a:br>
            <a:r>
              <a:rPr lang="ja-JP" altLang="en-US" sz="2400">
                <a:latin typeface="KaiTi"/>
                <a:ea typeface="KaiTi"/>
                <a:cs typeface="+mn-lt"/>
              </a:rPr>
              <a:t>          避災入埃及稱妻為妹</a:t>
            </a:r>
          </a:p>
          <a:p>
            <a:pPr marL="0" indent="0">
              <a:buNone/>
            </a:pPr>
            <a:r>
              <a:rPr lang="ja-JP" sz="2400">
                <a:latin typeface="KaiTi"/>
                <a:ea typeface="KaiTi"/>
                <a:cs typeface="+mn-lt"/>
              </a:rPr>
              <a:t>創世記1</a:t>
            </a:r>
            <a:r>
              <a:rPr lang="en-US" altLang="ja-JP" sz="2400">
                <a:latin typeface="KaiTi"/>
                <a:ea typeface="+mn-lt"/>
                <a:cs typeface="+mn-lt"/>
              </a:rPr>
              <a:t>3  </a:t>
            </a:r>
            <a:r>
              <a:rPr lang="en-US" altLang="ja-JP" sz="2400" err="1">
                <a:latin typeface="KaiTi"/>
                <a:ea typeface="+mn-lt"/>
                <a:cs typeface="+mn-lt"/>
              </a:rPr>
              <a:t>與羅得分手遷往希伯倫</a:t>
            </a:r>
            <a:endParaRPr lang="en-US" altLang="ja-JP" sz="2400">
              <a:latin typeface="KaiTi"/>
              <a:ea typeface="+mn-lt"/>
              <a:cs typeface="+mn-lt"/>
            </a:endParaRPr>
          </a:p>
          <a:p>
            <a:pPr marL="0" indent="0"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創世記14  </a:t>
            </a:r>
            <a:r>
              <a:rPr lang="ja-JP" altLang="en-US" sz="2400">
                <a:latin typeface="KaiTi"/>
                <a:ea typeface="KaiTi"/>
                <a:cs typeface="+mn-lt"/>
              </a:rPr>
              <a:t>四王五王爭戰搶救羅得</a:t>
            </a:r>
            <a:r>
              <a:rPr lang="ja-JP" sz="2400">
                <a:latin typeface="KaiTi"/>
                <a:ea typeface="KaiTi"/>
                <a:cs typeface="+mn-lt"/>
              </a:rPr>
              <a:t> </a:t>
            </a:r>
            <a:br>
              <a:rPr lang="ja-JP" sz="2400">
                <a:latin typeface="KaiTi"/>
                <a:ea typeface="KaiTi"/>
                <a:cs typeface="+mn-lt"/>
              </a:rPr>
            </a:br>
            <a:r>
              <a:rPr lang="ja-JP" altLang="en-US" sz="2400">
                <a:latin typeface="KaiTi"/>
                <a:ea typeface="KaiTi"/>
                <a:cs typeface="+mn-lt"/>
              </a:rPr>
              <a:t>          遇麥基洗德</a:t>
            </a:r>
            <a:endParaRPr lang="ja-JP" sz="2400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ja-JP" sz="2400">
                <a:latin typeface="KaiTi"/>
                <a:ea typeface="KaiTi"/>
                <a:cs typeface="+mn-lt"/>
              </a:rPr>
              <a:t>創世記1</a:t>
            </a:r>
            <a:r>
              <a:rPr lang="en-US" altLang="ja-JP" sz="2400">
                <a:latin typeface="KaiTi"/>
                <a:ea typeface="+mn-lt"/>
                <a:cs typeface="+mn-lt"/>
              </a:rPr>
              <a:t>5  </a:t>
            </a:r>
            <a:r>
              <a:rPr lang="en-US" altLang="ja-JP" sz="2400" err="1">
                <a:latin typeface="KaiTi"/>
                <a:ea typeface="+mn-lt"/>
                <a:cs typeface="+mn-lt"/>
              </a:rPr>
              <a:t>神與亞伯拉罕立約</a:t>
            </a:r>
            <a:br>
              <a:rPr lang="en-US" altLang="ja-JP" sz="2400">
                <a:latin typeface="KaiTi"/>
                <a:ea typeface="+mn-lt"/>
                <a:cs typeface="+mn-lt"/>
              </a:rPr>
            </a:br>
            <a:r>
              <a:rPr lang="en-US" altLang="ja-JP" sz="2400">
                <a:latin typeface="KaiTi"/>
                <a:ea typeface="KaiTi"/>
                <a:cs typeface="Calibri"/>
              </a:rPr>
              <a:t>          </a:t>
            </a:r>
            <a:r>
              <a:rPr lang="en-US" altLang="ja-JP" sz="2400" err="1">
                <a:latin typeface="KaiTi"/>
                <a:ea typeface="KaiTi"/>
                <a:cs typeface="Calibri"/>
              </a:rPr>
              <a:t>因信稱義</a:t>
            </a:r>
            <a:endParaRPr lang="ja-JP" sz="2400">
              <a:latin typeface="KaiTi"/>
              <a:ea typeface="KaiTi"/>
              <a:cs typeface="Calibri"/>
            </a:endParaRPr>
          </a:p>
          <a:p>
            <a:pPr marL="0" indent="0"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創世記16  86</a:t>
            </a:r>
            <a:r>
              <a:rPr lang="ja-JP" altLang="en-US" sz="2400">
                <a:latin typeface="KaiTi"/>
                <a:ea typeface="KaiTi"/>
                <a:cs typeface="+mn-lt"/>
              </a:rPr>
              <a:t>嵗由妾夏甲得以實瑪利</a:t>
            </a:r>
            <a:endParaRPr lang="en-US" sz="2400">
              <a:latin typeface="KaiTi"/>
              <a:ea typeface="KaiTi"/>
            </a:endParaRPr>
          </a:p>
          <a:p>
            <a:pPr marL="0" indent="0">
              <a:buNone/>
            </a:pPr>
            <a:endParaRPr lang="ja-JP" altLang="en-US" sz="2000" b="1">
              <a:latin typeface="Garamond"/>
              <a:ea typeface="KaiTi"/>
            </a:endParaRPr>
          </a:p>
          <a:p>
            <a:pPr marL="0" indent="0">
              <a:buNone/>
            </a:pPr>
            <a:endParaRPr lang="ja-JP" altLang="en-US" b="1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FA9FA6D-D5AC-4131-A8C1-098B7A31555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5983634" y="2103120"/>
            <a:ext cx="5838989" cy="4356056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ja-JP" sz="2400">
                <a:latin typeface="KaiTi"/>
                <a:ea typeface="KaiTi"/>
              </a:rPr>
              <a:t>創世記</a:t>
            </a:r>
            <a:r>
              <a:rPr lang="en-US" altLang="ja-JP" sz="2400">
                <a:latin typeface="KaiTi"/>
                <a:ea typeface="KaiTi"/>
              </a:rPr>
              <a:t>1</a:t>
            </a:r>
            <a:r>
              <a:rPr lang="en-US" sz="2400">
                <a:latin typeface="KaiTi"/>
                <a:ea typeface="LiSong Pro Light"/>
              </a:rPr>
              <a:t>7</a:t>
            </a:r>
            <a:r>
              <a:rPr lang="en-US" altLang="ja-JP" sz="2400">
                <a:latin typeface="KaiTi"/>
                <a:ea typeface="LiSong Pro Light"/>
              </a:rPr>
              <a:t> </a:t>
            </a:r>
            <a:r>
              <a:rPr lang="en-US" sz="2400">
                <a:latin typeface="KaiTi"/>
                <a:ea typeface="LiSong Pro Light"/>
              </a:rPr>
              <a:t>99</a:t>
            </a:r>
            <a:r>
              <a:rPr lang="ja-JP" altLang="en-US" sz="2400">
                <a:latin typeface="KaiTi"/>
                <a:ea typeface="KaiTi"/>
              </a:rPr>
              <a:t>嵗割禮立約記號</a:t>
            </a:r>
            <a:endParaRPr lang="en-US" altLang="ja-JP" sz="2400">
              <a:latin typeface="KaiTi"/>
            </a:endParaRPr>
          </a:p>
          <a:p>
            <a:pPr marL="0" indent="0">
              <a:buNone/>
            </a:pPr>
            <a:r>
              <a:rPr lang="ja-JP" altLang="en-US" sz="2400">
                <a:latin typeface="KaiTi"/>
                <a:ea typeface="KaiTi"/>
              </a:rPr>
              <a:t>創世記</a:t>
            </a:r>
            <a:r>
              <a:rPr lang="en-US" sz="2400">
                <a:latin typeface="KaiTi"/>
                <a:ea typeface="KaiTi"/>
              </a:rPr>
              <a:t>18</a:t>
            </a:r>
            <a:r>
              <a:rPr lang="en-US" altLang="ja-JP" sz="2400">
                <a:latin typeface="KaiTi"/>
                <a:ea typeface="KaiTi"/>
              </a:rPr>
              <a:t> </a:t>
            </a:r>
            <a:r>
              <a:rPr lang="ja-JP" altLang="en-US" sz="2400">
                <a:latin typeface="KaiTi"/>
                <a:ea typeface="KaiTi"/>
              </a:rPr>
              <a:t>應許以撒  </a:t>
            </a:r>
            <a:endParaRPr lang="en-US" sz="2400">
              <a:latin typeface="KaiTi"/>
            </a:endParaRP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LiSong Pro Light"/>
              </a:rPr>
              <a:t>創世記</a:t>
            </a:r>
            <a:r>
              <a:rPr lang="en-US" altLang="ja-JP" sz="2400">
                <a:latin typeface="KaiTi"/>
                <a:ea typeface="KaiTi"/>
              </a:rPr>
              <a:t>20</a:t>
            </a:r>
            <a:r>
              <a:rPr lang="ja-JP" altLang="en-US" sz="2400">
                <a:latin typeface="KaiTi"/>
                <a:ea typeface="KaiTi"/>
              </a:rPr>
              <a:t> </a:t>
            </a:r>
            <a:r>
              <a:rPr lang="ja-JP" sz="2400">
                <a:latin typeface="KaiTi"/>
                <a:ea typeface="KaiTi"/>
              </a:rPr>
              <a:t>寄居基拉耳稱妻為妹</a:t>
            </a:r>
          </a:p>
          <a:p>
            <a:pPr marL="0" indent="0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LiSong Pro Light"/>
              </a:rPr>
              <a:t>創世記</a:t>
            </a:r>
            <a:r>
              <a:rPr lang="en-US" altLang="ja-JP" sz="2400">
                <a:latin typeface="KaiTi"/>
                <a:ea typeface="KaiTi"/>
              </a:rPr>
              <a:t>21</a:t>
            </a:r>
            <a:r>
              <a:rPr lang="ja-JP" altLang="en-US" sz="2400">
                <a:latin typeface="KaiTi"/>
                <a:ea typeface="KaiTi"/>
              </a:rPr>
              <a:t> 100嵗得以撒逐離夏甲母子 </a:t>
            </a:r>
          </a:p>
          <a:p>
            <a:pPr marL="0" indent="0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LiSong Pro Light"/>
              </a:rPr>
              <a:t>創世記</a:t>
            </a:r>
            <a:r>
              <a:rPr lang="en-US" altLang="ja-JP" sz="2400">
                <a:latin typeface="KaiTi"/>
                <a:ea typeface="KaiTi"/>
              </a:rPr>
              <a:t>22</a:t>
            </a:r>
            <a:r>
              <a:rPr lang="ja-JP" altLang="en-US" sz="2400">
                <a:latin typeface="KaiTi"/>
                <a:ea typeface="KaiTi"/>
              </a:rPr>
              <a:t> 受試驗獻以撒爲祭 </a:t>
            </a:r>
            <a:endParaRPr lang="en-US" sz="2400">
              <a:latin typeface="KaiTi"/>
            </a:endParaRPr>
          </a:p>
          <a:p>
            <a:pPr marL="0" indent="0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LiSong Pro Light"/>
              </a:rPr>
              <a:t>創世記</a:t>
            </a:r>
            <a:r>
              <a:rPr lang="en-US" altLang="ja-JP" sz="2400">
                <a:latin typeface="KaiTi"/>
                <a:ea typeface="KaiTi"/>
              </a:rPr>
              <a:t>23</a:t>
            </a:r>
            <a:r>
              <a:rPr lang="ja-JP" altLang="en-US" sz="2400">
                <a:latin typeface="KaiTi"/>
                <a:ea typeface="KaiTi"/>
              </a:rPr>
              <a:t> 撒拉享年</a:t>
            </a:r>
            <a:r>
              <a:rPr lang="en-US" altLang="ja-JP" sz="2400">
                <a:latin typeface="KaiTi"/>
                <a:ea typeface="KaiTi"/>
              </a:rPr>
              <a:t>127嵗去世</a:t>
            </a:r>
            <a:r>
              <a:rPr lang="en-US" sz="2400">
                <a:latin typeface="KaiTi"/>
                <a:ea typeface="LiSong Pro Light"/>
              </a:rPr>
              <a:t>埋葬</a:t>
            </a:r>
            <a:endParaRPr lang="en-US" altLang="ja-JP" sz="2400">
              <a:latin typeface="KaiTi"/>
            </a:endParaRPr>
          </a:p>
          <a:p>
            <a:pPr marL="0" indent="0">
              <a:buClr>
                <a:srgbClr val="262626"/>
              </a:buClr>
              <a:buNone/>
            </a:pPr>
            <a:r>
              <a:rPr lang="ja-JP" altLang="en-US" sz="2400">
                <a:latin typeface="KaiTi"/>
                <a:ea typeface="KaiTi"/>
              </a:rPr>
              <a:t>創世記</a:t>
            </a:r>
            <a:r>
              <a:rPr lang="en-US" sz="2400">
                <a:latin typeface="KaiTi"/>
                <a:ea typeface="KaiTi"/>
              </a:rPr>
              <a:t>24</a:t>
            </a:r>
            <a:r>
              <a:rPr lang="en-US" altLang="ja-JP" sz="2400">
                <a:latin typeface="KaiTi"/>
                <a:ea typeface="KaiTi"/>
              </a:rPr>
              <a:t> </a:t>
            </a:r>
            <a:r>
              <a:rPr lang="ja-JP" altLang="en-US" sz="2400">
                <a:latin typeface="KaiTi"/>
                <a:ea typeface="KaiTi"/>
              </a:rPr>
              <a:t>遣老僕為以撒擇偶利百加</a:t>
            </a:r>
          </a:p>
          <a:p>
            <a:pPr marL="0" indent="0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LiSong Pro Light"/>
              </a:rPr>
              <a:t>創世記</a:t>
            </a:r>
            <a:r>
              <a:rPr lang="en-US" altLang="ja-JP" sz="2400">
                <a:latin typeface="KaiTi"/>
                <a:ea typeface="KaiTi"/>
              </a:rPr>
              <a:t>25</a:t>
            </a:r>
            <a:r>
              <a:rPr lang="ja-JP" altLang="en-US" sz="2400">
                <a:latin typeface="KaiTi"/>
                <a:ea typeface="KaiTi"/>
              </a:rPr>
              <a:t> 娶基土拉生六子 </a:t>
            </a:r>
            <a:br>
              <a:rPr lang="ja-JP" altLang="en-US" sz="2400">
                <a:latin typeface="KaiTi"/>
                <a:ea typeface="KaiTi"/>
              </a:rPr>
            </a:br>
            <a:r>
              <a:rPr lang="ja-JP" altLang="en-US" sz="2400">
                <a:latin typeface="KaiTi"/>
                <a:ea typeface="KaiTi"/>
              </a:rPr>
              <a:t>         享壽</a:t>
            </a:r>
            <a:r>
              <a:rPr lang="en-US" altLang="ja-JP" sz="2400">
                <a:latin typeface="KaiTi"/>
                <a:ea typeface="KaiTi"/>
              </a:rPr>
              <a:t>175</a:t>
            </a:r>
            <a:r>
              <a:rPr lang="ja-JP" altLang="en-US" sz="2400">
                <a:latin typeface="KaiTi"/>
                <a:ea typeface="KaiTi"/>
              </a:rPr>
              <a:t>氣絕而死 </a:t>
            </a:r>
            <a:br>
              <a:rPr lang="ja-JP" altLang="en-US" sz="2400">
                <a:latin typeface="KaiTi"/>
                <a:ea typeface="KaiTi"/>
              </a:rPr>
            </a:br>
            <a:r>
              <a:rPr lang="ja-JP" altLang="en-US" sz="2400">
                <a:latin typeface="KaiTi"/>
                <a:ea typeface="KaiTi"/>
              </a:rPr>
              <a:t>         與撒拉合葬於麥比拉洞裏</a:t>
            </a:r>
            <a:endParaRPr lang="en-US" sz="2400"/>
          </a:p>
        </p:txBody>
      </p:sp>
    </p:spTree>
    <p:extLst>
      <p:ext uri="{BB962C8B-B14F-4D97-AF65-F5344CB8AC3E}">
        <p14:creationId xmlns:p14="http://schemas.microsoft.com/office/powerpoint/2010/main" val="417647463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9ED723-6B60-485B-81E4-EF992F2943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7419833" cy="712923"/>
          </a:xfrm>
          <a:solidFill>
            <a:schemeClr val="bg2"/>
          </a:solidFill>
          <a:ln>
            <a:solidFill>
              <a:srgbClr val="00B0F0"/>
            </a:solidFill>
          </a:ln>
        </p:spPr>
        <p:txBody>
          <a:bodyPr/>
          <a:lstStyle/>
          <a:p>
            <a:r>
              <a:rPr lang="ja-JP">
                <a:latin typeface="KaiTi"/>
                <a:ea typeface="KaiTi"/>
                <a:cs typeface="+mj-lt"/>
              </a:rPr>
              <a:t>簡介：</a:t>
            </a:r>
            <a:r>
              <a:rPr lang="ja-JP" altLang="en-US">
                <a:solidFill>
                  <a:schemeClr val="tx1"/>
                </a:solidFill>
                <a:latin typeface="KaiTi"/>
                <a:ea typeface="KaiTi"/>
                <a:cs typeface="+mj-lt"/>
              </a:rPr>
              <a:t>亞伯拉罕</a:t>
            </a:r>
            <a:r>
              <a:rPr lang="en-US">
                <a:solidFill>
                  <a:schemeClr val="tx1"/>
                </a:solidFill>
                <a:ea typeface="+mj-lt"/>
                <a:cs typeface="+mj-lt"/>
              </a:rPr>
              <a:t> Abraham</a:t>
            </a:r>
            <a:endParaRPr lang="en-US">
              <a:solidFill>
                <a:schemeClr val="tx1"/>
              </a:solidFill>
            </a:endParaRP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7F4B0748-47A7-4BCE-B422-FE1F16214F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5207" y="1638171"/>
            <a:ext cx="11388670" cy="4978054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>
              <a:buClr>
                <a:prstClr val="black">
                  <a:lumMod val="85000"/>
                  <a:lumOff val="15000"/>
                </a:prstClr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原名亞伯蘭</a:t>
            </a:r>
            <a:r>
              <a:rPr lang="en-US" altLang="ja-JP" sz="2400">
                <a:latin typeface="KaiTi"/>
                <a:ea typeface="+mn-lt"/>
                <a:cs typeface="+mn-lt"/>
              </a:rPr>
              <a:t>(Abram)</a:t>
            </a:r>
            <a:r>
              <a:rPr lang="ja-JP" altLang="en-US" sz="2400">
                <a:latin typeface="KaiTi"/>
                <a:ea typeface="KaiTi"/>
                <a:cs typeface="+mn-lt"/>
              </a:rPr>
              <a:t>。後來神和他立約並改名亞伯拉罕，意思是多國之父。亞伯拉罕老年的時候生了以撒，以撒生了雅各。雅各即是以色列人的始祖。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亞伯拉罕是挪亞的兒子閃的後代,原來居住在迦勒底的吾珥。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亞伯拉罕娶撒萊為妻,撒萊與亞伯拉罕同父異母,比亞伯拉罕小十歲,撒萊沒生育。亞伯拉罕帶著侄子羅得一起生活。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亞伯拉罕第一次遷移，是由迦勒底的吾珥遷到哈蘭。亞伯拉罕</a:t>
            </a:r>
            <a:r>
              <a:rPr lang="en-US" sz="2400">
                <a:latin typeface="KaiTi"/>
                <a:ea typeface="+mn-lt"/>
                <a:cs typeface="+mn-lt"/>
              </a:rPr>
              <a:t>75</a:t>
            </a:r>
            <a:r>
              <a:rPr lang="ja-JP" altLang="en-US" sz="2400">
                <a:latin typeface="KaiTi"/>
                <a:ea typeface="KaiTi"/>
                <a:cs typeface="+mn-lt"/>
              </a:rPr>
              <a:t>歲的時候，按照耶和華的呼召，帶著妻子撒萊，和侄子羅得，離開了本地本族，再次遷徙到迦南.</a:t>
            </a:r>
            <a:endParaRPr lang="ja-JP" alt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亞伯拉罕到了迦南以後，又多次遷居。先到示劍，又遷到伯特利，後來漸漸到南地。亞伯拉罕十分敬虔，每到一個地方，就築壇獻祭，求告耶和華。</a:t>
            </a:r>
            <a:endParaRPr lang="en-US" altLang="ja-JP" sz="2400">
              <a:latin typeface="ＭＳ ゴシック"/>
              <a:ea typeface="ＭＳ ゴシック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由於迦南遭饑荒，亞伯拉罕又暫時遷埃及寄居，那時撒萊已經</a:t>
            </a:r>
            <a:r>
              <a:rPr lang="en-US" sz="2400">
                <a:latin typeface="KaiTi"/>
                <a:ea typeface="+mn-lt"/>
                <a:cs typeface="+mn-lt"/>
              </a:rPr>
              <a:t>65</a:t>
            </a:r>
            <a:r>
              <a:rPr lang="ja-JP" altLang="en-US" sz="2400">
                <a:latin typeface="KaiTi"/>
                <a:ea typeface="KaiTi"/>
                <a:cs typeface="+mn-lt"/>
              </a:rPr>
              <a:t>歲，仍然容貌俊美。亞伯拉罕怕因此被埃及人謀害，就說撒萊是自己的妹妹。因此撒萊被埃及王帶進王宮，幾乎被埃及王法老娶爲妻子。幸而神降災提示法老，法老才送回撒萊。</a:t>
            </a:r>
            <a:endParaRPr lang="en-US" sz="2400">
              <a:latin typeface="Garamond" panose="02020404030301010803"/>
              <a:ea typeface="KaiTi"/>
            </a:endParaRPr>
          </a:p>
        </p:txBody>
      </p:sp>
    </p:spTree>
    <p:extLst>
      <p:ext uri="{BB962C8B-B14F-4D97-AF65-F5344CB8AC3E}">
        <p14:creationId xmlns:p14="http://schemas.microsoft.com/office/powerpoint/2010/main" val="45385854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9ED723-6B60-485B-81E4-EF992F2943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712923"/>
          </a:xfrm>
        </p:spPr>
        <p:txBody>
          <a:bodyPr/>
          <a:lstStyle/>
          <a:p>
            <a:r>
              <a:rPr lang="ja-JP">
                <a:latin typeface="KaiTi"/>
                <a:ea typeface="KaiTi"/>
                <a:cs typeface="+mj-lt"/>
              </a:rPr>
              <a:t>簡介：</a:t>
            </a:r>
            <a:r>
              <a:rPr lang="ja-JP">
                <a:solidFill>
                  <a:schemeClr val="tx1"/>
                </a:solidFill>
                <a:latin typeface="KaiTi"/>
                <a:ea typeface="KaiTi"/>
                <a:cs typeface="+mj-lt"/>
              </a:rPr>
              <a:t>亞伯拉罕</a:t>
            </a:r>
            <a:r>
              <a:rPr lang="en-US">
                <a:solidFill>
                  <a:schemeClr val="tx1"/>
                </a:solidFill>
                <a:ea typeface="+mj-lt"/>
                <a:cs typeface="+mj-lt"/>
              </a:rPr>
              <a:t> Abraham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7F4B0748-47A7-4BCE-B422-FE1F16214F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5207" y="1638171"/>
            <a:ext cx="11388670" cy="4978054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342900" indent="-342900">
              <a:buClr>
                <a:prstClr val="black">
                  <a:lumMod val="85000"/>
                  <a:lumOff val="15000"/>
                </a:prstClr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亞伯拉罕重返伯特利。由於羅得的牛羊眾多，以致雙方牧人爭奪牧場。亞伯拉罕認爲自己和羅得乃是骨肉之親，不能相爭，他讓羅得任意選擇他滿意的牧場，兩個人便分開了。羅得離開亞伯拉罕之後，走向所多瑪</a:t>
            </a:r>
            <a:r>
              <a:rPr lang="en-US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en-US" sz="2400">
                <a:latin typeface="KaiTi"/>
                <a:ea typeface="+mn-lt"/>
                <a:cs typeface="+mn-lt"/>
              </a:rPr>
              <a:t>13)。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亞伯拉罕遷居到希伯崙，住在亞摩利人幔利的橡樹那裏</a:t>
            </a:r>
            <a:r>
              <a:rPr lang="en-US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en-US" sz="2400">
                <a:latin typeface="KaiTi"/>
                <a:ea typeface="+mn-lt"/>
                <a:cs typeface="+mn-lt"/>
              </a:rPr>
              <a:t>13∶18)。</a:t>
            </a:r>
            <a:r>
              <a:rPr lang="ja-JP" altLang="en-US" sz="2400">
                <a:latin typeface="KaiTi"/>
                <a:ea typeface="KaiTi"/>
                <a:cs typeface="+mn-lt"/>
              </a:rPr>
              <a:t>後來他的侄子羅得在所多瑪的戰亂中被掠</a:t>
            </a:r>
            <a:r>
              <a:rPr lang="en-US" sz="2400">
                <a:latin typeface="KaiTi"/>
                <a:ea typeface="+mn-lt"/>
                <a:cs typeface="+mn-lt"/>
              </a:rPr>
              <a:t>，</a:t>
            </a:r>
            <a:r>
              <a:rPr lang="ja-JP" altLang="en-US" sz="2400">
                <a:latin typeface="KaiTi"/>
                <a:ea typeface="KaiTi"/>
                <a:cs typeface="+mn-lt"/>
              </a:rPr>
              <a:t>他就帶著家裏的壯丁</a:t>
            </a:r>
            <a:r>
              <a:rPr lang="en-US" sz="2400">
                <a:latin typeface="KaiTi"/>
                <a:ea typeface="+mn-lt"/>
                <a:cs typeface="+mn-lt"/>
              </a:rPr>
              <a:t>318</a:t>
            </a:r>
            <a:r>
              <a:rPr lang="ja-JP" altLang="en-US" sz="2400">
                <a:latin typeface="KaiTi"/>
                <a:ea typeface="KaiTi"/>
                <a:cs typeface="+mn-lt"/>
              </a:rPr>
              <a:t>人</a:t>
            </a:r>
            <a:r>
              <a:rPr lang="en-US" sz="2400">
                <a:latin typeface="KaiTi"/>
                <a:ea typeface="+mn-lt"/>
                <a:cs typeface="+mn-lt"/>
              </a:rPr>
              <a:t>，</a:t>
            </a:r>
            <a:r>
              <a:rPr lang="ja-JP" altLang="en-US" sz="2400">
                <a:latin typeface="KaiTi"/>
                <a:ea typeface="KaiTi"/>
                <a:cs typeface="+mn-lt"/>
              </a:rPr>
              <a:t>把羅得一家救回。在他凱旋歸來時，受到撒冷王麥基洗德的祝福。他把所得的十分之一獻給了麥基洗德</a:t>
            </a:r>
            <a:endParaRPr lang="en-US" altLang="ja-JP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耶和華在異象中對亞伯拉罕說，他的後代要像天上的星星那樣眾多。並且把迦南地賜給他的後裔，但是耶和華又預示以色列人將在埃及作奴隸。</a:t>
            </a: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撒萊一直不生育，她就把自己的使女、埃及人夏甲給亞伯拉罕作妾。夏甲懷孕之後，竟小看主母，撒萊苦待夏甲，夏甲便逃到曠野。神的使者勸夏甲回到撒萊那裏去。以後夏甲生了一個兒子。起名叫以實瑪利，那時亞伯拉罕已經</a:t>
            </a:r>
            <a:r>
              <a:rPr lang="en-US" altLang="ja-JP" sz="2400">
                <a:latin typeface="KaiTi"/>
                <a:ea typeface="+mn-lt"/>
                <a:cs typeface="+mn-lt"/>
              </a:rPr>
              <a:t>86</a:t>
            </a:r>
            <a:r>
              <a:rPr lang="ja-JP" altLang="en-US" sz="2400">
                <a:latin typeface="KaiTi"/>
                <a:ea typeface="KaiTi"/>
                <a:cs typeface="+mn-lt"/>
              </a:rPr>
              <a:t>歲</a:t>
            </a:r>
            <a:r>
              <a:rPr lang="en-US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en-US" sz="2400">
                <a:latin typeface="KaiTi"/>
                <a:ea typeface="+mn-lt"/>
                <a:cs typeface="+mn-lt"/>
              </a:rPr>
              <a:t>16)。</a:t>
            </a:r>
            <a:endParaRPr lang="ja-JP" altLang="en-US" sz="2400">
              <a:latin typeface="KaiTi"/>
              <a:ea typeface="ＭＳ ゴシック"/>
            </a:endParaRPr>
          </a:p>
          <a:p>
            <a:pPr>
              <a:buClr>
                <a:srgbClr val="262626"/>
              </a:buClr>
            </a:pPr>
            <a:endParaRPr lang="en-US" altLang="ja-JP">
              <a:ea typeface="ＭＳ ゴシック" panose="020B0609070205080204" pitchFamily="49" charset="-128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947455822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9ED723-6B60-485B-81E4-EF992F2943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712923"/>
          </a:xfrm>
        </p:spPr>
        <p:txBody>
          <a:bodyPr/>
          <a:lstStyle/>
          <a:p>
            <a:r>
              <a:rPr lang="ja-JP">
                <a:latin typeface="KaiTi"/>
                <a:ea typeface="KaiTi"/>
                <a:cs typeface="+mj-lt"/>
              </a:rPr>
              <a:t>簡介：</a:t>
            </a:r>
            <a:r>
              <a:rPr lang="ja-JP">
                <a:solidFill>
                  <a:schemeClr val="tx1"/>
                </a:solidFill>
                <a:latin typeface="KaiTi"/>
                <a:ea typeface="KaiTi"/>
                <a:cs typeface="+mj-lt"/>
              </a:rPr>
              <a:t>亞伯拉罕</a:t>
            </a:r>
            <a:r>
              <a:rPr lang="en-US">
                <a:solidFill>
                  <a:schemeClr val="tx1"/>
                </a:solidFill>
                <a:ea typeface="+mj-lt"/>
                <a:cs typeface="+mj-lt"/>
              </a:rPr>
              <a:t> Abraham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7F4B0748-47A7-4BCE-B422-FE1F16214F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5207" y="1354036"/>
            <a:ext cx="11543653" cy="5197612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342900" indent="-342900">
              <a:buClr>
                <a:srgbClr val="262626"/>
              </a:buClr>
            </a:pPr>
            <a:r>
              <a:rPr lang="ja-JP" sz="2400">
                <a:latin typeface="KaiTi"/>
                <a:ea typeface="KaiTi"/>
                <a:cs typeface="+mn-lt"/>
              </a:rPr>
              <a:t>亞伯拉罕年99歲時，耶和華再次向亞伯拉罕顯現與他立約。這時，他才由亞伯蘭改名叫亞伯拉罕(創17)。撒萊改名叫撒拉，並且</a:t>
            </a:r>
            <a:r>
              <a:rPr lang="ja-JP" altLang="en-US" sz="2400">
                <a:latin typeface="KaiTi"/>
                <a:ea typeface="KaiTi"/>
                <a:cs typeface="+mn-lt"/>
              </a:rPr>
              <a:t>應允</a:t>
            </a:r>
            <a:r>
              <a:rPr lang="ja-JP" sz="2400">
                <a:latin typeface="KaiTi"/>
                <a:ea typeface="KaiTi"/>
                <a:cs typeface="+mn-lt"/>
              </a:rPr>
              <a:t>撒拉生一個兒子，必有君王從她的後代出</a:t>
            </a:r>
            <a:r>
              <a:rPr lang="ja-JP" altLang="en-US" sz="2400">
                <a:latin typeface="KaiTi"/>
                <a:ea typeface="KaiTi"/>
                <a:cs typeface="+mn-lt"/>
              </a:rPr>
              <a:t>來</a:t>
            </a:r>
            <a:r>
              <a:rPr lang="en-US" altLang="ja-JP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en-US" altLang="ja-JP" sz="2400">
                <a:latin typeface="KaiTi"/>
                <a:ea typeface="+mn-lt"/>
                <a:cs typeface="+mn-lt"/>
              </a:rPr>
              <a:t>1</a:t>
            </a:r>
            <a:r>
              <a:rPr lang="ja-JP" sz="2400">
                <a:latin typeface="KaiTi"/>
                <a:ea typeface="KaiTi"/>
                <a:cs typeface="+mn-lt"/>
              </a:rPr>
              <a:t>7)。神也應允要賜福給以實瑪</a:t>
            </a:r>
            <a:r>
              <a:rPr lang="ja-JP" altLang="en-US" sz="2400">
                <a:latin typeface="KaiTi"/>
                <a:ea typeface="KaiTi"/>
                <a:cs typeface="+mn-lt"/>
              </a:rPr>
              <a:t>利,使他</a:t>
            </a:r>
            <a:r>
              <a:rPr lang="ja-JP" sz="2400">
                <a:latin typeface="KaiTi"/>
                <a:ea typeface="KaiTi"/>
                <a:cs typeface="+mn-lt"/>
              </a:rPr>
              <a:t>的</a:t>
            </a:r>
            <a:r>
              <a:rPr lang="ja-JP" altLang="en-US" sz="2400">
                <a:latin typeface="KaiTi"/>
                <a:ea typeface="KaiTi"/>
                <a:cs typeface="+mn-lt"/>
              </a:rPr>
              <a:t>後裔昌盛</a:t>
            </a:r>
            <a:r>
              <a:rPr lang="ja-JP" sz="2400">
                <a:latin typeface="KaiTi"/>
                <a:ea typeface="KaiTi"/>
                <a:cs typeface="+mn-lt"/>
              </a:rPr>
              <a:t>成爲大國</a:t>
            </a:r>
            <a:r>
              <a:rPr lang="ja-JP" altLang="en-US" sz="2400">
                <a:latin typeface="KaiTi"/>
                <a:ea typeface="KaiTi"/>
                <a:cs typeface="+mn-lt"/>
              </a:rPr>
              <a:t>。</a:t>
            </a:r>
            <a:endParaRPr lang="en-US" sz="2400" b="1">
              <a:latin typeface="KaiTi"/>
              <a:ea typeface="KaiTi"/>
              <a:cs typeface="+mn-lt"/>
            </a:endParaRPr>
          </a:p>
          <a:p>
            <a:pPr marL="342900" indent="-342900">
              <a:buClr>
                <a:srgbClr val="262626"/>
              </a:buClr>
            </a:pPr>
            <a:r>
              <a:rPr lang="en-US" altLang="ja-JP" sz="2400" err="1">
                <a:latin typeface="KaiTi"/>
                <a:ea typeface="+mn-lt"/>
                <a:cs typeface="+mn-lt"/>
              </a:rPr>
              <a:t>神爲亞伯拉罕以及其後代，制定割禮,亞伯拉罕遵神的命令</a:t>
            </a:r>
            <a:r>
              <a:rPr lang="ja-JP" altLang="en-US" sz="2400">
                <a:latin typeface="KaiTi"/>
                <a:ea typeface="KaiTi"/>
                <a:cs typeface="+mn-lt"/>
              </a:rPr>
              <a:t>，</a:t>
            </a:r>
            <a:r>
              <a:rPr lang="ja-JP" sz="2400">
                <a:latin typeface="KaiTi"/>
                <a:ea typeface="KaiTi"/>
                <a:cs typeface="+mn-lt"/>
              </a:rPr>
              <a:t>給他的兒子以實瑪</a:t>
            </a:r>
            <a:r>
              <a:rPr lang="ja-JP" altLang="en-US" sz="2400">
                <a:latin typeface="KaiTi"/>
                <a:ea typeface="KaiTi"/>
                <a:cs typeface="+mn-lt"/>
              </a:rPr>
              <a:t>利，和</a:t>
            </a:r>
            <a:r>
              <a:rPr lang="ja-JP" sz="2400">
                <a:latin typeface="KaiTi"/>
                <a:ea typeface="KaiTi"/>
                <a:cs typeface="+mn-lt"/>
              </a:rPr>
              <a:t>家裏的一</a:t>
            </a:r>
            <a:r>
              <a:rPr lang="ja-JP" altLang="en-US" sz="2400">
                <a:latin typeface="KaiTi"/>
                <a:ea typeface="KaiTi"/>
                <a:cs typeface="+mn-lt"/>
              </a:rPr>
              <a:t>切男子</a:t>
            </a:r>
            <a:r>
              <a:rPr lang="ja-JP" sz="2400">
                <a:latin typeface="KaiTi"/>
                <a:ea typeface="KaiTi"/>
                <a:cs typeface="+mn-lt"/>
              </a:rPr>
              <a:t>都行了割禮。</a:t>
            </a:r>
            <a:endParaRPr lang="en-US" sz="2400" b="1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所</a:t>
            </a:r>
            <a:r>
              <a:rPr lang="ja-JP" sz="2400">
                <a:latin typeface="KaiTi"/>
                <a:ea typeface="KaiTi"/>
                <a:cs typeface="+mn-lt"/>
              </a:rPr>
              <a:t>多瑪罪大惡極，</a:t>
            </a:r>
            <a:r>
              <a:rPr lang="ja-JP" altLang="en-US" sz="2400">
                <a:latin typeface="KaiTi"/>
                <a:ea typeface="KaiTi"/>
                <a:cs typeface="+mn-lt"/>
              </a:rPr>
              <a:t>神</a:t>
            </a:r>
            <a:r>
              <a:rPr lang="ja-JP" sz="2400">
                <a:latin typeface="KaiTi"/>
                <a:ea typeface="KaiTi"/>
                <a:cs typeface="+mn-lt"/>
              </a:rPr>
              <a:t>意欲毀滅，羅得仍在該城居住。亞伯拉罕曾六次求告，</a:t>
            </a:r>
            <a:r>
              <a:rPr lang="ja-JP" altLang="en-US" sz="2400">
                <a:latin typeface="KaiTi"/>
                <a:ea typeface="KaiTi"/>
                <a:cs typeface="+mn-lt"/>
              </a:rPr>
              <a:t>羅得</a:t>
            </a:r>
            <a:r>
              <a:rPr lang="ja-JP" sz="2400">
                <a:latin typeface="KaiTi"/>
                <a:ea typeface="KaiTi"/>
                <a:cs typeface="+mn-lt"/>
              </a:rPr>
              <a:t>一家</a:t>
            </a:r>
            <a:r>
              <a:rPr lang="ja-JP" altLang="en-US" sz="2400">
                <a:latin typeface="KaiTi"/>
                <a:ea typeface="KaiTi"/>
                <a:cs typeface="+mn-lt"/>
              </a:rPr>
              <a:t>因此</a:t>
            </a:r>
            <a:r>
              <a:rPr lang="ja-JP" sz="2400">
                <a:latin typeface="KaiTi"/>
                <a:ea typeface="KaiTi"/>
                <a:cs typeface="+mn-lt"/>
              </a:rPr>
              <a:t>被天使救出，免於硫磺的火</a:t>
            </a:r>
            <a:r>
              <a:rPr lang="en-US" altLang="ja-JP" sz="2400">
                <a:latin typeface="KaiTi"/>
                <a:ea typeface="+mn-lt"/>
                <a:cs typeface="+mn-lt"/>
              </a:rPr>
              <a:t>(</a:t>
            </a:r>
            <a:r>
              <a:rPr lang="ja-JP" sz="2400">
                <a:latin typeface="KaiTi"/>
                <a:ea typeface="KaiTi"/>
                <a:cs typeface="+mn-lt"/>
              </a:rPr>
              <a:t>創</a:t>
            </a:r>
            <a:r>
              <a:rPr lang="en-US" altLang="ja-JP" sz="2400">
                <a:latin typeface="KaiTi"/>
                <a:ea typeface="+mn-lt"/>
                <a:cs typeface="+mn-lt"/>
              </a:rPr>
              <a:t>19)</a:t>
            </a:r>
            <a:r>
              <a:rPr lang="ja-JP" altLang="en-US" sz="2400">
                <a:latin typeface="KaiTi"/>
                <a:ea typeface="KaiTi"/>
                <a:cs typeface="+mn-lt"/>
              </a:rPr>
              <a:t>。</a:t>
            </a:r>
          </a:p>
          <a:p>
            <a:pPr>
              <a:buClr>
                <a:srgbClr val="262626"/>
              </a:buClr>
            </a:pPr>
            <a:r>
              <a:rPr lang="ja-JP" sz="2400">
                <a:latin typeface="KaiTi"/>
                <a:ea typeface="KaiTi"/>
                <a:cs typeface="+mn-lt"/>
              </a:rPr>
              <a:t>亞伯拉罕再次遷到迦南的南部，寄居在基拉耳。他又</a:t>
            </a:r>
            <a:r>
              <a:rPr lang="ja-JP" altLang="en-US" sz="2400">
                <a:latin typeface="KaiTi"/>
                <a:ea typeface="KaiTi"/>
                <a:cs typeface="+mn-lt"/>
              </a:rPr>
              <a:t>再</a:t>
            </a:r>
            <a:r>
              <a:rPr lang="ja-JP" sz="2400">
                <a:latin typeface="KaiTi"/>
                <a:ea typeface="KaiTi"/>
                <a:cs typeface="+mn-lt"/>
              </a:rPr>
              <a:t>和他的妻子兄妹相稱。基拉耳王要娶撒拉爲妻，再次被神攔阻解脫(創20</a:t>
            </a:r>
            <a:r>
              <a:rPr lang="ja-JP" altLang="en-US" sz="2400">
                <a:latin typeface="KaiTi"/>
                <a:ea typeface="KaiTi"/>
                <a:cs typeface="+mn-lt"/>
              </a:rPr>
              <a:t>）</a:t>
            </a:r>
          </a:p>
          <a:p>
            <a:pPr>
              <a:buClr>
                <a:srgbClr val="262626"/>
              </a:buClr>
            </a:pPr>
            <a:r>
              <a:rPr lang="ja-JP" sz="2400">
                <a:latin typeface="KaiTi"/>
                <a:ea typeface="KaiTi"/>
                <a:cs typeface="+mn-lt"/>
              </a:rPr>
              <a:t>亞伯拉罕年百歲時，撒拉生兒，取名以撒。生下第八天，行了割禮(創21)。</a:t>
            </a:r>
            <a:endParaRPr lang="ja-JP" altLang="en-US" sz="24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</a:t>
            </a:r>
            <a:r>
              <a:rPr lang="ja-JP" sz="2400">
                <a:latin typeface="KaiTi"/>
                <a:ea typeface="KaiTi"/>
                <a:cs typeface="+mn-lt"/>
              </a:rPr>
              <a:t>以撒斷奶時，撒拉要求把夏甲和以實瑪利趕出。亞伯拉罕打發夏甲和以實瑪利走後，神保佑以實瑪利，住在巴蘭的曠野現今的西奈半島北部。</a:t>
            </a:r>
            <a:endParaRPr lang="ja-JP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endParaRPr lang="en-US" altLang="ja-JP">
              <a:ea typeface="+mn-lt"/>
              <a:cs typeface="+mn-lt"/>
            </a:endParaRPr>
          </a:p>
          <a:p>
            <a:pPr marL="0" indent="0">
              <a:buClr>
                <a:srgbClr val="262626"/>
              </a:buClr>
              <a:buNone/>
            </a:pPr>
            <a:endParaRPr lang="ja-JP" altLang="en-US">
              <a:ea typeface="ＭＳ ゴシック" panose="020B0609070205080204" pitchFamily="49" charset="-128"/>
            </a:endParaRPr>
          </a:p>
          <a:p>
            <a:pPr>
              <a:buClr>
                <a:srgbClr val="262626"/>
              </a:buClr>
            </a:pPr>
            <a:endParaRPr lang="en-US" altLang="ja-JP"/>
          </a:p>
        </p:txBody>
      </p:sp>
    </p:spTree>
    <p:extLst>
      <p:ext uri="{BB962C8B-B14F-4D97-AF65-F5344CB8AC3E}">
        <p14:creationId xmlns:p14="http://schemas.microsoft.com/office/powerpoint/2010/main" val="3240538304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99ED723-6B60-485B-81E4-EF992F2943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712923"/>
          </a:xfrm>
        </p:spPr>
        <p:txBody>
          <a:bodyPr/>
          <a:lstStyle/>
          <a:p>
            <a:r>
              <a:rPr lang="ja-JP">
                <a:latin typeface="KaiTi"/>
                <a:ea typeface="KaiTi"/>
                <a:cs typeface="+mj-lt"/>
              </a:rPr>
              <a:t>簡介：</a:t>
            </a:r>
            <a:r>
              <a:rPr lang="ja-JP">
                <a:solidFill>
                  <a:schemeClr val="tx1"/>
                </a:solidFill>
                <a:latin typeface="KaiTi"/>
                <a:ea typeface="KaiTi"/>
                <a:cs typeface="+mj-lt"/>
              </a:rPr>
              <a:t>亞伯拉罕</a:t>
            </a:r>
            <a:r>
              <a:rPr lang="en-US">
                <a:solidFill>
                  <a:schemeClr val="tx1"/>
                </a:solidFill>
                <a:ea typeface="+mj-lt"/>
                <a:cs typeface="+mj-lt"/>
              </a:rPr>
              <a:t> Abraham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7F4B0748-47A7-4BCE-B422-FE1F16214F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95207" y="1354036"/>
            <a:ext cx="11543653" cy="5197612"/>
          </a:xfrm>
          <a:solidFill>
            <a:schemeClr val="accent1"/>
          </a:solidFill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Clr>
                <a:srgbClr val="262626"/>
              </a:buClr>
              <a:buNone/>
            </a:pPr>
            <a:endParaRPr lang="en-US" altLang="ja-JP" b="1">
              <a:ea typeface="+mn-lt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神試驗</a:t>
            </a:r>
            <a:r>
              <a:rPr lang="ja-JP" sz="2400">
                <a:latin typeface="KaiTi"/>
                <a:ea typeface="KaiTi"/>
                <a:cs typeface="+mn-lt"/>
              </a:rPr>
              <a:t>亞伯拉罕</a:t>
            </a:r>
            <a:r>
              <a:rPr lang="ja-JP" altLang="en-US" sz="2400">
                <a:latin typeface="KaiTi"/>
                <a:ea typeface="KaiTi"/>
                <a:cs typeface="+mn-lt"/>
              </a:rPr>
              <a:t>。神說：</a:t>
            </a:r>
            <a:r>
              <a:rPr lang="en-US" altLang="ja-JP" sz="2400">
                <a:latin typeface="KaiTi"/>
                <a:ea typeface="+mn-lt"/>
                <a:cs typeface="+mn-lt"/>
              </a:rPr>
              <a:t>『</a:t>
            </a:r>
            <a:r>
              <a:rPr lang="ja-JP" altLang="en-US" sz="2400">
                <a:latin typeface="KaiTi"/>
                <a:ea typeface="KaiTi"/>
                <a:cs typeface="+mn-lt"/>
              </a:rPr>
              <a:t>你帶著你的兒子，就是你獨生的兒子，你所愛的以撒，往摩利亞地去，在我所要指示你</a:t>
            </a:r>
            <a:r>
              <a:rPr lang="ja-JP" sz="2400">
                <a:latin typeface="KaiTi"/>
                <a:ea typeface="KaiTi"/>
                <a:cs typeface="+mn-lt"/>
              </a:rPr>
              <a:t>的</a:t>
            </a:r>
            <a:r>
              <a:rPr lang="ja-JP" altLang="en-US" sz="2400">
                <a:latin typeface="KaiTi"/>
                <a:ea typeface="KaiTi"/>
                <a:cs typeface="+mn-lt"/>
              </a:rPr>
              <a:t>山上，把他獻爲燔祭。</a:t>
            </a:r>
            <a:r>
              <a:rPr lang="en-US" altLang="ja-JP" sz="2400">
                <a:latin typeface="KaiTi"/>
                <a:ea typeface="+mn-lt"/>
                <a:cs typeface="+mn-lt"/>
              </a:rPr>
              <a:t>』</a:t>
            </a:r>
            <a:endParaRPr lang="ja-JP" sz="24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撒拉享壽</a:t>
            </a:r>
            <a:r>
              <a:rPr lang="en-US" altLang="ja-JP" sz="2400">
                <a:latin typeface="KaiTi"/>
                <a:ea typeface="+mn-lt"/>
                <a:cs typeface="+mn-lt"/>
              </a:rPr>
              <a:t>127</a:t>
            </a:r>
            <a:r>
              <a:rPr lang="ja-JP" altLang="en-US" sz="2400">
                <a:latin typeface="KaiTi"/>
                <a:ea typeface="KaiTi"/>
                <a:cs typeface="+mn-lt"/>
              </a:rPr>
              <a:t>歲，死在希伯崙。</a:t>
            </a:r>
            <a:r>
              <a:rPr lang="ja-JP" sz="2400">
                <a:latin typeface="KaiTi"/>
                <a:ea typeface="KaiTi"/>
                <a:cs typeface="+mn-lt"/>
              </a:rPr>
              <a:t>亞伯拉罕</a:t>
            </a:r>
            <a:r>
              <a:rPr lang="ja-JP" altLang="en-US" sz="2400">
                <a:latin typeface="KaiTi"/>
                <a:ea typeface="KaiTi"/>
                <a:cs typeface="+mn-lt"/>
              </a:rPr>
              <a:t>爲她哀哭之後</a:t>
            </a:r>
            <a:r>
              <a:rPr lang="ja-JP" sz="2400">
                <a:latin typeface="KaiTi"/>
                <a:ea typeface="KaiTi"/>
                <a:cs typeface="+mn-lt"/>
              </a:rPr>
              <a:t>，</a:t>
            </a:r>
            <a:r>
              <a:rPr lang="ja-JP" altLang="en-US" sz="2400">
                <a:latin typeface="KaiTi"/>
                <a:ea typeface="KaiTi"/>
                <a:cs typeface="+mn-lt"/>
              </a:rPr>
              <a:t>把她葬</a:t>
            </a:r>
            <a:r>
              <a:rPr lang="ja-JP" sz="2400">
                <a:latin typeface="KaiTi"/>
                <a:ea typeface="KaiTi"/>
                <a:cs typeface="+mn-lt"/>
              </a:rPr>
              <a:t>在</a:t>
            </a:r>
            <a:r>
              <a:rPr lang="ja-JP" altLang="en-US" sz="2400">
                <a:latin typeface="KaiTi"/>
                <a:ea typeface="KaiTi"/>
                <a:cs typeface="+mn-lt"/>
              </a:rPr>
              <a:t>幔利前面</a:t>
            </a:r>
            <a:r>
              <a:rPr lang="ja-JP" sz="2400">
                <a:latin typeface="KaiTi"/>
                <a:ea typeface="KaiTi"/>
                <a:cs typeface="+mn-lt"/>
              </a:rPr>
              <a:t>的</a:t>
            </a:r>
            <a:r>
              <a:rPr lang="ja-JP" altLang="en-US" sz="2400">
                <a:latin typeface="KaiTi"/>
                <a:ea typeface="KaiTi"/>
                <a:cs typeface="+mn-lt"/>
              </a:rPr>
              <a:t>麥比</a:t>
            </a:r>
            <a:r>
              <a:rPr lang="ja-JP" sz="2400">
                <a:latin typeface="KaiTi"/>
                <a:ea typeface="KaiTi"/>
                <a:cs typeface="+mn-lt"/>
              </a:rPr>
              <a:t>拉</a:t>
            </a:r>
            <a:r>
              <a:rPr lang="ja-JP" altLang="en-US" sz="2400">
                <a:latin typeface="KaiTi"/>
                <a:ea typeface="KaiTi"/>
                <a:cs typeface="+mn-lt"/>
              </a:rPr>
              <a:t>洞裏</a:t>
            </a:r>
            <a:r>
              <a:rPr lang="ja-JP" sz="2400">
                <a:latin typeface="KaiTi"/>
                <a:ea typeface="KaiTi"/>
                <a:cs typeface="+mn-lt"/>
              </a:rPr>
              <a:t>(創2</a:t>
            </a:r>
            <a:r>
              <a:rPr lang="en-US" altLang="ja-JP" sz="2400">
                <a:latin typeface="KaiTi"/>
                <a:ea typeface="+mn-lt"/>
                <a:cs typeface="+mn-lt"/>
              </a:rPr>
              <a:t>3)</a:t>
            </a:r>
            <a:r>
              <a:rPr lang="ja-JP" altLang="en-US" sz="2400">
                <a:latin typeface="KaiTi"/>
                <a:ea typeface="KaiTi"/>
                <a:cs typeface="+mn-lt"/>
              </a:rPr>
              <a:t>。</a:t>
            </a:r>
            <a:endParaRPr lang="ja-JP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撒拉死後，</a:t>
            </a:r>
            <a:r>
              <a:rPr lang="ja-JP" sz="2400">
                <a:latin typeface="KaiTi"/>
                <a:ea typeface="KaiTi"/>
                <a:cs typeface="+mn-lt"/>
              </a:rPr>
              <a:t>亞伯拉罕</a:t>
            </a:r>
            <a:r>
              <a:rPr lang="ja-JP" altLang="en-US" sz="2400">
                <a:latin typeface="KaiTi"/>
                <a:ea typeface="KaiTi"/>
                <a:cs typeface="+mn-lt"/>
              </a:rPr>
              <a:t>差遣他</a:t>
            </a:r>
            <a:r>
              <a:rPr lang="ja-JP" sz="2400">
                <a:latin typeface="KaiTi"/>
                <a:ea typeface="KaiTi"/>
                <a:cs typeface="+mn-lt"/>
              </a:rPr>
              <a:t>的</a:t>
            </a:r>
            <a:r>
              <a:rPr lang="ja-JP" altLang="en-US" sz="2400">
                <a:latin typeface="KaiTi"/>
                <a:ea typeface="KaiTi"/>
                <a:cs typeface="+mn-lt"/>
              </a:rPr>
              <a:t>老僕人</a:t>
            </a:r>
            <a:r>
              <a:rPr lang="ja-JP" sz="2400">
                <a:latin typeface="KaiTi"/>
                <a:ea typeface="KaiTi"/>
                <a:cs typeface="+mn-lt"/>
              </a:rPr>
              <a:t>，</a:t>
            </a:r>
            <a:r>
              <a:rPr lang="ja-JP" altLang="en-US" sz="2400">
                <a:latin typeface="KaiTi"/>
                <a:ea typeface="KaiTi"/>
                <a:cs typeface="+mn-lt"/>
              </a:rPr>
              <a:t>回到他的故鄉</a:t>
            </a:r>
            <a:r>
              <a:rPr lang="ja-JP" sz="2400">
                <a:latin typeface="KaiTi"/>
                <a:ea typeface="KaiTi"/>
                <a:cs typeface="+mn-lt"/>
              </a:rPr>
              <a:t>，</a:t>
            </a:r>
            <a:r>
              <a:rPr lang="ja-JP" altLang="en-US" sz="2400">
                <a:latin typeface="KaiTi"/>
                <a:ea typeface="KaiTi"/>
                <a:cs typeface="+mn-lt"/>
              </a:rPr>
              <a:t>爲</a:t>
            </a:r>
            <a:r>
              <a:rPr lang="ja-JP" sz="2400">
                <a:latin typeface="KaiTi"/>
                <a:ea typeface="KaiTi"/>
                <a:cs typeface="+mn-lt"/>
              </a:rPr>
              <a:t>以撒</a:t>
            </a:r>
            <a:r>
              <a:rPr lang="ja-JP" altLang="en-US" sz="2400">
                <a:latin typeface="KaiTi"/>
                <a:ea typeface="KaiTi"/>
                <a:cs typeface="+mn-lt"/>
              </a:rPr>
              <a:t>聘娶了本族女子利百加爲妻</a:t>
            </a:r>
            <a:r>
              <a:rPr lang="ja-JP" sz="2400">
                <a:latin typeface="KaiTi"/>
                <a:ea typeface="KaiTi"/>
                <a:cs typeface="+mn-lt"/>
              </a:rPr>
              <a:t>。</a:t>
            </a:r>
            <a:r>
              <a:rPr lang="en-US" altLang="ja-JP" sz="2400">
                <a:latin typeface="KaiTi"/>
                <a:ea typeface="+mn-lt"/>
                <a:cs typeface="+mn-lt"/>
              </a:rPr>
              <a:t>(</a:t>
            </a:r>
            <a:r>
              <a:rPr lang="ja-JP" sz="2400">
                <a:latin typeface="KaiTi"/>
                <a:ea typeface="KaiTi"/>
                <a:cs typeface="+mn-lt"/>
              </a:rPr>
              <a:t>創2</a:t>
            </a:r>
            <a:r>
              <a:rPr lang="en-US" altLang="ja-JP" sz="2400">
                <a:latin typeface="KaiTi"/>
                <a:ea typeface="+mn-lt"/>
                <a:cs typeface="+mn-lt"/>
              </a:rPr>
              <a:t>4</a:t>
            </a:r>
            <a:r>
              <a:rPr lang="ja-JP" sz="2400">
                <a:latin typeface="KaiTi"/>
                <a:ea typeface="KaiTi"/>
                <a:cs typeface="+mn-lt"/>
              </a:rPr>
              <a:t>)。</a:t>
            </a:r>
            <a:endParaRPr lang="ja-JP" altLang="en-US" sz="24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亞伯拉罕又娶了</a:t>
            </a:r>
            <a:r>
              <a:rPr lang="ja-JP" sz="2400">
                <a:latin typeface="KaiTi"/>
                <a:ea typeface="KaiTi"/>
                <a:cs typeface="+mn-lt"/>
              </a:rPr>
              <a:t>一</a:t>
            </a:r>
            <a:r>
              <a:rPr lang="ja-JP" altLang="en-US" sz="2400">
                <a:latin typeface="KaiTi"/>
                <a:ea typeface="KaiTi"/>
                <a:cs typeface="+mn-lt"/>
              </a:rPr>
              <a:t>個妻子</a:t>
            </a:r>
            <a:r>
              <a:rPr lang="ja-JP" sz="2400">
                <a:latin typeface="KaiTi"/>
                <a:ea typeface="KaiTi"/>
                <a:cs typeface="+mn-lt"/>
              </a:rPr>
              <a:t>，</a:t>
            </a:r>
            <a:r>
              <a:rPr lang="ja-JP" altLang="en-US" sz="2400">
                <a:latin typeface="KaiTi"/>
                <a:ea typeface="KaiTi"/>
                <a:cs typeface="+mn-lt"/>
              </a:rPr>
              <a:t>名叫基土拉</a:t>
            </a:r>
            <a:r>
              <a:rPr lang="ja-JP" sz="2400">
                <a:latin typeface="KaiTi"/>
                <a:ea typeface="KaiTi"/>
                <a:cs typeface="+mn-lt"/>
              </a:rPr>
              <a:t>。基</a:t>
            </a:r>
            <a:r>
              <a:rPr lang="ja-JP" altLang="en-US" sz="2400">
                <a:latin typeface="KaiTi"/>
                <a:ea typeface="KaiTi"/>
                <a:cs typeface="+mn-lt"/>
              </a:rPr>
              <a:t>土拉又給他</a:t>
            </a:r>
            <a:r>
              <a:rPr lang="ja-JP" sz="2400">
                <a:latin typeface="KaiTi"/>
                <a:ea typeface="KaiTi"/>
                <a:cs typeface="+mn-lt"/>
              </a:rPr>
              <a:t>生了</a:t>
            </a:r>
            <a:r>
              <a:rPr lang="ja-JP" altLang="en-US" sz="2400">
                <a:latin typeface="KaiTi"/>
                <a:ea typeface="KaiTi"/>
                <a:cs typeface="+mn-lt"/>
              </a:rPr>
              <a:t>幾個孩子</a:t>
            </a:r>
            <a:r>
              <a:rPr lang="ja-JP" sz="2400">
                <a:latin typeface="KaiTi"/>
                <a:ea typeface="KaiTi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ja-JP" sz="2400">
                <a:latin typeface="KaiTi"/>
                <a:ea typeface="KaiTi"/>
                <a:cs typeface="+mn-lt"/>
              </a:rPr>
              <a:t>2</a:t>
            </a:r>
            <a:r>
              <a:rPr lang="en-US" altLang="ja-JP" sz="2400">
                <a:latin typeface="KaiTi"/>
                <a:ea typeface="+mn-lt"/>
                <a:cs typeface="+mn-lt"/>
              </a:rPr>
              <a:t>5</a:t>
            </a:r>
            <a:r>
              <a:rPr lang="ja-JP" sz="2400">
                <a:latin typeface="KaiTi"/>
                <a:ea typeface="KaiTi"/>
                <a:cs typeface="+mn-lt"/>
              </a:rPr>
              <a:t>)。</a:t>
            </a:r>
            <a:endParaRPr lang="ja-JP" altLang="en-US" sz="24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 </a:t>
            </a:r>
            <a:r>
              <a:rPr lang="ja-JP" sz="2400">
                <a:latin typeface="KaiTi"/>
                <a:ea typeface="KaiTi"/>
                <a:cs typeface="+mn-lt"/>
              </a:rPr>
              <a:t>亞伯拉罕</a:t>
            </a:r>
            <a:r>
              <a:rPr lang="ja-JP" altLang="en-US" sz="2400">
                <a:latin typeface="KaiTi"/>
                <a:ea typeface="KaiTi"/>
                <a:cs typeface="+mn-lt"/>
              </a:rPr>
              <a:t>活到</a:t>
            </a:r>
            <a:r>
              <a:rPr lang="en-US" altLang="ja-JP" sz="2400">
                <a:latin typeface="KaiTi"/>
                <a:ea typeface="+mn-lt"/>
                <a:cs typeface="+mn-lt"/>
              </a:rPr>
              <a:t>175</a:t>
            </a:r>
            <a:r>
              <a:rPr lang="ja-JP" altLang="en-US" sz="2400">
                <a:latin typeface="KaiTi"/>
                <a:ea typeface="KaiTi"/>
                <a:cs typeface="+mn-lt"/>
              </a:rPr>
              <a:t>歲，壽高年邁氣絕而死。他的兩個兒子以撒</a:t>
            </a:r>
            <a:r>
              <a:rPr lang="ja-JP" sz="2400">
                <a:latin typeface="KaiTi"/>
                <a:ea typeface="KaiTi"/>
                <a:cs typeface="+mn-lt"/>
              </a:rPr>
              <a:t>和以實瑪利</a:t>
            </a:r>
            <a:r>
              <a:rPr lang="ja-JP" altLang="en-US" sz="2400">
                <a:latin typeface="KaiTi"/>
                <a:ea typeface="KaiTi"/>
                <a:cs typeface="+mn-lt"/>
              </a:rPr>
              <a:t>，也把他葬在麥比拉洞裏</a:t>
            </a:r>
            <a:r>
              <a:rPr lang="en-US" altLang="ja-JP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en-US" altLang="ja-JP" sz="2400">
                <a:latin typeface="KaiTi"/>
                <a:ea typeface="+mn-lt"/>
                <a:cs typeface="+mn-lt"/>
              </a:rPr>
              <a:t>25)</a:t>
            </a:r>
            <a:r>
              <a:rPr lang="ja-JP" sz="2400">
                <a:latin typeface="KaiTi"/>
                <a:ea typeface="KaiTi"/>
                <a:cs typeface="+mn-lt"/>
              </a:rPr>
              <a:t>。</a:t>
            </a:r>
            <a:endParaRPr lang="ja-JP" altLang="en-US" sz="2400">
              <a:latin typeface="KaiTi"/>
              <a:ea typeface="KaiTi"/>
              <a:cs typeface="+mn-lt"/>
            </a:endParaRPr>
          </a:p>
          <a:p>
            <a:pPr marL="0" indent="0">
              <a:buClr>
                <a:srgbClr val="262626"/>
              </a:buClr>
              <a:buNone/>
            </a:pPr>
            <a:endParaRPr lang="ja-JP" altLang="en-US">
              <a:ea typeface="ＭＳ ゴシック" panose="020B0609070205080204" pitchFamily="49" charset="-128"/>
              <a:cs typeface="+mn-lt"/>
            </a:endParaRPr>
          </a:p>
          <a:p>
            <a:pPr>
              <a:buClr>
                <a:srgbClr val="262626"/>
              </a:buClr>
            </a:pPr>
            <a:endParaRPr lang="en-US" altLang="ja-JP">
              <a:ea typeface="ＭＳ ゴシック" panose="020B0609070205080204" pitchFamily="49" charset="-128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216114485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DDD13-1F05-4B86-97F5-89BFC7A3FE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4894998" cy="1075899"/>
          </a:xfrm>
          <a:solidFill>
            <a:schemeClr val="bg2"/>
          </a:solidFill>
        </p:spPr>
        <p:txBody>
          <a:bodyPr/>
          <a:lstStyle/>
          <a:p>
            <a:r>
              <a:rPr lang="ja-JP" altLang="en-US">
                <a:solidFill>
                  <a:schemeClr val="tx1"/>
                </a:solidFill>
                <a:latin typeface="KaiTi"/>
                <a:ea typeface="KaiTi"/>
                <a:cs typeface="+mj-lt"/>
              </a:rPr>
              <a:t> </a:t>
            </a:r>
            <a:r>
              <a:rPr lang="ja-JP">
                <a:latin typeface="KaiTi"/>
                <a:ea typeface="KaiTi"/>
                <a:cs typeface="+mj-lt"/>
              </a:rPr>
              <a:t>簡介：</a:t>
            </a:r>
            <a:r>
              <a:rPr lang="ja-JP" altLang="en-US">
                <a:solidFill>
                  <a:schemeClr val="tx1"/>
                </a:solidFill>
                <a:latin typeface="KaiTi"/>
                <a:ea typeface="KaiTi"/>
                <a:cs typeface="+mj-lt"/>
              </a:rPr>
              <a:t>撒拉</a:t>
            </a:r>
            <a:r>
              <a:rPr lang="en-US" altLang="ja-JP">
                <a:solidFill>
                  <a:schemeClr val="tx1"/>
                </a:solidFill>
                <a:ea typeface="+mj-lt"/>
                <a:cs typeface="+mj-lt"/>
              </a:rPr>
              <a:t> S</a:t>
            </a:r>
            <a:r>
              <a:rPr lang="en-US">
                <a:solidFill>
                  <a:schemeClr val="tx1"/>
                </a:solidFill>
                <a:ea typeface="+mj-lt"/>
                <a:cs typeface="+mj-lt"/>
              </a:rPr>
              <a:t>arah</a:t>
            </a:r>
            <a:endParaRPr lang="en-US">
              <a:solidFill>
                <a:schemeClr val="tx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2F1C921-9931-4BD8-A71D-C90FEC55185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66800" y="2103120"/>
            <a:ext cx="10058400" cy="4307233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>
              <a:buClr>
                <a:prstClr val="black">
                  <a:lumMod val="85000"/>
                  <a:lumOff val="15000"/>
                </a:prstClr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撒拉原名撒萊，是亞伯拉罕的妻子，比亞伯拉罕年輕</a:t>
            </a:r>
            <a:r>
              <a:rPr lang="en-US" sz="2400">
                <a:latin typeface="KaiTi"/>
                <a:ea typeface="+mn-lt"/>
                <a:cs typeface="+mn-lt"/>
              </a:rPr>
              <a:t>10</a:t>
            </a:r>
            <a:r>
              <a:rPr lang="ja-JP" altLang="en-US" sz="2400">
                <a:latin typeface="KaiTi"/>
                <a:ea typeface="KaiTi"/>
                <a:cs typeface="+mn-lt"/>
              </a:rPr>
              <a:t>歲，也是亞伯拉罕同父異母的妹妹。被稱爲「多國之母」</a:t>
            </a:r>
            <a:r>
              <a:rPr lang="en-US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創</a:t>
            </a:r>
            <a:r>
              <a:rPr lang="en-US" sz="2400">
                <a:latin typeface="KaiTi"/>
                <a:ea typeface="+mn-lt"/>
                <a:cs typeface="+mn-lt"/>
              </a:rPr>
              <a:t>17∶16)。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聖經記載</a:t>
            </a:r>
            <a:r>
              <a:rPr lang="en-US" sz="2400">
                <a:latin typeface="KaiTi"/>
                <a:ea typeface="+mn-lt"/>
                <a:cs typeface="+mn-lt"/>
              </a:rPr>
              <a:t>：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撒拉長期不生育。但因爲耶和華賜福，在</a:t>
            </a:r>
            <a:r>
              <a:rPr lang="en-US" sz="2400">
                <a:latin typeface="KaiTi"/>
                <a:ea typeface="+mn-lt"/>
                <a:cs typeface="+mn-lt"/>
              </a:rPr>
              <a:t>90</a:t>
            </a:r>
            <a:r>
              <a:rPr lang="ja-JP" altLang="en-US" sz="2400">
                <a:latin typeface="KaiTi"/>
                <a:ea typeface="KaiTi"/>
                <a:cs typeface="+mn-lt"/>
              </a:rPr>
              <a:t>歲的時候生了以撒。</a:t>
            </a:r>
            <a:endParaRPr lang="en-US" altLang="ja-JP" sz="24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撒拉共活了</a:t>
            </a:r>
            <a:r>
              <a:rPr lang="en-US" sz="2400">
                <a:latin typeface="KaiTi"/>
                <a:ea typeface="+mn-lt"/>
                <a:cs typeface="+mn-lt"/>
              </a:rPr>
              <a:t>127</a:t>
            </a:r>
            <a:r>
              <a:rPr lang="ja-JP" altLang="en-US" sz="2400">
                <a:latin typeface="KaiTi"/>
                <a:ea typeface="KaiTi"/>
                <a:cs typeface="+mn-lt"/>
              </a:rPr>
              <a:t>歲。她的人生經歷跟隨著亞伯拉罕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撒拉雖有信心，但信心不足，所以把自己的使女夏甲給亞伯拉罕爲妾。但夏甲生了以實瑪利之後，撒拉又不能寬容夏甲母子，給亞伯拉罕及其後代都帶來許多煩擾苦難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endParaRPr lang="en-US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然而保羅和彼得對她的信心和順服有稱讚的記述。</a:t>
            </a:r>
            <a:endParaRPr lang="en-US" altLang="ja-JP" sz="2400">
              <a:latin typeface="Garamond"/>
              <a:ea typeface="KaiTi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102554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5DDD13-1F05-4B86-97F5-89BFC7A3FE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4894998" cy="1075899"/>
          </a:xfrm>
          <a:solidFill>
            <a:schemeClr val="bg2"/>
          </a:solidFill>
        </p:spPr>
        <p:txBody>
          <a:bodyPr/>
          <a:lstStyle/>
          <a:p>
            <a:r>
              <a:rPr lang="ja-JP" altLang="en-US">
                <a:solidFill>
                  <a:schemeClr val="tx1"/>
                </a:solidFill>
                <a:latin typeface="KaiTi"/>
                <a:ea typeface="KaiTi"/>
                <a:cs typeface="+mj-lt"/>
              </a:rPr>
              <a:t> </a:t>
            </a:r>
            <a:r>
              <a:rPr lang="ja-JP">
                <a:latin typeface="KaiTi"/>
                <a:ea typeface="KaiTi"/>
                <a:cs typeface="+mj-lt"/>
              </a:rPr>
              <a:t>簡介：</a:t>
            </a:r>
            <a:r>
              <a:rPr lang="ja-JP" altLang="en-US">
                <a:solidFill>
                  <a:schemeClr val="tx1"/>
                </a:solidFill>
                <a:latin typeface="KaiTi"/>
                <a:ea typeface="KaiTi"/>
                <a:cs typeface="+mj-lt"/>
              </a:rPr>
              <a:t>撒拉</a:t>
            </a:r>
            <a:r>
              <a:rPr lang="en-US" altLang="ja-JP">
                <a:solidFill>
                  <a:schemeClr val="tx1"/>
                </a:solidFill>
                <a:ea typeface="+mj-lt"/>
                <a:cs typeface="+mj-lt"/>
              </a:rPr>
              <a:t> S</a:t>
            </a:r>
            <a:r>
              <a:rPr lang="en-US">
                <a:solidFill>
                  <a:schemeClr val="tx1"/>
                </a:solidFill>
                <a:ea typeface="+mj-lt"/>
                <a:cs typeface="+mj-lt"/>
              </a:rPr>
              <a:t>arah</a:t>
            </a:r>
            <a:endParaRPr lang="en-US">
              <a:solidFill>
                <a:schemeClr val="tx1"/>
              </a:solidFill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2F1C921-9931-4BD8-A71D-C90FEC55185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66800" y="1716434"/>
            <a:ext cx="10058400" cy="4693919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>
              <a:buClr>
                <a:prstClr val="black">
                  <a:lumMod val="85000"/>
                  <a:lumOff val="15000"/>
                </a:prstClr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保羅和彼得對她的信心和順服有稱讚的記述</a:t>
            </a:r>
            <a:r>
              <a:rPr lang="en-US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來</a:t>
            </a:r>
            <a:r>
              <a:rPr lang="en-US" sz="2400">
                <a:latin typeface="KaiTi"/>
                <a:ea typeface="+mn-lt"/>
                <a:cs typeface="+mn-lt"/>
              </a:rPr>
              <a:t>11:11;</a:t>
            </a:r>
            <a:r>
              <a:rPr lang="ja-JP" altLang="en-US" sz="2400">
                <a:latin typeface="KaiTi"/>
                <a:ea typeface="KaiTi"/>
                <a:cs typeface="+mn-lt"/>
              </a:rPr>
              <a:t>彼前</a:t>
            </a:r>
            <a:r>
              <a:rPr lang="en-US" sz="2400">
                <a:latin typeface="KaiTi"/>
                <a:ea typeface="+mn-lt"/>
                <a:cs typeface="+mn-lt"/>
              </a:rPr>
              <a:t>3:6)：</a:t>
            </a:r>
            <a:endParaRPr lang="en-US" sz="2400">
              <a:latin typeface="Garamond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就如撒拉聽從亞伯拉罕、稱他為主．你們若行善、不因恐嚇而害怕、便是撒拉的女兒了（</a:t>
            </a:r>
            <a:r>
              <a:rPr lang="ja-JP" sz="2400">
                <a:latin typeface="KaiTi"/>
                <a:ea typeface="KaiTi"/>
                <a:cs typeface="+mn-lt"/>
              </a:rPr>
              <a:t>彼前</a:t>
            </a:r>
            <a:r>
              <a:rPr lang="en-US" sz="2400">
                <a:latin typeface="KaiTi"/>
                <a:ea typeface="+mn-lt"/>
                <a:cs typeface="+mn-lt"/>
              </a:rPr>
              <a:t>3:6）</a:t>
            </a:r>
            <a:endParaRPr lang="en-US" sz="2400">
              <a:latin typeface="KaiTi"/>
            </a:endParaRPr>
          </a:p>
          <a:p>
            <a:pPr algn="just">
              <a:buClr>
                <a:srgbClr val="262626"/>
              </a:buClr>
            </a:pPr>
            <a:r>
              <a:rPr lang="ja-JP" altLang="en-US" sz="2400">
                <a:latin typeface="KaiTi"/>
                <a:ea typeface="KaiTi"/>
                <a:cs typeface="+mn-lt"/>
              </a:rPr>
              <a:t>撒拉去世</a:t>
            </a:r>
            <a:endParaRPr lang="en-US" altLang="ja-JP" sz="2400">
              <a:latin typeface="Garamond"/>
              <a:ea typeface="KaiTi"/>
              <a:cs typeface="+mn-lt"/>
            </a:endParaRP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2400" b="1">
                <a:latin typeface="KaiTi"/>
                <a:ea typeface="+mn-lt"/>
                <a:cs typeface="+mn-lt"/>
              </a:rPr>
              <a:t>   </a:t>
            </a:r>
            <a:r>
              <a:rPr lang="en-US" altLang="ja-JP" sz="2400" b="1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一、她一生的年日蒙神記念</a:t>
            </a:r>
            <a:r>
              <a:rPr lang="en-US" sz="2400">
                <a:latin typeface="KaiTi"/>
                <a:ea typeface="+mn-lt"/>
                <a:cs typeface="+mn-lt"/>
              </a:rPr>
              <a:t>(1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 </a:t>
            </a:r>
            <a:endParaRPr lang="ja-JP" altLang="en-US" sz="2400">
              <a:latin typeface="Garamond"/>
              <a:ea typeface="KaiTi"/>
              <a:cs typeface="+mn-lt"/>
            </a:endParaRPr>
          </a:p>
          <a:p>
            <a:pPr marL="0" indent="0" algn="just"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    </a:t>
            </a:r>
            <a:r>
              <a:rPr lang="ja-JP" altLang="en-US" sz="2400">
                <a:latin typeface="KaiTi"/>
                <a:ea typeface="+mn-lt"/>
                <a:cs typeface="+mn-lt"/>
              </a:rPr>
              <a:t>二</a:t>
            </a:r>
            <a:r>
              <a:rPr lang="ja-JP" sz="2400">
                <a:ea typeface="+mn-lt"/>
                <a:cs typeface="+mn-lt"/>
              </a:rPr>
              <a:t>、</a:t>
            </a:r>
            <a:r>
              <a:rPr lang="ja-JP" sz="2400">
                <a:latin typeface="KaiTi"/>
                <a:ea typeface="KaiTi"/>
                <a:cs typeface="+mn-lt"/>
              </a:rPr>
              <a:t>得以安葬</a:t>
            </a:r>
            <a:r>
              <a:rPr lang="ja-JP" altLang="en-US" sz="2400">
                <a:latin typeface="KaiTi"/>
                <a:ea typeface="KaiTi"/>
                <a:cs typeface="+mn-lt"/>
              </a:rPr>
              <a:t>在迦南地幔利前的麥比拉田間的洞裡</a:t>
            </a:r>
            <a:endParaRPr lang="en-US" sz="2400">
              <a:latin typeface="KaiTi"/>
              <a:ea typeface="KaiTi"/>
              <a:cs typeface="+mn-lt"/>
            </a:endParaRP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    </a:t>
            </a:r>
            <a:r>
              <a:rPr lang="ja-JP" altLang="en-US" sz="2400">
                <a:latin typeface="KaiTi"/>
                <a:ea typeface="+mn-lt"/>
                <a:cs typeface="+mn-lt"/>
              </a:rPr>
              <a:t>三</a:t>
            </a:r>
            <a:r>
              <a:rPr lang="ja-JP" altLang="en-US" sz="2400">
                <a:latin typeface="KaiTi"/>
                <a:ea typeface="KaiTi"/>
                <a:cs typeface="+mn-lt"/>
              </a:rPr>
              <a:t>、她是存著信心而死</a:t>
            </a:r>
            <a:r>
              <a:rPr lang="en-US" sz="2400">
                <a:latin typeface="KaiTi"/>
                <a:ea typeface="+mn-lt"/>
                <a:cs typeface="+mn-lt"/>
              </a:rPr>
              <a:t>(</a:t>
            </a:r>
            <a:r>
              <a:rPr lang="ja-JP" altLang="en-US" sz="2400">
                <a:latin typeface="KaiTi"/>
                <a:ea typeface="KaiTi"/>
                <a:cs typeface="+mn-lt"/>
              </a:rPr>
              <a:t>來</a:t>
            </a:r>
            <a:r>
              <a:rPr lang="en-US" altLang="ja-JP" sz="2400">
                <a:latin typeface="KaiTi"/>
                <a:ea typeface="KaiTi"/>
                <a:cs typeface="+mn-lt"/>
              </a:rPr>
              <a:t>11:11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r>
              <a:rPr lang="ja-JP" altLang="en-US" sz="2400">
                <a:latin typeface="KaiTi"/>
                <a:ea typeface="KaiTi"/>
                <a:cs typeface="+mn-lt"/>
              </a:rPr>
              <a:t>：</a:t>
            </a: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          1.</a:t>
            </a:r>
            <a:r>
              <a:rPr lang="ja-JP" altLang="en-US" sz="2400">
                <a:latin typeface="KaiTi"/>
                <a:ea typeface="KaiTi"/>
                <a:cs typeface="+mn-lt"/>
              </a:rPr>
              <a:t>死時尚未得著所應許的</a:t>
            </a: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          2.</a:t>
            </a:r>
            <a:r>
              <a:rPr lang="ja-JP" altLang="en-US" sz="2400">
                <a:latin typeface="KaiTi"/>
                <a:ea typeface="KaiTi"/>
                <a:cs typeface="+mn-lt"/>
              </a:rPr>
              <a:t>死在與神的交通中</a:t>
            </a: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2400">
                <a:latin typeface="KaiTi"/>
                <a:ea typeface="+mn-lt"/>
                <a:cs typeface="+mn-lt"/>
              </a:rPr>
              <a:t>    </a:t>
            </a:r>
            <a:r>
              <a:rPr lang="ja-JP" altLang="en-US" sz="2400">
                <a:latin typeface="KaiTi"/>
                <a:ea typeface="+mn-lt"/>
                <a:cs typeface="+mn-lt"/>
              </a:rPr>
              <a:t>四</a:t>
            </a:r>
            <a:r>
              <a:rPr lang="ja-JP" altLang="en-US" sz="2400">
                <a:latin typeface="KaiTi"/>
                <a:ea typeface="KaiTi"/>
                <a:cs typeface="+mn-lt"/>
              </a:rPr>
              <a:t>、亞伯拉罕為她哀慟哭號</a:t>
            </a:r>
            <a:r>
              <a:rPr lang="en-US" sz="2400">
                <a:latin typeface="KaiTi"/>
                <a:ea typeface="+mn-lt"/>
                <a:cs typeface="+mn-lt"/>
              </a:rPr>
              <a:t>(2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>
              <a:latin typeface="KaiTi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145037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AB143E-063B-43B4-87B8-8B1E0484845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sz="5400">
                <a:latin typeface="KaiTi"/>
                <a:ea typeface="KaiTi"/>
              </a:rPr>
              <a:t>亞伯拉罕活著的年代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7458BF9-CA79-4140-B254-37D4B5AACEE4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059982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3" descr="Timeline&#10;&#10;Description automatically generated">
            <a:extLst>
              <a:ext uri="{FF2B5EF4-FFF2-40B4-BE49-F238E27FC236}">
                <a16:creationId xmlns:a16="http://schemas.microsoft.com/office/drawing/2014/main" id="{D522E3FF-7125-4B6C-994F-AB90F9F6C576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12110"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9388176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AB143E-063B-43B4-87B8-8B1E0484845D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sz="5400">
                <a:latin typeface="KaiTi"/>
                <a:ea typeface="KaiTi"/>
              </a:rPr>
              <a:t>亞伯拉罕的家譜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7458BF9-CA79-4140-B254-37D4B5AACEE4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585861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D77AE04-28E7-4A85-B928-AC30EBDEE3F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41278" y="415131"/>
            <a:ext cx="11354937" cy="916675"/>
          </a:xfrm>
          <a:noFill/>
        </p:spPr>
        <p:txBody>
          <a:bodyPr/>
          <a:lstStyle/>
          <a:p>
            <a:r>
              <a:rPr lang="ja-JP" altLang="en-US">
                <a:latin typeface="KaiTi"/>
                <a:ea typeface="KaiTi"/>
              </a:rPr>
              <a:t> </a:t>
            </a:r>
            <a:r>
              <a:rPr lang="ja-JP" b="1">
                <a:latin typeface="KaiTi"/>
                <a:ea typeface="KaiTi"/>
                <a:cs typeface="+mj-lt"/>
              </a:rPr>
              <a:t>他拉的後代</a:t>
            </a:r>
            <a:r>
              <a:rPr lang="ja-JP" altLang="en-US" b="1">
                <a:latin typeface="KaiTi"/>
                <a:ea typeface="KaiTi"/>
                <a:cs typeface="+mj-lt"/>
              </a:rPr>
              <a:t> </a:t>
            </a:r>
            <a:r>
              <a:rPr lang="en-US" altLang="ja-JP" sz="3200" b="1">
                <a:latin typeface="KaiTi"/>
                <a:ea typeface="KaiTi"/>
                <a:cs typeface="+mj-lt"/>
              </a:rPr>
              <a:t>(</a:t>
            </a:r>
            <a:r>
              <a:rPr lang="ja-JP" altLang="en-US" sz="3200">
                <a:latin typeface="KaiTi"/>
                <a:ea typeface="KaiTi"/>
                <a:cs typeface="+mj-lt"/>
              </a:rPr>
              <a:t>創世記</a:t>
            </a:r>
            <a:r>
              <a:rPr lang="en-US" altLang="ja-JP" sz="3200">
                <a:latin typeface="KaiTi"/>
                <a:ea typeface="+mj-lt"/>
                <a:cs typeface="+mj-lt"/>
              </a:rPr>
              <a:t>11</a:t>
            </a:r>
            <a:r>
              <a:rPr lang="ja-JP" altLang="en-US" sz="3200">
                <a:latin typeface="KaiTi"/>
                <a:ea typeface="KaiTi"/>
                <a:cs typeface="+mj-lt"/>
              </a:rPr>
              <a:t>章</a:t>
            </a:r>
            <a:r>
              <a:rPr lang="en-US" altLang="ja-JP" sz="3200">
                <a:latin typeface="KaiTi"/>
                <a:ea typeface="+mj-lt"/>
                <a:cs typeface="+mj-lt"/>
              </a:rPr>
              <a:t>26-32</a:t>
            </a:r>
            <a:r>
              <a:rPr lang="ja-JP" altLang="en-US" sz="3200">
                <a:latin typeface="KaiTi"/>
                <a:ea typeface="KaiTi"/>
                <a:cs typeface="+mj-lt"/>
              </a:rPr>
              <a:t>節)</a:t>
            </a:r>
            <a:endParaRPr lang="en-US" sz="3200" b="1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4E0CC08-5B7F-4A1A-B4B9-A29BA7CE554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69377" y="1648195"/>
            <a:ext cx="11096053" cy="4800133"/>
          </a:xfrm>
          <a:solidFill>
            <a:schemeClr val="accent1"/>
          </a:solidFill>
        </p:spPr>
        <p:txBody>
          <a:bodyPr vert="horz" lIns="91440" tIns="45720" rIns="91440" bIns="45720" rtlCol="0" anchor="t">
            <a:normAutofit fontScale="92500" lnSpcReduction="10000"/>
          </a:bodyPr>
          <a:lstStyle/>
          <a:p>
            <a:r>
              <a:rPr lang="ja-JP" altLang="en-US" sz="3000">
                <a:latin typeface="KaiTi"/>
                <a:ea typeface="KaiTi"/>
                <a:cs typeface="+mn-lt"/>
              </a:rPr>
              <a:t>他拉活到七十歲、生了亞伯蘭、拿鶴、哈蘭</a:t>
            </a:r>
            <a:r>
              <a:rPr lang="en-US" sz="3000">
                <a:latin typeface="KaiTi"/>
                <a:ea typeface="+mn-lt"/>
                <a:cs typeface="+mn-lt"/>
              </a:rPr>
              <a:t>。</a:t>
            </a:r>
            <a:endParaRPr lang="en-US" altLang="ja-JP" sz="3000">
              <a:latin typeface="KaiTi"/>
              <a:ea typeface="+mn-lt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3000">
                <a:latin typeface="KaiTi"/>
                <a:ea typeface="KaiTi"/>
                <a:cs typeface="+mn-lt"/>
              </a:rPr>
              <a:t>他拉的後代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記在下面</a:t>
            </a:r>
            <a:r>
              <a:rPr lang="en-US" sz="3000">
                <a:latin typeface="KaiTi"/>
                <a:ea typeface="+mn-lt"/>
                <a:cs typeface="+mn-lt"/>
              </a:rPr>
              <a:t>．</a:t>
            </a:r>
            <a:r>
              <a:rPr lang="ja-JP" altLang="en-US" sz="3000">
                <a:latin typeface="KaiTi"/>
                <a:ea typeface="KaiTi"/>
                <a:cs typeface="+mn-lt"/>
              </a:rPr>
              <a:t>他拉生亞伯蘭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拿鶴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哈蘭</a:t>
            </a:r>
            <a:r>
              <a:rPr lang="en-US" sz="3000">
                <a:latin typeface="KaiTi"/>
                <a:ea typeface="+mn-lt"/>
                <a:cs typeface="+mn-lt"/>
              </a:rPr>
              <a:t>．</a:t>
            </a:r>
            <a:endParaRPr lang="en-US" altLang="ja-JP" sz="3000">
              <a:latin typeface="KaiTi"/>
              <a:ea typeface="+mn-lt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3000">
                <a:latin typeface="KaiTi"/>
                <a:ea typeface="KaiTi"/>
                <a:cs typeface="+mn-lt"/>
              </a:rPr>
              <a:t>哈蘭生羅得</a:t>
            </a:r>
            <a:r>
              <a:rPr lang="en-US" sz="3000">
                <a:latin typeface="KaiTi"/>
                <a:ea typeface="+mn-lt"/>
                <a:cs typeface="+mn-lt"/>
              </a:rPr>
              <a:t>。</a:t>
            </a:r>
            <a:r>
              <a:rPr lang="ja-JP" altLang="en-US" sz="3000">
                <a:latin typeface="KaiTi"/>
                <a:ea typeface="KaiTi"/>
                <a:cs typeface="+mn-lt"/>
              </a:rPr>
              <a:t>哈蘭死在他的本地迦勒底的吾珥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在他父親他拉之先</a:t>
            </a:r>
            <a:r>
              <a:rPr lang="en-US" sz="3000">
                <a:latin typeface="KaiTi"/>
                <a:ea typeface="+mn-lt"/>
                <a:cs typeface="+mn-lt"/>
              </a:rPr>
              <a:t>。</a:t>
            </a:r>
            <a:endParaRPr lang="en-US" altLang="ja-JP" sz="3000">
              <a:latin typeface="KaiTi"/>
              <a:ea typeface="+mn-lt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3000">
                <a:latin typeface="KaiTi"/>
                <a:ea typeface="KaiTi"/>
                <a:cs typeface="+mn-lt"/>
              </a:rPr>
              <a:t>亞伯蘭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拿鶴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各娶了妻</a:t>
            </a:r>
            <a:r>
              <a:rPr lang="en-US" sz="3000">
                <a:latin typeface="KaiTi"/>
                <a:ea typeface="+mn-lt"/>
                <a:cs typeface="+mn-lt"/>
              </a:rPr>
              <a:t>．</a:t>
            </a:r>
            <a:r>
              <a:rPr lang="ja-JP" altLang="en-US" sz="3000">
                <a:latin typeface="KaiTi"/>
                <a:ea typeface="KaiTi"/>
                <a:cs typeface="+mn-lt"/>
              </a:rPr>
              <a:t>亞伯蘭的妻子名叫撒萊</a:t>
            </a:r>
            <a:r>
              <a:rPr lang="en-US" sz="3000">
                <a:latin typeface="KaiTi"/>
                <a:ea typeface="+mn-lt"/>
                <a:cs typeface="+mn-lt"/>
              </a:rPr>
              <a:t>．</a:t>
            </a:r>
            <a:r>
              <a:rPr lang="ja-JP" altLang="en-US" sz="3000">
                <a:latin typeface="KaiTi"/>
                <a:ea typeface="KaiTi"/>
                <a:cs typeface="+mn-lt"/>
              </a:rPr>
              <a:t>拿鶴的妻子名叫密迦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是哈蘭的女兒</a:t>
            </a:r>
            <a:r>
              <a:rPr lang="en-US" sz="3000">
                <a:latin typeface="KaiTi"/>
                <a:ea typeface="+mn-lt"/>
                <a:cs typeface="+mn-lt"/>
              </a:rPr>
              <a:t>．</a:t>
            </a:r>
            <a:r>
              <a:rPr lang="ja-JP" altLang="en-US" sz="3000">
                <a:latin typeface="KaiTi"/>
                <a:ea typeface="KaiTi"/>
                <a:cs typeface="+mn-lt"/>
              </a:rPr>
              <a:t>哈蘭是密迦和亦迦的父親</a:t>
            </a:r>
            <a:r>
              <a:rPr lang="en-US" sz="3000">
                <a:latin typeface="KaiTi"/>
                <a:ea typeface="+mn-lt"/>
                <a:cs typeface="+mn-lt"/>
              </a:rPr>
              <a:t>。</a:t>
            </a:r>
            <a:endParaRPr lang="en-US" altLang="ja-JP" sz="3000">
              <a:latin typeface="Garamond" panose="02020404030301010803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3000">
                <a:latin typeface="KaiTi"/>
                <a:ea typeface="KaiTi"/>
                <a:cs typeface="+mn-lt"/>
              </a:rPr>
              <a:t>撒萊不生育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沒有孩子</a:t>
            </a:r>
            <a:r>
              <a:rPr lang="en-US" sz="3000">
                <a:latin typeface="KaiTi"/>
                <a:ea typeface="+mn-lt"/>
                <a:cs typeface="+mn-lt"/>
              </a:rPr>
              <a:t>。</a:t>
            </a:r>
            <a:endParaRPr lang="en-US" altLang="ja-JP" sz="3000">
              <a:latin typeface="KaiTi"/>
              <a:ea typeface="+mn-lt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3000">
                <a:latin typeface="KaiTi"/>
                <a:ea typeface="KaiTi"/>
                <a:cs typeface="+mn-lt"/>
              </a:rPr>
              <a:t>他拉帶著他兒子亞伯蘭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和他孫子哈蘭的兒子羅得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並他兒婦亞伯蘭的妻子撒萊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出了</a:t>
            </a:r>
            <a:r>
              <a:rPr lang="ja-JP" altLang="en-US" sz="3000" b="1">
                <a:latin typeface="KaiTi"/>
                <a:ea typeface="KaiTi"/>
                <a:cs typeface="+mn-lt"/>
              </a:rPr>
              <a:t>迦勒底的吾珥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要往</a:t>
            </a:r>
            <a:r>
              <a:rPr lang="ja-JP" altLang="en-US" sz="3000" b="1">
                <a:latin typeface="KaiTi"/>
                <a:ea typeface="KaiTi"/>
                <a:cs typeface="+mn-lt"/>
              </a:rPr>
              <a:t>迦南地</a:t>
            </a:r>
            <a:r>
              <a:rPr lang="ja-JP" altLang="en-US" sz="3000">
                <a:latin typeface="KaiTi"/>
                <a:ea typeface="KaiTi"/>
                <a:cs typeface="+mn-lt"/>
              </a:rPr>
              <a:t>去</a:t>
            </a:r>
            <a:r>
              <a:rPr lang="en-US" sz="3000">
                <a:latin typeface="KaiTi"/>
                <a:ea typeface="+mn-lt"/>
                <a:cs typeface="+mn-lt"/>
              </a:rPr>
              <a:t>、</a:t>
            </a:r>
            <a:r>
              <a:rPr lang="ja-JP" altLang="en-US" sz="3000">
                <a:latin typeface="KaiTi"/>
                <a:ea typeface="KaiTi"/>
                <a:cs typeface="+mn-lt"/>
              </a:rPr>
              <a:t>他們走到</a:t>
            </a:r>
            <a:r>
              <a:rPr lang="ja-JP" altLang="en-US" sz="3000" b="1">
                <a:latin typeface="KaiTi"/>
                <a:ea typeface="KaiTi"/>
                <a:cs typeface="+mn-lt"/>
              </a:rPr>
              <a:t>哈蘭</a:t>
            </a:r>
            <a:r>
              <a:rPr lang="ja-JP" altLang="en-US" sz="3000">
                <a:latin typeface="KaiTi"/>
                <a:ea typeface="KaiTi"/>
                <a:cs typeface="+mn-lt"/>
              </a:rPr>
              <a:t>就住在那裡</a:t>
            </a:r>
            <a:r>
              <a:rPr lang="en-US" sz="3000">
                <a:latin typeface="KaiTi"/>
                <a:ea typeface="+mn-lt"/>
                <a:cs typeface="+mn-lt"/>
              </a:rPr>
              <a:t>。</a:t>
            </a:r>
            <a:endParaRPr lang="en-US" altLang="ja-JP" sz="3000">
              <a:latin typeface="KaiTi"/>
              <a:ea typeface="ＭＳ ゴシック"/>
            </a:endParaRPr>
          </a:p>
          <a:p>
            <a:pPr>
              <a:buClr>
                <a:srgbClr val="262626"/>
              </a:buClr>
            </a:pPr>
            <a:r>
              <a:rPr lang="ja-JP" altLang="en-US" sz="3000">
                <a:latin typeface="KaiTi"/>
                <a:ea typeface="KaiTi"/>
              </a:rPr>
              <a:t>他拉共活了二百零五歲</a:t>
            </a:r>
            <a:r>
              <a:rPr lang="en-US" sz="3000">
                <a:latin typeface="KaiTi"/>
                <a:ea typeface="KaiTi"/>
              </a:rPr>
              <a:t>、</a:t>
            </a:r>
            <a:r>
              <a:rPr lang="ja-JP" altLang="en-US" sz="3000">
                <a:latin typeface="KaiTi"/>
                <a:ea typeface="KaiTi"/>
              </a:rPr>
              <a:t>就死在哈蘭</a:t>
            </a:r>
            <a:r>
              <a:rPr lang="en-US" sz="3000">
                <a:latin typeface="KaiTi"/>
                <a:ea typeface="KaiTi"/>
              </a:rPr>
              <a:t>。</a:t>
            </a:r>
            <a:endParaRPr lang="en-US" sz="30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908620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Rectangle 21">
            <a:extLst>
              <a:ext uri="{FF2B5EF4-FFF2-40B4-BE49-F238E27FC236}">
                <a16:creationId xmlns:a16="http://schemas.microsoft.com/office/drawing/2014/main" id="{D5851415-CF4E-4C41-9E36-04E444B517E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001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3">
            <a:extLst>
              <a:ext uri="{FF2B5EF4-FFF2-40B4-BE49-F238E27FC236}">
                <a16:creationId xmlns:a16="http://schemas.microsoft.com/office/drawing/2014/main" id="{3EA2D33E-BAA2-467B-80B0-8887D9A99FB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0CCF5665-DA47-4666-BD21-8025EE8D426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321801" y="612843"/>
            <a:ext cx="2312480" cy="1499738"/>
          </a:xfrm>
        </p:spPr>
        <p:txBody>
          <a:bodyPr anchor="b">
            <a:normAutofit/>
          </a:bodyPr>
          <a:lstStyle/>
          <a:p>
            <a:r>
              <a:rPr lang="ja-JP" altLang="en-US" sz="2800">
                <a:latin typeface="KaiTi"/>
                <a:ea typeface="KaiTi"/>
              </a:rPr>
              <a:t>亞伯拉罕</a:t>
            </a:r>
            <a:br>
              <a:rPr lang="ja-JP" altLang="en-US" sz="2800">
                <a:latin typeface="KaiTi"/>
                <a:ea typeface="KaiTi"/>
              </a:rPr>
            </a:br>
            <a:r>
              <a:rPr lang="ja-JP" altLang="en-US" sz="2800">
                <a:latin typeface="KaiTi"/>
                <a:ea typeface="KaiTi"/>
              </a:rPr>
              <a:t>家譜</a:t>
            </a:r>
          </a:p>
        </p:txBody>
      </p:sp>
      <p:sp>
        <p:nvSpPr>
          <p:cNvPr id="29" name="Rectangle 25">
            <a:extLst>
              <a:ext uri="{FF2B5EF4-FFF2-40B4-BE49-F238E27FC236}">
                <a16:creationId xmlns:a16="http://schemas.microsoft.com/office/drawing/2014/main" id="{4B516B89-DEA0-4832-8C56-F048168DAD8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10122" y="413053"/>
            <a:ext cx="8212114" cy="6064596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pic>
        <p:nvPicPr>
          <p:cNvPr id="4" name="Picture 4" descr="Diagram&#10;&#10;Description automatically generated">
            <a:extLst>
              <a:ext uri="{FF2B5EF4-FFF2-40B4-BE49-F238E27FC236}">
                <a16:creationId xmlns:a16="http://schemas.microsoft.com/office/drawing/2014/main" id="{942303B2-70BA-4EF3-9A48-8B0D90E6BD9D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7730" r="-1" b="12545"/>
          <a:stretch/>
        </p:blipFill>
        <p:spPr>
          <a:xfrm>
            <a:off x="755158" y="728799"/>
            <a:ext cx="7547037" cy="5425378"/>
          </a:xfrm>
          <a:prstGeom prst="rect">
            <a:avLst/>
          </a:prstGeom>
        </p:spPr>
      </p:pic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CAD9DF1B-C034-43A4-9DAD-1158CCD3395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321801" y="2149813"/>
            <a:ext cx="2312479" cy="4046706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r>
              <a:rPr lang="en-US" sz="2400">
                <a:solidFill>
                  <a:schemeClr val="tx1">
                    <a:lumMod val="85000"/>
                    <a:lumOff val="15000"/>
                  </a:schemeClr>
                </a:solidFill>
              </a:rPr>
              <a:t> Abraham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pPr marL="0" indent="0">
              <a:buNone/>
            </a:pPr>
            <a:r>
              <a:rPr lang="en-US" sz="2400">
                <a:solidFill>
                  <a:schemeClr val="tx1">
                    <a:lumMod val="85000"/>
                    <a:lumOff val="15000"/>
                  </a:schemeClr>
                </a:solidFill>
              </a:rPr>
              <a:t> Family 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</a:endParaRPr>
          </a:p>
          <a:p>
            <a:pPr marL="0" indent="0">
              <a:buClr>
                <a:srgbClr val="262626"/>
              </a:buClr>
              <a:buNone/>
            </a:pPr>
            <a:r>
              <a:rPr lang="en-US" sz="2400">
                <a:solidFill>
                  <a:schemeClr val="tx1">
                    <a:lumMod val="85000"/>
                    <a:lumOff val="15000"/>
                  </a:schemeClr>
                </a:solidFill>
              </a:rPr>
              <a:t> Tree</a:t>
            </a:r>
            <a:endParaRPr lang="en-US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30" name="Rectangle 27">
            <a:extLst>
              <a:ext uri="{FF2B5EF4-FFF2-40B4-BE49-F238E27FC236}">
                <a16:creationId xmlns:a16="http://schemas.microsoft.com/office/drawing/2014/main" id="{6067C508-2065-42E3-98D2-F3A9B8339BA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56699" y="413053"/>
            <a:ext cx="2616201" cy="6064596"/>
          </a:xfrm>
          <a:prstGeom prst="rect">
            <a:avLst/>
          </a:prstGeom>
          <a:noFill/>
          <a:ln w="63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044850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282E2A95-1A08-4118-83C6-B1CA5648E07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001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2FFEFC7E-85EE-4AC9-A351-FBEB13A1D62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201B520B-A6ED-4498-9591-C274555137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321801" y="612843"/>
            <a:ext cx="2312480" cy="1499738"/>
          </a:xfrm>
        </p:spPr>
        <p:txBody>
          <a:bodyPr anchor="b">
            <a:normAutofit/>
          </a:bodyPr>
          <a:lstStyle/>
          <a:p>
            <a:r>
              <a:rPr lang="ja-JP" altLang="en-US" sz="2800">
                <a:latin typeface="KaiTi"/>
                <a:ea typeface="KaiTi"/>
              </a:rPr>
              <a:t>亞伯拉罕的</a:t>
            </a:r>
            <a:br>
              <a:rPr lang="ja-JP" altLang="en-US" sz="2800">
                <a:latin typeface="KaiTi"/>
                <a:ea typeface="KaiTi"/>
              </a:rPr>
            </a:br>
            <a:r>
              <a:rPr lang="ja-JP" altLang="en-US" sz="2800">
                <a:latin typeface="KaiTi"/>
                <a:ea typeface="KaiTi"/>
              </a:rPr>
              <a:t>家譜下傳到耶穌</a:t>
            </a:r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68DC0EC7-60EA-4BD3-BC04-D547DE1B289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10122" y="413053"/>
            <a:ext cx="8212114" cy="6064596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pic>
        <p:nvPicPr>
          <p:cNvPr id="4" name="Picture 4" descr="Diagram, schematic&#10;&#10;Description automatically generated">
            <a:extLst>
              <a:ext uri="{FF2B5EF4-FFF2-40B4-BE49-F238E27FC236}">
                <a16:creationId xmlns:a16="http://schemas.microsoft.com/office/drawing/2014/main" id="{514D44AD-CB41-44EC-8BE2-70579AFAE1E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94373" y="381981"/>
            <a:ext cx="6549518" cy="6020088"/>
          </a:xfrm>
          <a:prstGeom prst="rect">
            <a:avLst/>
          </a:prstGeom>
        </p:spPr>
      </p:pic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367EAFB9-71E3-43A2-8CF5-03775E7448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9321801" y="2149813"/>
            <a:ext cx="2312479" cy="4046706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r>
              <a:rPr lang="ja-JP" altLang="en-US" sz="1400">
                <a:solidFill>
                  <a:schemeClr val="tx1">
                    <a:lumMod val="85000"/>
                    <a:lumOff val="15000"/>
                  </a:schemeClr>
                </a:solidFill>
                <a:ea typeface="ＭＳ ゴシック"/>
              </a:rPr>
              <a:t>  </a:t>
            </a:r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CB2511BB-FC4C-45F3-94EB-661D6806C94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56699" y="413053"/>
            <a:ext cx="2616201" cy="6064596"/>
          </a:xfrm>
          <a:prstGeom prst="rect">
            <a:avLst/>
          </a:prstGeom>
          <a:noFill/>
          <a:ln w="63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2164794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F1F68B0-F77E-4840-AD43-63A966ECAEA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>
                <a:latin typeface="KaiTi"/>
                <a:ea typeface="KaiTi"/>
              </a:rPr>
              <a:t>亞伯拉罕行徑</a:t>
            </a:r>
            <a:br>
              <a:rPr lang="ja-JP" altLang="en-US" dirty="0">
                <a:latin typeface="KaiTi"/>
                <a:ea typeface="KaiTi"/>
              </a:rPr>
            </a:br>
            <a:r>
              <a:rPr lang="ja-JP" altLang="en-US">
                <a:latin typeface="KaiTi"/>
                <a:ea typeface="KaiTi"/>
              </a:rPr>
              <a:t>及生活的地方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2746E18-7E9F-4338-9D1A-F171839306C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191891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4" descr="Diagram, map&#10;&#10;Description automatically generated">
            <a:extLst>
              <a:ext uri="{FF2B5EF4-FFF2-40B4-BE49-F238E27FC236}">
                <a16:creationId xmlns:a16="http://schemas.microsoft.com/office/drawing/2014/main" id="{E2064139-BF04-4834-B443-49763BFBF56A}"/>
              </a:ext>
            </a:extLst>
          </p:cNvPr>
          <p:cNvPicPr>
            <a:picLocks noGrp="1" noChangeAspect="1"/>
          </p:cNvPicPr>
          <p:nvPr>
            <p:ph idx="4294967295"/>
          </p:nvPr>
        </p:nvPicPr>
        <p:blipFill>
          <a:blip r:embed="rId2"/>
          <a:stretch>
            <a:fillRect/>
          </a:stretch>
        </p:blipFill>
        <p:spPr>
          <a:xfrm>
            <a:off x="0" y="-1748"/>
            <a:ext cx="11931540" cy="6618609"/>
          </a:xfrm>
        </p:spPr>
      </p:pic>
      <mc:AlternateContent xmlns:mc="http://schemas.openxmlformats.org/markup-compatibility/2006" xmlns:p14="http://schemas.microsoft.com/office/powerpoint/2010/main">
        <mc:Choice Requires="p14">
          <p:contentPart p14:bwMode="auto" r:id="rId3">
            <p14:nvContentPartPr>
              <p14:cNvPr id="3" name="Ink 2">
                <a:extLst>
                  <a:ext uri="{FF2B5EF4-FFF2-40B4-BE49-F238E27FC236}">
                    <a16:creationId xmlns:a16="http://schemas.microsoft.com/office/drawing/2014/main" id="{10A3E38A-DFD6-4368-83FB-7AE85635C599}"/>
                  </a:ext>
                </a:extLst>
              </p14:cNvPr>
              <p14:cNvContentPartPr/>
              <p14:nvPr/>
            </p14:nvContentPartPr>
            <p14:xfrm>
              <a:off x="7778075" y="4104717"/>
              <a:ext cx="1076325" cy="495299"/>
            </p14:xfrm>
          </p:contentPart>
        </mc:Choice>
        <mc:Fallback xmlns="">
          <p:pic>
            <p:nvPicPr>
              <p:cNvPr id="3" name="Ink 2">
                <a:extLst>
                  <a:ext uri="{FF2B5EF4-FFF2-40B4-BE49-F238E27FC236}">
                    <a16:creationId xmlns:a16="http://schemas.microsoft.com/office/drawing/2014/main" id="{10A3E38A-DFD6-4368-83FB-7AE85635C599}"/>
                  </a:ext>
                </a:extLst>
              </p:cNvPr>
              <p:cNvPicPr/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7723916" y="3995780"/>
                <a:ext cx="1184282" cy="712809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5">
            <p14:nvContentPartPr>
              <p14:cNvPr id="6" name="Ink 5">
                <a:extLst>
                  <a:ext uri="{FF2B5EF4-FFF2-40B4-BE49-F238E27FC236}">
                    <a16:creationId xmlns:a16="http://schemas.microsoft.com/office/drawing/2014/main" id="{53881D22-2B15-4153-A9E1-B944EC270420}"/>
                  </a:ext>
                </a:extLst>
              </p14:cNvPr>
              <p14:cNvContentPartPr/>
              <p14:nvPr/>
            </p14:nvContentPartPr>
            <p14:xfrm>
              <a:off x="4957556" y="1637274"/>
              <a:ext cx="647700" cy="523875"/>
            </p14:xfrm>
          </p:contentPart>
        </mc:Choice>
        <mc:Fallback xmlns="">
          <p:pic>
            <p:nvPicPr>
              <p:cNvPr id="6" name="Ink 5">
                <a:extLst>
                  <a:ext uri="{FF2B5EF4-FFF2-40B4-BE49-F238E27FC236}">
                    <a16:creationId xmlns:a16="http://schemas.microsoft.com/office/drawing/2014/main" id="{53881D22-2B15-4153-A9E1-B944EC270420}"/>
                  </a:ext>
                </a:extLst>
              </p:cNvPr>
              <p:cNvPicPr/>
              <p:nvPr/>
            </p:nvPicPr>
            <p:blipFill>
              <a:blip r:embed="rId6"/>
              <a:stretch>
                <a:fillRect/>
              </a:stretch>
            </p:blipFill>
            <p:spPr>
              <a:xfrm>
                <a:off x="4903790" y="1529555"/>
                <a:ext cx="754873" cy="738955"/>
              </a:xfrm>
              <a:prstGeom prst="rect">
                <a:avLst/>
              </a:prstGeom>
            </p:spPr>
          </p:pic>
        </mc:Fallback>
      </mc:AlternateContent>
      <mc:AlternateContent xmlns:mc="http://schemas.openxmlformats.org/markup-compatibility/2006" xmlns:p14="http://schemas.microsoft.com/office/powerpoint/2010/main">
        <mc:Choice Requires="p14">
          <p:contentPart p14:bwMode="auto" r:id="rId7">
            <p14:nvContentPartPr>
              <p14:cNvPr id="7" name="Ink 6">
                <a:extLst>
                  <a:ext uri="{FF2B5EF4-FFF2-40B4-BE49-F238E27FC236}">
                    <a16:creationId xmlns:a16="http://schemas.microsoft.com/office/drawing/2014/main" id="{CA2B327D-2F89-46AB-A897-98F70825E9F1}"/>
                  </a:ext>
                </a:extLst>
              </p14:cNvPr>
              <p14:cNvContentPartPr/>
              <p14:nvPr/>
            </p14:nvContentPartPr>
            <p14:xfrm>
              <a:off x="2547582" y="3622231"/>
              <a:ext cx="1228725" cy="266700"/>
            </p14:xfrm>
          </p:contentPart>
        </mc:Choice>
        <mc:Fallback xmlns="">
          <p:pic>
            <p:nvPicPr>
              <p:cNvPr id="7" name="Ink 6">
                <a:extLst>
                  <a:ext uri="{FF2B5EF4-FFF2-40B4-BE49-F238E27FC236}">
                    <a16:creationId xmlns:a16="http://schemas.microsoft.com/office/drawing/2014/main" id="{CA2B327D-2F89-46AB-A897-98F70825E9F1}"/>
                  </a:ext>
                </a:extLst>
              </p:cNvPr>
              <p:cNvPicPr/>
              <p:nvPr/>
            </p:nvPicPr>
            <p:blipFill>
              <a:blip r:embed="rId8"/>
              <a:stretch>
                <a:fillRect/>
              </a:stretch>
            </p:blipFill>
            <p:spPr>
              <a:xfrm>
                <a:off x="2493533" y="3515409"/>
                <a:ext cx="1336464" cy="479989"/>
              </a:xfrm>
              <a:prstGeom prst="rect">
                <a:avLst/>
              </a:prstGeom>
            </p:spPr>
          </p:pic>
        </mc:Fallback>
      </mc:AlternateContent>
    </p:spTree>
    <p:extLst>
      <p:ext uri="{BB962C8B-B14F-4D97-AF65-F5344CB8AC3E}">
        <p14:creationId xmlns:p14="http://schemas.microsoft.com/office/powerpoint/2010/main" val="197077101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Map&#10;&#10;Description automatically generated">
            <a:extLst>
              <a:ext uri="{FF2B5EF4-FFF2-40B4-BE49-F238E27FC236}">
                <a16:creationId xmlns:a16="http://schemas.microsoft.com/office/drawing/2014/main" id="{FD33CAE1-CED2-4468-B52D-50A4E6CF9F4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4635" b="4639"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2090837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" name="Rectangle 36">
            <a:extLst>
              <a:ext uri="{FF2B5EF4-FFF2-40B4-BE49-F238E27FC236}">
                <a16:creationId xmlns:a16="http://schemas.microsoft.com/office/drawing/2014/main" id="{69B5FF42-B17C-4F11-B93E-AF59A0B618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35" name="Rectangle 38">
            <a:extLst>
              <a:ext uri="{FF2B5EF4-FFF2-40B4-BE49-F238E27FC236}">
                <a16:creationId xmlns:a16="http://schemas.microsoft.com/office/drawing/2014/main" id="{19D35415-1A65-4CA4-B8D6-E2A513C07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6" name="Rectangle 40">
            <a:extLst>
              <a:ext uri="{FF2B5EF4-FFF2-40B4-BE49-F238E27FC236}">
                <a16:creationId xmlns:a16="http://schemas.microsoft.com/office/drawing/2014/main" id="{D5851415-CF4E-4C41-9E36-04E444B517E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001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Rectangle 42">
            <a:extLst>
              <a:ext uri="{FF2B5EF4-FFF2-40B4-BE49-F238E27FC236}">
                <a16:creationId xmlns:a16="http://schemas.microsoft.com/office/drawing/2014/main" id="{3EA2D33E-BAA2-467B-80B0-8887D9A99FB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296EB7BC-210C-4463-A35B-49A2A2D0928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321801" y="612843"/>
            <a:ext cx="2312480" cy="1499738"/>
          </a:xfr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>
                <a:solidFill>
                  <a:schemeClr val="tx1">
                    <a:lumMod val="85000"/>
                    <a:lumOff val="15000"/>
                  </a:schemeClr>
                </a:solidFill>
              </a:rPr>
              <a:t>Abraham's House in Ur</a:t>
            </a:r>
          </a:p>
        </p:txBody>
      </p:sp>
      <p:sp>
        <p:nvSpPr>
          <p:cNvPr id="40" name="Rectangle 44">
            <a:extLst>
              <a:ext uri="{FF2B5EF4-FFF2-40B4-BE49-F238E27FC236}">
                <a16:creationId xmlns:a16="http://schemas.microsoft.com/office/drawing/2014/main" id="{4B516B89-DEA0-4832-8C56-F048168DAD8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10122" y="413053"/>
            <a:ext cx="8212114" cy="6064596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pic>
        <p:nvPicPr>
          <p:cNvPr id="6" name="Picture 6" descr="A picture containing sky, building, concrete, building material&#10;&#10;Description automatically generated">
            <a:extLst>
              <a:ext uri="{FF2B5EF4-FFF2-40B4-BE49-F238E27FC236}">
                <a16:creationId xmlns:a16="http://schemas.microsoft.com/office/drawing/2014/main" id="{869343B6-8A61-40EE-8974-E0DE63A2A0A3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18373" r="3381" b="1"/>
          <a:stretch/>
        </p:blipFill>
        <p:spPr>
          <a:xfrm>
            <a:off x="755158" y="728799"/>
            <a:ext cx="7547037" cy="5425378"/>
          </a:xfrm>
          <a:prstGeom prst="rect">
            <a:avLst/>
          </a:prstGeom>
        </p:spPr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2ED00DFE-7E23-430B-84A6-9F26D648A82F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9321801" y="2149813"/>
            <a:ext cx="2312479" cy="4046706"/>
          </a:xfrm>
        </p:spPr>
        <p:txBody>
          <a:bodyPr vert="horz" lIns="91440" tIns="45720" rIns="91440" bIns="45720" rtlCol="0" anchor="t">
            <a:normAutofit/>
          </a:bodyPr>
          <a:lstStyle/>
          <a:p>
            <a:pPr>
              <a:lnSpc>
                <a:spcPct val="100000"/>
              </a:lnSpc>
            </a:pPr>
            <a:r>
              <a:rPr lang="ja-JP" altLang="en-US" sz="24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位於伊拉克</a:t>
            </a:r>
            <a:endParaRPr lang="en-US" altLang="ja-JP" sz="1800">
              <a:solidFill>
                <a:schemeClr val="tx1">
                  <a:lumMod val="85000"/>
                  <a:lumOff val="1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100000"/>
              </a:lnSpc>
            </a:pPr>
            <a:r>
              <a:rPr lang="ja-JP" altLang="en-US" sz="24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吾珥</a:t>
            </a:r>
            <a:endParaRPr lang="en-US" sz="1800">
              <a:solidFill>
                <a:schemeClr val="tx1">
                  <a:lumMod val="85000"/>
                  <a:lumOff val="1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100000"/>
              </a:lnSpc>
            </a:pPr>
            <a:r>
              <a:rPr lang="ja-JP" altLang="en-US" sz="24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約主前二千年亞伯拉罕舊居</a:t>
            </a:r>
          </a:p>
        </p:txBody>
      </p:sp>
      <p:sp>
        <p:nvSpPr>
          <p:cNvPr id="47" name="Rectangle 46">
            <a:extLst>
              <a:ext uri="{FF2B5EF4-FFF2-40B4-BE49-F238E27FC236}">
                <a16:creationId xmlns:a16="http://schemas.microsoft.com/office/drawing/2014/main" id="{6067C508-2065-42E3-98D2-F3A9B8339BA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56699" y="413053"/>
            <a:ext cx="2616201" cy="6064596"/>
          </a:xfrm>
          <a:prstGeom prst="rect">
            <a:avLst/>
          </a:prstGeom>
          <a:noFill/>
          <a:ln w="63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0428572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上帝對亞伯拉罕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的呼召</a:t>
            </a:r>
            <a:endParaRPr lang="en-US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231226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9AE06CB-709B-4DAF-ABD0-BBBE452E414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 b="1">
                <a:ea typeface="+mj-lt"/>
                <a:cs typeface="+mj-lt"/>
              </a:rPr>
              <a:t> </a:t>
            </a:r>
            <a:r>
              <a:rPr lang="ja-JP" altLang="en-US" sz="4000" b="1">
                <a:latin typeface="KaiTi"/>
                <a:ea typeface="KaiTi"/>
                <a:cs typeface="+mj-lt"/>
              </a:rPr>
              <a:t>神揀選亞伯蘭的目的</a:t>
            </a:r>
            <a:endParaRPr lang="en-US" sz="4000" b="1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6B0308E-F37C-4413-B4C5-57C11EBF075F}"/>
              </a:ext>
            </a:extLst>
          </p:cNvPr>
          <p:cNvSpPr>
            <a:spLocks noGrp="1"/>
          </p:cNvSpPr>
          <p:nvPr>
            <p:ph idx="1"/>
          </p:nvPr>
        </p:nvSpPr>
        <p:spPr>
          <a:solidFill>
            <a:schemeClr val="accent1"/>
          </a:solidFill>
        </p:spPr>
        <p:txBody>
          <a:bodyPr vert="horz" lIns="91440" tIns="45720" rIns="91440" bIns="45720" rtlCol="0" anchor="t">
            <a:normAutofit/>
          </a:bodyPr>
          <a:lstStyle/>
          <a:p>
            <a:pPr algn="just"/>
            <a:endParaRPr lang="en-US" sz="2800" b="1">
              <a:latin typeface="KaiTi"/>
              <a:ea typeface="KaiTi"/>
              <a:cs typeface="Arial"/>
            </a:endParaRP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3200" b="1">
                <a:latin typeface="KaiTi"/>
                <a:ea typeface="+mn-lt"/>
                <a:cs typeface="+mn-lt"/>
              </a:rPr>
              <a:t>  </a:t>
            </a:r>
            <a:r>
              <a:rPr lang="ja-JP" altLang="en-US" sz="3200">
                <a:latin typeface="KaiTi"/>
                <a:ea typeface="KaiTi"/>
                <a:cs typeface="+mn-lt"/>
              </a:rPr>
              <a:t>一、</a:t>
            </a:r>
            <a:r>
              <a:rPr lang="ja-JP" sz="3200">
                <a:latin typeface="KaiTi"/>
                <a:ea typeface="KaiTi"/>
                <a:cs typeface="+mn-lt"/>
              </a:rPr>
              <a:t>得</a:t>
            </a:r>
            <a:r>
              <a:rPr lang="ja-JP" altLang="en-US" sz="3200">
                <a:latin typeface="KaiTi"/>
                <a:ea typeface="KaiTi"/>
                <a:cs typeface="+mn-lt"/>
              </a:rPr>
              <a:t>神賜的</a:t>
            </a:r>
            <a:r>
              <a:rPr lang="ja-JP" sz="3200">
                <a:latin typeface="KaiTi"/>
                <a:ea typeface="KaiTi"/>
                <a:cs typeface="+mn-lt"/>
              </a:rPr>
              <a:t>產業：</a:t>
            </a:r>
            <a:r>
              <a:rPr lang="ja-JP" altLang="en-US" sz="3200">
                <a:latin typeface="KaiTi"/>
                <a:ea typeface="KaiTi"/>
                <a:cs typeface="+mn-lt"/>
              </a:rPr>
              <a:t>要他往所應許的地去</a:t>
            </a:r>
            <a:r>
              <a:rPr lang="en-US" sz="3200">
                <a:latin typeface="KaiTi"/>
                <a:ea typeface="+mn-lt"/>
                <a:cs typeface="+mn-lt"/>
              </a:rPr>
              <a:t>(1</a:t>
            </a:r>
            <a:r>
              <a:rPr lang="ja-JP" altLang="en-US" sz="3200">
                <a:latin typeface="KaiTi"/>
                <a:ea typeface="KaiTi"/>
                <a:cs typeface="+mn-lt"/>
              </a:rPr>
              <a:t>節</a:t>
            </a:r>
            <a:r>
              <a:rPr lang="en-US" sz="3200">
                <a:latin typeface="KaiTi"/>
                <a:ea typeface="+mn-lt"/>
                <a:cs typeface="+mn-lt"/>
              </a:rPr>
              <a:t>)</a:t>
            </a:r>
            <a:endParaRPr lang="en-US" altLang="ja-JP" sz="3200">
              <a:latin typeface="KaiTi"/>
              <a:ea typeface="KaiTi"/>
              <a:cs typeface="Arial"/>
            </a:endParaRP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3200">
                <a:latin typeface="KaiTi"/>
                <a:ea typeface="+mn-lt"/>
                <a:cs typeface="+mn-lt"/>
              </a:rPr>
              <a:t>  </a:t>
            </a:r>
            <a:r>
              <a:rPr lang="ja-JP" altLang="en-US" sz="3200">
                <a:latin typeface="KaiTi"/>
                <a:ea typeface="KaiTi"/>
                <a:cs typeface="+mn-lt"/>
              </a:rPr>
              <a:t>二、</a:t>
            </a:r>
            <a:r>
              <a:rPr lang="ja-JP" sz="3200">
                <a:latin typeface="KaiTi"/>
                <a:ea typeface="KaiTi"/>
                <a:cs typeface="+mn-lt"/>
              </a:rPr>
              <a:t>作神的子民：  </a:t>
            </a:r>
            <a:r>
              <a:rPr lang="ja-JP" altLang="en-US" sz="3200">
                <a:latin typeface="KaiTi"/>
                <a:ea typeface="KaiTi"/>
                <a:cs typeface="+mn-lt"/>
              </a:rPr>
              <a:t>要他成為大國</a:t>
            </a:r>
            <a:r>
              <a:rPr lang="en-US" sz="3200">
                <a:latin typeface="KaiTi"/>
                <a:ea typeface="+mn-lt"/>
                <a:cs typeface="+mn-lt"/>
              </a:rPr>
              <a:t>(2</a:t>
            </a:r>
            <a:r>
              <a:rPr lang="ja-JP" altLang="en-US" sz="3200">
                <a:latin typeface="KaiTi"/>
                <a:ea typeface="KaiTi"/>
                <a:cs typeface="+mn-lt"/>
              </a:rPr>
              <a:t>節</a:t>
            </a:r>
            <a:r>
              <a:rPr lang="en-US" sz="3200">
                <a:latin typeface="KaiTi"/>
                <a:ea typeface="+mn-lt"/>
                <a:cs typeface="+mn-lt"/>
              </a:rPr>
              <a:t>)</a:t>
            </a:r>
            <a:r>
              <a:rPr lang="en-US" altLang="ja-JP" sz="3200">
                <a:latin typeface="KaiTi"/>
                <a:ea typeface="KaiTi"/>
                <a:cs typeface="+mn-lt"/>
              </a:rPr>
              <a:t>       </a:t>
            </a:r>
            <a:endParaRPr lang="en-US" sz="3200">
              <a:latin typeface="KaiTi"/>
              <a:ea typeface="KaiTi"/>
              <a:cs typeface="+mn-lt"/>
            </a:endParaRPr>
          </a:p>
          <a:p>
            <a:pPr marL="0" indent="0" algn="just">
              <a:buClr>
                <a:srgbClr val="262626"/>
              </a:buClr>
              <a:buNone/>
            </a:pPr>
            <a:r>
              <a:rPr lang="en-US" sz="3200">
                <a:latin typeface="KaiTi"/>
                <a:ea typeface="+mn-lt"/>
                <a:cs typeface="+mn-lt"/>
              </a:rPr>
              <a:t>  </a:t>
            </a:r>
            <a:r>
              <a:rPr lang="ja-JP" altLang="en-US" sz="3200">
                <a:latin typeface="KaiTi"/>
                <a:ea typeface="KaiTi"/>
                <a:cs typeface="+mn-lt"/>
              </a:rPr>
              <a:t>三、</a:t>
            </a:r>
            <a:r>
              <a:rPr lang="ja-JP" sz="3200">
                <a:latin typeface="KaiTi"/>
                <a:ea typeface="KaiTi"/>
                <a:cs typeface="+mn-lt"/>
              </a:rPr>
              <a:t>達成神的計劃：</a:t>
            </a:r>
            <a:r>
              <a:rPr lang="ja-JP" altLang="en-US" sz="3200">
                <a:latin typeface="KaiTi"/>
                <a:ea typeface="KaiTi"/>
                <a:cs typeface="+mn-lt"/>
              </a:rPr>
              <a:t>要使萬族因他得福</a:t>
            </a:r>
            <a:r>
              <a:rPr lang="en-US" sz="3200">
                <a:latin typeface="KaiTi"/>
                <a:ea typeface="+mn-lt"/>
                <a:cs typeface="+mn-lt"/>
              </a:rPr>
              <a:t>(3</a:t>
            </a:r>
            <a:r>
              <a:rPr lang="ja-JP" altLang="en-US" sz="3200">
                <a:latin typeface="KaiTi"/>
                <a:ea typeface="KaiTi"/>
                <a:cs typeface="+mn-lt"/>
              </a:rPr>
              <a:t>節</a:t>
            </a:r>
            <a:r>
              <a:rPr lang="en-US" sz="3200">
                <a:latin typeface="KaiTi"/>
                <a:ea typeface="+mn-lt"/>
                <a:cs typeface="+mn-lt"/>
              </a:rPr>
              <a:t>)</a:t>
            </a:r>
            <a:endParaRPr lang="en-US" altLang="ja-JP" sz="3200">
              <a:latin typeface="KaiTi"/>
              <a:ea typeface="KaiTi"/>
            </a:endParaRPr>
          </a:p>
          <a:p>
            <a:pPr marL="0" indent="0">
              <a:buClr>
                <a:srgbClr val="262626"/>
              </a:buClr>
              <a:buNone/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657288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F546A3-3134-4BB9-9CCF-EB206192B2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825690"/>
          </a:xfrm>
        </p:spPr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神對亞伯拉罕兩次的呼召</a:t>
            </a:r>
            <a:endParaRPr lang="en-US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715477-F25C-447B-8C2C-07E79A9E35C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7476" y="1852911"/>
            <a:ext cx="11575844" cy="4706063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algn="just">
              <a:buClr>
                <a:prstClr val="black">
                  <a:lumMod val="85000"/>
                  <a:lumOff val="15000"/>
                </a:prstClr>
              </a:buClr>
            </a:pPr>
            <a:r>
              <a:rPr lang="ja-JP" altLang="en-US" sz="2800" b="1">
                <a:latin typeface="KaiTi"/>
                <a:ea typeface="KaiTi"/>
                <a:cs typeface="+mn-lt"/>
              </a:rPr>
              <a:t>第一次的呼召在吾珥</a:t>
            </a:r>
            <a:r>
              <a:rPr lang="en-US" altLang="en-US" sz="2800" b="1">
                <a:latin typeface="KaiTi"/>
                <a:ea typeface="KaiTi"/>
                <a:cs typeface="+mn-lt"/>
              </a:rPr>
              <a:t>(</a:t>
            </a:r>
            <a:r>
              <a:rPr lang="ja-JP" sz="2800">
                <a:latin typeface="KaiTi"/>
                <a:ea typeface="KaiTi"/>
                <a:cs typeface="+mn-lt"/>
              </a:rPr>
              <a:t>徒</a:t>
            </a:r>
            <a:r>
              <a:rPr lang="ja-JP" sz="2800">
                <a:ea typeface="+mn-lt"/>
                <a:cs typeface="+mn-lt"/>
              </a:rPr>
              <a:t>7</a:t>
            </a:r>
            <a:r>
              <a:rPr lang="en-US" altLang="ja-JP" sz="2800">
                <a:ea typeface="+mn-lt"/>
                <a:cs typeface="+mn-lt"/>
              </a:rPr>
              <a:t>:</a:t>
            </a:r>
            <a:r>
              <a:rPr lang="ja-JP" sz="2800">
                <a:ea typeface="+mn-lt"/>
                <a:cs typeface="+mn-lt"/>
              </a:rPr>
              <a:t>2-3</a:t>
            </a:r>
            <a:r>
              <a:rPr lang="ja-JP" altLang="en-US" sz="2800">
                <a:latin typeface="KaiTi"/>
                <a:ea typeface="+mn-lt"/>
                <a:cs typeface="+mn-lt"/>
              </a:rPr>
              <a:t>）</a:t>
            </a:r>
            <a:endParaRPr lang="ja-JP" altLang="en-US" sz="2800">
              <a:ea typeface="+mn-lt"/>
              <a:cs typeface="+mn-lt"/>
            </a:endParaRPr>
          </a:p>
          <a:p>
            <a:pPr algn="just">
              <a:buClr>
                <a:srgbClr val="262626"/>
              </a:buClr>
            </a:pPr>
            <a:r>
              <a:rPr lang="ja-JP" altLang="en-US" sz="2800">
                <a:latin typeface="KaiTi"/>
                <a:ea typeface="KaiTi"/>
                <a:cs typeface="+mn-lt"/>
              </a:rPr>
              <a:t>(a)當亞伯拉罕哈住在米所波大米(即迦勒底的吾珥)時，</a:t>
            </a:r>
            <a:br>
              <a:rPr lang="ja-JP" altLang="en-US" sz="2800">
                <a:latin typeface="KaiTi"/>
                <a:ea typeface="KaiTi"/>
                <a:cs typeface="+mn-lt"/>
              </a:rPr>
            </a:br>
            <a:r>
              <a:rPr lang="ja-JP" altLang="en-US" sz="2800">
                <a:latin typeface="KaiTi"/>
                <a:ea typeface="KaiTi"/>
                <a:cs typeface="+mn-lt"/>
              </a:rPr>
              <a:t>   神就向他顯現，呼召他離開那拜偶像之地和親族。</a:t>
            </a:r>
            <a:endParaRPr lang="en-US" altLang="ja-JP" sz="2800">
              <a:latin typeface="KaiTi"/>
              <a:ea typeface="KaiTi"/>
              <a:cs typeface="+mn-lt"/>
            </a:endParaRPr>
          </a:p>
          <a:p>
            <a:pPr algn="just">
              <a:buClr>
                <a:srgbClr val="262626"/>
              </a:buClr>
            </a:pPr>
            <a:r>
              <a:rPr lang="ja-JP" altLang="en-US" sz="2800">
                <a:latin typeface="KaiTi"/>
                <a:ea typeface="KaiTi"/>
                <a:cs typeface="+mn-lt"/>
              </a:rPr>
              <a:t>(b)神是向亞伯拉罕呼召，但他並沒有那麼大的信心來順服神的呼召，</a:t>
            </a:r>
            <a:br>
              <a:rPr lang="ja-JP" altLang="en-US" sz="2800">
                <a:latin typeface="KaiTi"/>
                <a:ea typeface="KaiTi"/>
                <a:cs typeface="+mn-lt"/>
              </a:rPr>
            </a:br>
            <a:r>
              <a:rPr lang="ja-JP" altLang="en-US" sz="2800">
                <a:latin typeface="KaiTi"/>
                <a:ea typeface="KaiTi"/>
                <a:cs typeface="+mn-lt"/>
              </a:rPr>
              <a:t>結果神只好激動他父親他拉，帶著他和至親離開迦勒底的吾珥。</a:t>
            </a:r>
            <a:endParaRPr lang="en-US" altLang="ja-JP" sz="2800">
              <a:latin typeface="KaiTi"/>
              <a:ea typeface="KaiTi"/>
              <a:cs typeface="+mn-lt"/>
            </a:endParaRPr>
          </a:p>
          <a:p>
            <a:pPr algn="just">
              <a:buClr>
                <a:srgbClr val="262626"/>
              </a:buClr>
            </a:pPr>
            <a:r>
              <a:rPr lang="ja-JP" altLang="en-US" sz="2800" b="1">
                <a:latin typeface="KaiTi"/>
                <a:ea typeface="KaiTi"/>
                <a:cs typeface="+mn-lt"/>
              </a:rPr>
              <a:t> </a:t>
            </a:r>
            <a:r>
              <a:rPr lang="ja-JP" sz="2800" b="1">
                <a:latin typeface="KaiTi"/>
                <a:ea typeface="KaiTi"/>
                <a:cs typeface="+mn-lt"/>
              </a:rPr>
              <a:t>第</a:t>
            </a:r>
            <a:r>
              <a:rPr lang="ja-JP" altLang="en-US" sz="2800" b="1">
                <a:latin typeface="KaiTi"/>
                <a:ea typeface="KaiTi"/>
                <a:cs typeface="+mn-lt"/>
              </a:rPr>
              <a:t>二</a:t>
            </a:r>
            <a:r>
              <a:rPr lang="ja-JP" sz="2800" b="1">
                <a:latin typeface="KaiTi"/>
                <a:ea typeface="KaiTi"/>
                <a:cs typeface="+mn-lt"/>
              </a:rPr>
              <a:t>次的呼召在哈</a:t>
            </a:r>
            <a:r>
              <a:rPr lang="ja-JP" altLang="en-US" sz="2800" b="1">
                <a:latin typeface="KaiTi"/>
                <a:ea typeface="KaiTi"/>
                <a:cs typeface="+mn-lt"/>
              </a:rPr>
              <a:t>蘭(</a:t>
            </a:r>
            <a:r>
              <a:rPr lang="ja-JP" altLang="en-US" sz="2800">
                <a:latin typeface="KaiTi"/>
                <a:ea typeface="KaiTi"/>
                <a:cs typeface="+mn-lt"/>
              </a:rPr>
              <a:t>創</a:t>
            </a:r>
            <a:r>
              <a:rPr lang="en-US" sz="2800">
                <a:latin typeface="KaiTi"/>
                <a:ea typeface="+mn-lt"/>
                <a:cs typeface="+mn-lt"/>
              </a:rPr>
              <a:t>12:1）</a:t>
            </a:r>
            <a:r>
              <a:rPr lang="ja-JP" altLang="en-US" sz="2800">
                <a:latin typeface="KaiTi"/>
                <a:ea typeface="KaiTi"/>
                <a:cs typeface="+mn-lt"/>
              </a:rPr>
              <a:t>神呼召的內容有兩方面</a:t>
            </a:r>
            <a:r>
              <a:rPr lang="en-US" sz="2800">
                <a:latin typeface="KaiTi"/>
                <a:ea typeface="+mn-lt"/>
                <a:cs typeface="+mn-lt"/>
              </a:rPr>
              <a:t>：</a:t>
            </a:r>
            <a:br>
              <a:rPr lang="en-US" altLang="ja-JP" sz="2800">
                <a:latin typeface="KaiTi"/>
                <a:ea typeface="+mn-lt"/>
                <a:cs typeface="+mn-lt"/>
              </a:rPr>
            </a:br>
            <a:r>
              <a:rPr lang="ja-JP" altLang="en-US" sz="2800">
                <a:latin typeface="KaiTi"/>
                <a:ea typeface="+mn-lt"/>
                <a:cs typeface="+mn-lt"/>
              </a:rPr>
              <a:t>(a)「</a:t>
            </a:r>
            <a:r>
              <a:rPr lang="ja-JP" altLang="en-US" sz="2800">
                <a:latin typeface="KaiTi"/>
                <a:ea typeface="KaiTi"/>
                <a:cs typeface="+mn-lt"/>
              </a:rPr>
              <a:t>要離開本地,本族,父家</a:t>
            </a:r>
            <a:r>
              <a:rPr lang="ja-JP" altLang="en-US" sz="2800">
                <a:latin typeface="KaiTi"/>
                <a:ea typeface="+mn-lt"/>
                <a:cs typeface="+mn-lt"/>
              </a:rPr>
              <a:t>」</a:t>
            </a:r>
            <a:r>
              <a:rPr lang="ja-JP" altLang="en-US" sz="2800">
                <a:latin typeface="KaiTi"/>
                <a:ea typeface="KaiTi"/>
                <a:cs typeface="+mn-lt"/>
              </a:rPr>
              <a:t>離開原來罪惡的生活環境和切斷關係。</a:t>
            </a:r>
            <a:br>
              <a:rPr lang="en-US" altLang="ja-JP" sz="2800">
                <a:latin typeface="KaiTi"/>
                <a:ea typeface="+mn-lt"/>
                <a:cs typeface="+mn-lt"/>
              </a:rPr>
            </a:br>
            <a:r>
              <a:rPr lang="ja-JP" altLang="en-US" sz="2800">
                <a:latin typeface="KaiTi"/>
                <a:ea typeface="+mn-lt"/>
                <a:cs typeface="+mn-lt"/>
              </a:rPr>
              <a:t>(b)「</a:t>
            </a:r>
            <a:r>
              <a:rPr lang="ja-JP" altLang="en-US" sz="2800">
                <a:latin typeface="KaiTi"/>
                <a:ea typeface="KaiTi"/>
                <a:cs typeface="+mn-lt"/>
              </a:rPr>
              <a:t>往我所要指示你的地去</a:t>
            </a:r>
            <a:r>
              <a:rPr lang="ja-JP" altLang="en-US" sz="2800">
                <a:latin typeface="KaiTi"/>
                <a:ea typeface="+mn-lt"/>
                <a:cs typeface="+mn-lt"/>
              </a:rPr>
              <a:t>」</a:t>
            </a:r>
            <a:r>
              <a:rPr lang="ja-JP" altLang="en-US" sz="2800">
                <a:latin typeface="KaiTi"/>
                <a:ea typeface="KaiTi"/>
                <a:cs typeface="+mn-lt"/>
              </a:rPr>
              <a:t>步步跟隨神的引導進到神所定的旨意中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  <a:br>
              <a:rPr lang="en-US" sz="2800">
                <a:latin typeface="KaiTi"/>
                <a:ea typeface="+mn-lt"/>
                <a:cs typeface="+mn-lt"/>
              </a:rPr>
            </a:br>
            <a:endParaRPr lang="en-US" sz="28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8765246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5F546A3-3134-4BB9-9CCF-EB206192B2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825690"/>
          </a:xfrm>
        </p:spPr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神對亞伯拉罕的呼召與應許</a:t>
            </a:r>
            <a:endParaRPr lang="en-US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9715477-F25C-447B-8C2C-07E79A9E35C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97476" y="1852911"/>
            <a:ext cx="11575844" cy="4706063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spcBef>
                <a:spcPts val="0"/>
              </a:spcBef>
              <a:buClr>
                <a:prstClr val="black">
                  <a:lumMod val="85000"/>
                  <a:lumOff val="15000"/>
                </a:prstClr>
              </a:buClr>
              <a:buNone/>
            </a:pPr>
            <a:r>
              <a:rPr lang="ja-JP" sz="2800">
                <a:latin typeface="KaiTi"/>
                <a:ea typeface="KaiTi"/>
                <a:cs typeface="+mn-lt"/>
              </a:rPr>
              <a:t>呼召</a:t>
            </a:r>
            <a:r>
              <a:rPr lang="ja-JP" altLang="en-US" sz="2800">
                <a:latin typeface="KaiTi"/>
                <a:ea typeface="KaiTi"/>
                <a:cs typeface="+mn-lt"/>
              </a:rPr>
              <a:t>：你</a:t>
            </a:r>
            <a:r>
              <a:rPr lang="ja-JP" sz="2800">
                <a:latin typeface="KaiTi"/>
                <a:ea typeface="KaiTi"/>
                <a:cs typeface="+mn-lt"/>
              </a:rPr>
              <a:t>要離開本地、本族、父家、往我所要指示你的地去。</a:t>
            </a:r>
            <a:endParaRPr lang="en-US" altLang="ja-JP" sz="2800">
              <a:ea typeface="+mn-lt"/>
              <a:cs typeface="+mn-lt"/>
            </a:endParaRPr>
          </a:p>
          <a:p>
            <a:pPr marL="0" indent="0">
              <a:spcBef>
                <a:spcPts val="0"/>
              </a:spcBef>
              <a:buClr>
                <a:srgbClr val="262626"/>
              </a:buClr>
              <a:buNone/>
            </a:pPr>
            <a:r>
              <a:rPr lang="ja-JP" sz="2800">
                <a:latin typeface="KaiTi"/>
                <a:ea typeface="KaiTi"/>
                <a:cs typeface="+mn-lt"/>
              </a:rPr>
              <a:t>應許：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我必叫你成為大國．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我必賜福給你、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叫你的名為大、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你也要叫別人得福．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為你祝福的、我必賜福與他、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那咒詛你的、我必咒詛他、</a:t>
            </a:r>
            <a:endParaRPr lang="en-US" altLang="ja-JP" sz="2800">
              <a:ea typeface="+mn-lt"/>
              <a:cs typeface="+mn-lt"/>
            </a:endParaRPr>
          </a:p>
          <a:p>
            <a:pPr marL="457200" indent="-457200">
              <a:spcBef>
                <a:spcPts val="0"/>
              </a:spcBef>
              <a:buClr>
                <a:srgbClr val="262626"/>
              </a:buClr>
              <a:buAutoNum type="arabicPeriod"/>
            </a:pPr>
            <a:r>
              <a:rPr lang="ja-JP" sz="2800">
                <a:latin typeface="KaiTi"/>
                <a:ea typeface="KaiTi"/>
                <a:cs typeface="+mn-lt"/>
              </a:rPr>
              <a:t>地上的萬族都要因你得福。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  <a:br>
              <a:rPr lang="en-US" sz="2800">
                <a:latin typeface="KaiTi"/>
                <a:ea typeface="+mn-lt"/>
                <a:cs typeface="+mn-lt"/>
              </a:rPr>
            </a:br>
            <a:endParaRPr lang="en-US" sz="28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2286141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8CD125-51E0-46EB-BDC9-37658C9B29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vert="horz" lIns="91440" tIns="45720" rIns="91440" bIns="45720" rtlCol="0" anchor="ctr">
            <a:noAutofit/>
          </a:bodyPr>
          <a:lstStyle/>
          <a:p>
            <a:r>
              <a:rPr lang="ja-JP" altLang="en-US" sz="3200">
                <a:latin typeface="KaiTi"/>
                <a:ea typeface="KaiTi"/>
              </a:rPr>
              <a:t>創世記</a:t>
            </a:r>
            <a:r>
              <a:rPr lang="en-US" sz="3200">
                <a:latin typeface="KaiTi"/>
                <a:ea typeface="KaiTi"/>
              </a:rPr>
              <a:t>17</a:t>
            </a:r>
            <a:r>
              <a:rPr lang="ja-JP" altLang="en-US" sz="3200">
                <a:latin typeface="KaiTi"/>
                <a:ea typeface="KaiTi"/>
              </a:rPr>
              <a:t>章：亞伯蘭年九十九歲的時候、耶和華向他顯現、對他說、我是全能的神、你當在我面前作完全</a:t>
            </a:r>
            <a:r>
              <a:rPr lang="ja-JP" altLang="en-US" sz="3200">
                <a:ea typeface="+mj-lt"/>
                <a:cs typeface="+mj-lt"/>
              </a:rPr>
              <a:t>人</a:t>
            </a:r>
            <a:endParaRPr lang="en-US" sz="320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0DBDC4-2A97-48F4-A8E3-98E43500FE7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solidFill>
            <a:schemeClr val="accent1"/>
          </a:solidFill>
        </p:spPr>
        <p:txBody>
          <a:bodyPr vert="horz" lIns="91440" tIns="45720" rIns="91440" bIns="45720" rtlCol="0" anchor="t">
            <a:normAutofit/>
          </a:bodyPr>
          <a:lstStyle/>
          <a:p>
            <a:pPr>
              <a:spcBef>
                <a:spcPts val="0"/>
              </a:spcBef>
              <a:buChar char="•"/>
            </a:pPr>
            <a:r>
              <a:rPr lang="ja-JP" altLang="en-US" sz="2800">
                <a:latin typeface="KaiTi"/>
                <a:ea typeface="KaiTi"/>
              </a:rPr>
              <a:t>我就與你立約、使你的後裔極其繁多。我與你立約、你要作多國的父。從此以後、你的名不再叫亞伯蘭、要叫</a:t>
            </a:r>
            <a:r>
              <a:rPr lang="ja-JP" altLang="en-US" sz="2800">
                <a:solidFill>
                  <a:srgbClr val="FF0000"/>
                </a:solidFill>
                <a:latin typeface="KaiTi"/>
                <a:ea typeface="KaiTi"/>
              </a:rPr>
              <a:t>亞伯拉罕</a:t>
            </a:r>
            <a:r>
              <a:rPr lang="ja-JP" altLang="en-US" sz="2800">
                <a:latin typeface="KaiTi"/>
                <a:ea typeface="KaiTi"/>
              </a:rPr>
              <a:t>、因為我已立你作</a:t>
            </a:r>
            <a:r>
              <a:rPr lang="ja-JP" altLang="en-US" sz="2800">
                <a:solidFill>
                  <a:srgbClr val="FF0000"/>
                </a:solidFill>
                <a:latin typeface="KaiTi"/>
                <a:ea typeface="KaiTi"/>
              </a:rPr>
              <a:t>多國的父</a:t>
            </a:r>
            <a:r>
              <a:rPr lang="ja-JP" altLang="en-US" sz="2800">
                <a:latin typeface="KaiTi"/>
                <a:ea typeface="KaiTi"/>
              </a:rPr>
              <a:t>。我必使你的後裔極其繁多、國度從你而立、君王從你而</a:t>
            </a:r>
            <a:r>
              <a:rPr lang="ja-JP" altLang="en-US">
                <a:latin typeface="KaiTi"/>
                <a:ea typeface="KaiTi"/>
              </a:rPr>
              <a:t>出。</a:t>
            </a:r>
            <a:endParaRPr lang="en-US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7FD8DB3-DEBA-416D-9EEE-3422267E167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solidFill>
            <a:schemeClr val="accent2"/>
          </a:solidFill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ja-JP" altLang="en-US" sz="2800" b="1">
                <a:latin typeface="KaiTi"/>
                <a:ea typeface="KaiTi"/>
              </a:rPr>
              <a:t>你的妻子撒萊、不可再叫撒萊、他的名要叫</a:t>
            </a:r>
            <a:r>
              <a:rPr lang="ja-JP" altLang="en-US" sz="2800" b="1">
                <a:solidFill>
                  <a:srgbClr val="C00000"/>
                </a:solidFill>
                <a:latin typeface="KaiTi"/>
                <a:ea typeface="KaiTi"/>
              </a:rPr>
              <a:t>撒拉</a:t>
            </a:r>
            <a:r>
              <a:rPr lang="ja-JP" altLang="en-US" sz="2800" b="1">
                <a:latin typeface="KaiTi"/>
                <a:ea typeface="KaiTi"/>
              </a:rPr>
              <a:t>。我必賜福給他、也要使你從他得一個兒子、我要賜福給他、他也要作</a:t>
            </a:r>
            <a:r>
              <a:rPr lang="ja-JP" altLang="en-US" sz="2800" b="1">
                <a:solidFill>
                  <a:srgbClr val="C00000"/>
                </a:solidFill>
                <a:latin typeface="KaiTi"/>
                <a:ea typeface="KaiTi"/>
              </a:rPr>
              <a:t>多國之母</a:t>
            </a:r>
            <a:r>
              <a:rPr lang="ja-JP" altLang="en-US" sz="2800" b="1">
                <a:latin typeface="KaiTi"/>
                <a:ea typeface="KaiTi"/>
              </a:rPr>
              <a:t>、必有百姓的君王從他而出</a:t>
            </a:r>
            <a:r>
              <a:rPr lang="en-US" sz="2800" b="1">
                <a:latin typeface="KaiTi"/>
                <a:ea typeface="KaiTi"/>
              </a:rPr>
              <a:t>。</a:t>
            </a:r>
            <a:endParaRPr lang="en-US" sz="2800"/>
          </a:p>
        </p:txBody>
      </p:sp>
    </p:spTree>
    <p:extLst>
      <p:ext uri="{BB962C8B-B14F-4D97-AF65-F5344CB8AC3E}">
        <p14:creationId xmlns:p14="http://schemas.microsoft.com/office/powerpoint/2010/main" val="398555888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上帝與亞伯拉罕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</a:rPr>
              <a:t>立約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81553885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D3773DF-CFA3-43EF-9D10-6F4A12FFF4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32835" y="1420706"/>
            <a:ext cx="3466540" cy="4016587"/>
          </a:xfrm>
        </p:spPr>
        <p:txBody>
          <a:bodyPr>
            <a:normAutofit/>
          </a:bodyPr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亞伯拉罕之約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第一次立約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b="1">
                <a:latin typeface="KaiTi"/>
                <a:ea typeface="KaiTi"/>
                <a:cs typeface="+mj-lt"/>
              </a:rPr>
              <a:t>創</a:t>
            </a:r>
            <a:r>
              <a:rPr lang="ja-JP" altLang="en-US" b="1">
                <a:latin typeface="KaiTi"/>
                <a:ea typeface="KaiTi"/>
                <a:cs typeface="+mj-lt"/>
              </a:rPr>
              <a:t>十五章</a:t>
            </a:r>
            <a:endParaRPr lang="en-US" altLang="ja-JP" b="1">
              <a:latin typeface="KaiTi"/>
              <a:ea typeface="+mj-lt"/>
              <a:cs typeface="+mj-l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F34D6D5-8A26-42DD-A19E-FE12188DD3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40519" y="955757"/>
            <a:ext cx="5514758" cy="5062722"/>
          </a:xfrm>
          <a:solidFill>
            <a:schemeClr val="accent1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pPr>
              <a:buClr>
                <a:srgbClr val="262626"/>
              </a:buClr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耶和華又對他說、我是耶和華、曾領你出了迦勒底的吾珥、為要將這地賜你為業。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亞伯蘭說、主耶和華阿、我怎能知道必得這地為業呢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？</a:t>
            </a:r>
            <a:endParaRPr lang="en-US" altLang="ja-JP" sz="2400">
              <a:solidFill>
                <a:schemeClr val="tx1">
                  <a:lumMod val="75000"/>
                  <a:lumOff val="25000"/>
                </a:schemeClr>
              </a:solidFill>
              <a:ea typeface="ＭＳ ゴシック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神用祭物與亞伯拉罕立約，要叫他知道神給他的應許是真實的。神賜給亞伯拉罕的地，他並不能立刻看到，要到第四代才得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著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。</a:t>
            </a:r>
            <a:endParaRPr lang="ja-JP" altLang="en-US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Garamond"/>
                <a:ea typeface="KaiTi"/>
                <a:cs typeface="+mn-lt"/>
              </a:rPr>
              <a:t>v18</a:t>
            </a:r>
            <a:r>
              <a:rPr lang="en-US" altLang="ja-JP" sz="2400" b="1">
                <a:solidFill>
                  <a:schemeClr val="tx1">
                    <a:lumMod val="75000"/>
                    <a:lumOff val="25000"/>
                  </a:schemeClr>
                </a:solidFill>
                <a:latin typeface="Garamond"/>
                <a:ea typeface="KaiTi"/>
                <a:cs typeface="+mn-lt"/>
              </a:rPr>
              <a:t> 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當那日耶和華與亞伯蘭立約、說、我已賜給你的後裔、從埃及河直到伯拉大河之地．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亞伯拉罕只能憑信心接受神的應許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。</a:t>
            </a:r>
            <a:endParaRPr lang="ja-JP" altLang="en-US" sz="2400">
              <a:solidFill>
                <a:schemeClr val="tx1">
                  <a:lumMod val="75000"/>
                  <a:lumOff val="25000"/>
                </a:schemeClr>
              </a:solidFill>
              <a:ea typeface="+mn-lt"/>
              <a:cs typeface="+mn-lt"/>
            </a:endParaRP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6130927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D3773DF-CFA3-43EF-9D10-6F4A12FFF4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32835" y="1420706"/>
            <a:ext cx="3466540" cy="4016587"/>
          </a:xfrm>
        </p:spPr>
        <p:txBody>
          <a:bodyPr>
            <a:normAutofit/>
          </a:bodyPr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亞伯拉罕之約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第二次立約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創十七章</a:t>
            </a:r>
            <a:endParaRPr lang="en-US" altLang="ja-JP" b="1">
              <a:latin typeface="KaiTi"/>
              <a:ea typeface="KaiTi"/>
              <a:cs typeface="+mj-l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F34D6D5-8A26-42DD-A19E-FE12188DD3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40519" y="878266"/>
            <a:ext cx="5514758" cy="5127298"/>
          </a:xfrm>
          <a:solidFill>
            <a:schemeClr val="accent1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於亞伯拉罕被召之後，約在主前2100年，他99嵗時所立之約。</a:t>
            </a:r>
          </a:p>
          <a:p>
            <a:pPr>
              <a:lnSpc>
                <a:spcPct val="90000"/>
              </a:lnSpc>
              <a:buClr>
                <a:srgbClr val="262626"/>
              </a:buClr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此約之要點：</a:t>
            </a:r>
            <a:endParaRPr lang="en-US" altLang="ja-JP" sz="2400">
              <a:solidFill>
                <a:schemeClr val="tx1">
                  <a:lumMod val="75000"/>
                  <a:lumOff val="25000"/>
                </a:schemeClr>
              </a:solidFill>
              <a:latin typeface="Garamond" panose="02020404030301010803"/>
              <a:ea typeface="KaiTi"/>
              <a:cs typeface="+mn-lt"/>
            </a:endParaRPr>
          </a:p>
          <a:p>
            <a:pPr marL="0" indent="0">
              <a:lnSpc>
                <a:spcPct val="90000"/>
              </a:lnSpc>
              <a:buClr>
                <a:srgbClr val="262626"/>
              </a:buClr>
              <a:buNone/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一、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使你的後裔極其繁多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。</a:t>
            </a:r>
            <a:endParaRPr lang="en-US" altLang="ja-JP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  <a:cs typeface="+mn-lt"/>
            </a:endParaRPr>
          </a:p>
          <a:p>
            <a:pPr marL="0" indent="0">
              <a:lnSpc>
                <a:spcPct val="90000"/>
              </a:lnSpc>
              <a:buClr>
                <a:srgbClr val="262626"/>
              </a:buClr>
              <a:buNone/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二、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你要作多國的父。</a:t>
            </a:r>
            <a:endParaRPr lang="en-US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  <a:cs typeface="+mn-lt"/>
            </a:endParaRPr>
          </a:p>
          <a:p>
            <a:pPr marL="0" indent="0">
              <a:lnSpc>
                <a:spcPct val="90000"/>
              </a:lnSpc>
              <a:buClr>
                <a:srgbClr val="262626"/>
              </a:buClr>
              <a:buNone/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三、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國度從你而立、君王從你而出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。</a:t>
            </a:r>
            <a:endParaRPr lang="en-US" altLang="ja-JP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  <a:cs typeface="+mn-lt"/>
            </a:endParaRPr>
          </a:p>
          <a:p>
            <a:pPr marL="0" indent="0">
              <a:lnSpc>
                <a:spcPct val="90000"/>
              </a:lnSpc>
              <a:buClr>
                <a:srgbClr val="262626"/>
              </a:buClr>
              <a:buNone/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四、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與你並你世世代代的後裔堅立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</a:t>
            </a:r>
            <a:b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</a:b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   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我的約、作永遠的約、是要作</a:t>
            </a:r>
            <a:b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</a:b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     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你和你後裔的神。</a:t>
            </a:r>
            <a:endParaRPr lang="en-US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  <a:cs typeface="+mn-lt"/>
            </a:endParaRPr>
          </a:p>
          <a:p>
            <a:pPr marL="0" indent="0">
              <a:lnSpc>
                <a:spcPct val="90000"/>
              </a:lnSpc>
              <a:buClr>
                <a:srgbClr val="262626"/>
              </a:buClr>
              <a:buNone/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五、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將你現在寄居的地、就是迦南</a:t>
            </a:r>
            <a:b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</a:b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     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全地、賜給你和你的後裔</a:t>
            </a:r>
            <a:r>
              <a:rPr lang="ja-JP" altLang="en-US" sz="2400">
                <a:ea typeface="+mn-lt"/>
                <a:cs typeface="+mn-lt"/>
              </a:rPr>
              <a:t>、</a:t>
            </a:r>
            <a:b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</a:b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    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  <a:cs typeface="+mn-lt"/>
              </a:rPr>
              <a:t>永遠為業．我也必作他們的神</a:t>
            </a:r>
            <a:r>
              <a:rPr lang="ja-JP" sz="2400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  <a:cs typeface="+mn-lt"/>
              </a:rPr>
              <a:t>。</a:t>
            </a:r>
            <a:br>
              <a:rPr lang="en-US" sz="2400">
                <a:latin typeface="KaiTi"/>
                <a:ea typeface="+mn-lt"/>
                <a:cs typeface="+mn-lt"/>
              </a:rPr>
            </a:br>
            <a:endParaRPr lang="en-US">
              <a:solidFill>
                <a:schemeClr val="tx1">
                  <a:lumMod val="75000"/>
                  <a:lumOff val="25000"/>
                </a:schemeClr>
              </a:solidFill>
              <a:ea typeface="+mn-lt"/>
              <a:cs typeface="+mn-lt"/>
            </a:endParaRP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9613840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D3773DF-CFA3-43EF-9D10-6F4A12FFF4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32835" y="1420706"/>
            <a:ext cx="3705375" cy="4016587"/>
          </a:xfrm>
        </p:spPr>
        <p:txBody>
          <a:bodyPr>
            <a:normAutofit/>
          </a:bodyPr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亞伯拉罕之約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b="1">
                <a:latin typeface="KaiTi"/>
                <a:ea typeface="KaiTi"/>
                <a:cs typeface="+mj-lt"/>
              </a:rPr>
              <a:t>割禮</a:t>
            </a:r>
            <a:r>
              <a:rPr lang="ja-JP">
                <a:latin typeface="KaiTi"/>
                <a:ea typeface="KaiTi"/>
                <a:cs typeface="+mj-lt"/>
              </a:rPr>
              <a:t>-</a:t>
            </a:r>
            <a:r>
              <a:rPr lang="ja-JP" altLang="en-US" b="1">
                <a:latin typeface="KaiTi"/>
                <a:ea typeface="KaiTi"/>
                <a:cs typeface="+mj-lt"/>
              </a:rPr>
              <a:t>立約的證據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創十七章</a:t>
            </a:r>
            <a:endParaRPr lang="en-US" altLang="ja-JP" b="1">
              <a:latin typeface="KaiTi"/>
              <a:ea typeface="KaiTi"/>
              <a:cs typeface="+mj-l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F34D6D5-8A26-42DD-A19E-FE12188DD3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40519" y="878266"/>
            <a:ext cx="5514758" cy="5127298"/>
          </a:xfrm>
          <a:solidFill>
            <a:schemeClr val="accent1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</a:pPr>
            <a:r>
              <a:rPr lang="ja-JP" altLang="en-US" sz="2400">
                <a:latin typeface="KaiTi"/>
                <a:ea typeface="KaiTi"/>
                <a:cs typeface="+mn-lt"/>
              </a:rPr>
              <a:t>神又對亞伯拉罕說、你和你的後裔必世世代代遵守我的約</a:t>
            </a:r>
            <a:endParaRPr lang="en-US" altLang="ja-JP">
              <a:solidFill>
                <a:srgbClr val="404040"/>
              </a:solidFill>
              <a:latin typeface="KaiTi"/>
              <a:ea typeface="KaiTi"/>
              <a:cs typeface="+mn-lt"/>
            </a:endParaRPr>
          </a:p>
          <a:p>
            <a:pPr>
              <a:lnSpc>
                <a:spcPct val="90000"/>
              </a:lnSpc>
            </a:pPr>
            <a:r>
              <a:rPr lang="ja-JP" sz="2400">
                <a:latin typeface="KaiTi"/>
                <a:ea typeface="KaiTi"/>
                <a:cs typeface="+mn-lt"/>
              </a:rPr>
              <a:t>你們所有的男子、都要受割禮、這就是我與你、並你的後裔所立的約、是你們所當遵守的</a:t>
            </a:r>
            <a:endParaRPr lang="en-US" altLang="ja-JP">
              <a:solidFill>
                <a:srgbClr val="404040"/>
              </a:solidFill>
              <a:latin typeface="KaiTi"/>
              <a:ea typeface="KaiTi"/>
              <a:cs typeface="+mn-lt"/>
            </a:endParaRPr>
          </a:p>
          <a:p>
            <a:pPr>
              <a:lnSpc>
                <a:spcPct val="90000"/>
              </a:lnSpc>
            </a:pPr>
            <a:r>
              <a:rPr lang="ja-JP" altLang="en-US" sz="2400">
                <a:latin typeface="KaiTi"/>
                <a:ea typeface="KaiTi"/>
                <a:cs typeface="+mn-lt"/>
              </a:rPr>
              <a:t>你們都要受割禮</a:t>
            </a:r>
            <a:r>
              <a:rPr lang="en-US" sz="2400">
                <a:latin typeface="KaiTi"/>
                <a:ea typeface="+mn-lt"/>
                <a:cs typeface="+mn-lt"/>
              </a:rPr>
              <a:t>．</a:t>
            </a:r>
            <a:endParaRPr lang="en-US">
              <a:solidFill>
                <a:srgbClr val="404040"/>
              </a:solidFill>
              <a:latin typeface="KaiTi"/>
              <a:ea typeface="+mn-lt"/>
              <a:cs typeface="+mn-lt"/>
            </a:endParaRPr>
          </a:p>
          <a:p>
            <a:pPr>
              <a:lnSpc>
                <a:spcPct val="90000"/>
              </a:lnSpc>
            </a:pPr>
            <a:r>
              <a:rPr lang="ja-JP" altLang="en-US" sz="2400">
                <a:latin typeface="KaiTi"/>
                <a:ea typeface="KaiTi"/>
                <a:cs typeface="+mn-lt"/>
              </a:rPr>
              <a:t>這是我與你們立約的證據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endParaRPr lang="en-US">
              <a:solidFill>
                <a:srgbClr val="404040"/>
              </a:solidFill>
              <a:latin typeface="KaiTi"/>
              <a:ea typeface="+mn-lt"/>
              <a:cs typeface="+mn-lt"/>
            </a:endParaRPr>
          </a:p>
          <a:p>
            <a:pPr>
              <a:lnSpc>
                <a:spcPct val="90000"/>
              </a:lnSpc>
            </a:pPr>
            <a:r>
              <a:rPr lang="ja-JP" altLang="en-US" sz="2400">
                <a:latin typeface="KaiTi"/>
                <a:ea typeface="KaiTi"/>
                <a:cs typeface="+mn-lt"/>
              </a:rPr>
              <a:t>你家裡生的、和你用銀子買的、都必須受割禮．這樣、我的約就立在你們肉體上、作永遠的約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endParaRPr lang="en-US">
              <a:solidFill>
                <a:srgbClr val="404040"/>
              </a:solidFill>
              <a:latin typeface="KaiTi"/>
              <a:ea typeface="+mn-lt"/>
              <a:cs typeface="+mn-lt"/>
            </a:endParaRPr>
          </a:p>
          <a:p>
            <a:pPr>
              <a:lnSpc>
                <a:spcPct val="90000"/>
              </a:lnSpc>
            </a:pPr>
            <a:r>
              <a:rPr lang="ja-JP" altLang="en-US" sz="2400">
                <a:latin typeface="KaiTi"/>
                <a:ea typeface="KaiTi"/>
                <a:cs typeface="+mn-lt"/>
              </a:rPr>
              <a:t>但不受割禮的男子、必從民中剪除、因他背了我的約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82141283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因信稱義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8834729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D3773DF-CFA3-43EF-9D10-6F4A12FFF48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532835" y="1420706"/>
            <a:ext cx="3466540" cy="4016587"/>
          </a:xfrm>
        </p:spPr>
        <p:txBody>
          <a:bodyPr>
            <a:normAutofit/>
          </a:bodyPr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亞伯拉罕之約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[因信稱義]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創十五章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F34D6D5-8A26-42DD-A19E-FE12188DD3A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40519" y="955757"/>
            <a:ext cx="5514758" cy="5062722"/>
          </a:xfrm>
          <a:solidFill>
            <a:schemeClr val="accent1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pPr>
              <a:buClr>
                <a:srgbClr val="262626"/>
              </a:buClr>
            </a:pPr>
            <a:r>
              <a:rPr lang="ja-JP" sz="3200">
                <a:latin typeface="KaiTi"/>
                <a:ea typeface="KaiTi"/>
                <a:cs typeface="+mn-lt"/>
              </a:rPr>
              <a:t>於</a:t>
            </a:r>
            <a:r>
              <a:rPr lang="ja-JP" altLang="en-US" sz="3200">
                <a:latin typeface="KaiTi"/>
                <a:ea typeface="KaiTi"/>
                <a:cs typeface="+mn-lt"/>
              </a:rPr>
              <a:t>是領</a:t>
            </a:r>
            <a:r>
              <a:rPr lang="ja-JP" sz="3200">
                <a:latin typeface="KaiTi"/>
                <a:ea typeface="KaiTi"/>
                <a:cs typeface="+mn-lt"/>
              </a:rPr>
              <a:t>他走到外</a:t>
            </a:r>
            <a:r>
              <a:rPr lang="ja-JP" altLang="en-US" sz="3200">
                <a:latin typeface="KaiTi"/>
                <a:ea typeface="KaiTi"/>
                <a:cs typeface="+mn-lt"/>
              </a:rPr>
              <a:t>邊、</a:t>
            </a:r>
            <a:r>
              <a:rPr lang="ja-JP" sz="3200">
                <a:latin typeface="KaiTi"/>
                <a:ea typeface="KaiTi"/>
                <a:cs typeface="+mn-lt"/>
              </a:rPr>
              <a:t>說、你向天觀看、</a:t>
            </a:r>
            <a:r>
              <a:rPr lang="ja-JP" altLang="en-US" sz="3200">
                <a:latin typeface="KaiTi"/>
                <a:ea typeface="KaiTi"/>
                <a:cs typeface="+mn-lt"/>
              </a:rPr>
              <a:t>數算眾星</a:t>
            </a:r>
            <a:r>
              <a:rPr lang="ja-JP" sz="3200">
                <a:latin typeface="KaiTi"/>
                <a:ea typeface="KaiTi"/>
                <a:cs typeface="+mn-lt"/>
              </a:rPr>
              <a:t>、能</a:t>
            </a:r>
            <a:r>
              <a:rPr lang="ja-JP" altLang="en-US" sz="3200">
                <a:latin typeface="KaiTi"/>
                <a:ea typeface="KaiTi"/>
                <a:cs typeface="+mn-lt"/>
              </a:rPr>
              <a:t>數</a:t>
            </a:r>
            <a:r>
              <a:rPr lang="ja-JP" sz="3200">
                <a:latin typeface="KaiTi"/>
                <a:ea typeface="KaiTi"/>
                <a:cs typeface="+mn-lt"/>
              </a:rPr>
              <a:t>得</a:t>
            </a:r>
            <a:r>
              <a:rPr lang="ja-JP" altLang="en-US" sz="3200">
                <a:latin typeface="KaiTi"/>
                <a:ea typeface="KaiTi"/>
                <a:cs typeface="+mn-lt"/>
              </a:rPr>
              <a:t>過來麼．又對</a:t>
            </a:r>
            <a:r>
              <a:rPr lang="ja-JP" sz="3200">
                <a:latin typeface="KaiTi"/>
                <a:ea typeface="KaiTi"/>
                <a:cs typeface="+mn-lt"/>
              </a:rPr>
              <a:t>他</a:t>
            </a:r>
            <a:r>
              <a:rPr lang="ja-JP" altLang="en-US" sz="3200">
                <a:latin typeface="KaiTi"/>
                <a:ea typeface="KaiTi"/>
                <a:cs typeface="+mn-lt"/>
              </a:rPr>
              <a:t>說、你</a:t>
            </a:r>
            <a:r>
              <a:rPr lang="ja-JP" sz="3200">
                <a:latin typeface="KaiTi"/>
                <a:ea typeface="KaiTi"/>
                <a:cs typeface="+mn-lt"/>
              </a:rPr>
              <a:t>的</a:t>
            </a:r>
            <a:r>
              <a:rPr lang="ja-JP" altLang="en-US" sz="3200">
                <a:latin typeface="KaiTi"/>
                <a:ea typeface="KaiTi"/>
                <a:cs typeface="+mn-lt"/>
              </a:rPr>
              <a:t>後裔將</a:t>
            </a:r>
            <a:r>
              <a:rPr lang="ja-JP" sz="3200">
                <a:latin typeface="KaiTi"/>
                <a:ea typeface="KaiTi"/>
                <a:cs typeface="+mn-lt"/>
              </a:rPr>
              <a:t>要</a:t>
            </a:r>
            <a:r>
              <a:rPr lang="ja-JP" altLang="en-US" sz="3200">
                <a:latin typeface="KaiTi"/>
                <a:ea typeface="KaiTi"/>
                <a:cs typeface="+mn-lt"/>
              </a:rPr>
              <a:t>如此</a:t>
            </a:r>
            <a:r>
              <a:rPr lang="ja-JP" sz="3200">
                <a:latin typeface="KaiTi"/>
                <a:ea typeface="KaiTi"/>
                <a:cs typeface="+mn-lt"/>
              </a:rPr>
              <a:t>。</a:t>
            </a:r>
            <a:endParaRPr lang="en-US" sz="32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sz="3200">
                <a:latin typeface="KaiTi"/>
                <a:ea typeface="KaiTi"/>
                <a:cs typeface="+mn-lt"/>
              </a:rPr>
              <a:t>亞伯蘭信</a:t>
            </a:r>
            <a:r>
              <a:rPr lang="ja-JP" altLang="en-US" sz="3200">
                <a:latin typeface="KaiTi"/>
                <a:ea typeface="KaiTi"/>
                <a:cs typeface="+mn-lt"/>
              </a:rPr>
              <a:t>耶和華、耶和華就以此為他</a:t>
            </a:r>
            <a:r>
              <a:rPr lang="ja-JP" sz="3200">
                <a:latin typeface="KaiTi"/>
                <a:ea typeface="KaiTi"/>
                <a:cs typeface="+mn-lt"/>
              </a:rPr>
              <a:t>的</a:t>
            </a:r>
            <a:r>
              <a:rPr lang="ja-JP" altLang="en-US" sz="3200">
                <a:latin typeface="KaiTi"/>
                <a:ea typeface="KaiTi"/>
                <a:cs typeface="+mn-lt"/>
              </a:rPr>
              <a:t>義</a:t>
            </a:r>
            <a:r>
              <a:rPr lang="ja-JP" sz="2800">
                <a:latin typeface="KaiTi"/>
                <a:ea typeface="KaiTi"/>
                <a:cs typeface="+mn-lt"/>
              </a:rPr>
              <a:t>。</a:t>
            </a:r>
          </a:p>
        </p:txBody>
      </p:sp>
      <p:cxnSp>
        <p:nvCxnSpPr>
          <p:cNvPr id="16" name="Straight Connector 15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918505636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Rectangle 7">
            <a:extLst>
              <a:ext uri="{FF2B5EF4-FFF2-40B4-BE49-F238E27FC236}">
                <a16:creationId xmlns:a16="http://schemas.microsoft.com/office/drawing/2014/main" id="{7203729A-66E4-4139-B3DB-CECEF6DA523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angle 9">
            <a:extLst>
              <a:ext uri="{FF2B5EF4-FFF2-40B4-BE49-F238E27FC236}">
                <a16:creationId xmlns:a16="http://schemas.microsoft.com/office/drawing/2014/main" id="{448B0185-BF60-40FC-A3B6-BF883AD4E79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20" name="Rectangle 11">
            <a:extLst>
              <a:ext uri="{FF2B5EF4-FFF2-40B4-BE49-F238E27FC236}">
                <a16:creationId xmlns:a16="http://schemas.microsoft.com/office/drawing/2014/main" id="{75FF99E5-A26E-4AC8-AA09-A9F829E3AEA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26EA2A8-4403-4991-9EC4-037CF6F041C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670377" y="891241"/>
            <a:ext cx="1808261" cy="5075519"/>
          </a:xfrm>
        </p:spPr>
        <p:txBody>
          <a:bodyPr>
            <a:normAutofit/>
          </a:bodyPr>
          <a:lstStyle/>
          <a:p>
            <a:r>
              <a:rPr lang="ja-JP" altLang="en-US">
                <a:ea typeface="+mj-lt"/>
                <a:cs typeface="+mj-lt"/>
              </a:rPr>
              <a:t>加拉太</a:t>
            </a:r>
            <a:r>
              <a:rPr lang="ja-JP" altLang="en-US" sz="4000">
                <a:ea typeface="+mj-lt"/>
                <a:cs typeface="+mj-lt"/>
              </a:rPr>
              <a:t> </a:t>
            </a:r>
            <a:br>
              <a:rPr lang="ja-JP" altLang="en-US" sz="4000">
                <a:ea typeface="+mj-lt"/>
                <a:cs typeface="+mj-lt"/>
              </a:rPr>
            </a:br>
            <a:r>
              <a:rPr lang="en-US" sz="4000">
                <a:ea typeface="+mj-lt"/>
                <a:cs typeface="+mj-lt"/>
              </a:rPr>
              <a:t>3:6-14</a:t>
            </a:r>
            <a:endParaRPr lang="en-US" sz="400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76BAFA-57BC-4567-B7C5-45CAE748D16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228094" y="671682"/>
            <a:ext cx="9272182" cy="5488806"/>
          </a:xfrm>
          <a:solidFill>
            <a:schemeClr val="accent1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 sz="2800">
                <a:latin typeface="KaiTi"/>
                <a:ea typeface="KaiTi"/>
                <a:cs typeface="+mn-lt"/>
              </a:rPr>
              <a:t>正如</a:t>
            </a:r>
            <a:r>
              <a:rPr lang="en-US" sz="2800">
                <a:latin typeface="KaiTi"/>
                <a:ea typeface="+mn-lt"/>
                <a:cs typeface="+mn-lt"/>
              </a:rPr>
              <a:t>『</a:t>
            </a:r>
            <a:r>
              <a:rPr lang="ja-JP" altLang="en-US" sz="2800">
                <a:latin typeface="KaiTi"/>
                <a:ea typeface="KaiTi"/>
                <a:cs typeface="+mn-lt"/>
              </a:rPr>
              <a:t>亞伯拉罕信神，這就算為他的義</a:t>
            </a:r>
            <a:r>
              <a:rPr lang="en-US" sz="2800">
                <a:latin typeface="KaiTi"/>
                <a:ea typeface="+mn-lt"/>
                <a:cs typeface="+mn-lt"/>
              </a:rPr>
              <a:t>。』</a:t>
            </a:r>
          </a:p>
          <a:p>
            <a:pPr>
              <a:buClr>
                <a:srgbClr val="262626"/>
              </a:buClr>
            </a:pPr>
            <a:r>
              <a:rPr lang="ja-JP" altLang="en-US" sz="2800">
                <a:latin typeface="KaiTi"/>
                <a:ea typeface="KaiTi"/>
                <a:cs typeface="+mn-lt"/>
              </a:rPr>
              <a:t>所以你們要知道那以信為本的人、就是亞伯拉罕的子孫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</a:p>
          <a:p>
            <a:pPr>
              <a:buClr>
                <a:srgbClr val="262626"/>
              </a:buClr>
            </a:pPr>
            <a:r>
              <a:rPr lang="ja-JP" altLang="en-US" sz="2800">
                <a:latin typeface="KaiTi"/>
                <a:ea typeface="KaiTi"/>
                <a:cs typeface="+mn-lt"/>
              </a:rPr>
              <a:t>並且聖經既然豫先看明、神要叫外邦人因信稱義、就早已傳福音給亞伯拉罕、說、萬國都必因你得福</a:t>
            </a:r>
            <a:r>
              <a:rPr lang="ja-JP" altLang="en-US" sz="2800">
                <a:latin typeface="KaiTi"/>
                <a:ea typeface="+mn-lt"/>
                <a:cs typeface="+mn-lt"/>
              </a:rPr>
              <a:t>。</a:t>
            </a:r>
            <a:endParaRPr lang="en-US" sz="2800">
              <a:ea typeface="+mn-lt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800">
                <a:latin typeface="KaiTi"/>
                <a:ea typeface="KaiTi"/>
                <a:cs typeface="+mn-lt"/>
              </a:rPr>
              <a:t>可見那以信為本的人、和有信心的亞伯拉罕一同得福。</a:t>
            </a:r>
          </a:p>
          <a:p>
            <a:pPr>
              <a:buClr>
                <a:srgbClr val="262626"/>
              </a:buClr>
            </a:pPr>
            <a:r>
              <a:rPr lang="ja-JP" sz="2800">
                <a:latin typeface="KaiTi"/>
                <a:ea typeface="KaiTi"/>
                <a:cs typeface="+mn-lt"/>
              </a:rPr>
              <a:t>這便叫亞伯拉罕的福、因基督耶穌可以臨到外邦人、使我們因信得著所應許的聖靈</a:t>
            </a:r>
            <a:r>
              <a:rPr lang="ja-JP" sz="2800">
                <a:ea typeface="+mn-lt"/>
                <a:cs typeface="+mn-lt"/>
              </a:rPr>
              <a:t>。</a:t>
            </a:r>
            <a:endParaRPr lang="ja-JP" altLang="en-US" sz="2800"/>
          </a:p>
        </p:txBody>
      </p:sp>
      <p:cxnSp>
        <p:nvCxnSpPr>
          <p:cNvPr id="21" name="Straight Connector 13">
            <a:extLst>
              <a:ext uri="{FF2B5EF4-FFF2-40B4-BE49-F238E27FC236}">
                <a16:creationId xmlns:a16="http://schemas.microsoft.com/office/drawing/2014/main" id="{8A5AEE14-4971-4A17-9134-2678A90F29F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75095386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ED15573D-0E45-4691-B525-471152EC18C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9E448559-19A4-4252-8C27-54C1DA906F8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4419599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4DA195DA-AD0F-4C38-8C81-15882C66D40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7754" y="875324"/>
            <a:ext cx="3345672" cy="5093520"/>
          </a:xfrm>
        </p:spPr>
        <p:txBody>
          <a:bodyPr>
            <a:normAutofit/>
          </a:bodyPr>
          <a:lstStyle/>
          <a:p>
            <a:pPr algn="ctr"/>
            <a:r>
              <a:rPr lang="ja-JP" altLang="en-US" sz="4400">
                <a:latin typeface="KaiTi"/>
                <a:ea typeface="KaiTi"/>
                <a:cs typeface="+mj-lt"/>
              </a:rPr>
              <a:t>信心偉人榜 </a:t>
            </a:r>
            <a:br>
              <a:rPr lang="ja-JP" altLang="en-US" sz="4400">
                <a:latin typeface="KaiTi"/>
                <a:ea typeface="KaiTi"/>
                <a:cs typeface="+mj-lt"/>
              </a:rPr>
            </a:br>
            <a:r>
              <a:rPr lang="ja-JP" altLang="en-US" sz="4400">
                <a:latin typeface="KaiTi"/>
                <a:ea typeface="KaiTi"/>
                <a:cs typeface="+mj-lt"/>
              </a:rPr>
              <a:t>希伯來書</a:t>
            </a:r>
            <a:br>
              <a:rPr lang="ja-JP" altLang="en-US" sz="4400">
                <a:latin typeface="KaiTi"/>
                <a:ea typeface="KaiTi"/>
                <a:cs typeface="+mj-lt"/>
              </a:rPr>
            </a:br>
            <a:r>
              <a:rPr lang="ja-JP" altLang="en-US" sz="4400">
                <a:latin typeface="KaiTi"/>
                <a:ea typeface="KaiTi"/>
                <a:cs typeface="+mj-lt"/>
              </a:rPr>
              <a:t>11:</a:t>
            </a:r>
            <a:r>
              <a:rPr lang="en-US" sz="4400">
                <a:latin typeface="KaiTi"/>
                <a:ea typeface="+mj-lt"/>
                <a:cs typeface="+mj-lt"/>
              </a:rPr>
              <a:t>8-12</a:t>
            </a:r>
            <a:endParaRPr lang="ja-JP" altLang="en-US" sz="4400">
              <a:latin typeface="Garamond"/>
              <a:ea typeface="KaiTi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1B19C35E-4E30-4F1D-9FC2-F2FA6191E4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64819" y="466344"/>
            <a:ext cx="3959352" cy="592531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39B9FE9-A96A-4089-9C8E-C121B03DCA9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898095" y="559477"/>
            <a:ext cx="7066596" cy="5837190"/>
          </a:xfrm>
          <a:solidFill>
            <a:schemeClr val="accent1"/>
          </a:solidFill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ja-JP" altLang="en-US" sz="2800">
                <a:solidFill>
                  <a:srgbClr val="FF0000"/>
                </a:solidFill>
                <a:latin typeface="KaiTi"/>
                <a:ea typeface="KaiTi"/>
                <a:cs typeface="+mn-lt"/>
              </a:rPr>
              <a:t>亞伯拉罕</a:t>
            </a:r>
            <a:r>
              <a:rPr lang="ja-JP" altLang="en-US" sz="2800">
                <a:latin typeface="KaiTi"/>
                <a:ea typeface="KaiTi"/>
                <a:cs typeface="+mn-lt"/>
              </a:rPr>
              <a:t>因著信、蒙召的時候、就遵命出去、往將來要得為業的地方去．出去的時候、還不知往那裡去。他因著信、就在所應許之地作客、好像在異地居住帳棚、與那同蒙一個應許的以撒、雅各一樣。因為他等候那座有根基的城、就是　神所經營所建造的。</a:t>
            </a:r>
            <a:endParaRPr lang="en-US" altLang="ja-JP" sz="2800">
              <a:latin typeface="KaiTi"/>
              <a:ea typeface="KaiTi"/>
              <a:cs typeface="+mn-lt"/>
            </a:endParaRPr>
          </a:p>
          <a:p>
            <a:pPr>
              <a:buClr>
                <a:srgbClr val="262626"/>
              </a:buClr>
            </a:pPr>
            <a:r>
              <a:rPr lang="ja-JP" altLang="en-US" sz="2800">
                <a:latin typeface="KaiTi"/>
                <a:ea typeface="KaiTi"/>
                <a:cs typeface="+mn-lt"/>
              </a:rPr>
              <a:t>因著信、連</a:t>
            </a:r>
            <a:r>
              <a:rPr lang="ja-JP" altLang="en-US" sz="2800">
                <a:solidFill>
                  <a:srgbClr val="FF0000"/>
                </a:solidFill>
                <a:latin typeface="KaiTi"/>
                <a:ea typeface="KaiTi"/>
                <a:cs typeface="+mn-lt"/>
              </a:rPr>
              <a:t>撒拉</a:t>
            </a:r>
            <a:r>
              <a:rPr lang="ja-JP" altLang="en-US" sz="2800">
                <a:latin typeface="KaiTi"/>
                <a:ea typeface="KaiTi"/>
                <a:cs typeface="+mn-lt"/>
              </a:rPr>
              <a:t>自己、雖然過了生育的歲數、還能懷孕．因他以為那應許他的是可信的．所以從一個彷彿已死的人就生出子孫、如同天上的星那樣眾多、海邊的沙那樣無數。</a:t>
            </a:r>
            <a:endParaRPr lang="en-US" sz="2800">
              <a:latin typeface="KaiTi"/>
              <a:ea typeface="KaiTi"/>
            </a:endParaRPr>
          </a:p>
        </p:txBody>
      </p:sp>
    </p:spTree>
    <p:extLst>
      <p:ext uri="{BB962C8B-B14F-4D97-AF65-F5344CB8AC3E}">
        <p14:creationId xmlns:p14="http://schemas.microsoft.com/office/powerpoint/2010/main" val="193766431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C49185-3091-41CD-8391-0FF7FE14FEB5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zh-TW">
                <a:solidFill>
                  <a:schemeClr val="accent5">
                    <a:lumMod val="50000"/>
                  </a:schemeClr>
                </a:solidFill>
                <a:latin typeface="KaiTi"/>
                <a:ea typeface="KaiTi"/>
                <a:cs typeface="+mj-lt"/>
              </a:rPr>
              <a:t>亞伯拉罕</a:t>
            </a:r>
            <a:endParaRPr lang="zh-TW">
              <a:ea typeface="+mj-lt"/>
              <a:cs typeface="+mj-lt"/>
            </a:endParaRPr>
          </a:p>
          <a:p>
            <a:r>
              <a:rPr lang="zh-TW" altLang="en-US">
                <a:solidFill>
                  <a:schemeClr val="accent5">
                    <a:lumMod val="50000"/>
                  </a:schemeClr>
                </a:solidFill>
                <a:latin typeface="KaiTi"/>
                <a:ea typeface="KaiTi"/>
                <a:cs typeface="+mj-lt"/>
              </a:rPr>
              <a:t>人生經歷</a:t>
            </a:r>
            <a:endParaRPr lang="en-US" altLang="zh-TW">
              <a:solidFill>
                <a:schemeClr val="accent5">
                  <a:lumMod val="50000"/>
                </a:schemeClr>
              </a:solidFill>
              <a:latin typeface="Garamond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E50FBF9-C1CA-44DD-83E8-5E27BC92286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5993962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C49185-3091-41CD-8391-0FF7FE14FEB5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altLang="zh-TW">
                <a:solidFill>
                  <a:schemeClr val="accent5">
                    <a:lumMod val="50000"/>
                  </a:schemeClr>
                </a:solidFill>
                <a:latin typeface="KaiTi"/>
                <a:ea typeface="KaiTi"/>
                <a:cs typeface="+mj-lt"/>
              </a:rPr>
              <a:t>撒拉</a:t>
            </a:r>
            <a:endParaRPr lang="zh-TW">
              <a:ea typeface="+mj-lt"/>
              <a:cs typeface="+mj-lt"/>
            </a:endParaRPr>
          </a:p>
          <a:p>
            <a:r>
              <a:rPr lang="zh-TW" altLang="en-US">
                <a:solidFill>
                  <a:schemeClr val="accent5">
                    <a:lumMod val="50000"/>
                  </a:schemeClr>
                </a:solidFill>
                <a:latin typeface="KaiTi"/>
                <a:ea typeface="KaiTi"/>
                <a:cs typeface="+mj-lt"/>
              </a:rPr>
              <a:t>人生經歷</a:t>
            </a:r>
            <a:endParaRPr lang="en-US" altLang="zh-TW">
              <a:solidFill>
                <a:schemeClr val="accent5">
                  <a:lumMod val="50000"/>
                </a:schemeClr>
              </a:solidFill>
              <a:latin typeface="Garamond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E50FBF9-C1CA-44DD-83E8-5E27BC92286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5092946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（納妾夏甲）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與撒拉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17713047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Rectangle 23">
            <a:extLst>
              <a:ext uri="{FF2B5EF4-FFF2-40B4-BE49-F238E27FC236}">
                <a16:creationId xmlns:a16="http://schemas.microsoft.com/office/drawing/2014/main" id="{69B5FF42-B17C-4F11-B93E-AF59A0B618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26" name="Rectangle 25">
            <a:extLst>
              <a:ext uri="{FF2B5EF4-FFF2-40B4-BE49-F238E27FC236}">
                <a16:creationId xmlns:a16="http://schemas.microsoft.com/office/drawing/2014/main" id="{19D35415-1A65-4CA4-B8D6-E2A513C073C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8" name="Rectangle 27">
            <a:extLst>
              <a:ext uri="{FF2B5EF4-FFF2-40B4-BE49-F238E27FC236}">
                <a16:creationId xmlns:a16="http://schemas.microsoft.com/office/drawing/2014/main" id="{D5851415-CF4E-4C41-9E36-04E444B517E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001">
            <a:schemeClr val="l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ctangle 29">
            <a:extLst>
              <a:ext uri="{FF2B5EF4-FFF2-40B4-BE49-F238E27FC236}">
                <a16:creationId xmlns:a16="http://schemas.microsoft.com/office/drawing/2014/main" id="{3EA2D33E-BAA2-467B-80B0-8887D9A99FB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2" name="Rectangle 31">
            <a:extLst>
              <a:ext uri="{FF2B5EF4-FFF2-40B4-BE49-F238E27FC236}">
                <a16:creationId xmlns:a16="http://schemas.microsoft.com/office/drawing/2014/main" id="{4B516B89-DEA0-4832-8C56-F048168DAD8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10122" y="413053"/>
            <a:ext cx="8212114" cy="6064596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pic>
        <p:nvPicPr>
          <p:cNvPr id="4" name="Picture 4" descr="A picture containing person, indoor&#10;&#10;Description automatically generated">
            <a:extLst>
              <a:ext uri="{FF2B5EF4-FFF2-40B4-BE49-F238E27FC236}">
                <a16:creationId xmlns:a16="http://schemas.microsoft.com/office/drawing/2014/main" id="{F3BA5424-B55B-478E-95AD-B37FF9F5908D}"/>
              </a:ext>
            </a:extLst>
          </p:cNvPr>
          <p:cNvPicPr>
            <a:picLocks noGrp="1" noChangeAspect="1"/>
          </p:cNvPicPr>
          <p:nvPr>
            <p:ph idx="4294967295"/>
          </p:nvPr>
        </p:nvPicPr>
        <p:blipFill rotWithShape="1">
          <a:blip r:embed="rId2"/>
          <a:srcRect t="109" r="2" b="738"/>
          <a:stretch/>
        </p:blipFill>
        <p:spPr>
          <a:xfrm>
            <a:off x="755158" y="728799"/>
            <a:ext cx="7547037" cy="5425378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D13453F-A73B-4B44-A54F-2CDBABC0209B}"/>
              </a:ext>
            </a:extLst>
          </p:cNvPr>
          <p:cNvSpPr txBox="1"/>
          <p:nvPr/>
        </p:nvSpPr>
        <p:spPr>
          <a:xfrm>
            <a:off x="9321801" y="2149813"/>
            <a:ext cx="2312479" cy="4046706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t" anchorCtr="0" forceAA="0" compatLnSpc="1">
            <a:prstTxWarp prst="textNoShape">
              <a:avLst/>
            </a:prstTxWarp>
            <a:normAutofit/>
          </a:bodyPr>
          <a:lstStyle/>
          <a:p>
            <a:pPr defTabSz="914400">
              <a:spcAft>
                <a:spcPts val="600"/>
              </a:spcAft>
              <a:buClr>
                <a:schemeClr val="tx1">
                  <a:lumMod val="85000"/>
                  <a:lumOff val="15000"/>
                </a:schemeClr>
              </a:buClr>
            </a:pPr>
            <a:r>
              <a:rPr lang="ja-JP" altLang="en-US" sz="36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亞伯拉罕</a:t>
            </a:r>
            <a:endParaRPr lang="en-US" altLang="ja-JP">
              <a:solidFill>
                <a:schemeClr val="tx1">
                  <a:lumMod val="85000"/>
                  <a:lumOff val="15000"/>
                </a:schemeClr>
              </a:solidFill>
              <a:latin typeface="KaiTi"/>
              <a:ea typeface="KaiTi"/>
            </a:endParaRPr>
          </a:p>
          <a:p>
            <a:pPr defTabSz="914400">
              <a:spcAft>
                <a:spcPts val="600"/>
              </a:spcAft>
              <a:buClr>
                <a:srgbClr val="262626"/>
              </a:buClr>
            </a:pPr>
            <a:r>
              <a:rPr lang="ja-JP" sz="3600">
                <a:latin typeface="KaiTi"/>
                <a:ea typeface="KaiTi"/>
                <a:cs typeface="+mn-lt"/>
              </a:rPr>
              <a:t>與</a:t>
            </a:r>
            <a:endParaRPr lang="ja-JP" altLang="en-US" sz="3600">
              <a:solidFill>
                <a:schemeClr val="tx1">
                  <a:lumMod val="85000"/>
                  <a:lumOff val="15000"/>
                </a:schemeClr>
              </a:solidFill>
              <a:latin typeface="KaiTi"/>
              <a:ea typeface="KaiTi"/>
            </a:endParaRPr>
          </a:p>
          <a:p>
            <a:pPr defTabSz="914400">
              <a:spcAft>
                <a:spcPts val="600"/>
              </a:spcAft>
              <a:buClr>
                <a:srgbClr val="262626"/>
              </a:buClr>
            </a:pPr>
            <a:r>
              <a:rPr lang="ja-JP" altLang="en-US" sz="3600">
                <a:solidFill>
                  <a:srgbClr val="FF0000"/>
                </a:solidFill>
                <a:latin typeface="KaiTi"/>
                <a:ea typeface="KaiTi"/>
              </a:rPr>
              <a:t>夏甲</a:t>
            </a:r>
            <a:endParaRPr lang="en-US" altLang="ja-JP" sz="3600">
              <a:solidFill>
                <a:srgbClr val="FF0000"/>
              </a:solidFill>
              <a:latin typeface="KaiTi"/>
              <a:ea typeface="KaiTi"/>
            </a:endParaRPr>
          </a:p>
          <a:p>
            <a:pPr defTabSz="914400">
              <a:spcAft>
                <a:spcPts val="600"/>
              </a:spcAft>
              <a:buClr>
                <a:srgbClr val="262626"/>
              </a:buClr>
            </a:pPr>
            <a:r>
              <a:rPr lang="ja-JP" sz="3600">
                <a:latin typeface="KaiTi"/>
                <a:ea typeface="KaiTi"/>
                <a:cs typeface="+mn-lt"/>
              </a:rPr>
              <a:t>與</a:t>
            </a:r>
            <a:endParaRPr lang="ja-JP" altLang="en-US" sz="3600">
              <a:solidFill>
                <a:schemeClr val="tx1">
                  <a:lumMod val="85000"/>
                  <a:lumOff val="15000"/>
                </a:schemeClr>
              </a:solidFill>
              <a:latin typeface="KaiTi"/>
              <a:ea typeface="KaiTi"/>
            </a:endParaRPr>
          </a:p>
          <a:p>
            <a:pPr defTabSz="914400">
              <a:spcAft>
                <a:spcPts val="600"/>
              </a:spcAft>
              <a:buClr>
                <a:srgbClr val="262626"/>
              </a:buClr>
            </a:pPr>
            <a:r>
              <a:rPr lang="ja-JP" altLang="en-US" sz="3600">
                <a:solidFill>
                  <a:schemeClr val="tx1">
                    <a:lumMod val="85000"/>
                    <a:lumOff val="15000"/>
                  </a:schemeClr>
                </a:solidFill>
                <a:latin typeface="KaiTi"/>
                <a:ea typeface="KaiTi"/>
              </a:rPr>
              <a:t>撒拉</a:t>
            </a:r>
          </a:p>
        </p:txBody>
      </p:sp>
      <p:sp>
        <p:nvSpPr>
          <p:cNvPr id="34" name="Rectangle 33">
            <a:extLst>
              <a:ext uri="{FF2B5EF4-FFF2-40B4-BE49-F238E27FC236}">
                <a16:creationId xmlns:a16="http://schemas.microsoft.com/office/drawing/2014/main" id="{6067C508-2065-42E3-98D2-F3A9B8339BA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9156699" y="413053"/>
            <a:ext cx="2616201" cy="6064596"/>
          </a:xfrm>
          <a:prstGeom prst="rect">
            <a:avLst/>
          </a:prstGeom>
          <a:noFill/>
          <a:ln w="63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5556791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撒拉與夏甲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5852518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angle 24">
            <a:extLst>
              <a:ext uri="{FF2B5EF4-FFF2-40B4-BE49-F238E27FC236}">
                <a16:creationId xmlns:a16="http://schemas.microsoft.com/office/drawing/2014/main" id="{07DA8E10-8D20-4557-A01C-BE57BA68093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23" name="Rectangle 26">
            <a:extLst>
              <a:ext uri="{FF2B5EF4-FFF2-40B4-BE49-F238E27FC236}">
                <a16:creationId xmlns:a16="http://schemas.microsoft.com/office/drawing/2014/main" id="{A12898A6-467D-4DE5-8382-B8C194339C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4" name="Rectangle 28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26" name="Rectangle 30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8" name="Rectangle 32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30" name="Rectangle 34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C71F14E-4936-4BAC-BDE1-95D4833558AF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1040147" y="670080"/>
            <a:ext cx="10293401" cy="5572198"/>
          </a:xfrm>
          <a:solidFill>
            <a:schemeClr val="accent1"/>
          </a:solidFill>
        </p:spPr>
        <p:txBody>
          <a:bodyPr vert="horz" lIns="91440" tIns="45720" rIns="91440" bIns="45720" rtlCol="0" anchor="ctr">
            <a:noAutofit/>
          </a:bodyPr>
          <a:lstStyle/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撒萊有一個使女名叫夏甲、是埃及人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撒萊對亞伯蘭說、耶和華使我不能生育、求你和我的使女同房、或者我可以因他得孩子。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亞伯蘭聽從了撒萊的話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．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撒萊將使女埃及人夏甲給了丈夫為妾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．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亞伯蘭與夏甲同房、夏甲就懷了孕。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夏甲見自己有孕、就小看他的主母。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撒萊對亞伯蘭說、我因你受屈、我將我的使女放在你懷中、他見自己有了孕就小看我、願耶和華在你我中間判斷。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亞伯蘭對撒萊說、使女在你手下、你可以隨意待他．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撒萊苦待他、他就從撒萊面前逃走了。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endParaRPr lang="en-US" altLang="ja-JP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cxnSp>
        <p:nvCxnSpPr>
          <p:cNvPr id="37" name="Straight Connector 36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63038250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07DA8E10-8D20-4557-A01C-BE57BA68093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12898A6-467D-4DE5-8382-B8C194339C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53CA996-CA81-4D54-84CC-C21C3686D974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794757" y="718465"/>
            <a:ext cx="10435469" cy="5454997"/>
          </a:xfrm>
          <a:solidFill>
            <a:schemeClr val="accent1"/>
          </a:solidFill>
        </p:spPr>
        <p:txBody>
          <a:bodyPr vert="horz" lIns="91440" tIns="45720" rIns="91440" bIns="45720" rtlCol="0" anchor="ctr">
            <a:noAutofit/>
          </a:bodyPr>
          <a:lstStyle/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耶和華的使者對夏甲說、你回到你主母那裡、服在他手下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後來夏甲給亞伯蘭生了一個兒子．起名叫以實瑪利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夏甲生以實瑪利的時候、亞伯蘭年八十六歲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當亞伯拉罕年老的時候、撒拉懷了孕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  <a:buClr>
                <a:srgbClr val="262626"/>
              </a:buClr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他兒子以撒生的時候、亞伯拉罕年一百歲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以撒斷奶的日子、亞伯拉罕設擺豐盛的筵席。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當時、撒拉看見埃及人夏甲給亞伯拉罕所生的兒子戲笑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就對亞伯拉罕說、你把這使女、和他兒子趕出去、因為這使女的兒子、不可與我的兒子以撒、一同承受產業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亞伯拉罕清早起來、拿餅和一皮袋水、給了夏甲、搭在他的肩上、又把孩子交給他、打發他走．夏甲就走了</a:t>
            </a:r>
            <a:endParaRPr lang="en-US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endParaRPr lang="en-US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66918495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2">
            <a:extLst>
              <a:ext uri="{FF2B5EF4-FFF2-40B4-BE49-F238E27FC236}">
                <a16:creationId xmlns:a16="http://schemas.microsoft.com/office/drawing/2014/main" id="{8741F0F2-9330-4C12-9590-3F8F3CC568D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64800146-0979-49C4-AD6C-F80BF29A85A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27" name="Rectangle 26">
            <a:extLst>
              <a:ext uri="{FF2B5EF4-FFF2-40B4-BE49-F238E27FC236}">
                <a16:creationId xmlns:a16="http://schemas.microsoft.com/office/drawing/2014/main" id="{1475ED1D-357D-4E0F-AFED-7A1C50229F4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447801" y="1411615"/>
            <a:ext cx="9296400" cy="4034770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9" name="Rectangle 28">
            <a:extLst>
              <a:ext uri="{FF2B5EF4-FFF2-40B4-BE49-F238E27FC236}">
                <a16:creationId xmlns:a16="http://schemas.microsoft.com/office/drawing/2014/main" id="{C391A9E4-6B99-4541-9970-1360994D9301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31" name="Group 30">
            <a:extLst>
              <a:ext uri="{FF2B5EF4-FFF2-40B4-BE49-F238E27FC236}">
                <a16:creationId xmlns:a16="http://schemas.microsoft.com/office/drawing/2014/main" id="{D4DD42AA-0A69-449A-AEA1-341FF0A6984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828372" y="1267730"/>
            <a:ext cx="1567331" cy="645295"/>
            <a:chOff x="5318306" y="1386268"/>
            <a:chExt cx="1567331" cy="645295"/>
          </a:xfrm>
        </p:grpSpPr>
        <p:cxnSp>
          <p:nvCxnSpPr>
            <p:cNvPr id="32" name="Straight Connector 31">
              <a:extLst>
                <a:ext uri="{FF2B5EF4-FFF2-40B4-BE49-F238E27FC236}">
                  <a16:creationId xmlns:a16="http://schemas.microsoft.com/office/drawing/2014/main" id="{91A149A7-F3C7-40FE-BD5C-4C1957DDAE7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Straight Connector 32">
              <a:extLst>
                <a:ext uri="{FF2B5EF4-FFF2-40B4-BE49-F238E27FC236}">
                  <a16:creationId xmlns:a16="http://schemas.microsoft.com/office/drawing/2014/main" id="{689467C8-013A-4B08-81C2-BFF17FC3DC5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Connector 33">
              <a:extLst>
                <a:ext uri="{FF2B5EF4-FFF2-40B4-BE49-F238E27FC236}">
                  <a16:creationId xmlns:a16="http://schemas.microsoft.com/office/drawing/2014/main" id="{4DAF5A43-DFF3-464D-BD1C-13184F5C3F2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Cxn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chemeClr val="tx1">
                  <a:lumMod val="85000"/>
                  <a:lumOff val="15000"/>
                </a:schemeClr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6" name="Rectangle 35">
            <a:extLst>
              <a:ext uri="{FF2B5EF4-FFF2-40B4-BE49-F238E27FC236}">
                <a16:creationId xmlns:a16="http://schemas.microsoft.com/office/drawing/2014/main" id="{A8702010-68BC-443D-88D4-407773D9802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453190" y="457200"/>
            <a:ext cx="11281609" cy="5943603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pic>
        <p:nvPicPr>
          <p:cNvPr id="5" name="Picture 5">
            <a:extLst>
              <a:ext uri="{FF2B5EF4-FFF2-40B4-BE49-F238E27FC236}">
                <a16:creationId xmlns:a16="http://schemas.microsoft.com/office/drawing/2014/main" id="{FB5BCAE2-8291-45F9-ADED-A8A1A61A441F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3458" r="-1" b="11033"/>
          <a:stretch/>
        </p:blipFill>
        <p:spPr>
          <a:xfrm>
            <a:off x="7228702" y="621793"/>
            <a:ext cx="4342547" cy="5614416"/>
          </a:xfrm>
          <a:prstGeom prst="rect">
            <a:avLst/>
          </a:prstGeom>
        </p:spPr>
      </p:pic>
      <p:sp>
        <p:nvSpPr>
          <p:cNvPr id="38" name="Rectangle 37">
            <a:extLst>
              <a:ext uri="{FF2B5EF4-FFF2-40B4-BE49-F238E27FC236}">
                <a16:creationId xmlns:a16="http://schemas.microsoft.com/office/drawing/2014/main" id="{CFFB3FCD-ADAB-4198-B351-2D48D2A624A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16738" y="621793"/>
            <a:ext cx="10954512" cy="5614416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71C4BC0-1CEA-4EDA-AC1E-04D64FFDC24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36849" y="1348844"/>
            <a:ext cx="5716338" cy="3042706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algn="ctr">
              <a:lnSpc>
                <a:spcPct val="83000"/>
              </a:lnSpc>
            </a:pPr>
            <a:r>
              <a:rPr lang="en-US" sz="6000" b="0" kern="1200" cap="all" spc="-100" baseline="0">
                <a:effectLst/>
                <a:latin typeface="+mj-lt"/>
                <a:ea typeface="+mn-ea"/>
                <a:cs typeface="+mn-cs"/>
              </a:rPr>
              <a:t> </a:t>
            </a:r>
            <a:r>
              <a:rPr lang="en-US" sz="6000" cap="all" spc="-100"/>
              <a:t>HAGAR and</a:t>
            </a:r>
            <a:r>
              <a:rPr lang="en-US" sz="6000" b="0" kern="1200" cap="all" spc="-100" baseline="0">
                <a:effectLst/>
                <a:latin typeface="+mj-lt"/>
                <a:ea typeface="+mn-ea"/>
                <a:cs typeface="+mn-cs"/>
              </a:rPr>
              <a:t> </a:t>
            </a:r>
            <a:br>
              <a:rPr lang="en-US" sz="6000" b="0" kern="1200" cap="all" spc="-100" baseline="0">
                <a:effectLst/>
              </a:rPr>
            </a:br>
            <a:r>
              <a:rPr lang="en-US" sz="6000" b="0" kern="1200" cap="all" spc="-100" baseline="0">
                <a:effectLst/>
                <a:latin typeface="+mj-lt"/>
                <a:ea typeface="+mn-ea"/>
                <a:cs typeface="+mn-cs"/>
              </a:rPr>
              <a:t>her son </a:t>
            </a:r>
            <a:r>
              <a:rPr lang="en-US" sz="6000" cap="all" spc="-100"/>
              <a:t>Ishmael</a:t>
            </a:r>
            <a:endParaRPr lang="en-US" sz="6000" b="0" kern="1200" cap="all" spc="-100" baseline="0">
              <a:effectLst/>
              <a:latin typeface="+mj-lt"/>
              <a:ea typeface="+mn-ea"/>
              <a:cs typeface="+mn-cs"/>
            </a:endParaRPr>
          </a:p>
        </p:txBody>
      </p:sp>
      <p:sp>
        <p:nvSpPr>
          <p:cNvPr id="9" name="Content Placeholder 8">
            <a:extLst>
              <a:ext uri="{FF2B5EF4-FFF2-40B4-BE49-F238E27FC236}">
                <a16:creationId xmlns:a16="http://schemas.microsoft.com/office/drawing/2014/main" id="{D221A04E-356C-4299-ABF6-4DCF7A68846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317386" y="4682062"/>
            <a:ext cx="5355264" cy="950253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0" indent="0" algn="ctr">
              <a:spcBef>
                <a:spcPts val="0"/>
              </a:spcBef>
              <a:spcAft>
                <a:spcPts val="600"/>
              </a:spcAft>
              <a:buNone/>
            </a:pPr>
            <a:r>
              <a:rPr lang="en-US" sz="1600" spc="80">
                <a:solidFill>
                  <a:schemeClr val="tx2">
                    <a:lumMod val="75000"/>
                  </a:schemeClr>
                </a:solidFill>
              </a:rPr>
              <a:t>A depiction of Hagar and her son Ishmael in the desert, by </a:t>
            </a:r>
            <a:r>
              <a:rPr lang="en-US" sz="1600" spc="80">
                <a:solidFill>
                  <a:schemeClr val="tx2">
                    <a:lumMod val="75000"/>
                  </a:schemeClr>
                </a:solidFill>
                <a:hlinkClick r:id="rId4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François-Joseph Navez</a:t>
            </a:r>
            <a:r>
              <a:rPr lang="en-US" sz="1600" spc="80">
                <a:solidFill>
                  <a:schemeClr val="tx2">
                    <a:lumMod val="75000"/>
                  </a:schemeClr>
                </a:solidFill>
              </a:rPr>
              <a:t> 1819.</a:t>
            </a:r>
          </a:p>
        </p:txBody>
      </p:sp>
      <p:sp>
        <p:nvSpPr>
          <p:cNvPr id="40" name="Rectangle 39">
            <a:extLst>
              <a:ext uri="{FF2B5EF4-FFF2-40B4-BE49-F238E27FC236}">
                <a16:creationId xmlns:a16="http://schemas.microsoft.com/office/drawing/2014/main" id="{728BB691-7718-4B75-B2DC-DD370B7D05A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34898" y="446824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cxnSp>
        <p:nvCxnSpPr>
          <p:cNvPr id="42" name="Straight Connector 41">
            <a:extLst>
              <a:ext uri="{FF2B5EF4-FFF2-40B4-BE49-F238E27FC236}">
                <a16:creationId xmlns:a16="http://schemas.microsoft.com/office/drawing/2014/main" id="{934E5709-24C6-4EAA-A963-DEB137693C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3149198" y="446823"/>
            <a:ext cx="0" cy="640080"/>
          </a:xfrm>
          <a:prstGeom prst="line">
            <a:avLst/>
          </a:prstGeom>
          <a:solidFill>
            <a:schemeClr val="tx1">
              <a:lumMod val="85000"/>
              <a:lumOff val="15000"/>
            </a:schemeClr>
          </a:solidFill>
          <a:ln>
            <a:solidFill>
              <a:srgbClr val="FFFFFF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4" name="Straight Connector 43">
            <a:extLst>
              <a:ext uri="{FF2B5EF4-FFF2-40B4-BE49-F238E27FC236}">
                <a16:creationId xmlns:a16="http://schemas.microsoft.com/office/drawing/2014/main" id="{4A50C428-FB13-481F-9585-5BCCF34DB1E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4840838" y="446823"/>
            <a:ext cx="0" cy="640080"/>
          </a:xfrm>
          <a:prstGeom prst="line">
            <a:avLst/>
          </a:prstGeom>
          <a:solidFill>
            <a:schemeClr val="tx1">
              <a:lumMod val="85000"/>
              <a:lumOff val="15000"/>
            </a:schemeClr>
          </a:solidFill>
          <a:ln>
            <a:solidFill>
              <a:srgbClr val="FFFFFF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6" name="Straight Connector 45">
            <a:extLst>
              <a:ext uri="{FF2B5EF4-FFF2-40B4-BE49-F238E27FC236}">
                <a16:creationId xmlns:a16="http://schemas.microsoft.com/office/drawing/2014/main" id="{2ABEFF2D-6408-485D-BAD5-EFF000E2564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3149198" y="1092118"/>
            <a:ext cx="1691640" cy="0"/>
          </a:xfrm>
          <a:prstGeom prst="line">
            <a:avLst/>
          </a:prstGeom>
          <a:solidFill>
            <a:schemeClr val="tx1">
              <a:lumMod val="85000"/>
              <a:lumOff val="15000"/>
            </a:schemeClr>
          </a:solidFill>
          <a:ln>
            <a:solidFill>
              <a:srgbClr val="FFFFFF"/>
            </a:solidFill>
            <a:miter lim="800000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774245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1000"/>
                                  </p:stCondLst>
                                  <p:iterate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7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二次稱妻為妹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7315900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7">
            <a:extLst>
              <a:ext uri="{FF2B5EF4-FFF2-40B4-BE49-F238E27FC236}">
                <a16:creationId xmlns:a16="http://schemas.microsoft.com/office/drawing/2014/main" id="{07DA8E10-8D20-4557-A01C-BE57BA68093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6" name="Rectangle 9">
            <a:extLst>
              <a:ext uri="{FF2B5EF4-FFF2-40B4-BE49-F238E27FC236}">
                <a16:creationId xmlns:a16="http://schemas.microsoft.com/office/drawing/2014/main" id="{A12898A6-467D-4DE5-8382-B8C194339C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7" name="Rectangle 11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9" name="Rectangle 13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Rectangle 15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3" name="Rectangle 17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F1EE007-C2B9-40A9-B47B-DB7597CD4710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859333" y="981588"/>
            <a:ext cx="10525876" cy="4985230"/>
          </a:xfrm>
          <a:solidFill>
            <a:schemeClr val="accent1"/>
          </a:solidFill>
        </p:spPr>
        <p:txBody>
          <a:bodyPr vert="horz" lIns="91440" tIns="45720" rIns="91440" bIns="45720" rtlCol="0" anchor="ctr">
            <a:normAutofit/>
          </a:bodyPr>
          <a:lstStyle/>
          <a:p>
            <a:pPr>
              <a:lnSpc>
                <a:spcPct val="90000"/>
              </a:lnSpc>
            </a:pP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[創</a:t>
            </a:r>
            <a:r>
              <a:rPr lang="en-US" altLang="ja-JP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ＭＳ ゴシック"/>
              </a:rPr>
              <a:t>12</a:t>
            </a:r>
            <a:r>
              <a:rPr lang="en-US" altLang="ja-JP" sz="2800">
                <a:solidFill>
                  <a:schemeClr val="tx1">
                    <a:lumMod val="75000"/>
                    <a:lumOff val="25000"/>
                  </a:schemeClr>
                </a:solidFill>
                <a:latin typeface="ＭＳ ゴシック"/>
                <a:ea typeface="ＭＳ ゴシック"/>
              </a:rPr>
              <a:t>]</a:t>
            </a: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後來亞伯蘭又漸漸遷往南地去。那地遭遇饑荒、因饑荒甚大、亞伯蘭就下埃及去、要在那裡暫居</a:t>
            </a:r>
            <a:r>
              <a:rPr 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將近埃及就對他妻子撒萊說、我知道你是容貌俊美的婦人,埃及人看見你必說、這是他的妻子、他們就要殺我、卻叫你存活。求你說、你是我的妹子、使我因你得平安、我的命也因你存活。及至亞伯蘭到了埃及、埃及人看見那婦人極其美貌。那婦人就被帶進法老的宮去。</a:t>
            </a:r>
            <a:endParaRPr lang="en-US" altLang="ja-JP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  <a:buClr>
                <a:srgbClr val="262626"/>
              </a:buClr>
            </a:pPr>
            <a:endParaRPr lang="ja-JP" altLang="en-US" sz="28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r>
              <a:rPr lang="en-US" altLang="ja-JP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[</a:t>
            </a:r>
            <a:r>
              <a:rPr lang="ja-JP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創</a:t>
            </a:r>
            <a:r>
              <a:rPr lang="en-US" altLang="ja-JP" sz="2800">
                <a:solidFill>
                  <a:schemeClr val="tx1">
                    <a:lumMod val="75000"/>
                    <a:lumOff val="25000"/>
                  </a:schemeClr>
                </a:solidFill>
                <a:ea typeface="+mn-lt"/>
              </a:rPr>
              <a:t>20</a:t>
            </a:r>
            <a:r>
              <a:rPr lang="en-US" sz="2800">
                <a:ea typeface="+mn-lt"/>
                <a:cs typeface="+mn-lt"/>
              </a:rPr>
              <a:t>]</a:t>
            </a:r>
            <a:r>
              <a:rPr lang="ja-JP" altLang="en-US" sz="28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亞伯拉罕從那裡向南地遷去、寄居在加低斯和書珥中間的基拉耳。亞伯拉罕稱他的妻撒拉為妹子、基拉耳王亞比米勒差人把撒拉取了去</a:t>
            </a:r>
            <a:r>
              <a:rPr lang="ja-JP" altLang="en-US">
                <a:solidFill>
                  <a:schemeClr val="tx1">
                    <a:lumMod val="75000"/>
                    <a:lumOff val="25000"/>
                  </a:schemeClr>
                </a:solidFill>
                <a:ea typeface="ＭＳ ゴシック"/>
              </a:rPr>
              <a:t>。</a:t>
            </a:r>
            <a:endParaRPr lang="en-US" altLang="ja-JP">
              <a:solidFill>
                <a:schemeClr val="tx1">
                  <a:lumMod val="75000"/>
                  <a:lumOff val="25000"/>
                </a:schemeClr>
              </a:solidFill>
              <a:ea typeface="ＭＳ ゴシック"/>
            </a:endParaRP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92827329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獻兒子以撒爲祭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6772189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rotWithShape="1">
          <a:gsLst>
            <a:gs pos="0">
              <a:schemeClr val="bg2">
                <a:tint val="80000"/>
                <a:shade val="100000"/>
                <a:satMod val="300000"/>
              </a:schemeClr>
            </a:gs>
            <a:gs pos="100000">
              <a:schemeClr val="bg2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>
            <a:extLst>
              <a:ext uri="{FF2B5EF4-FFF2-40B4-BE49-F238E27FC236}">
                <a16:creationId xmlns:a16="http://schemas.microsoft.com/office/drawing/2014/main" id="{07DA8E10-8D20-4557-A01C-BE57BA68093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2"/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12898A6-467D-4DE5-8382-B8C194339C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3E25BDA2-3F4D-4B38-90E7-989465ECDDC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1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lt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F65EEA05-AD42-442F-B6C6-CB9FC289426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1">
                  <a:shade val="45000"/>
                  <a:satMod val="135000"/>
                </a:schemeClr>
                <a:prstClr val="white"/>
              </a:duotone>
            </a:blip>
            <a:srcRect/>
            <a:tile tx="-133350" ty="330200" sx="85000" sy="85000" flip="xy" algn="tl"/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BC96869A-A70D-42F7-876F-605CB1718F2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2108" y="610955"/>
            <a:ext cx="10927784" cy="5636090"/>
          </a:xfrm>
          <a:prstGeom prst="rect">
            <a:avLst/>
          </a:prstGeom>
          <a:solidFill>
            <a:schemeClr val="bg1"/>
          </a:solidFill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8" name="Rectangle 17">
            <a:extLst>
              <a:ext uri="{FF2B5EF4-FFF2-40B4-BE49-F238E27FC236}">
                <a16:creationId xmlns:a16="http://schemas.microsoft.com/office/drawing/2014/main" id="{6CD407CC-EF5C-486F-9A14-7F681F986D1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97052" y="777240"/>
            <a:ext cx="10597896" cy="5303520"/>
          </a:xfrm>
          <a:prstGeom prst="rect">
            <a:avLst/>
          </a:prstGeom>
          <a:solidFill>
            <a:schemeClr val="bg1"/>
          </a:solidFill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FE13A69-5E64-4C12-A672-FBEEE33D99A4}"/>
              </a:ext>
            </a:extLst>
          </p:cNvPr>
          <p:cNvSpPr>
            <a:spLocks noGrp="1"/>
          </p:cNvSpPr>
          <p:nvPr>
            <p:ph idx="4294967295"/>
          </p:nvPr>
        </p:nvSpPr>
        <p:spPr>
          <a:xfrm>
            <a:off x="704350" y="697453"/>
            <a:ext cx="10680858" cy="5450178"/>
          </a:xfrm>
          <a:solidFill>
            <a:schemeClr val="accent1"/>
          </a:solidFill>
        </p:spPr>
        <p:txBody>
          <a:bodyPr vert="horz" lIns="91440" tIns="45720" rIns="91440" bIns="45720" rtlCol="0" anchor="ctr">
            <a:noAutofit/>
          </a:bodyPr>
          <a:lstStyle/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神要試驗亞伯拉罕、</a:t>
            </a:r>
            <a:endParaRPr lang="en-US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神說、你帶著你的兒子、就是你獨生的兒子、你所愛的以撒、往摩利亞地去、在我所要指示你的山上、把他獻為燔祭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亞伯拉罕清早起來、備上驢、帶著兩個僕人和他兒子以撒、也劈好了燔祭的柴、就起身往　神所指示他的地方去了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亞伯拉罕在那裡築壇、把柴擺好、捆綁他的兒子以撒、放在壇的柴上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亞伯拉罕就伸手拿刀、要殺他的兒子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天使說、你不可在這童子身上下手、一點不可害他．現在我知道你是敬畏　神的了、因為你沒有將你的兒子、就是你獨生的兒子、留下不給我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</a:p>
          <a:p>
            <a:pPr>
              <a:lnSpc>
                <a:spcPct val="90000"/>
              </a:lnSpc>
            </a:pP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我便指著自己起誓說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論福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我必賜大福給你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論子孫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我必叫你的子孫多起來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如同天上的星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海邊的沙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你子孫必得著仇敵的城門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。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並且地上萬國都必因你的後裔得福</a:t>
            </a:r>
            <a:r>
              <a:rPr 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、</a:t>
            </a:r>
            <a:r>
              <a:rPr lang="ja-JP" altLang="en-US" sz="2400">
                <a:solidFill>
                  <a:schemeClr val="tx1">
                    <a:lumMod val="75000"/>
                    <a:lumOff val="25000"/>
                  </a:schemeClr>
                </a:solidFill>
                <a:latin typeface="KaiTi"/>
                <a:ea typeface="KaiTi"/>
              </a:rPr>
              <a:t>因為你聽從了我的話</a:t>
            </a:r>
            <a:endParaRPr lang="en-US" sz="2400">
              <a:solidFill>
                <a:schemeClr val="tx1">
                  <a:lumMod val="75000"/>
                  <a:lumOff val="25000"/>
                </a:schemeClr>
              </a:solidFill>
              <a:latin typeface="KaiTi"/>
              <a:ea typeface="KaiTi"/>
            </a:endParaRP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0DD76B5F-5BAA-48C6-9065-9AEF15D30B4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CxnSpPr>
            <a:cxnSpLocks noGrp="1" noRot="1" noChangeAspect="1" noMove="1" noResize="1" noEditPoints="1" noAdjustHandles="1" noChangeArrowheads="1" noChangeShapeType="1"/>
          </p:cNvCxn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CxnSpPr>
        <p:spPr>
          <a:xfrm>
            <a:off x="7205731" y="2057401"/>
            <a:ext cx="0" cy="2743200"/>
          </a:xfrm>
          <a:prstGeom prst="line">
            <a:avLst/>
          </a:prstGeom>
          <a:ln w="15875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0195626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ja-JP" altLang="en-US" b="1">
                <a:latin typeface="KaiTi"/>
                <a:ea typeface="KaiTi"/>
                <a:cs typeface="+mj-lt"/>
              </a:rPr>
              <a:t>亞伯拉罕</a:t>
            </a:r>
            <a:br>
              <a:rPr lang="ja-JP" altLang="en-US" b="1">
                <a:latin typeface="KaiTi"/>
                <a:ea typeface="KaiTi"/>
                <a:cs typeface="+mj-lt"/>
              </a:rPr>
            </a:br>
            <a:r>
              <a:rPr lang="ja-JP" altLang="en-US" b="1">
                <a:latin typeface="KaiTi"/>
                <a:ea typeface="KaiTi"/>
                <a:cs typeface="+mj-lt"/>
              </a:rPr>
              <a:t>與羅得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3977336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67596E-F0D9-4E2F-9C8D-A599C1D8D4B2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243260" y="2091263"/>
            <a:ext cx="9068586" cy="2590800"/>
          </a:xfrm>
        </p:spPr>
        <p:txBody>
          <a:bodyPr/>
          <a:lstStyle/>
          <a:p>
            <a:r>
              <a:rPr lang="ja-JP" altLang="en-US" sz="5400" b="1">
                <a:latin typeface="KaiTi"/>
                <a:ea typeface="KaiTi"/>
                <a:cs typeface="+mj-lt"/>
              </a:rPr>
              <a:t>亞伯拉罕</a:t>
            </a:r>
            <a:br>
              <a:rPr lang="ja-JP" altLang="en-US" sz="5400" b="1">
                <a:latin typeface="KaiTi"/>
                <a:ea typeface="KaiTi"/>
                <a:cs typeface="+mj-lt"/>
              </a:rPr>
            </a:br>
            <a:r>
              <a:rPr lang="ja-JP" sz="5400" b="1">
                <a:latin typeface="KaiTi"/>
                <a:ea typeface="KaiTi"/>
                <a:cs typeface="+mj-lt"/>
              </a:rPr>
              <a:t>奉獻什一</a:t>
            </a:r>
            <a:r>
              <a:rPr lang="ja-JP" altLang="en-US" sz="5400" b="1">
                <a:latin typeface="KaiTi"/>
                <a:ea typeface="KaiTi"/>
                <a:cs typeface="+mj-lt"/>
              </a:rPr>
              <a:t>與</a:t>
            </a:r>
            <a:br>
              <a:rPr lang="ja-JP" altLang="en-US" sz="5400" b="1">
                <a:latin typeface="KaiTi"/>
                <a:ea typeface="KaiTi"/>
                <a:cs typeface="+mj-lt"/>
              </a:rPr>
            </a:br>
            <a:r>
              <a:rPr lang="ja-JP" altLang="en-US" sz="5400" b="1">
                <a:latin typeface="KaiTi"/>
                <a:ea typeface="KaiTi"/>
                <a:cs typeface="+mj-lt"/>
              </a:rPr>
              <a:t>麥基洗德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D81F433-075D-4F61-A5C4-535F8B0D4649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62100" y="4682062"/>
            <a:ext cx="9070848" cy="696036"/>
          </a:xfrm>
        </p:spPr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9230388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BD72AF-21E6-43A7-A503-9A36D7CA97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>
                <a:latin typeface="Calibri"/>
                <a:ea typeface="+mj-lt"/>
                <a:cs typeface="+mj-lt"/>
              </a:rPr>
              <a:t> </a:t>
            </a:r>
            <a:r>
              <a:rPr lang="ja-JP" altLang="en-US">
                <a:latin typeface="Calibri"/>
                <a:ea typeface="KaiTi"/>
                <a:cs typeface="+mj-lt"/>
              </a:rPr>
              <a:t>學習：亞伯拉罕禱告的榜樣</a:t>
            </a:r>
            <a:br>
              <a:rPr lang="ja-JP" altLang="en-US">
                <a:latin typeface="KaiTi"/>
                <a:ea typeface="KaiTi"/>
                <a:cs typeface="+mj-lt"/>
              </a:rPr>
            </a:br>
            <a:r>
              <a:rPr lang="ja-JP" altLang="en-US">
                <a:latin typeface="KaiTi"/>
                <a:ea typeface="KaiTi"/>
                <a:cs typeface="+mj-lt"/>
              </a:rPr>
              <a:t> - 如何與神交通？創世記十六章</a:t>
            </a:r>
            <a:endParaRPr lang="en-US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0B10385-0DD6-4EBE-B105-930B312A80E5}"/>
              </a:ext>
            </a:extLst>
          </p:cNvPr>
          <p:cNvSpPr>
            <a:spLocks noGrp="1"/>
          </p:cNvSpPr>
          <p:nvPr>
            <p:ph idx="1"/>
          </p:nvPr>
        </p:nvSpPr>
        <p:spPr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342900" indent="-342900" algn="just">
              <a:buClr>
                <a:prstClr val="black">
                  <a:lumMod val="85000"/>
                  <a:lumOff val="15000"/>
                </a:prstClr>
              </a:buClr>
            </a:pPr>
            <a:r>
              <a:rPr lang="en-US" sz="2400" b="1">
                <a:latin typeface="KaiTi"/>
                <a:ea typeface="+mn-lt"/>
                <a:cs typeface="+mn-lt"/>
              </a:rPr>
              <a:t>   </a:t>
            </a:r>
            <a:r>
              <a:rPr lang="en-US" altLang="ja-JP" sz="2400" b="1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一、先</a:t>
            </a:r>
            <a:r>
              <a:rPr lang="ja-JP" sz="2400">
                <a:latin typeface="KaiTi"/>
                <a:ea typeface="KaiTi"/>
                <a:cs typeface="+mn-lt"/>
              </a:rPr>
              <a:t>為</a:t>
            </a:r>
            <a:r>
              <a:rPr lang="ja-JP" altLang="en-US" sz="2400">
                <a:latin typeface="KaiTi"/>
                <a:ea typeface="KaiTi"/>
                <a:cs typeface="+mn-lt"/>
              </a:rPr>
              <a:t>神</a:t>
            </a:r>
            <a:r>
              <a:rPr lang="ja-JP" sz="2400">
                <a:latin typeface="KaiTi"/>
                <a:ea typeface="KaiTi"/>
                <a:cs typeface="+mn-lt"/>
              </a:rPr>
              <a:t>築壇，有</a:t>
            </a:r>
            <a:r>
              <a:rPr lang="ja-JP" altLang="en-US" sz="2400">
                <a:latin typeface="KaiTi"/>
                <a:ea typeface="KaiTi"/>
                <a:cs typeface="+mn-lt"/>
              </a:rPr>
              <a:t>固定地點與神親密交通</a:t>
            </a:r>
            <a:r>
              <a:rPr lang="ja-JP" altLang="en-US" sz="2400">
                <a:ea typeface="+mn-lt"/>
                <a:cs typeface="+mn-lt"/>
              </a:rPr>
              <a:t>。</a:t>
            </a:r>
            <a:r>
              <a:rPr lang="en-US" sz="2400">
                <a:latin typeface="KaiTi"/>
                <a:ea typeface="+mn-lt"/>
                <a:cs typeface="+mn-lt"/>
              </a:rPr>
              <a:t>(1-8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二、並與神同行，作神的朋友</a:t>
            </a:r>
            <a:r>
              <a:rPr lang="en-US" sz="2400">
                <a:latin typeface="KaiTi"/>
                <a:ea typeface="+mn-lt"/>
                <a:cs typeface="+mn-lt"/>
              </a:rPr>
              <a:t>(16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三、得著神的啟示，得知祂的心意</a:t>
            </a:r>
            <a:r>
              <a:rPr lang="en-US" sz="2400">
                <a:latin typeface="KaiTi"/>
                <a:ea typeface="+mn-lt"/>
                <a:cs typeface="+mn-lt"/>
              </a:rPr>
              <a:t>(17-21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四、從神的啟示產生代禱的負擔</a:t>
            </a:r>
            <a:r>
              <a:rPr lang="en-US" sz="2400">
                <a:latin typeface="KaiTi"/>
                <a:ea typeface="+mn-lt"/>
                <a:cs typeface="+mn-lt"/>
              </a:rPr>
              <a:t>(22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五、根據與神的交通和同行來認識神，掌握住神作事的法則</a:t>
            </a:r>
            <a:r>
              <a:rPr lang="en-US" sz="2400">
                <a:latin typeface="KaiTi"/>
                <a:ea typeface="+mn-lt"/>
                <a:cs typeface="+mn-lt"/>
              </a:rPr>
              <a:t>(23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六、根據神作事的法則，從神的觀點來為別人代禱</a:t>
            </a:r>
            <a:r>
              <a:rPr lang="en-US" sz="2400">
                <a:latin typeface="KaiTi"/>
                <a:ea typeface="+mn-lt"/>
                <a:cs typeface="+mn-lt"/>
              </a:rPr>
              <a:t>(24-26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七、逐步求問出神所能寬容的界限</a:t>
            </a:r>
            <a:r>
              <a:rPr lang="en-US" sz="2400">
                <a:latin typeface="KaiTi"/>
                <a:ea typeface="+mn-lt"/>
                <a:cs typeface="+mn-lt"/>
              </a:rPr>
              <a:t>(27-32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KaiTi"/>
              <a:ea typeface="KaiTi"/>
            </a:endParaRPr>
          </a:p>
          <a:p>
            <a:pPr algn="just">
              <a:buClr>
                <a:srgbClr val="262626"/>
              </a:buClr>
            </a:pPr>
            <a:r>
              <a:rPr lang="en-US" sz="2400">
                <a:latin typeface="KaiTi"/>
                <a:ea typeface="+mn-lt"/>
                <a:cs typeface="+mn-lt"/>
              </a:rPr>
              <a:t>    </a:t>
            </a:r>
            <a:r>
              <a:rPr lang="en-US" altLang="ja-JP" sz="2400">
                <a:latin typeface="KaiTi"/>
                <a:ea typeface="+mn-lt"/>
                <a:cs typeface="+mn-lt"/>
              </a:rPr>
              <a:t> </a:t>
            </a:r>
            <a:r>
              <a:rPr lang="ja-JP" altLang="en-US" sz="2400">
                <a:latin typeface="KaiTi"/>
                <a:ea typeface="KaiTi"/>
                <a:cs typeface="+mn-lt"/>
              </a:rPr>
              <a:t>八、等神說完了話</a:t>
            </a:r>
            <a:r>
              <a:rPr lang="en-US" sz="2400">
                <a:latin typeface="KaiTi"/>
                <a:ea typeface="+mn-lt"/>
                <a:cs typeface="+mn-lt"/>
              </a:rPr>
              <a:t>(33</a:t>
            </a:r>
            <a:r>
              <a:rPr lang="ja-JP" altLang="en-US" sz="2400">
                <a:latin typeface="KaiTi"/>
                <a:ea typeface="KaiTi"/>
                <a:cs typeface="+mn-lt"/>
              </a:rPr>
              <a:t>節</a:t>
            </a:r>
            <a:r>
              <a:rPr lang="en-US" sz="2400">
                <a:latin typeface="KaiTi"/>
                <a:ea typeface="+mn-lt"/>
                <a:cs typeface="+mn-lt"/>
              </a:rPr>
              <a:t>)</a:t>
            </a:r>
            <a:endParaRPr lang="en-US" sz="2400">
              <a:latin typeface="Garamond" panose="02020404030301010803"/>
            </a:endParaRPr>
          </a:p>
          <a:p>
            <a:pPr>
              <a:buClr>
                <a:srgbClr val="262626"/>
              </a:buClr>
            </a:pP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20165710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673AC9-D5DC-4B7F-8531-C5814CF8E3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677839"/>
          </a:xfrm>
        </p:spPr>
        <p:txBody>
          <a:bodyPr/>
          <a:lstStyle/>
          <a:p>
            <a:r>
              <a:rPr lang="ja-JP" altLang="en-US">
                <a:latin typeface="KaiTi"/>
                <a:ea typeface="KaiTi"/>
              </a:rPr>
              <a:t>學習：亞伯拉罕的失敗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A251FA-84DE-4BAD-A9AF-59B55E5561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6868" y="1702748"/>
            <a:ext cx="11324094" cy="4719749"/>
          </a:xfrm>
          <a:solidFill>
            <a:schemeClr val="accent1"/>
          </a:solidFill>
        </p:spPr>
        <p:txBody>
          <a:bodyPr vert="horz" lIns="91440" tIns="45720" rIns="91440" bIns="45720" rtlCol="0" anchor="t">
            <a:normAutofit fontScale="92500"/>
          </a:bodyPr>
          <a:lstStyle/>
          <a:p>
            <a:pPr marL="0" indent="0"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亞伯拉罕雖然是位信心的偉人，但也是一個常有失敗的人，他的失敗使我們了解上帝願意使用普通軟弱的人。</a:t>
            </a:r>
            <a:endParaRPr lang="en-US" altLang="ja-JP" sz="2400">
              <a:latin typeface="KaiTi"/>
              <a:ea typeface="KaiTi"/>
              <a:cs typeface="+mn-lt"/>
            </a:endParaRPr>
          </a:p>
          <a:p>
            <a:pPr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1.第一次的失敗是因意外的苦難而來。由於飢荒下到埃及暫居，由於懼怕埃及王貪戀他美麗的妻子，他因膽怯而用欺騙來保全自己，幸好有上帝的干預避免了悲劇的發生。</a:t>
            </a:r>
            <a:endParaRPr lang="en-US" altLang="ja-JP" sz="2400">
              <a:latin typeface="Garamond"/>
              <a:ea typeface="KaiTi"/>
              <a:cs typeface="+mn-lt"/>
            </a:endParaRPr>
          </a:p>
          <a:p>
            <a:pPr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2.第二個失敗在於面對上帝的呼召有所保留。上帝清楚告訴他：一、離開家鄉（順從了）。二、離開親族（部份遵從）。三、離開父家（沒有聽從）。顯然，他沒有足夠的勇氣與過去斷絕。</a:t>
            </a:r>
            <a:endParaRPr lang="en-US" altLang="ja-JP" sz="2400">
              <a:latin typeface="KaiTi"/>
              <a:ea typeface="KaiTi"/>
              <a:cs typeface="+mn-lt"/>
            </a:endParaRPr>
          </a:p>
          <a:p>
            <a:pPr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3.第三次的失敗是因為卑怯的心理。他重蹈在埃及失敗的覆轍。再次地，他以虛謊來保全自己，不惜犧牲妻子的名節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r>
              <a:rPr lang="ja-JP" altLang="en-US" sz="2400">
                <a:latin typeface="KaiTi"/>
                <a:ea typeface="KaiTi"/>
                <a:cs typeface="+mn-lt"/>
              </a:rPr>
              <a:t>上帝再次施憐憫，使他化險為夷。</a:t>
            </a:r>
            <a:endParaRPr lang="en-US" altLang="ja-JP" sz="2400">
              <a:latin typeface="KaiTi"/>
              <a:ea typeface="KaiTi"/>
              <a:cs typeface="+mn-lt"/>
            </a:endParaRPr>
          </a:p>
          <a:p>
            <a:pPr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4.最後的失敗，是由於上帝遲未兌現他的應許給他一個兒子，由於撒拉的聳動，他決定自己來處理，收使女夏甲為妾。以人的方法勉強上帝實現祂的應許，造成以後一連串無法彌補的遺憾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endParaRPr lang="en-US">
              <a:latin typeface="KaiTi"/>
              <a:ea typeface="+mn-lt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3727710205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E673AC9-D5DC-4B7F-8531-C5814CF8E3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825690"/>
          </a:xfrm>
        </p:spPr>
        <p:txBody>
          <a:bodyPr/>
          <a:lstStyle/>
          <a:p>
            <a:r>
              <a:rPr lang="ja-JP" altLang="en-US">
                <a:latin typeface="KaiTi"/>
                <a:ea typeface="KaiTi"/>
              </a:rPr>
              <a:t>學習：亞伯拉罕信心的回應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CA251FA-84DE-4BAD-A9AF-59B55E55612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6868" y="1702748"/>
            <a:ext cx="11324094" cy="4719749"/>
          </a:xfrm>
          <a:solidFill>
            <a:schemeClr val="accent1"/>
          </a:solidFill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r>
              <a:rPr lang="en-US" altLang="ja-JP" sz="2800" dirty="0">
                <a:latin typeface="KaiTi"/>
                <a:ea typeface="+mn-lt"/>
                <a:cs typeface="+mn-lt"/>
              </a:rPr>
              <a:t>75嵗時</a:t>
            </a:r>
            <a:r>
              <a:rPr lang="ja-JP" sz="2800">
                <a:latin typeface="KaiTi"/>
                <a:ea typeface="KaiTi"/>
                <a:cs typeface="+mn-lt"/>
              </a:rPr>
              <a:t>上帝與亞伯拉罕立約，上帝給了亞伯拉罕二個主要的應許：</a:t>
            </a:r>
            <a:endParaRPr lang="ja-JP" altLang="en-US" sz="2800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ja-JP" altLang="en-US" sz="2800">
                <a:latin typeface="KaiTi"/>
                <a:ea typeface="KaiTi"/>
                <a:cs typeface="+mn-lt"/>
              </a:rPr>
              <a:t>土</a:t>
            </a:r>
            <a:r>
              <a:rPr lang="ja-JP" sz="2800">
                <a:latin typeface="KaiTi"/>
                <a:ea typeface="KaiTi"/>
                <a:cs typeface="+mn-lt"/>
              </a:rPr>
              <a:t>地和後裔。</a:t>
            </a:r>
            <a:endParaRPr lang="ja-JP" altLang="en-US" sz="2800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ja-JP" sz="2800">
                <a:latin typeface="KaiTi"/>
                <a:ea typeface="KaiTi"/>
                <a:cs typeface="+mn-lt"/>
              </a:rPr>
              <a:t>當上帝重覆的告訴亞伯拉罕這些應許時，他不但當時未得立足之地；看著年邁的妻子和自己，他要如何相信那天上的星、海邊的沙的應許呢？</a:t>
            </a:r>
            <a:endParaRPr lang="ja-JP" altLang="en-US" sz="2800">
              <a:latin typeface="KaiTi"/>
              <a:ea typeface="KaiTi"/>
              <a:cs typeface="+mn-lt"/>
            </a:endParaRPr>
          </a:p>
          <a:p>
            <a:pPr marL="0" indent="0">
              <a:buClr>
                <a:srgbClr val="262626"/>
              </a:buClr>
              <a:buNone/>
            </a:pPr>
            <a:r>
              <a:rPr lang="ja-JP" sz="2800">
                <a:latin typeface="KaiTi"/>
                <a:ea typeface="KaiTi"/>
                <a:cs typeface="+mn-lt"/>
              </a:rPr>
              <a:t>亞伯拉罕對上帝的應許有了信心的回應</a:t>
            </a:r>
            <a:r>
              <a:rPr lang="ja-JP" altLang="en-US" sz="2800">
                <a:latin typeface="KaiTi"/>
                <a:ea typeface="KaiTi"/>
                <a:cs typeface="+mn-lt"/>
              </a:rPr>
              <a:t>（</a:t>
            </a:r>
            <a:r>
              <a:rPr lang="ja-JP" sz="2800">
                <a:latin typeface="KaiTi"/>
                <a:ea typeface="KaiTi"/>
                <a:cs typeface="+mn-lt"/>
              </a:rPr>
              <a:t>創十五6）</a:t>
            </a:r>
            <a:r>
              <a:rPr lang="ja-JP" altLang="en-US" sz="2800">
                <a:latin typeface="KaiTi"/>
                <a:ea typeface="KaiTi"/>
                <a:cs typeface="+mn-lt"/>
              </a:rPr>
              <a:t>，</a:t>
            </a:r>
            <a:r>
              <a:rPr lang="ja-JP" sz="2800">
                <a:latin typeface="KaiTi"/>
                <a:ea typeface="KaiTi"/>
                <a:cs typeface="+mn-lt"/>
              </a:rPr>
              <a:t>這是聖經第一次提到「信」這個字。羅馬書四章18節說到，亞伯拉罕「在無可指望的時候，因信仍有指望。」上帝的應許藉著信心產生盼望，而盼望使亞伯拉罕相信，上帝能將不可能的事成為可能。</a:t>
            </a:r>
          </a:p>
          <a:p>
            <a:pPr marL="0" indent="0">
              <a:buNone/>
            </a:pPr>
            <a:endParaRPr lang="ja-JP" altLang="en-US" sz="2400">
              <a:ea typeface="+mn-lt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623789782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AB0B657-7A3B-45A7-8B99-54D35FD6C7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>
                <a:latin typeface="KaiTi"/>
                <a:ea typeface="KaiTi"/>
                <a:cs typeface="+mj-lt"/>
              </a:rPr>
              <a:t>思考與應用：信心順服與等待</a:t>
            </a:r>
            <a:endParaRPr lang="en-US">
              <a:latin typeface="KaiTi"/>
              <a:ea typeface="KaiTi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37F4FEB-CBF1-440B-A9D5-825883008239}"/>
              </a:ext>
            </a:extLst>
          </p:cNvPr>
          <p:cNvSpPr>
            <a:spLocks noGrp="1"/>
          </p:cNvSpPr>
          <p:nvPr>
            <p:ph idx="1"/>
          </p:nvPr>
        </p:nvSpPr>
        <p:spPr>
          <a:solidFill>
            <a:schemeClr val="accent1"/>
          </a:solidFill>
        </p:spPr>
        <p:txBody>
          <a:bodyPr vert="horz" lIns="91440" tIns="45720" rIns="91440" bIns="45720" rtlCol="0" anchor="t">
            <a:normAutofit fontScale="85000" lnSpcReduction="10000"/>
          </a:bodyPr>
          <a:lstStyle/>
          <a:p>
            <a:pPr marL="0" indent="0">
              <a:buNone/>
            </a:pPr>
            <a:endParaRPr lang="en-US" b="1">
              <a:ea typeface="+mn-lt"/>
              <a:cs typeface="+mn-lt"/>
            </a:endParaRPr>
          </a:p>
          <a:p>
            <a:pPr marL="0" indent="0">
              <a:buClr>
                <a:srgbClr val="262626"/>
              </a:buClr>
              <a:buNone/>
            </a:pPr>
            <a:r>
              <a:rPr lang="en-US" sz="2800">
                <a:latin typeface="KaiTi"/>
                <a:ea typeface="+mn-lt"/>
                <a:cs typeface="+mn-lt"/>
              </a:rPr>
              <a:t>1.</a:t>
            </a:r>
            <a:r>
              <a:rPr lang="ja-JP" altLang="en-US" sz="2800">
                <a:latin typeface="KaiTi"/>
                <a:ea typeface="KaiTi"/>
                <a:cs typeface="+mn-lt"/>
              </a:rPr>
              <a:t>起初撒拉對上帝的應許沒有信心。</a:t>
            </a:r>
            <a:endParaRPr lang="en-US" altLang="ja-JP" sz="2800" b="1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ja-JP" altLang="en-US" sz="2800">
                <a:latin typeface="KaiTi"/>
                <a:ea typeface="KaiTi"/>
                <a:cs typeface="+mn-lt"/>
              </a:rPr>
              <a:t>2.不求問上帝，試圖用自己的方法來解決問題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  <a:br>
              <a:rPr lang="en-US" sz="2800">
                <a:latin typeface="KaiTi"/>
                <a:ea typeface="+mn-lt"/>
                <a:cs typeface="+mn-lt"/>
              </a:rPr>
            </a:br>
            <a:r>
              <a:rPr lang="en-US" sz="2800">
                <a:latin typeface="KaiTi"/>
                <a:ea typeface="+mn-lt"/>
                <a:cs typeface="+mn-lt"/>
              </a:rPr>
              <a:t>3.</a:t>
            </a:r>
            <a:r>
              <a:rPr lang="ja-JP" altLang="en-US" sz="2800">
                <a:latin typeface="KaiTi"/>
                <a:ea typeface="KaiTi"/>
                <a:cs typeface="+mn-lt"/>
              </a:rPr>
              <a:t>發生問題之後，又以責備他人，來掩飾自己的過失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  <a:br>
              <a:rPr lang="en-US" sz="2800">
                <a:latin typeface="KaiTi"/>
                <a:ea typeface="+mn-lt"/>
                <a:cs typeface="+mn-lt"/>
              </a:rPr>
            </a:br>
            <a:r>
              <a:rPr lang="en-US" sz="2800">
                <a:latin typeface="KaiTi"/>
                <a:ea typeface="+mn-lt"/>
                <a:cs typeface="+mn-lt"/>
              </a:rPr>
              <a:t>4.</a:t>
            </a:r>
            <a:r>
              <a:rPr lang="ja-JP" altLang="en-US" sz="2800">
                <a:latin typeface="KaiTi"/>
                <a:ea typeface="KaiTi"/>
                <a:cs typeface="+mn-lt"/>
              </a:rPr>
              <a:t>即使在人的失敗裡，上帝仍以信實來回應。</a:t>
            </a:r>
            <a:endParaRPr lang="en-US" sz="2800" b="1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en-US" sz="2800">
                <a:latin typeface="KaiTi"/>
                <a:ea typeface="+mn-lt"/>
                <a:cs typeface="+mn-lt"/>
              </a:rPr>
              <a:t>5.</a:t>
            </a:r>
            <a:r>
              <a:rPr lang="ja-JP" altLang="en-US" sz="2800">
                <a:latin typeface="KaiTi"/>
                <a:ea typeface="KaiTi"/>
                <a:cs typeface="+mn-lt"/>
              </a:rPr>
              <a:t>撒拉雖然有所軟弱</a:t>
            </a:r>
            <a:r>
              <a:rPr lang="en-US" sz="2800">
                <a:latin typeface="KaiTi"/>
                <a:ea typeface="+mn-lt"/>
                <a:cs typeface="+mn-lt"/>
              </a:rPr>
              <a:t>，</a:t>
            </a:r>
            <a:r>
              <a:rPr lang="ja-JP" altLang="en-US" sz="2800">
                <a:latin typeface="KaiTi"/>
                <a:ea typeface="KaiTi"/>
                <a:cs typeface="+mn-lt"/>
              </a:rPr>
              <a:t>上帝的恩典仍然大過一切</a:t>
            </a:r>
            <a:r>
              <a:rPr lang="en-US" sz="2800">
                <a:latin typeface="KaiTi"/>
                <a:ea typeface="+mn-lt"/>
                <a:cs typeface="+mn-lt"/>
              </a:rPr>
              <a:t>，</a:t>
            </a:r>
            <a:r>
              <a:rPr lang="ja-JP" altLang="en-US" sz="2800">
                <a:latin typeface="KaiTi"/>
                <a:ea typeface="KaiTi"/>
                <a:cs typeface="+mn-lt"/>
              </a:rPr>
              <a:t>祂實踐祂的應許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  <a:endParaRPr lang="ja-JP" altLang="en-US" sz="2800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ja-JP" altLang="en-US" sz="2800">
                <a:latin typeface="KaiTi"/>
                <a:ea typeface="KaiTi"/>
                <a:cs typeface="+mn-lt"/>
              </a:rPr>
              <a:t>6.撒拉對自己的身體沒有自信</a:t>
            </a:r>
            <a:r>
              <a:rPr lang="en-US" sz="2800">
                <a:latin typeface="KaiTi"/>
                <a:ea typeface="+mn-lt"/>
                <a:cs typeface="+mn-lt"/>
              </a:rPr>
              <a:t>，</a:t>
            </a:r>
            <a:r>
              <a:rPr lang="ja-JP" altLang="en-US" sz="2800">
                <a:latin typeface="KaiTi"/>
                <a:ea typeface="KaiTi"/>
                <a:cs typeface="+mn-lt"/>
              </a:rPr>
              <a:t>但對上帝的應許仍然相信</a:t>
            </a:r>
            <a:r>
              <a:rPr lang="en-US" sz="2800">
                <a:latin typeface="KaiTi"/>
                <a:ea typeface="+mn-lt"/>
                <a:cs typeface="+mn-lt"/>
              </a:rPr>
              <a:t>（</a:t>
            </a:r>
            <a:r>
              <a:rPr lang="ja-JP" altLang="en-US" sz="2800">
                <a:latin typeface="KaiTi"/>
                <a:ea typeface="KaiTi"/>
                <a:cs typeface="+mn-lt"/>
              </a:rPr>
              <a:t>希十一</a:t>
            </a:r>
            <a:r>
              <a:rPr lang="en-US" sz="2800">
                <a:latin typeface="KaiTi"/>
                <a:ea typeface="+mn-lt"/>
                <a:cs typeface="+mn-lt"/>
              </a:rPr>
              <a:t>11）</a:t>
            </a:r>
            <a:endParaRPr lang="ja-JP" altLang="en-US" sz="2800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en-US" sz="2800">
                <a:latin typeface="KaiTi"/>
                <a:ea typeface="+mn-lt"/>
                <a:cs typeface="+mn-lt"/>
              </a:rPr>
              <a:t>7.</a:t>
            </a:r>
            <a:r>
              <a:rPr lang="ja-JP" altLang="en-US" sz="2800">
                <a:latin typeface="KaiTi"/>
                <a:ea typeface="KaiTi"/>
                <a:cs typeface="+mn-lt"/>
              </a:rPr>
              <a:t>上帝的能力超乎自然</a:t>
            </a:r>
            <a:r>
              <a:rPr lang="en-US" sz="2800">
                <a:latin typeface="KaiTi"/>
                <a:ea typeface="+mn-lt"/>
                <a:cs typeface="+mn-lt"/>
              </a:rPr>
              <a:t>，</a:t>
            </a:r>
            <a:r>
              <a:rPr lang="ja-JP" altLang="en-US" sz="2800">
                <a:latin typeface="KaiTi"/>
                <a:ea typeface="KaiTi"/>
                <a:cs typeface="+mn-lt"/>
              </a:rPr>
              <a:t>祂能使不可能的事成為可能。</a:t>
            </a:r>
            <a:endParaRPr lang="en-US" altLang="ja-JP" sz="2800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en-US" sz="2800">
                <a:latin typeface="KaiTi"/>
                <a:ea typeface="+mn-lt"/>
                <a:cs typeface="+mn-lt"/>
              </a:rPr>
              <a:t>8.</a:t>
            </a:r>
            <a:r>
              <a:rPr lang="ja-JP" altLang="en-US" sz="2800">
                <a:latin typeface="KaiTi"/>
                <a:ea typeface="KaiTi"/>
                <a:cs typeface="+mn-lt"/>
              </a:rPr>
              <a:t>信心和順服以外的功課是要學習等候</a:t>
            </a:r>
            <a:r>
              <a:rPr lang="en-US" sz="2800">
                <a:latin typeface="KaiTi"/>
                <a:ea typeface="+mn-lt"/>
                <a:cs typeface="+mn-lt"/>
              </a:rPr>
              <a:t>。</a:t>
            </a:r>
            <a:br>
              <a:rPr lang="en-US">
                <a:ea typeface="+mn-lt"/>
                <a:cs typeface="+mn-lt"/>
              </a:rPr>
            </a:br>
            <a:endParaRPr lang="en-US" altLang="ja-JP">
              <a:ea typeface="+mn-lt"/>
              <a:cs typeface="+mn-lt"/>
            </a:endParaRPr>
          </a:p>
        </p:txBody>
      </p:sp>
    </p:spTree>
    <p:extLst>
      <p:ext uri="{BB962C8B-B14F-4D97-AF65-F5344CB8AC3E}">
        <p14:creationId xmlns:p14="http://schemas.microsoft.com/office/powerpoint/2010/main" val="1737732850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4241BA-32BB-483A-8350-DDA71FCA9E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449251"/>
            <a:ext cx="10058400" cy="1178257"/>
          </a:xfrm>
        </p:spPr>
        <p:txBody>
          <a:bodyPr/>
          <a:lstStyle/>
          <a:p>
            <a:r>
              <a:rPr lang="ja-JP" altLang="en-US">
                <a:latin typeface="KaiTi"/>
                <a:ea typeface="KaiTi"/>
              </a:rPr>
              <a:t>思考與應用：信心順服與等待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47BEC2-FB69-49FD-9722-0A7485700E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4360" y="1704868"/>
            <a:ext cx="11298263" cy="4704714"/>
          </a:xfrm>
          <a:solidFill>
            <a:schemeClr val="accent1"/>
          </a:solidFill>
        </p:spPr>
        <p:txBody>
          <a:bodyPr vert="horz" lIns="91440" tIns="45720" rIns="91440" bIns="45720" rtlCol="0" anchor="t">
            <a:noAutofit/>
          </a:bodyPr>
          <a:lstStyle/>
          <a:p>
            <a:pPr marL="0" indent="0"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不管我們期待的是什麽事，等待的心情總是不容易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r>
              <a:rPr lang="ja-JP" altLang="en-US" sz="2400">
                <a:latin typeface="KaiTi"/>
                <a:ea typeface="KaiTi"/>
                <a:cs typeface="+mn-lt"/>
              </a:rPr>
              <a:t>經過長期等待後，我們時常會犯一個錯誤：企圖幫上帝一點忙，讓祂趕快採取行動。撒拉就是這樣。</a:t>
            </a:r>
            <a:endParaRPr lang="en-US" altLang="ja-JP">
              <a:latin typeface="KaiTi"/>
              <a:ea typeface="KaiTi"/>
            </a:endParaRPr>
          </a:p>
          <a:p>
            <a:pPr marL="0" indent="0"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她已經到了不能生育的年紀，因此她認為上帝可能還有其他的方式。她以為只要亞伯拉罕從另一個女人得一兒子就可以了。這個計劃看來也沒有什麼害處。然而最後撒拉非常後悔，因爲自己走在上帝的時間表的前頭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endParaRPr lang="en-US" altLang="ja-JP">
              <a:latin typeface="KaiTi"/>
              <a:ea typeface="+mn-lt"/>
              <a:cs typeface="+mn-lt"/>
            </a:endParaRPr>
          </a:p>
          <a:p>
            <a:pPr marL="0" indent="0"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當我們在等候時，另一個容易犯的錯誤：就是以為那應許可能永遠不會實現了。撒拉等候了九十年，當上帝告訴她，要賜給她一個兒子，她居然笑了出來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r>
              <a:rPr lang="ja-JP" altLang="en-US" sz="2400">
                <a:latin typeface="KaiTi"/>
                <a:ea typeface="KaiTi"/>
                <a:cs typeface="+mn-lt"/>
              </a:rPr>
              <a:t>然而上帝是信實的，祂的應許絕不落空。到了上帝所說的日期，撒拉就給亞伯拉罕生了一個兒子。</a:t>
            </a:r>
            <a:endParaRPr lang="en-US" altLang="ja-JP">
              <a:latin typeface="KaiTi"/>
              <a:ea typeface="KaiTi"/>
              <a:cs typeface="+mn-lt"/>
            </a:endParaRPr>
          </a:p>
          <a:p>
            <a:pPr marL="0" indent="0">
              <a:buNone/>
            </a:pPr>
            <a:r>
              <a:rPr lang="ja-JP" altLang="en-US" sz="2400">
                <a:latin typeface="KaiTi"/>
                <a:ea typeface="KaiTi"/>
                <a:cs typeface="+mn-lt"/>
              </a:rPr>
              <a:t>真正的信心和順服，常常表現在等候的工夫上</a:t>
            </a:r>
            <a:r>
              <a:rPr lang="en-US" sz="2400">
                <a:latin typeface="KaiTi"/>
                <a:ea typeface="+mn-lt"/>
                <a:cs typeface="+mn-lt"/>
              </a:rPr>
              <a:t>。</a:t>
            </a:r>
            <a:r>
              <a:rPr lang="ja-JP" altLang="en-US" sz="2400">
                <a:latin typeface="KaiTi"/>
                <a:ea typeface="KaiTi"/>
                <a:cs typeface="+mn-lt"/>
              </a:rPr>
              <a:t>現在在你的生命中，有什麼正在等候的事</a:t>
            </a:r>
            <a:r>
              <a:rPr lang="en-US" sz="2400">
                <a:latin typeface="KaiTi"/>
                <a:ea typeface="+mn-lt"/>
                <a:cs typeface="+mn-lt"/>
              </a:rPr>
              <a:t>﹖</a:t>
            </a:r>
            <a:r>
              <a:rPr lang="ja-JP" altLang="en-US" sz="2400">
                <a:latin typeface="KaiTi"/>
                <a:ea typeface="KaiTi"/>
                <a:cs typeface="+mn-lt"/>
              </a:rPr>
              <a:t>這是否上帝計劃中的一部份</a:t>
            </a:r>
            <a:r>
              <a:rPr lang="en-US" sz="2400">
                <a:latin typeface="KaiTi"/>
                <a:ea typeface="+mn-lt"/>
                <a:cs typeface="+mn-lt"/>
              </a:rPr>
              <a:t>﹖</a:t>
            </a:r>
            <a:r>
              <a:rPr lang="ja-JP" altLang="en-US" sz="2400">
                <a:latin typeface="KaiTi"/>
                <a:ea typeface="KaiTi"/>
                <a:cs typeface="+mn-lt"/>
              </a:rPr>
              <a:t>別忘了聖經已指引你，要學習等候。</a:t>
            </a:r>
            <a:endParaRPr lang="en-US" sz="2400">
              <a:latin typeface="KaiTi"/>
              <a:ea typeface="KaiTi"/>
            </a:endParaRPr>
          </a:p>
        </p:txBody>
      </p:sp>
    </p:spTree>
    <p:extLst>
      <p:ext uri="{BB962C8B-B14F-4D97-AF65-F5344CB8AC3E}">
        <p14:creationId xmlns:p14="http://schemas.microsoft.com/office/powerpoint/2010/main" val="3600493859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66DA169-18A0-1449-823D-53CBC67A28D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1129146"/>
          </a:xfrm>
        </p:spPr>
        <p:txBody>
          <a:bodyPr/>
          <a:lstStyle/>
          <a:p>
            <a:r>
              <a:rPr lang="en-US">
                <a:ea typeface="+mj-lt"/>
                <a:cs typeface="+mj-lt"/>
              </a:rPr>
              <a:t> </a:t>
            </a:r>
            <a:r>
              <a:rPr lang="en-US" err="1">
                <a:latin typeface="KaiTi"/>
                <a:ea typeface="+mj-lt"/>
                <a:cs typeface="+mj-lt"/>
              </a:rPr>
              <a:t>討論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3AB4968-07FD-AA42-9B13-2599C4365F8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4891" y="2103120"/>
            <a:ext cx="11282218" cy="4255150"/>
          </a:xfrm>
          <a:solidFill>
            <a:schemeClr val="accent1"/>
          </a:solidFill>
        </p:spPr>
        <p:txBody>
          <a:bodyPr vert="horz" lIns="91440" tIns="45720" rIns="91440" bIns="45720" rtlCol="0" anchor="t">
            <a:normAutofit/>
          </a:bodyPr>
          <a:lstStyle/>
          <a:p>
            <a:pPr marL="0" indent="0">
              <a:buNone/>
            </a:pPr>
            <a:r>
              <a:rPr lang="zh-TW" altLang="en-US" sz="2800">
                <a:latin typeface="KaiTi"/>
                <a:ea typeface="KaiTi"/>
              </a:rPr>
              <a:t>（A） 從亞伯拉罕和撒拉身上，你學習到什麼功課？</a:t>
            </a:r>
            <a:endParaRPr lang="en-US" altLang="zh-TW" sz="2800">
              <a:latin typeface="KaiTi"/>
              <a:ea typeface="KaiTi"/>
            </a:endParaRPr>
          </a:p>
          <a:p>
            <a:pPr marL="0" indent="0">
              <a:buClr>
                <a:srgbClr val="262626"/>
              </a:buClr>
              <a:buNone/>
            </a:pPr>
            <a:r>
              <a:rPr lang="zh-TW" altLang="en-US" sz="2800">
                <a:latin typeface="KaiTi"/>
                <a:ea typeface="KaiTi"/>
              </a:rPr>
              <a:t>（B） 聖經裏提到亞伯拉罕與撒拉的【笑】這和他們的信心有関嗎？</a:t>
            </a:r>
            <a:endParaRPr lang="en-US" sz="28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en-US" altLang="ja-JP" sz="2400">
                <a:latin typeface="KaiTi"/>
                <a:ea typeface="+mn-lt"/>
              </a:rPr>
              <a:t>(</a:t>
            </a:r>
            <a:r>
              <a:rPr lang="ja-JP" sz="2400">
                <a:latin typeface="KaiTi"/>
                <a:ea typeface="KaiTi"/>
              </a:rPr>
              <a:t>創</a:t>
            </a:r>
            <a:r>
              <a:rPr lang="en-US" altLang="ja-JP" sz="2400">
                <a:latin typeface="KaiTi"/>
                <a:ea typeface="+mn-lt"/>
              </a:rPr>
              <a:t>17:17)</a:t>
            </a:r>
            <a:r>
              <a:rPr lang="ja-JP" altLang="en-US" sz="2400">
                <a:latin typeface="KaiTi"/>
                <a:ea typeface="KaiTi"/>
              </a:rPr>
              <a:t>亞伯拉罕就俯伏在地</a:t>
            </a:r>
            <a:r>
              <a:rPr lang="ja-JP" altLang="en-US" sz="2400" u="sng">
                <a:latin typeface="KaiTi"/>
                <a:ea typeface="KaiTi"/>
              </a:rPr>
              <a:t>喜笑</a:t>
            </a:r>
            <a:r>
              <a:rPr lang="ja-JP" altLang="en-US" sz="2400">
                <a:latin typeface="KaiTi"/>
                <a:ea typeface="KaiTi"/>
              </a:rPr>
              <a:t>、心裡說、一百歲的人、還能得孩子麼．撒拉已經九十歲了、還能生養麼。</a:t>
            </a:r>
            <a:endParaRPr lang="en-US" sz="2400">
              <a:latin typeface="KaiTi"/>
              <a:ea typeface="+mn-lt"/>
            </a:endParaRPr>
          </a:p>
          <a:p>
            <a:pPr>
              <a:buClr>
                <a:srgbClr val="262626"/>
              </a:buClr>
            </a:pPr>
            <a:r>
              <a:rPr lang="en-US" altLang="ja-JP" sz="2400">
                <a:latin typeface="KaiTi"/>
                <a:ea typeface="+mn-lt"/>
              </a:rPr>
              <a:t>(</a:t>
            </a:r>
            <a:r>
              <a:rPr lang="ja-JP" sz="2400">
                <a:latin typeface="KaiTi"/>
                <a:ea typeface="KaiTi"/>
              </a:rPr>
              <a:t>創</a:t>
            </a:r>
            <a:r>
              <a:rPr lang="en-US" altLang="ja-JP" sz="2400">
                <a:latin typeface="KaiTi"/>
                <a:ea typeface="+mn-lt"/>
              </a:rPr>
              <a:t>18:12)</a:t>
            </a:r>
            <a:r>
              <a:rPr lang="ja-JP" altLang="en-US" sz="2400">
                <a:latin typeface="KaiTi"/>
                <a:ea typeface="KaiTi"/>
              </a:rPr>
              <a:t>撒拉心裡</a:t>
            </a:r>
            <a:r>
              <a:rPr lang="ja-JP" altLang="en-US" sz="2400" u="sng">
                <a:latin typeface="KaiTi"/>
                <a:ea typeface="KaiTi"/>
              </a:rPr>
              <a:t>暗笑</a:t>
            </a:r>
            <a:r>
              <a:rPr lang="en-US" sz="2400">
                <a:latin typeface="KaiTi"/>
                <a:ea typeface="+mn-lt"/>
              </a:rPr>
              <a:t>、</a:t>
            </a:r>
            <a:r>
              <a:rPr lang="ja-JP" altLang="en-US" sz="2400">
                <a:latin typeface="KaiTi"/>
                <a:ea typeface="KaiTi"/>
              </a:rPr>
              <a:t>說</a:t>
            </a:r>
            <a:r>
              <a:rPr lang="en-US" sz="2400">
                <a:latin typeface="KaiTi"/>
                <a:ea typeface="+mn-lt"/>
              </a:rPr>
              <a:t>、</a:t>
            </a:r>
            <a:r>
              <a:rPr lang="ja-JP" altLang="en-US" sz="2400">
                <a:latin typeface="KaiTi"/>
                <a:ea typeface="KaiTi"/>
              </a:rPr>
              <a:t>我既已衰敗</a:t>
            </a:r>
            <a:r>
              <a:rPr lang="en-US" sz="2400">
                <a:latin typeface="KaiTi"/>
                <a:ea typeface="+mn-lt"/>
              </a:rPr>
              <a:t>、</a:t>
            </a:r>
            <a:r>
              <a:rPr lang="ja-JP" altLang="en-US" sz="2400">
                <a:latin typeface="KaiTi"/>
                <a:ea typeface="KaiTi"/>
              </a:rPr>
              <a:t>我主也老邁</a:t>
            </a:r>
            <a:r>
              <a:rPr lang="en-US" sz="2400">
                <a:latin typeface="KaiTi"/>
                <a:ea typeface="+mn-lt"/>
              </a:rPr>
              <a:t>、</a:t>
            </a:r>
            <a:r>
              <a:rPr lang="ja-JP" altLang="en-US" sz="2400">
                <a:latin typeface="KaiTi"/>
                <a:ea typeface="KaiTi"/>
              </a:rPr>
              <a:t>豈能有這喜事呢。</a:t>
            </a:r>
            <a:endParaRPr lang="en-US" altLang="ja-JP" sz="2400">
              <a:latin typeface="KaiTi"/>
              <a:ea typeface="KaiTi"/>
            </a:endParaRPr>
          </a:p>
          <a:p>
            <a:pPr>
              <a:buClr>
                <a:srgbClr val="262626"/>
              </a:buClr>
            </a:pPr>
            <a:r>
              <a:rPr lang="en-US" altLang="ja-JP" sz="2400">
                <a:latin typeface="KaiTi"/>
                <a:ea typeface="+mn-lt"/>
              </a:rPr>
              <a:t>(</a:t>
            </a:r>
            <a:r>
              <a:rPr lang="ja-JP" sz="2400">
                <a:latin typeface="KaiTi"/>
                <a:ea typeface="KaiTi"/>
              </a:rPr>
              <a:t>創</a:t>
            </a:r>
            <a:r>
              <a:rPr lang="en-US" altLang="ja-JP" sz="2400">
                <a:latin typeface="KaiTi"/>
                <a:ea typeface="+mn-lt"/>
              </a:rPr>
              <a:t>21:6)</a:t>
            </a:r>
            <a:r>
              <a:rPr lang="en-US" altLang="ja-JP" sz="2400">
                <a:latin typeface="KaiTi"/>
                <a:ea typeface="KaiTi"/>
              </a:rPr>
              <a:t> </a:t>
            </a:r>
            <a:r>
              <a:rPr lang="ja-JP" altLang="en-US" sz="2400">
                <a:latin typeface="KaiTi"/>
                <a:ea typeface="KaiTi"/>
              </a:rPr>
              <a:t>撒拉說</a:t>
            </a:r>
            <a:r>
              <a:rPr lang="en-US" sz="2400">
                <a:latin typeface="KaiTi"/>
                <a:ea typeface="+mn-lt"/>
              </a:rPr>
              <a:t>、</a:t>
            </a:r>
            <a:r>
              <a:rPr lang="ja-JP" altLang="en-US" sz="2400">
                <a:latin typeface="KaiTi"/>
                <a:ea typeface="KaiTi"/>
              </a:rPr>
              <a:t>神使我</a:t>
            </a:r>
            <a:r>
              <a:rPr lang="ja-JP" altLang="en-US" sz="2400" u="sng">
                <a:latin typeface="KaiTi"/>
                <a:ea typeface="KaiTi"/>
              </a:rPr>
              <a:t>喜笑</a:t>
            </a:r>
            <a:r>
              <a:rPr lang="en-US" sz="2400">
                <a:latin typeface="KaiTi"/>
                <a:ea typeface="+mn-lt"/>
              </a:rPr>
              <a:t>、</a:t>
            </a:r>
            <a:r>
              <a:rPr lang="ja-JP" altLang="en-US" sz="2400">
                <a:latin typeface="KaiTi"/>
                <a:ea typeface="KaiTi"/>
              </a:rPr>
              <a:t>凡聽見的必與我一同喜笑。</a:t>
            </a:r>
            <a:endParaRPr lang="en-US" altLang="ja-JP" sz="2400">
              <a:latin typeface="KaiTi"/>
              <a:ea typeface="KaiTi"/>
            </a:endParaRPr>
          </a:p>
        </p:txBody>
      </p:sp>
    </p:spTree>
    <p:extLst>
      <p:ext uri="{BB962C8B-B14F-4D97-AF65-F5344CB8AC3E}">
        <p14:creationId xmlns:p14="http://schemas.microsoft.com/office/powerpoint/2010/main" val="4224679178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Savon">
  <a:themeElements>
    <a:clrScheme name="Savon">
      <a:dk1>
        <a:sysClr val="windowText" lastClr="000000"/>
      </a:dk1>
      <a:lt1>
        <a:sysClr val="window" lastClr="FFFFFF"/>
      </a:lt1>
      <a:dk2>
        <a:srgbClr val="736059"/>
      </a:dk2>
      <a:lt2>
        <a:srgbClr val="E7E0C7"/>
      </a:lt2>
      <a:accent1>
        <a:srgbClr val="92B0C8"/>
      </a:accent1>
      <a:accent2>
        <a:srgbClr val="E37C3D"/>
      </a:accent2>
      <a:accent3>
        <a:srgbClr val="A5AB81"/>
      </a:accent3>
      <a:accent4>
        <a:srgbClr val="E9B635"/>
      </a:accent4>
      <a:accent5>
        <a:srgbClr val="7BA79D"/>
      </a:accent5>
      <a:accent6>
        <a:srgbClr val="968C8C"/>
      </a:accent6>
      <a:hlink>
        <a:srgbClr val="F7A115"/>
      </a:hlink>
      <a:folHlink>
        <a:srgbClr val="969696"/>
      </a:folHlink>
    </a:clrScheme>
    <a:fontScheme name="Savon">
      <a:majorFont>
        <a:latin typeface="Garamond" panose="02020404030301010803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aramond" panose="02020404030301010803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Savo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5000"/>
                <a:lumMod val="105000"/>
              </a:schemeClr>
            </a:gs>
            <a:gs pos="100000">
              <a:schemeClr val="phClr">
                <a:tint val="65000"/>
                <a:satMod val="100000"/>
                <a:lumMod val="10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0000"/>
                <a:lumMod val="100000"/>
              </a:schemeClr>
            </a:gs>
            <a:gs pos="50000">
              <a:schemeClr val="phClr">
                <a:shade val="99000"/>
                <a:satMod val="105000"/>
                <a:lumMod val="100000"/>
              </a:schemeClr>
            </a:gs>
            <a:gs pos="100000">
              <a:schemeClr val="phClr">
                <a:shade val="98000"/>
                <a:satMod val="105000"/>
                <a:lumMod val="100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12700" dir="5400000" algn="ctr" rotWithShape="0">
              <a:srgbClr val="000000">
                <a:alpha val="63000"/>
              </a:srgbClr>
            </a:outerShdw>
          </a:effectLst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4200000"/>
            </a:lightRig>
          </a:scene3d>
          <a:sp3d prstMaterial="flat">
            <a:bevelT w="50800" h="63500" prst="rible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hade val="100000"/>
                <a:satMod val="300000"/>
              </a:schemeClr>
            </a:gs>
            <a:gs pos="100000">
              <a:schemeClr val="phClr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2000"/>
                <a:satMod val="115000"/>
              </a:schemeClr>
            </a:duotone>
          </a:blip>
          <a:tile tx="0" ty="0" sx="60000" sy="6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avon" id="{1306E473-ED32-493B-A2D0-240A757EDD34}" vid="{3F20CFC1-E34F-405B-AA49-5BE0E194F1B3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{E6B22DC6-7525-3947-BA28-EB3F9CE3DF4F}tf10001067</Template>
  <Application>Microsoft Office PowerPoint</Application>
  <PresentationFormat>Widescreen</PresentationFormat>
  <Slides>52</Slides>
  <Notes>0</Notes>
  <HiddenSlides>0</HiddenSlide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52</vt:i4>
      </vt:variant>
    </vt:vector>
  </HeadingPairs>
  <TitlesOfParts>
    <vt:vector size="53" baseType="lpstr">
      <vt:lpstr>Savon</vt:lpstr>
      <vt:lpstr>亞伯拉罕與撒拉 </vt:lpstr>
      <vt:lpstr>PowerPoint Presentation</vt:lpstr>
      <vt:lpstr>創世記11-25章</vt:lpstr>
      <vt:lpstr>簡介：亞伯拉罕 Abraham</vt:lpstr>
      <vt:lpstr>簡介：亞伯拉罕 Abraham</vt:lpstr>
      <vt:lpstr>簡介：亞伯拉罕 Abraham</vt:lpstr>
      <vt:lpstr>簡介：亞伯拉罕 Abraham</vt:lpstr>
      <vt:lpstr> 簡介：撒拉 Sarah</vt:lpstr>
      <vt:lpstr> 簡介：撒拉 Sarah</vt:lpstr>
      <vt:lpstr>亞伯拉罕活著的年代</vt:lpstr>
      <vt:lpstr>PowerPoint Presentation</vt:lpstr>
      <vt:lpstr>亞伯拉罕的家譜</vt:lpstr>
      <vt:lpstr> 他拉的後代 (創世記11章26-32節)</vt:lpstr>
      <vt:lpstr>亞伯拉罕 家譜</vt:lpstr>
      <vt:lpstr>亞伯拉罕的 家譜下傳到耶穌</vt:lpstr>
      <vt:lpstr>亞伯拉罕行徑 及生活的地方</vt:lpstr>
      <vt:lpstr>PowerPoint Presentation</vt:lpstr>
      <vt:lpstr>PowerPoint Presentation</vt:lpstr>
      <vt:lpstr>Abraham's House in Ur</vt:lpstr>
      <vt:lpstr>上帝對亞伯拉罕 的呼召</vt:lpstr>
      <vt:lpstr> 神揀選亞伯蘭的目的</vt:lpstr>
      <vt:lpstr>神對亞伯拉罕兩次的呼召</vt:lpstr>
      <vt:lpstr>神對亞伯拉罕的呼召與應許</vt:lpstr>
      <vt:lpstr>創世記17章：亞伯蘭年九十九歲的時候、耶和華向他顯現、對他說、我是全能的神、你當在我面前作完全人</vt:lpstr>
      <vt:lpstr>上帝與亞伯拉罕 立約</vt:lpstr>
      <vt:lpstr>亞伯拉罕之約 第一次立約 創十五章</vt:lpstr>
      <vt:lpstr>亞伯拉罕之約 第二次立約 創十七章</vt:lpstr>
      <vt:lpstr>亞伯拉罕之約 割禮-立約的證據 創十七章</vt:lpstr>
      <vt:lpstr>亞伯拉罕 因信稱義</vt:lpstr>
      <vt:lpstr>亞伯拉罕之約 [因信稱義] 創十五章</vt:lpstr>
      <vt:lpstr>加拉太  3:6-14</vt:lpstr>
      <vt:lpstr>信心偉人榜  希伯來書 11:8-12</vt:lpstr>
      <vt:lpstr>亞伯拉罕 人生經歷</vt:lpstr>
      <vt:lpstr>撒拉 人生經歷</vt:lpstr>
      <vt:lpstr>亞伯拉罕 （納妾夏甲） 與撒拉</vt:lpstr>
      <vt:lpstr>PowerPoint Presentation</vt:lpstr>
      <vt:lpstr>撒拉與夏甲</vt:lpstr>
      <vt:lpstr>PowerPoint Presentation</vt:lpstr>
      <vt:lpstr>PowerPoint Presentation</vt:lpstr>
      <vt:lpstr> HAGAR and  her son Ishmael</vt:lpstr>
      <vt:lpstr>亞伯拉罕 二次稱妻為妹</vt:lpstr>
      <vt:lpstr>PowerPoint Presentation</vt:lpstr>
      <vt:lpstr>亞伯拉罕 獻兒子以撒爲祭</vt:lpstr>
      <vt:lpstr>PowerPoint Presentation</vt:lpstr>
      <vt:lpstr>亞伯拉罕 與羅得</vt:lpstr>
      <vt:lpstr>亞伯拉罕 奉獻什一與 麥基洗德</vt:lpstr>
      <vt:lpstr> 學習：亞伯拉罕禱告的榜樣  - 如何與神交通？創世記十六章</vt:lpstr>
      <vt:lpstr>學習：亞伯拉罕的失敗</vt:lpstr>
      <vt:lpstr>學習：亞伯拉罕信心的回應</vt:lpstr>
      <vt:lpstr>思考與應用：信心順服與等待</vt:lpstr>
      <vt:lpstr>思考與應用：信心順服與等待</vt:lpstr>
      <vt:lpstr> 討論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2021—2022 主日學計劃</dc:title>
  <dc:creator>Sandy Mau</dc:creator>
  <cp:revision>13</cp:revision>
  <dcterms:created xsi:type="dcterms:W3CDTF">2021-07-19T05:32:25Z</dcterms:created>
  <dcterms:modified xsi:type="dcterms:W3CDTF">2021-09-17T17:28:04Z</dcterms:modified>
</cp:coreProperties>
</file>