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sldIdLst>
    <p:sldId id="256" r:id="rId2"/>
    <p:sldId id="257" r:id="rId3"/>
    <p:sldId id="263" r:id="rId4"/>
    <p:sldId id="264" r:id="rId5"/>
    <p:sldId id="276" r:id="rId6"/>
    <p:sldId id="267" r:id="rId7"/>
    <p:sldId id="273" r:id="rId8"/>
    <p:sldId id="258" r:id="rId9"/>
    <p:sldId id="279" r:id="rId10"/>
    <p:sldId id="271" r:id="rId11"/>
    <p:sldId id="275" r:id="rId12"/>
    <p:sldId id="262" r:id="rId13"/>
    <p:sldId id="272" r:id="rId14"/>
    <p:sldId id="278" r:id="rId15"/>
    <p:sldId id="261" r:id="rId16"/>
    <p:sldId id="274"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78"/>
  </p:normalViewPr>
  <p:slideViewPr>
    <p:cSldViewPr snapToGrid="0" snapToObjects="1">
      <p:cViewPr>
        <p:scale>
          <a:sx n="120" d="100"/>
          <a:sy n="120" d="100"/>
        </p:scale>
        <p:origin x="256" y="376"/>
      </p:cViewPr>
      <p:guideLst/>
    </p:cSldViewPr>
  </p:slideViewPr>
  <p:notesTextViewPr>
    <p:cViewPr>
      <p:scale>
        <a:sx n="1" d="1"/>
        <a:sy n="1" d="1"/>
      </p:scale>
      <p:origin x="0" y="0"/>
    </p:cViewPr>
  </p:notesTextViewPr>
  <p:sorterViewPr>
    <p:cViewPr>
      <p:scale>
        <a:sx n="131" d="100"/>
        <a:sy n="13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B29A0-AA4F-924D-BD19-FB0EC822DDB9}"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0D730565-F0EB-074B-8BDA-5C05E4498358}">
      <dgm:prSet phldrT="[Text]"/>
      <dgm:spPr/>
      <dgm:t>
        <a:bodyPr/>
        <a:lstStyle/>
        <a:p>
          <a:r>
            <a:rPr lang="en-US" dirty="0" err="1"/>
            <a:t>亞當</a:t>
          </a:r>
          <a:r>
            <a:rPr lang="en-US" altLang="zh-TW" dirty="0"/>
            <a:t>/</a:t>
          </a:r>
          <a:r>
            <a:rPr lang="zh-TW" altLang="en-US" dirty="0"/>
            <a:t>夏娃</a:t>
          </a:r>
          <a:endParaRPr lang="en-US" dirty="0"/>
        </a:p>
      </dgm:t>
    </dgm:pt>
    <dgm:pt modelId="{79FD2664-17B8-F24F-966F-08354AC64B66}" type="parTrans" cxnId="{591067D1-420B-C34A-9ADC-C8B5C2AE98BF}">
      <dgm:prSet/>
      <dgm:spPr/>
      <dgm:t>
        <a:bodyPr/>
        <a:lstStyle/>
        <a:p>
          <a:endParaRPr lang="en-US"/>
        </a:p>
      </dgm:t>
    </dgm:pt>
    <dgm:pt modelId="{5DD524A1-0214-C94F-A372-FE8B581C151F}" type="sibTrans" cxnId="{591067D1-420B-C34A-9ADC-C8B5C2AE98BF}">
      <dgm:prSet/>
      <dgm:spPr/>
      <dgm:t>
        <a:bodyPr/>
        <a:lstStyle/>
        <a:p>
          <a:endParaRPr lang="en-US"/>
        </a:p>
      </dgm:t>
    </dgm:pt>
    <dgm:pt modelId="{FE110020-6AC0-0C4A-8D79-C8D0B535B26A}">
      <dgm:prSet phldrT="[Text]"/>
      <dgm:spPr/>
      <dgm:t>
        <a:bodyPr/>
        <a:lstStyle/>
        <a:p>
          <a:r>
            <a:rPr lang="en-US" dirty="0" err="1"/>
            <a:t>亞伯</a:t>
          </a:r>
          <a:endParaRPr lang="en-US" dirty="0"/>
        </a:p>
      </dgm:t>
    </dgm:pt>
    <dgm:pt modelId="{12896CA0-F798-7D40-9F2E-CE44F59E2526}" type="parTrans" cxnId="{64839AB1-A25D-9647-98EB-941965C8DD8E}">
      <dgm:prSet/>
      <dgm:spPr/>
      <dgm:t>
        <a:bodyPr/>
        <a:lstStyle/>
        <a:p>
          <a:endParaRPr lang="en-US"/>
        </a:p>
      </dgm:t>
    </dgm:pt>
    <dgm:pt modelId="{A1D38CD4-8484-404F-8E34-1FA56B649098}" type="sibTrans" cxnId="{64839AB1-A25D-9647-98EB-941965C8DD8E}">
      <dgm:prSet/>
      <dgm:spPr/>
      <dgm:t>
        <a:bodyPr/>
        <a:lstStyle/>
        <a:p>
          <a:endParaRPr lang="en-US"/>
        </a:p>
      </dgm:t>
    </dgm:pt>
    <dgm:pt modelId="{93D1031E-C079-F34C-8409-46DE3F45D097}">
      <dgm:prSet phldrT="[Text]"/>
      <dgm:spPr/>
      <dgm:t>
        <a:bodyPr/>
        <a:lstStyle/>
        <a:p>
          <a:r>
            <a:rPr lang="en-US" dirty="0" err="1"/>
            <a:t>塞特</a:t>
          </a:r>
          <a:endParaRPr lang="en-US" dirty="0"/>
        </a:p>
      </dgm:t>
    </dgm:pt>
    <dgm:pt modelId="{1B7286DD-FC66-6044-BBA4-C7B6A82B3D31}" type="parTrans" cxnId="{88BA498D-85C8-7C49-A6F6-7A02A36FCFA0}">
      <dgm:prSet/>
      <dgm:spPr/>
      <dgm:t>
        <a:bodyPr/>
        <a:lstStyle/>
        <a:p>
          <a:endParaRPr lang="en-US"/>
        </a:p>
      </dgm:t>
    </dgm:pt>
    <dgm:pt modelId="{F4A9E8C3-BA35-FA41-9914-8D99DADE186E}" type="sibTrans" cxnId="{88BA498D-85C8-7C49-A6F6-7A02A36FCFA0}">
      <dgm:prSet/>
      <dgm:spPr/>
      <dgm:t>
        <a:bodyPr/>
        <a:lstStyle/>
        <a:p>
          <a:endParaRPr lang="en-US"/>
        </a:p>
      </dgm:t>
    </dgm:pt>
    <dgm:pt modelId="{E77F35CE-FDAE-C646-BABB-552FA6747332}">
      <dgm:prSet phldrT="[Text]"/>
      <dgm:spPr/>
      <dgm:t>
        <a:bodyPr/>
        <a:lstStyle/>
        <a:p>
          <a:r>
            <a:rPr lang="en-US" dirty="0" err="1"/>
            <a:t>其他的兒子們和女兒們</a:t>
          </a:r>
          <a:endParaRPr lang="en-US" dirty="0"/>
        </a:p>
      </dgm:t>
    </dgm:pt>
    <dgm:pt modelId="{E130EC9B-6764-2841-B5D9-C6E082F1B6E4}" type="parTrans" cxnId="{D2CDD25A-4352-494C-89EE-7539C9893AB8}">
      <dgm:prSet/>
      <dgm:spPr/>
      <dgm:t>
        <a:bodyPr/>
        <a:lstStyle/>
        <a:p>
          <a:endParaRPr lang="en-US"/>
        </a:p>
      </dgm:t>
    </dgm:pt>
    <dgm:pt modelId="{FF2B1E42-DDB6-4F43-96D9-1B75856E0FF3}" type="sibTrans" cxnId="{D2CDD25A-4352-494C-89EE-7539C9893AB8}">
      <dgm:prSet/>
      <dgm:spPr/>
      <dgm:t>
        <a:bodyPr/>
        <a:lstStyle/>
        <a:p>
          <a:endParaRPr lang="en-US"/>
        </a:p>
      </dgm:t>
    </dgm:pt>
    <dgm:pt modelId="{D2271171-4887-DD48-BABD-23D5CAB04F2A}">
      <dgm:prSet phldrT="[Text]"/>
      <dgm:spPr/>
      <dgm:t>
        <a:bodyPr/>
        <a:lstStyle/>
        <a:p>
          <a:r>
            <a:rPr lang="en-US" dirty="0" err="1"/>
            <a:t>以娜士</a:t>
          </a:r>
          <a:endParaRPr lang="en-US" dirty="0"/>
        </a:p>
      </dgm:t>
    </dgm:pt>
    <dgm:pt modelId="{B7B8A961-DF24-F849-BCD9-156C00C0FABF}" type="parTrans" cxnId="{EBD35B56-9323-8448-BC82-6AA9D3A4327D}">
      <dgm:prSet/>
      <dgm:spPr/>
      <dgm:t>
        <a:bodyPr/>
        <a:lstStyle/>
        <a:p>
          <a:endParaRPr lang="en-US"/>
        </a:p>
      </dgm:t>
    </dgm:pt>
    <dgm:pt modelId="{857BB4DD-FA2B-2148-8B38-240C0C542EC5}" type="sibTrans" cxnId="{EBD35B56-9323-8448-BC82-6AA9D3A4327D}">
      <dgm:prSet/>
      <dgm:spPr/>
      <dgm:t>
        <a:bodyPr/>
        <a:lstStyle/>
        <a:p>
          <a:endParaRPr lang="en-US"/>
        </a:p>
      </dgm:t>
    </dgm:pt>
    <dgm:pt modelId="{ACC07E95-91D6-F54A-BD74-8C8F06914D40}">
      <dgm:prSet phldrT="[Text]"/>
      <dgm:spPr/>
      <dgm:t>
        <a:bodyPr/>
        <a:lstStyle/>
        <a:p>
          <a:r>
            <a:rPr lang="en-US" dirty="0" err="1"/>
            <a:t>該隱</a:t>
          </a:r>
          <a:endParaRPr lang="en-US" dirty="0"/>
        </a:p>
      </dgm:t>
    </dgm:pt>
    <dgm:pt modelId="{8C6774A6-5E60-BE4A-9D76-64780A68CADF}" type="parTrans" cxnId="{20EFD497-4715-D948-8850-473D94A133C9}">
      <dgm:prSet/>
      <dgm:spPr/>
      <dgm:t>
        <a:bodyPr/>
        <a:lstStyle/>
        <a:p>
          <a:endParaRPr lang="en-US"/>
        </a:p>
      </dgm:t>
    </dgm:pt>
    <dgm:pt modelId="{612DBAF3-CA8C-2243-944D-0BA257A61F2D}" type="sibTrans" cxnId="{20EFD497-4715-D948-8850-473D94A133C9}">
      <dgm:prSet/>
      <dgm:spPr/>
      <dgm:t>
        <a:bodyPr/>
        <a:lstStyle/>
        <a:p>
          <a:endParaRPr lang="en-US"/>
        </a:p>
      </dgm:t>
    </dgm:pt>
    <dgm:pt modelId="{BEB781F9-7F74-F349-8DE8-F89FAEFDCD67}">
      <dgm:prSet phldrT="[Text]"/>
      <dgm:spPr/>
      <dgm:t>
        <a:bodyPr/>
        <a:lstStyle/>
        <a:p>
          <a:r>
            <a:rPr lang="en-US" dirty="0" err="1"/>
            <a:t>以諾</a:t>
          </a:r>
          <a:endParaRPr lang="en-US" dirty="0"/>
        </a:p>
      </dgm:t>
    </dgm:pt>
    <dgm:pt modelId="{C14ED85D-0839-6542-B1C5-D876FB4544AE}" type="parTrans" cxnId="{86ADA0F9-2DEE-E846-9E60-48EDC1EB08CA}">
      <dgm:prSet/>
      <dgm:spPr/>
      <dgm:t>
        <a:bodyPr/>
        <a:lstStyle/>
        <a:p>
          <a:endParaRPr lang="en-US"/>
        </a:p>
      </dgm:t>
    </dgm:pt>
    <dgm:pt modelId="{6CB4256F-B224-2C4D-A551-2E8F7A6D1233}" type="sibTrans" cxnId="{86ADA0F9-2DEE-E846-9E60-48EDC1EB08CA}">
      <dgm:prSet/>
      <dgm:spPr/>
      <dgm:t>
        <a:bodyPr/>
        <a:lstStyle/>
        <a:p>
          <a:endParaRPr lang="en-US"/>
        </a:p>
      </dgm:t>
    </dgm:pt>
    <dgm:pt modelId="{6EC6C06D-F16C-614A-A3BD-22096AED3E25}">
      <dgm:prSet phldrT="[Text]"/>
      <dgm:spPr/>
      <dgm:t>
        <a:bodyPr/>
        <a:lstStyle/>
        <a:p>
          <a:r>
            <a:rPr lang="en-US" dirty="0" err="1"/>
            <a:t>以拿</a:t>
          </a:r>
          <a:endParaRPr lang="en-US" dirty="0"/>
        </a:p>
      </dgm:t>
    </dgm:pt>
    <dgm:pt modelId="{B76D23E6-6AB6-1240-9E54-A43F0CF274CF}" type="parTrans" cxnId="{C091C12C-D692-2740-BC89-ECC02C0E9777}">
      <dgm:prSet/>
      <dgm:spPr/>
      <dgm:t>
        <a:bodyPr/>
        <a:lstStyle/>
        <a:p>
          <a:endParaRPr lang="en-US"/>
        </a:p>
      </dgm:t>
    </dgm:pt>
    <dgm:pt modelId="{34B79635-181A-1341-9628-FE9BED27D470}" type="sibTrans" cxnId="{C091C12C-D692-2740-BC89-ECC02C0E9777}">
      <dgm:prSet/>
      <dgm:spPr/>
      <dgm:t>
        <a:bodyPr/>
        <a:lstStyle/>
        <a:p>
          <a:endParaRPr lang="en-US"/>
        </a:p>
      </dgm:t>
    </dgm:pt>
    <dgm:pt modelId="{7182FC7F-42E5-164C-885D-14E8CDCCDDCD}" type="pres">
      <dgm:prSet presAssocID="{A70B29A0-AA4F-924D-BD19-FB0EC822DDB9}" presName="hierChild1" presStyleCnt="0">
        <dgm:presLayoutVars>
          <dgm:orgChart val="1"/>
          <dgm:chPref val="1"/>
          <dgm:dir/>
          <dgm:animOne val="branch"/>
          <dgm:animLvl val="lvl"/>
          <dgm:resizeHandles/>
        </dgm:presLayoutVars>
      </dgm:prSet>
      <dgm:spPr/>
    </dgm:pt>
    <dgm:pt modelId="{3C4B7B49-8BB7-6946-A022-7D3779CC5FDE}" type="pres">
      <dgm:prSet presAssocID="{0D730565-F0EB-074B-8BDA-5C05E4498358}" presName="hierRoot1" presStyleCnt="0">
        <dgm:presLayoutVars>
          <dgm:hierBranch val="init"/>
        </dgm:presLayoutVars>
      </dgm:prSet>
      <dgm:spPr/>
    </dgm:pt>
    <dgm:pt modelId="{923938B7-D10D-A540-ABFE-199E619828D3}" type="pres">
      <dgm:prSet presAssocID="{0D730565-F0EB-074B-8BDA-5C05E4498358}" presName="rootComposite1" presStyleCnt="0"/>
      <dgm:spPr/>
    </dgm:pt>
    <dgm:pt modelId="{F448AD42-D8DA-C641-A807-E984369E386E}" type="pres">
      <dgm:prSet presAssocID="{0D730565-F0EB-074B-8BDA-5C05E4498358}" presName="rootText1" presStyleLbl="node0" presStyleIdx="0" presStyleCnt="1">
        <dgm:presLayoutVars>
          <dgm:chPref val="3"/>
        </dgm:presLayoutVars>
      </dgm:prSet>
      <dgm:spPr/>
    </dgm:pt>
    <dgm:pt modelId="{AD26A91D-02C4-6646-B499-314D3C905654}" type="pres">
      <dgm:prSet presAssocID="{0D730565-F0EB-074B-8BDA-5C05E4498358}" presName="rootConnector1" presStyleLbl="node1" presStyleIdx="0" presStyleCnt="0"/>
      <dgm:spPr/>
    </dgm:pt>
    <dgm:pt modelId="{ED3EF1BB-E1A2-A145-83CE-D922DD9F37A7}" type="pres">
      <dgm:prSet presAssocID="{0D730565-F0EB-074B-8BDA-5C05E4498358}" presName="hierChild2" presStyleCnt="0"/>
      <dgm:spPr/>
    </dgm:pt>
    <dgm:pt modelId="{B41EE0F1-EE1F-3349-B214-B765C9AAA1D7}" type="pres">
      <dgm:prSet presAssocID="{8C6774A6-5E60-BE4A-9D76-64780A68CADF}" presName="Name37" presStyleLbl="parChTrans1D2" presStyleIdx="0" presStyleCnt="4"/>
      <dgm:spPr/>
    </dgm:pt>
    <dgm:pt modelId="{287A071F-DFB1-AB43-9509-43CEAA7C3FEB}" type="pres">
      <dgm:prSet presAssocID="{ACC07E95-91D6-F54A-BD74-8C8F06914D40}" presName="hierRoot2" presStyleCnt="0">
        <dgm:presLayoutVars>
          <dgm:hierBranch val="init"/>
        </dgm:presLayoutVars>
      </dgm:prSet>
      <dgm:spPr/>
    </dgm:pt>
    <dgm:pt modelId="{95B99F32-B158-EE40-84E9-0D319089FE6E}" type="pres">
      <dgm:prSet presAssocID="{ACC07E95-91D6-F54A-BD74-8C8F06914D40}" presName="rootComposite" presStyleCnt="0"/>
      <dgm:spPr/>
    </dgm:pt>
    <dgm:pt modelId="{0944645C-1586-7C4C-8D30-D7A6892CFA21}" type="pres">
      <dgm:prSet presAssocID="{ACC07E95-91D6-F54A-BD74-8C8F06914D40}" presName="rootText" presStyleLbl="node2" presStyleIdx="0" presStyleCnt="4">
        <dgm:presLayoutVars>
          <dgm:chPref val="3"/>
        </dgm:presLayoutVars>
      </dgm:prSet>
      <dgm:spPr/>
    </dgm:pt>
    <dgm:pt modelId="{BE7E6A87-5358-CA4A-85B2-908231921260}" type="pres">
      <dgm:prSet presAssocID="{ACC07E95-91D6-F54A-BD74-8C8F06914D40}" presName="rootConnector" presStyleLbl="node2" presStyleIdx="0" presStyleCnt="4"/>
      <dgm:spPr/>
    </dgm:pt>
    <dgm:pt modelId="{7F64C467-B32B-4144-8EAF-D505BFB23C24}" type="pres">
      <dgm:prSet presAssocID="{ACC07E95-91D6-F54A-BD74-8C8F06914D40}" presName="hierChild4" presStyleCnt="0"/>
      <dgm:spPr/>
    </dgm:pt>
    <dgm:pt modelId="{422F3512-2389-D745-B1DB-9A4476134A84}" type="pres">
      <dgm:prSet presAssocID="{C14ED85D-0839-6542-B1C5-D876FB4544AE}" presName="Name37" presStyleLbl="parChTrans1D3" presStyleIdx="0" presStyleCnt="2"/>
      <dgm:spPr/>
    </dgm:pt>
    <dgm:pt modelId="{3A3B3538-2CDF-0D40-9457-63333A9E6118}" type="pres">
      <dgm:prSet presAssocID="{BEB781F9-7F74-F349-8DE8-F89FAEFDCD67}" presName="hierRoot2" presStyleCnt="0">
        <dgm:presLayoutVars>
          <dgm:hierBranch val="init"/>
        </dgm:presLayoutVars>
      </dgm:prSet>
      <dgm:spPr/>
    </dgm:pt>
    <dgm:pt modelId="{8653D452-804F-B94C-BED8-D02759051F1A}" type="pres">
      <dgm:prSet presAssocID="{BEB781F9-7F74-F349-8DE8-F89FAEFDCD67}" presName="rootComposite" presStyleCnt="0"/>
      <dgm:spPr/>
    </dgm:pt>
    <dgm:pt modelId="{B4288A0D-AABB-0042-B934-B73E093BDBAC}" type="pres">
      <dgm:prSet presAssocID="{BEB781F9-7F74-F349-8DE8-F89FAEFDCD67}" presName="rootText" presStyleLbl="node3" presStyleIdx="0" presStyleCnt="2">
        <dgm:presLayoutVars>
          <dgm:chPref val="3"/>
        </dgm:presLayoutVars>
      </dgm:prSet>
      <dgm:spPr/>
    </dgm:pt>
    <dgm:pt modelId="{7975990C-B4C9-414E-84AF-353E41207E98}" type="pres">
      <dgm:prSet presAssocID="{BEB781F9-7F74-F349-8DE8-F89FAEFDCD67}" presName="rootConnector" presStyleLbl="node3" presStyleIdx="0" presStyleCnt="2"/>
      <dgm:spPr/>
    </dgm:pt>
    <dgm:pt modelId="{B57F2DFC-E821-6443-BB43-E173AF052B22}" type="pres">
      <dgm:prSet presAssocID="{BEB781F9-7F74-F349-8DE8-F89FAEFDCD67}" presName="hierChild4" presStyleCnt="0"/>
      <dgm:spPr/>
    </dgm:pt>
    <dgm:pt modelId="{5177DDD1-7B40-3A47-9204-409C4F091CF9}" type="pres">
      <dgm:prSet presAssocID="{B76D23E6-6AB6-1240-9E54-A43F0CF274CF}" presName="Name37" presStyleLbl="parChTrans1D4" presStyleIdx="0" presStyleCnt="1"/>
      <dgm:spPr/>
    </dgm:pt>
    <dgm:pt modelId="{3BB46847-B51E-9C4A-B328-F60BF8AF7104}" type="pres">
      <dgm:prSet presAssocID="{6EC6C06D-F16C-614A-A3BD-22096AED3E25}" presName="hierRoot2" presStyleCnt="0">
        <dgm:presLayoutVars>
          <dgm:hierBranch val="init"/>
        </dgm:presLayoutVars>
      </dgm:prSet>
      <dgm:spPr/>
    </dgm:pt>
    <dgm:pt modelId="{3B522798-B1B3-7946-9DE7-049DD5E4D3FC}" type="pres">
      <dgm:prSet presAssocID="{6EC6C06D-F16C-614A-A3BD-22096AED3E25}" presName="rootComposite" presStyleCnt="0"/>
      <dgm:spPr/>
    </dgm:pt>
    <dgm:pt modelId="{C03FC29E-07AF-414D-A274-C1DD65358A99}" type="pres">
      <dgm:prSet presAssocID="{6EC6C06D-F16C-614A-A3BD-22096AED3E25}" presName="rootText" presStyleLbl="node4" presStyleIdx="0" presStyleCnt="1">
        <dgm:presLayoutVars>
          <dgm:chPref val="3"/>
        </dgm:presLayoutVars>
      </dgm:prSet>
      <dgm:spPr/>
    </dgm:pt>
    <dgm:pt modelId="{74009FBC-37D1-9543-B2D4-3FF904DE0092}" type="pres">
      <dgm:prSet presAssocID="{6EC6C06D-F16C-614A-A3BD-22096AED3E25}" presName="rootConnector" presStyleLbl="node4" presStyleIdx="0" presStyleCnt="1"/>
      <dgm:spPr/>
    </dgm:pt>
    <dgm:pt modelId="{42F05566-F9E3-AD43-BAC6-2BCDDE1AD77F}" type="pres">
      <dgm:prSet presAssocID="{6EC6C06D-F16C-614A-A3BD-22096AED3E25}" presName="hierChild4" presStyleCnt="0"/>
      <dgm:spPr/>
    </dgm:pt>
    <dgm:pt modelId="{754713FD-C9CB-7D43-AC7F-CC1A54D7189D}" type="pres">
      <dgm:prSet presAssocID="{6EC6C06D-F16C-614A-A3BD-22096AED3E25}" presName="hierChild5" presStyleCnt="0"/>
      <dgm:spPr/>
    </dgm:pt>
    <dgm:pt modelId="{C4AAD04E-236A-9547-9F45-EA4D04B69DF6}" type="pres">
      <dgm:prSet presAssocID="{BEB781F9-7F74-F349-8DE8-F89FAEFDCD67}" presName="hierChild5" presStyleCnt="0"/>
      <dgm:spPr/>
    </dgm:pt>
    <dgm:pt modelId="{C4D15CA8-7E31-3A4F-9C10-844FC47D7654}" type="pres">
      <dgm:prSet presAssocID="{ACC07E95-91D6-F54A-BD74-8C8F06914D40}" presName="hierChild5" presStyleCnt="0"/>
      <dgm:spPr/>
    </dgm:pt>
    <dgm:pt modelId="{6C2F5681-1658-7043-8078-2096FA320AEC}" type="pres">
      <dgm:prSet presAssocID="{12896CA0-F798-7D40-9F2E-CE44F59E2526}" presName="Name37" presStyleLbl="parChTrans1D2" presStyleIdx="1" presStyleCnt="4"/>
      <dgm:spPr/>
    </dgm:pt>
    <dgm:pt modelId="{7C96F5F7-51AE-1C45-8732-7E197D042B66}" type="pres">
      <dgm:prSet presAssocID="{FE110020-6AC0-0C4A-8D79-C8D0B535B26A}" presName="hierRoot2" presStyleCnt="0">
        <dgm:presLayoutVars>
          <dgm:hierBranch val="init"/>
        </dgm:presLayoutVars>
      </dgm:prSet>
      <dgm:spPr/>
    </dgm:pt>
    <dgm:pt modelId="{7A5B9C1E-D53E-C04D-BE0D-DD17066723F2}" type="pres">
      <dgm:prSet presAssocID="{FE110020-6AC0-0C4A-8D79-C8D0B535B26A}" presName="rootComposite" presStyleCnt="0"/>
      <dgm:spPr/>
    </dgm:pt>
    <dgm:pt modelId="{A71C5C5C-5070-C142-9407-B28B055799A7}" type="pres">
      <dgm:prSet presAssocID="{FE110020-6AC0-0C4A-8D79-C8D0B535B26A}" presName="rootText" presStyleLbl="node2" presStyleIdx="1" presStyleCnt="4">
        <dgm:presLayoutVars>
          <dgm:chPref val="3"/>
        </dgm:presLayoutVars>
      </dgm:prSet>
      <dgm:spPr/>
    </dgm:pt>
    <dgm:pt modelId="{7BFBF771-16EE-9347-8B59-32947C368663}" type="pres">
      <dgm:prSet presAssocID="{FE110020-6AC0-0C4A-8D79-C8D0B535B26A}" presName="rootConnector" presStyleLbl="node2" presStyleIdx="1" presStyleCnt="4"/>
      <dgm:spPr/>
    </dgm:pt>
    <dgm:pt modelId="{8E9A4189-B59E-3149-94F0-DB4981ED2F21}" type="pres">
      <dgm:prSet presAssocID="{FE110020-6AC0-0C4A-8D79-C8D0B535B26A}" presName="hierChild4" presStyleCnt="0"/>
      <dgm:spPr/>
    </dgm:pt>
    <dgm:pt modelId="{D971B01F-C407-1244-93F5-FB67E80ADFA3}" type="pres">
      <dgm:prSet presAssocID="{FE110020-6AC0-0C4A-8D79-C8D0B535B26A}" presName="hierChild5" presStyleCnt="0"/>
      <dgm:spPr/>
    </dgm:pt>
    <dgm:pt modelId="{C7DE7213-2B3B-C94C-A9C4-C9E8E864A686}" type="pres">
      <dgm:prSet presAssocID="{1B7286DD-FC66-6044-BBA4-C7B6A82B3D31}" presName="Name37" presStyleLbl="parChTrans1D2" presStyleIdx="2" presStyleCnt="4"/>
      <dgm:spPr/>
    </dgm:pt>
    <dgm:pt modelId="{EEE57957-2352-3047-A7E5-1D21001B3B52}" type="pres">
      <dgm:prSet presAssocID="{93D1031E-C079-F34C-8409-46DE3F45D097}" presName="hierRoot2" presStyleCnt="0">
        <dgm:presLayoutVars>
          <dgm:hierBranch val="init"/>
        </dgm:presLayoutVars>
      </dgm:prSet>
      <dgm:spPr/>
    </dgm:pt>
    <dgm:pt modelId="{9DD549F3-B2B2-8C41-8A48-4A797F542172}" type="pres">
      <dgm:prSet presAssocID="{93D1031E-C079-F34C-8409-46DE3F45D097}" presName="rootComposite" presStyleCnt="0"/>
      <dgm:spPr/>
    </dgm:pt>
    <dgm:pt modelId="{C1E99758-2CD0-7C40-B57D-5A42C35052B9}" type="pres">
      <dgm:prSet presAssocID="{93D1031E-C079-F34C-8409-46DE3F45D097}" presName="rootText" presStyleLbl="node2" presStyleIdx="2" presStyleCnt="4">
        <dgm:presLayoutVars>
          <dgm:chPref val="3"/>
        </dgm:presLayoutVars>
      </dgm:prSet>
      <dgm:spPr/>
    </dgm:pt>
    <dgm:pt modelId="{52E05DD7-974C-D546-B08B-103C8EFF03AA}" type="pres">
      <dgm:prSet presAssocID="{93D1031E-C079-F34C-8409-46DE3F45D097}" presName="rootConnector" presStyleLbl="node2" presStyleIdx="2" presStyleCnt="4"/>
      <dgm:spPr/>
    </dgm:pt>
    <dgm:pt modelId="{D9F93010-9732-BD46-8DFA-0485FBDD9E00}" type="pres">
      <dgm:prSet presAssocID="{93D1031E-C079-F34C-8409-46DE3F45D097}" presName="hierChild4" presStyleCnt="0"/>
      <dgm:spPr/>
    </dgm:pt>
    <dgm:pt modelId="{FB22BBE2-7CB9-CD41-A497-67D95BD453D0}" type="pres">
      <dgm:prSet presAssocID="{B7B8A961-DF24-F849-BCD9-156C00C0FABF}" presName="Name37" presStyleLbl="parChTrans1D3" presStyleIdx="1" presStyleCnt="2"/>
      <dgm:spPr/>
    </dgm:pt>
    <dgm:pt modelId="{A8A864AC-520F-804B-8BC6-85744DBB5529}" type="pres">
      <dgm:prSet presAssocID="{D2271171-4887-DD48-BABD-23D5CAB04F2A}" presName="hierRoot2" presStyleCnt="0">
        <dgm:presLayoutVars>
          <dgm:hierBranch val="init"/>
        </dgm:presLayoutVars>
      </dgm:prSet>
      <dgm:spPr/>
    </dgm:pt>
    <dgm:pt modelId="{340E80AD-A9C4-C340-AFFC-9A713A5CCB4E}" type="pres">
      <dgm:prSet presAssocID="{D2271171-4887-DD48-BABD-23D5CAB04F2A}" presName="rootComposite" presStyleCnt="0"/>
      <dgm:spPr/>
    </dgm:pt>
    <dgm:pt modelId="{02A530AB-52BC-1848-B00A-3C188D7B9CFE}" type="pres">
      <dgm:prSet presAssocID="{D2271171-4887-DD48-BABD-23D5CAB04F2A}" presName="rootText" presStyleLbl="node3" presStyleIdx="1" presStyleCnt="2">
        <dgm:presLayoutVars>
          <dgm:chPref val="3"/>
        </dgm:presLayoutVars>
      </dgm:prSet>
      <dgm:spPr/>
    </dgm:pt>
    <dgm:pt modelId="{B9414882-C458-DF49-A9A0-D7BBD7835785}" type="pres">
      <dgm:prSet presAssocID="{D2271171-4887-DD48-BABD-23D5CAB04F2A}" presName="rootConnector" presStyleLbl="node3" presStyleIdx="1" presStyleCnt="2"/>
      <dgm:spPr/>
    </dgm:pt>
    <dgm:pt modelId="{8788DA5E-2E0F-F847-8D68-14357C1F523A}" type="pres">
      <dgm:prSet presAssocID="{D2271171-4887-DD48-BABD-23D5CAB04F2A}" presName="hierChild4" presStyleCnt="0"/>
      <dgm:spPr/>
    </dgm:pt>
    <dgm:pt modelId="{E5783A98-3456-AA4E-B5C5-295B7C21E9B3}" type="pres">
      <dgm:prSet presAssocID="{D2271171-4887-DD48-BABD-23D5CAB04F2A}" presName="hierChild5" presStyleCnt="0"/>
      <dgm:spPr/>
    </dgm:pt>
    <dgm:pt modelId="{E20B3F7B-272B-3E43-BB04-B19BD10F062E}" type="pres">
      <dgm:prSet presAssocID="{93D1031E-C079-F34C-8409-46DE3F45D097}" presName="hierChild5" presStyleCnt="0"/>
      <dgm:spPr/>
    </dgm:pt>
    <dgm:pt modelId="{EEDBF64B-7943-474F-9A16-995162513E46}" type="pres">
      <dgm:prSet presAssocID="{E130EC9B-6764-2841-B5D9-C6E082F1B6E4}" presName="Name37" presStyleLbl="parChTrans1D2" presStyleIdx="3" presStyleCnt="4"/>
      <dgm:spPr/>
    </dgm:pt>
    <dgm:pt modelId="{5D9B4384-D318-C74B-925B-FD31BABEEC3C}" type="pres">
      <dgm:prSet presAssocID="{E77F35CE-FDAE-C646-BABB-552FA6747332}" presName="hierRoot2" presStyleCnt="0">
        <dgm:presLayoutVars>
          <dgm:hierBranch val="init"/>
        </dgm:presLayoutVars>
      </dgm:prSet>
      <dgm:spPr/>
    </dgm:pt>
    <dgm:pt modelId="{E3DA92A3-19C5-DD41-90CE-8E3923DFD214}" type="pres">
      <dgm:prSet presAssocID="{E77F35CE-FDAE-C646-BABB-552FA6747332}" presName="rootComposite" presStyleCnt="0"/>
      <dgm:spPr/>
    </dgm:pt>
    <dgm:pt modelId="{591A599E-310B-DF4F-9082-B242B310CF9B}" type="pres">
      <dgm:prSet presAssocID="{E77F35CE-FDAE-C646-BABB-552FA6747332}" presName="rootText" presStyleLbl="node2" presStyleIdx="3" presStyleCnt="4">
        <dgm:presLayoutVars>
          <dgm:chPref val="3"/>
        </dgm:presLayoutVars>
      </dgm:prSet>
      <dgm:spPr/>
    </dgm:pt>
    <dgm:pt modelId="{4A1CD573-A09A-B743-8712-40EF389B8676}" type="pres">
      <dgm:prSet presAssocID="{E77F35CE-FDAE-C646-BABB-552FA6747332}" presName="rootConnector" presStyleLbl="node2" presStyleIdx="3" presStyleCnt="4"/>
      <dgm:spPr/>
    </dgm:pt>
    <dgm:pt modelId="{CDC1C694-0996-CE40-8292-C26D93E70BD9}" type="pres">
      <dgm:prSet presAssocID="{E77F35CE-FDAE-C646-BABB-552FA6747332}" presName="hierChild4" presStyleCnt="0"/>
      <dgm:spPr/>
    </dgm:pt>
    <dgm:pt modelId="{0D75D726-F445-8847-A45B-5F144ADCEE41}" type="pres">
      <dgm:prSet presAssocID="{E77F35CE-FDAE-C646-BABB-552FA6747332}" presName="hierChild5" presStyleCnt="0"/>
      <dgm:spPr/>
    </dgm:pt>
    <dgm:pt modelId="{D2F4B97E-8532-1741-8702-FB5D033B3BE2}" type="pres">
      <dgm:prSet presAssocID="{0D730565-F0EB-074B-8BDA-5C05E4498358}" presName="hierChild3" presStyleCnt="0"/>
      <dgm:spPr/>
    </dgm:pt>
  </dgm:ptLst>
  <dgm:cxnLst>
    <dgm:cxn modelId="{7339FC02-170E-9B43-92D7-122CD0E463FD}" type="presOf" srcId="{0D730565-F0EB-074B-8BDA-5C05E4498358}" destId="{AD26A91D-02C4-6646-B499-314D3C905654}" srcOrd="1" destOrd="0" presId="urn:microsoft.com/office/officeart/2005/8/layout/orgChart1"/>
    <dgm:cxn modelId="{2CD1CB0A-8C44-5C4B-A232-C52F5C441465}" type="presOf" srcId="{E130EC9B-6764-2841-B5D9-C6E082F1B6E4}" destId="{EEDBF64B-7943-474F-9A16-995162513E46}" srcOrd="0" destOrd="0" presId="urn:microsoft.com/office/officeart/2005/8/layout/orgChart1"/>
    <dgm:cxn modelId="{7C6E110D-A45E-CF40-BC4F-A518474BBE19}" type="presOf" srcId="{E77F35CE-FDAE-C646-BABB-552FA6747332}" destId="{591A599E-310B-DF4F-9082-B242B310CF9B}" srcOrd="0" destOrd="0" presId="urn:microsoft.com/office/officeart/2005/8/layout/orgChart1"/>
    <dgm:cxn modelId="{0762B119-E90D-F541-970B-E9C6ACB33234}" type="presOf" srcId="{6EC6C06D-F16C-614A-A3BD-22096AED3E25}" destId="{C03FC29E-07AF-414D-A274-C1DD65358A99}" srcOrd="0" destOrd="0" presId="urn:microsoft.com/office/officeart/2005/8/layout/orgChart1"/>
    <dgm:cxn modelId="{30F27E1C-30AC-4744-8FF3-27EEB51A61D1}" type="presOf" srcId="{93D1031E-C079-F34C-8409-46DE3F45D097}" destId="{C1E99758-2CD0-7C40-B57D-5A42C35052B9}" srcOrd="0" destOrd="0" presId="urn:microsoft.com/office/officeart/2005/8/layout/orgChart1"/>
    <dgm:cxn modelId="{48A82527-B216-4647-AE05-B518286B3973}" type="presOf" srcId="{FE110020-6AC0-0C4A-8D79-C8D0B535B26A}" destId="{7BFBF771-16EE-9347-8B59-32947C368663}" srcOrd="1" destOrd="0" presId="urn:microsoft.com/office/officeart/2005/8/layout/orgChart1"/>
    <dgm:cxn modelId="{AF315B29-8118-5148-87B1-0AE3C7530DBC}" type="presOf" srcId="{D2271171-4887-DD48-BABD-23D5CAB04F2A}" destId="{02A530AB-52BC-1848-B00A-3C188D7B9CFE}" srcOrd="0" destOrd="0" presId="urn:microsoft.com/office/officeart/2005/8/layout/orgChart1"/>
    <dgm:cxn modelId="{D136E429-D401-194C-9A84-55FDA00CD8E6}" type="presOf" srcId="{BEB781F9-7F74-F349-8DE8-F89FAEFDCD67}" destId="{7975990C-B4C9-414E-84AF-353E41207E98}" srcOrd="1" destOrd="0" presId="urn:microsoft.com/office/officeart/2005/8/layout/orgChart1"/>
    <dgm:cxn modelId="{C091C12C-D692-2740-BC89-ECC02C0E9777}" srcId="{BEB781F9-7F74-F349-8DE8-F89FAEFDCD67}" destId="{6EC6C06D-F16C-614A-A3BD-22096AED3E25}" srcOrd="0" destOrd="0" parTransId="{B76D23E6-6AB6-1240-9E54-A43F0CF274CF}" sibTransId="{34B79635-181A-1341-9628-FE9BED27D470}"/>
    <dgm:cxn modelId="{5562CF41-8D78-824A-ABE5-CFE54C234A7F}" type="presOf" srcId="{1B7286DD-FC66-6044-BBA4-C7B6A82B3D31}" destId="{C7DE7213-2B3B-C94C-A9C4-C9E8E864A686}" srcOrd="0" destOrd="0" presId="urn:microsoft.com/office/officeart/2005/8/layout/orgChart1"/>
    <dgm:cxn modelId="{0945A64A-8DE6-724B-AC94-375196F5545F}" type="presOf" srcId="{C14ED85D-0839-6542-B1C5-D876FB4544AE}" destId="{422F3512-2389-D745-B1DB-9A4476134A84}" srcOrd="0" destOrd="0" presId="urn:microsoft.com/office/officeart/2005/8/layout/orgChart1"/>
    <dgm:cxn modelId="{EBD35B56-9323-8448-BC82-6AA9D3A4327D}" srcId="{93D1031E-C079-F34C-8409-46DE3F45D097}" destId="{D2271171-4887-DD48-BABD-23D5CAB04F2A}" srcOrd="0" destOrd="0" parTransId="{B7B8A961-DF24-F849-BCD9-156C00C0FABF}" sibTransId="{857BB4DD-FA2B-2148-8B38-240C0C542EC5}"/>
    <dgm:cxn modelId="{D2CDD25A-4352-494C-89EE-7539C9893AB8}" srcId="{0D730565-F0EB-074B-8BDA-5C05E4498358}" destId="{E77F35CE-FDAE-C646-BABB-552FA6747332}" srcOrd="3" destOrd="0" parTransId="{E130EC9B-6764-2841-B5D9-C6E082F1B6E4}" sibTransId="{FF2B1E42-DDB6-4F43-96D9-1B75856E0FF3}"/>
    <dgm:cxn modelId="{82885863-B1B1-E24B-AC11-221403D02990}" type="presOf" srcId="{FE110020-6AC0-0C4A-8D79-C8D0B535B26A}" destId="{A71C5C5C-5070-C142-9407-B28B055799A7}" srcOrd="0" destOrd="0" presId="urn:microsoft.com/office/officeart/2005/8/layout/orgChart1"/>
    <dgm:cxn modelId="{40D14868-AEC6-C143-ADF4-FFDCB1803A8A}" type="presOf" srcId="{93D1031E-C079-F34C-8409-46DE3F45D097}" destId="{52E05DD7-974C-D546-B08B-103C8EFF03AA}" srcOrd="1" destOrd="0" presId="urn:microsoft.com/office/officeart/2005/8/layout/orgChart1"/>
    <dgm:cxn modelId="{E9AFEF72-D085-FC4A-9F0B-26C88029227A}" type="presOf" srcId="{D2271171-4887-DD48-BABD-23D5CAB04F2A}" destId="{B9414882-C458-DF49-A9A0-D7BBD7835785}" srcOrd="1" destOrd="0" presId="urn:microsoft.com/office/officeart/2005/8/layout/orgChart1"/>
    <dgm:cxn modelId="{06B6D67D-7223-714A-A201-6E8764B8A12A}" type="presOf" srcId="{E77F35CE-FDAE-C646-BABB-552FA6747332}" destId="{4A1CD573-A09A-B743-8712-40EF389B8676}" srcOrd="1" destOrd="0" presId="urn:microsoft.com/office/officeart/2005/8/layout/orgChart1"/>
    <dgm:cxn modelId="{C8F0877E-7B1A-034D-A9D9-2F44F6C978FA}" type="presOf" srcId="{A70B29A0-AA4F-924D-BD19-FB0EC822DDB9}" destId="{7182FC7F-42E5-164C-885D-14E8CDCCDDCD}" srcOrd="0" destOrd="0" presId="urn:microsoft.com/office/officeart/2005/8/layout/orgChart1"/>
    <dgm:cxn modelId="{D158788A-D285-6A41-8975-DB477332A1E1}" type="presOf" srcId="{6EC6C06D-F16C-614A-A3BD-22096AED3E25}" destId="{74009FBC-37D1-9543-B2D4-3FF904DE0092}" srcOrd="1" destOrd="0" presId="urn:microsoft.com/office/officeart/2005/8/layout/orgChart1"/>
    <dgm:cxn modelId="{88BA498D-85C8-7C49-A6F6-7A02A36FCFA0}" srcId="{0D730565-F0EB-074B-8BDA-5C05E4498358}" destId="{93D1031E-C079-F34C-8409-46DE3F45D097}" srcOrd="2" destOrd="0" parTransId="{1B7286DD-FC66-6044-BBA4-C7B6A82B3D31}" sibTransId="{F4A9E8C3-BA35-FA41-9914-8D99DADE186E}"/>
    <dgm:cxn modelId="{CFAA9C90-D3B6-6948-AD67-76A858F303BA}" type="presOf" srcId="{8C6774A6-5E60-BE4A-9D76-64780A68CADF}" destId="{B41EE0F1-EE1F-3349-B214-B765C9AAA1D7}" srcOrd="0" destOrd="0" presId="urn:microsoft.com/office/officeart/2005/8/layout/orgChart1"/>
    <dgm:cxn modelId="{7CB0F592-7F50-5E45-A69D-A38ABC0756BD}" type="presOf" srcId="{12896CA0-F798-7D40-9F2E-CE44F59E2526}" destId="{6C2F5681-1658-7043-8078-2096FA320AEC}" srcOrd="0" destOrd="0" presId="urn:microsoft.com/office/officeart/2005/8/layout/orgChart1"/>
    <dgm:cxn modelId="{20EFD497-4715-D948-8850-473D94A133C9}" srcId="{0D730565-F0EB-074B-8BDA-5C05E4498358}" destId="{ACC07E95-91D6-F54A-BD74-8C8F06914D40}" srcOrd="0" destOrd="0" parTransId="{8C6774A6-5E60-BE4A-9D76-64780A68CADF}" sibTransId="{612DBAF3-CA8C-2243-944D-0BA257A61F2D}"/>
    <dgm:cxn modelId="{64839AB1-A25D-9647-98EB-941965C8DD8E}" srcId="{0D730565-F0EB-074B-8BDA-5C05E4498358}" destId="{FE110020-6AC0-0C4A-8D79-C8D0B535B26A}" srcOrd="1" destOrd="0" parTransId="{12896CA0-F798-7D40-9F2E-CE44F59E2526}" sibTransId="{A1D38CD4-8484-404F-8E34-1FA56B649098}"/>
    <dgm:cxn modelId="{DAEAE0BE-AFCE-C244-A56E-58A919062B80}" type="presOf" srcId="{B76D23E6-6AB6-1240-9E54-A43F0CF274CF}" destId="{5177DDD1-7B40-3A47-9204-409C4F091CF9}" srcOrd="0" destOrd="0" presId="urn:microsoft.com/office/officeart/2005/8/layout/orgChart1"/>
    <dgm:cxn modelId="{829146C3-556A-C44A-9891-84734A4BFDB2}" type="presOf" srcId="{0D730565-F0EB-074B-8BDA-5C05E4498358}" destId="{F448AD42-D8DA-C641-A807-E984369E386E}" srcOrd="0" destOrd="0" presId="urn:microsoft.com/office/officeart/2005/8/layout/orgChart1"/>
    <dgm:cxn modelId="{E07A13CC-4574-6149-9B55-7DDC864E4F62}" type="presOf" srcId="{ACC07E95-91D6-F54A-BD74-8C8F06914D40}" destId="{0944645C-1586-7C4C-8D30-D7A6892CFA21}" srcOrd="0" destOrd="0" presId="urn:microsoft.com/office/officeart/2005/8/layout/orgChart1"/>
    <dgm:cxn modelId="{D0AEE9D0-7B99-7B40-9666-BF767B1A0430}" type="presOf" srcId="{B7B8A961-DF24-F849-BCD9-156C00C0FABF}" destId="{FB22BBE2-7CB9-CD41-A497-67D95BD453D0}" srcOrd="0" destOrd="0" presId="urn:microsoft.com/office/officeart/2005/8/layout/orgChart1"/>
    <dgm:cxn modelId="{591067D1-420B-C34A-9ADC-C8B5C2AE98BF}" srcId="{A70B29A0-AA4F-924D-BD19-FB0EC822DDB9}" destId="{0D730565-F0EB-074B-8BDA-5C05E4498358}" srcOrd="0" destOrd="0" parTransId="{79FD2664-17B8-F24F-966F-08354AC64B66}" sibTransId="{5DD524A1-0214-C94F-A372-FE8B581C151F}"/>
    <dgm:cxn modelId="{E37FFADD-51CB-5548-99C6-D28B58F46684}" type="presOf" srcId="{ACC07E95-91D6-F54A-BD74-8C8F06914D40}" destId="{BE7E6A87-5358-CA4A-85B2-908231921260}" srcOrd="1" destOrd="0" presId="urn:microsoft.com/office/officeart/2005/8/layout/orgChart1"/>
    <dgm:cxn modelId="{6049D7EA-6BE8-4047-BDEC-0A6641986EC7}" type="presOf" srcId="{BEB781F9-7F74-F349-8DE8-F89FAEFDCD67}" destId="{B4288A0D-AABB-0042-B934-B73E093BDBAC}" srcOrd="0" destOrd="0" presId="urn:microsoft.com/office/officeart/2005/8/layout/orgChart1"/>
    <dgm:cxn modelId="{86ADA0F9-2DEE-E846-9E60-48EDC1EB08CA}" srcId="{ACC07E95-91D6-F54A-BD74-8C8F06914D40}" destId="{BEB781F9-7F74-F349-8DE8-F89FAEFDCD67}" srcOrd="0" destOrd="0" parTransId="{C14ED85D-0839-6542-B1C5-D876FB4544AE}" sibTransId="{6CB4256F-B224-2C4D-A551-2E8F7A6D1233}"/>
    <dgm:cxn modelId="{91602CEA-553A-6241-8FDC-251C186FD17B}" type="presParOf" srcId="{7182FC7F-42E5-164C-885D-14E8CDCCDDCD}" destId="{3C4B7B49-8BB7-6946-A022-7D3779CC5FDE}" srcOrd="0" destOrd="0" presId="urn:microsoft.com/office/officeart/2005/8/layout/orgChart1"/>
    <dgm:cxn modelId="{FF1B6373-11F3-6D48-970E-4D953BA0F331}" type="presParOf" srcId="{3C4B7B49-8BB7-6946-A022-7D3779CC5FDE}" destId="{923938B7-D10D-A540-ABFE-199E619828D3}" srcOrd="0" destOrd="0" presId="urn:microsoft.com/office/officeart/2005/8/layout/orgChart1"/>
    <dgm:cxn modelId="{A290ED91-837C-C948-AC89-AA143C34B8F7}" type="presParOf" srcId="{923938B7-D10D-A540-ABFE-199E619828D3}" destId="{F448AD42-D8DA-C641-A807-E984369E386E}" srcOrd="0" destOrd="0" presId="urn:microsoft.com/office/officeart/2005/8/layout/orgChart1"/>
    <dgm:cxn modelId="{2B44DD84-EAF6-6B43-ADCF-B8F578FE86F6}" type="presParOf" srcId="{923938B7-D10D-A540-ABFE-199E619828D3}" destId="{AD26A91D-02C4-6646-B499-314D3C905654}" srcOrd="1" destOrd="0" presId="urn:microsoft.com/office/officeart/2005/8/layout/orgChart1"/>
    <dgm:cxn modelId="{64459FD3-94C5-8046-BEB8-E5F36BBC6E7E}" type="presParOf" srcId="{3C4B7B49-8BB7-6946-A022-7D3779CC5FDE}" destId="{ED3EF1BB-E1A2-A145-83CE-D922DD9F37A7}" srcOrd="1" destOrd="0" presId="urn:microsoft.com/office/officeart/2005/8/layout/orgChart1"/>
    <dgm:cxn modelId="{0FC99611-2FC9-034F-BCC0-D942F1EF167F}" type="presParOf" srcId="{ED3EF1BB-E1A2-A145-83CE-D922DD9F37A7}" destId="{B41EE0F1-EE1F-3349-B214-B765C9AAA1D7}" srcOrd="0" destOrd="0" presId="urn:microsoft.com/office/officeart/2005/8/layout/orgChart1"/>
    <dgm:cxn modelId="{EC7DDC53-F8EC-A841-BEDD-E74B38010E03}" type="presParOf" srcId="{ED3EF1BB-E1A2-A145-83CE-D922DD9F37A7}" destId="{287A071F-DFB1-AB43-9509-43CEAA7C3FEB}" srcOrd="1" destOrd="0" presId="urn:microsoft.com/office/officeart/2005/8/layout/orgChart1"/>
    <dgm:cxn modelId="{659ABCF0-132D-AB4F-97CD-C51A785838AA}" type="presParOf" srcId="{287A071F-DFB1-AB43-9509-43CEAA7C3FEB}" destId="{95B99F32-B158-EE40-84E9-0D319089FE6E}" srcOrd="0" destOrd="0" presId="urn:microsoft.com/office/officeart/2005/8/layout/orgChart1"/>
    <dgm:cxn modelId="{1E633778-CFB4-0448-BAB2-77C8B1E15A61}" type="presParOf" srcId="{95B99F32-B158-EE40-84E9-0D319089FE6E}" destId="{0944645C-1586-7C4C-8D30-D7A6892CFA21}" srcOrd="0" destOrd="0" presId="urn:microsoft.com/office/officeart/2005/8/layout/orgChart1"/>
    <dgm:cxn modelId="{894DCD23-59FA-6C45-B73D-E36F89071E3D}" type="presParOf" srcId="{95B99F32-B158-EE40-84E9-0D319089FE6E}" destId="{BE7E6A87-5358-CA4A-85B2-908231921260}" srcOrd="1" destOrd="0" presId="urn:microsoft.com/office/officeart/2005/8/layout/orgChart1"/>
    <dgm:cxn modelId="{1634E832-0BAE-204B-8F77-6EF56C715164}" type="presParOf" srcId="{287A071F-DFB1-AB43-9509-43CEAA7C3FEB}" destId="{7F64C467-B32B-4144-8EAF-D505BFB23C24}" srcOrd="1" destOrd="0" presId="urn:microsoft.com/office/officeart/2005/8/layout/orgChart1"/>
    <dgm:cxn modelId="{FCC48FFC-13AE-4943-BD74-B652720632CB}" type="presParOf" srcId="{7F64C467-B32B-4144-8EAF-D505BFB23C24}" destId="{422F3512-2389-D745-B1DB-9A4476134A84}" srcOrd="0" destOrd="0" presId="urn:microsoft.com/office/officeart/2005/8/layout/orgChart1"/>
    <dgm:cxn modelId="{85D8188A-E014-5947-AEA8-055189D8C529}" type="presParOf" srcId="{7F64C467-B32B-4144-8EAF-D505BFB23C24}" destId="{3A3B3538-2CDF-0D40-9457-63333A9E6118}" srcOrd="1" destOrd="0" presId="urn:microsoft.com/office/officeart/2005/8/layout/orgChart1"/>
    <dgm:cxn modelId="{F5DDA392-302C-DF48-B954-2B82CEF9AECC}" type="presParOf" srcId="{3A3B3538-2CDF-0D40-9457-63333A9E6118}" destId="{8653D452-804F-B94C-BED8-D02759051F1A}" srcOrd="0" destOrd="0" presId="urn:microsoft.com/office/officeart/2005/8/layout/orgChart1"/>
    <dgm:cxn modelId="{49E83043-D0E8-1941-ABF1-ACDC244D9724}" type="presParOf" srcId="{8653D452-804F-B94C-BED8-D02759051F1A}" destId="{B4288A0D-AABB-0042-B934-B73E093BDBAC}" srcOrd="0" destOrd="0" presId="urn:microsoft.com/office/officeart/2005/8/layout/orgChart1"/>
    <dgm:cxn modelId="{E3DD9DA6-315E-1C41-B09E-30E84E36EF2A}" type="presParOf" srcId="{8653D452-804F-B94C-BED8-D02759051F1A}" destId="{7975990C-B4C9-414E-84AF-353E41207E98}" srcOrd="1" destOrd="0" presId="urn:microsoft.com/office/officeart/2005/8/layout/orgChart1"/>
    <dgm:cxn modelId="{E45E2925-AABE-FC46-B760-9D98734C5EB3}" type="presParOf" srcId="{3A3B3538-2CDF-0D40-9457-63333A9E6118}" destId="{B57F2DFC-E821-6443-BB43-E173AF052B22}" srcOrd="1" destOrd="0" presId="urn:microsoft.com/office/officeart/2005/8/layout/orgChart1"/>
    <dgm:cxn modelId="{BA299ACC-DA34-9B40-92C9-3813FBCF1B00}" type="presParOf" srcId="{B57F2DFC-E821-6443-BB43-E173AF052B22}" destId="{5177DDD1-7B40-3A47-9204-409C4F091CF9}" srcOrd="0" destOrd="0" presId="urn:microsoft.com/office/officeart/2005/8/layout/orgChart1"/>
    <dgm:cxn modelId="{93BF2C36-F8FB-C145-86A2-78C754EAF6E2}" type="presParOf" srcId="{B57F2DFC-E821-6443-BB43-E173AF052B22}" destId="{3BB46847-B51E-9C4A-B328-F60BF8AF7104}" srcOrd="1" destOrd="0" presId="urn:microsoft.com/office/officeart/2005/8/layout/orgChart1"/>
    <dgm:cxn modelId="{AEC61D4F-D691-ED4B-A9DB-D71C9C7A8EFD}" type="presParOf" srcId="{3BB46847-B51E-9C4A-B328-F60BF8AF7104}" destId="{3B522798-B1B3-7946-9DE7-049DD5E4D3FC}" srcOrd="0" destOrd="0" presId="urn:microsoft.com/office/officeart/2005/8/layout/orgChart1"/>
    <dgm:cxn modelId="{793924C8-CD52-B045-867C-509D7804A9F1}" type="presParOf" srcId="{3B522798-B1B3-7946-9DE7-049DD5E4D3FC}" destId="{C03FC29E-07AF-414D-A274-C1DD65358A99}" srcOrd="0" destOrd="0" presId="urn:microsoft.com/office/officeart/2005/8/layout/orgChart1"/>
    <dgm:cxn modelId="{B1CA42B6-F2E9-8F4C-8393-A46ADB429260}" type="presParOf" srcId="{3B522798-B1B3-7946-9DE7-049DD5E4D3FC}" destId="{74009FBC-37D1-9543-B2D4-3FF904DE0092}" srcOrd="1" destOrd="0" presId="urn:microsoft.com/office/officeart/2005/8/layout/orgChart1"/>
    <dgm:cxn modelId="{32F0698D-DCE5-B942-B706-CB4BCC0275BB}" type="presParOf" srcId="{3BB46847-B51E-9C4A-B328-F60BF8AF7104}" destId="{42F05566-F9E3-AD43-BAC6-2BCDDE1AD77F}" srcOrd="1" destOrd="0" presId="urn:microsoft.com/office/officeart/2005/8/layout/orgChart1"/>
    <dgm:cxn modelId="{5A9DCDDF-9A79-8342-A0ED-85DDD46B73D2}" type="presParOf" srcId="{3BB46847-B51E-9C4A-B328-F60BF8AF7104}" destId="{754713FD-C9CB-7D43-AC7F-CC1A54D7189D}" srcOrd="2" destOrd="0" presId="urn:microsoft.com/office/officeart/2005/8/layout/orgChart1"/>
    <dgm:cxn modelId="{F19D36F4-8A43-4A40-8B71-B5491C3EC1C6}" type="presParOf" srcId="{3A3B3538-2CDF-0D40-9457-63333A9E6118}" destId="{C4AAD04E-236A-9547-9F45-EA4D04B69DF6}" srcOrd="2" destOrd="0" presId="urn:microsoft.com/office/officeart/2005/8/layout/orgChart1"/>
    <dgm:cxn modelId="{102D9A2C-C4C2-1146-BC1A-7296023C33DF}" type="presParOf" srcId="{287A071F-DFB1-AB43-9509-43CEAA7C3FEB}" destId="{C4D15CA8-7E31-3A4F-9C10-844FC47D7654}" srcOrd="2" destOrd="0" presId="urn:microsoft.com/office/officeart/2005/8/layout/orgChart1"/>
    <dgm:cxn modelId="{A10B1A3E-8ED2-8E4C-9B8A-32A63B5583A2}" type="presParOf" srcId="{ED3EF1BB-E1A2-A145-83CE-D922DD9F37A7}" destId="{6C2F5681-1658-7043-8078-2096FA320AEC}" srcOrd="2" destOrd="0" presId="urn:microsoft.com/office/officeart/2005/8/layout/orgChart1"/>
    <dgm:cxn modelId="{152D6C73-AF00-AD40-854C-70EFC33AB75B}" type="presParOf" srcId="{ED3EF1BB-E1A2-A145-83CE-D922DD9F37A7}" destId="{7C96F5F7-51AE-1C45-8732-7E197D042B66}" srcOrd="3" destOrd="0" presId="urn:microsoft.com/office/officeart/2005/8/layout/orgChart1"/>
    <dgm:cxn modelId="{8947E448-B470-2D46-8103-E98436D2D1F4}" type="presParOf" srcId="{7C96F5F7-51AE-1C45-8732-7E197D042B66}" destId="{7A5B9C1E-D53E-C04D-BE0D-DD17066723F2}" srcOrd="0" destOrd="0" presId="urn:microsoft.com/office/officeart/2005/8/layout/orgChart1"/>
    <dgm:cxn modelId="{E63142D4-3510-8A47-A727-85FDD9F41E45}" type="presParOf" srcId="{7A5B9C1E-D53E-C04D-BE0D-DD17066723F2}" destId="{A71C5C5C-5070-C142-9407-B28B055799A7}" srcOrd="0" destOrd="0" presId="urn:microsoft.com/office/officeart/2005/8/layout/orgChart1"/>
    <dgm:cxn modelId="{97CE3614-D98E-6846-8E6B-BFB7F4C9E3C2}" type="presParOf" srcId="{7A5B9C1E-D53E-C04D-BE0D-DD17066723F2}" destId="{7BFBF771-16EE-9347-8B59-32947C368663}" srcOrd="1" destOrd="0" presId="urn:microsoft.com/office/officeart/2005/8/layout/orgChart1"/>
    <dgm:cxn modelId="{7BFA0D81-5930-C549-A359-60B1D465897C}" type="presParOf" srcId="{7C96F5F7-51AE-1C45-8732-7E197D042B66}" destId="{8E9A4189-B59E-3149-94F0-DB4981ED2F21}" srcOrd="1" destOrd="0" presId="urn:microsoft.com/office/officeart/2005/8/layout/orgChart1"/>
    <dgm:cxn modelId="{ED550BC4-D889-7C42-8301-E83D9B894722}" type="presParOf" srcId="{7C96F5F7-51AE-1C45-8732-7E197D042B66}" destId="{D971B01F-C407-1244-93F5-FB67E80ADFA3}" srcOrd="2" destOrd="0" presId="urn:microsoft.com/office/officeart/2005/8/layout/orgChart1"/>
    <dgm:cxn modelId="{4A0E8490-DC05-2045-8193-278F37689225}" type="presParOf" srcId="{ED3EF1BB-E1A2-A145-83CE-D922DD9F37A7}" destId="{C7DE7213-2B3B-C94C-A9C4-C9E8E864A686}" srcOrd="4" destOrd="0" presId="urn:microsoft.com/office/officeart/2005/8/layout/orgChart1"/>
    <dgm:cxn modelId="{F6A7B729-FF77-C449-96F8-6A9DDBF31207}" type="presParOf" srcId="{ED3EF1BB-E1A2-A145-83CE-D922DD9F37A7}" destId="{EEE57957-2352-3047-A7E5-1D21001B3B52}" srcOrd="5" destOrd="0" presId="urn:microsoft.com/office/officeart/2005/8/layout/orgChart1"/>
    <dgm:cxn modelId="{03C3752C-4243-D840-813C-C3FF931ECD19}" type="presParOf" srcId="{EEE57957-2352-3047-A7E5-1D21001B3B52}" destId="{9DD549F3-B2B2-8C41-8A48-4A797F542172}" srcOrd="0" destOrd="0" presId="urn:microsoft.com/office/officeart/2005/8/layout/orgChart1"/>
    <dgm:cxn modelId="{297E6E25-30E0-174A-B3DE-4F2CE27F38EC}" type="presParOf" srcId="{9DD549F3-B2B2-8C41-8A48-4A797F542172}" destId="{C1E99758-2CD0-7C40-B57D-5A42C35052B9}" srcOrd="0" destOrd="0" presId="urn:microsoft.com/office/officeart/2005/8/layout/orgChart1"/>
    <dgm:cxn modelId="{4048C224-DAD8-FA49-9532-3A04F24F87E3}" type="presParOf" srcId="{9DD549F3-B2B2-8C41-8A48-4A797F542172}" destId="{52E05DD7-974C-D546-B08B-103C8EFF03AA}" srcOrd="1" destOrd="0" presId="urn:microsoft.com/office/officeart/2005/8/layout/orgChart1"/>
    <dgm:cxn modelId="{D847096D-7131-924D-A860-D3DEE8BDF978}" type="presParOf" srcId="{EEE57957-2352-3047-A7E5-1D21001B3B52}" destId="{D9F93010-9732-BD46-8DFA-0485FBDD9E00}" srcOrd="1" destOrd="0" presId="urn:microsoft.com/office/officeart/2005/8/layout/orgChart1"/>
    <dgm:cxn modelId="{886C8670-3E86-5B44-902C-68AFBBA822DD}" type="presParOf" srcId="{D9F93010-9732-BD46-8DFA-0485FBDD9E00}" destId="{FB22BBE2-7CB9-CD41-A497-67D95BD453D0}" srcOrd="0" destOrd="0" presId="urn:microsoft.com/office/officeart/2005/8/layout/orgChart1"/>
    <dgm:cxn modelId="{3D2A76E2-74E5-7747-880C-50539FB8B723}" type="presParOf" srcId="{D9F93010-9732-BD46-8DFA-0485FBDD9E00}" destId="{A8A864AC-520F-804B-8BC6-85744DBB5529}" srcOrd="1" destOrd="0" presId="urn:microsoft.com/office/officeart/2005/8/layout/orgChart1"/>
    <dgm:cxn modelId="{EA9F76A9-BF65-EB4B-AD98-39FEEEB55F51}" type="presParOf" srcId="{A8A864AC-520F-804B-8BC6-85744DBB5529}" destId="{340E80AD-A9C4-C340-AFFC-9A713A5CCB4E}" srcOrd="0" destOrd="0" presId="urn:microsoft.com/office/officeart/2005/8/layout/orgChart1"/>
    <dgm:cxn modelId="{EC44769A-7F1C-B14D-B81E-8E24C2290DAD}" type="presParOf" srcId="{340E80AD-A9C4-C340-AFFC-9A713A5CCB4E}" destId="{02A530AB-52BC-1848-B00A-3C188D7B9CFE}" srcOrd="0" destOrd="0" presId="urn:microsoft.com/office/officeart/2005/8/layout/orgChart1"/>
    <dgm:cxn modelId="{36F2C320-7C0C-8C49-89FE-7A21CD9F8CF8}" type="presParOf" srcId="{340E80AD-A9C4-C340-AFFC-9A713A5CCB4E}" destId="{B9414882-C458-DF49-A9A0-D7BBD7835785}" srcOrd="1" destOrd="0" presId="urn:microsoft.com/office/officeart/2005/8/layout/orgChart1"/>
    <dgm:cxn modelId="{EDCED19A-1073-854D-87D3-EB91E7A0E1FD}" type="presParOf" srcId="{A8A864AC-520F-804B-8BC6-85744DBB5529}" destId="{8788DA5E-2E0F-F847-8D68-14357C1F523A}" srcOrd="1" destOrd="0" presId="urn:microsoft.com/office/officeart/2005/8/layout/orgChart1"/>
    <dgm:cxn modelId="{BC0C75C2-7033-004F-BE24-CF110ADA41A2}" type="presParOf" srcId="{A8A864AC-520F-804B-8BC6-85744DBB5529}" destId="{E5783A98-3456-AA4E-B5C5-295B7C21E9B3}" srcOrd="2" destOrd="0" presId="urn:microsoft.com/office/officeart/2005/8/layout/orgChart1"/>
    <dgm:cxn modelId="{03D1B8FD-C93E-4641-B843-1A40251FD570}" type="presParOf" srcId="{EEE57957-2352-3047-A7E5-1D21001B3B52}" destId="{E20B3F7B-272B-3E43-BB04-B19BD10F062E}" srcOrd="2" destOrd="0" presId="urn:microsoft.com/office/officeart/2005/8/layout/orgChart1"/>
    <dgm:cxn modelId="{FABBD8B0-69A8-9746-9539-ABA30D32BF31}" type="presParOf" srcId="{ED3EF1BB-E1A2-A145-83CE-D922DD9F37A7}" destId="{EEDBF64B-7943-474F-9A16-995162513E46}" srcOrd="6" destOrd="0" presId="urn:microsoft.com/office/officeart/2005/8/layout/orgChart1"/>
    <dgm:cxn modelId="{1507651D-9817-D542-A030-727A5F51A084}" type="presParOf" srcId="{ED3EF1BB-E1A2-A145-83CE-D922DD9F37A7}" destId="{5D9B4384-D318-C74B-925B-FD31BABEEC3C}" srcOrd="7" destOrd="0" presId="urn:microsoft.com/office/officeart/2005/8/layout/orgChart1"/>
    <dgm:cxn modelId="{CA66BAB1-3886-1A48-A16D-B0F3080D8403}" type="presParOf" srcId="{5D9B4384-D318-C74B-925B-FD31BABEEC3C}" destId="{E3DA92A3-19C5-DD41-90CE-8E3923DFD214}" srcOrd="0" destOrd="0" presId="urn:microsoft.com/office/officeart/2005/8/layout/orgChart1"/>
    <dgm:cxn modelId="{2AD2F217-B258-EC42-9C36-F1CF9A783E66}" type="presParOf" srcId="{E3DA92A3-19C5-DD41-90CE-8E3923DFD214}" destId="{591A599E-310B-DF4F-9082-B242B310CF9B}" srcOrd="0" destOrd="0" presId="urn:microsoft.com/office/officeart/2005/8/layout/orgChart1"/>
    <dgm:cxn modelId="{42C12B3F-14E8-4B47-B367-14A3A13FB4EE}" type="presParOf" srcId="{E3DA92A3-19C5-DD41-90CE-8E3923DFD214}" destId="{4A1CD573-A09A-B743-8712-40EF389B8676}" srcOrd="1" destOrd="0" presId="urn:microsoft.com/office/officeart/2005/8/layout/orgChart1"/>
    <dgm:cxn modelId="{610BDF21-E6A2-5C47-97E4-E0B615E42FF0}" type="presParOf" srcId="{5D9B4384-D318-C74B-925B-FD31BABEEC3C}" destId="{CDC1C694-0996-CE40-8292-C26D93E70BD9}" srcOrd="1" destOrd="0" presId="urn:microsoft.com/office/officeart/2005/8/layout/orgChart1"/>
    <dgm:cxn modelId="{3CC901D7-23F4-CC41-87B3-E279A83622C3}" type="presParOf" srcId="{5D9B4384-D318-C74B-925B-FD31BABEEC3C}" destId="{0D75D726-F445-8847-A45B-5F144ADCEE41}" srcOrd="2" destOrd="0" presId="urn:microsoft.com/office/officeart/2005/8/layout/orgChart1"/>
    <dgm:cxn modelId="{32259C92-14AE-914E-B263-728F505A4C58}" type="presParOf" srcId="{3C4B7B49-8BB7-6946-A022-7D3779CC5FDE}" destId="{D2F4B97E-8532-1741-8702-FB5D033B3B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F64B-7943-474F-9A16-995162513E46}">
      <dsp:nvSpPr>
        <dsp:cNvPr id="0" name=""/>
        <dsp:cNvSpPr/>
      </dsp:nvSpPr>
      <dsp:spPr>
        <a:xfrm>
          <a:off x="5029199" y="747786"/>
          <a:ext cx="2713217" cy="313925"/>
        </a:xfrm>
        <a:custGeom>
          <a:avLst/>
          <a:gdLst/>
          <a:ahLst/>
          <a:cxnLst/>
          <a:rect l="0" t="0" r="0" b="0"/>
          <a:pathLst>
            <a:path>
              <a:moveTo>
                <a:pt x="0" y="0"/>
              </a:moveTo>
              <a:lnTo>
                <a:pt x="0" y="156962"/>
              </a:lnTo>
              <a:lnTo>
                <a:pt x="2713217" y="156962"/>
              </a:lnTo>
              <a:lnTo>
                <a:pt x="2713217" y="3139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2BBE2-7CB9-CD41-A497-67D95BD453D0}">
      <dsp:nvSpPr>
        <dsp:cNvPr id="0" name=""/>
        <dsp:cNvSpPr/>
      </dsp:nvSpPr>
      <dsp:spPr>
        <a:xfrm>
          <a:off x="5335651" y="1809155"/>
          <a:ext cx="224232" cy="687647"/>
        </a:xfrm>
        <a:custGeom>
          <a:avLst/>
          <a:gdLst/>
          <a:ahLst/>
          <a:cxnLst/>
          <a:rect l="0" t="0" r="0" b="0"/>
          <a:pathLst>
            <a:path>
              <a:moveTo>
                <a:pt x="0" y="0"/>
              </a:moveTo>
              <a:lnTo>
                <a:pt x="0" y="687647"/>
              </a:lnTo>
              <a:lnTo>
                <a:pt x="224232" y="6876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E7213-2B3B-C94C-A9C4-C9E8E864A686}">
      <dsp:nvSpPr>
        <dsp:cNvPr id="0" name=""/>
        <dsp:cNvSpPr/>
      </dsp:nvSpPr>
      <dsp:spPr>
        <a:xfrm>
          <a:off x="5029199" y="747786"/>
          <a:ext cx="904405" cy="313925"/>
        </a:xfrm>
        <a:custGeom>
          <a:avLst/>
          <a:gdLst/>
          <a:ahLst/>
          <a:cxnLst/>
          <a:rect l="0" t="0" r="0" b="0"/>
          <a:pathLst>
            <a:path>
              <a:moveTo>
                <a:pt x="0" y="0"/>
              </a:moveTo>
              <a:lnTo>
                <a:pt x="0" y="156962"/>
              </a:lnTo>
              <a:lnTo>
                <a:pt x="904405" y="156962"/>
              </a:lnTo>
              <a:lnTo>
                <a:pt x="904405" y="3139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F5681-1658-7043-8078-2096FA320AEC}">
      <dsp:nvSpPr>
        <dsp:cNvPr id="0" name=""/>
        <dsp:cNvSpPr/>
      </dsp:nvSpPr>
      <dsp:spPr>
        <a:xfrm>
          <a:off x="4124794" y="747786"/>
          <a:ext cx="904405" cy="313925"/>
        </a:xfrm>
        <a:custGeom>
          <a:avLst/>
          <a:gdLst/>
          <a:ahLst/>
          <a:cxnLst/>
          <a:rect l="0" t="0" r="0" b="0"/>
          <a:pathLst>
            <a:path>
              <a:moveTo>
                <a:pt x="904405" y="0"/>
              </a:moveTo>
              <a:lnTo>
                <a:pt x="904405" y="156962"/>
              </a:lnTo>
              <a:lnTo>
                <a:pt x="0" y="156962"/>
              </a:lnTo>
              <a:lnTo>
                <a:pt x="0" y="3139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7DDD1-7B40-3A47-9204-409C4F091CF9}">
      <dsp:nvSpPr>
        <dsp:cNvPr id="0" name=""/>
        <dsp:cNvSpPr/>
      </dsp:nvSpPr>
      <dsp:spPr>
        <a:xfrm>
          <a:off x="1718028" y="2870524"/>
          <a:ext cx="224232" cy="687647"/>
        </a:xfrm>
        <a:custGeom>
          <a:avLst/>
          <a:gdLst/>
          <a:ahLst/>
          <a:cxnLst/>
          <a:rect l="0" t="0" r="0" b="0"/>
          <a:pathLst>
            <a:path>
              <a:moveTo>
                <a:pt x="0" y="0"/>
              </a:moveTo>
              <a:lnTo>
                <a:pt x="0" y="687647"/>
              </a:lnTo>
              <a:lnTo>
                <a:pt x="224232" y="6876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F3512-2389-D745-B1DB-9A4476134A84}">
      <dsp:nvSpPr>
        <dsp:cNvPr id="0" name=""/>
        <dsp:cNvSpPr/>
      </dsp:nvSpPr>
      <dsp:spPr>
        <a:xfrm>
          <a:off x="2270262" y="1809155"/>
          <a:ext cx="91440" cy="313925"/>
        </a:xfrm>
        <a:custGeom>
          <a:avLst/>
          <a:gdLst/>
          <a:ahLst/>
          <a:cxnLst/>
          <a:rect l="0" t="0" r="0" b="0"/>
          <a:pathLst>
            <a:path>
              <a:moveTo>
                <a:pt x="45720" y="0"/>
              </a:moveTo>
              <a:lnTo>
                <a:pt x="45720" y="31392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EE0F1-EE1F-3349-B214-B765C9AAA1D7}">
      <dsp:nvSpPr>
        <dsp:cNvPr id="0" name=""/>
        <dsp:cNvSpPr/>
      </dsp:nvSpPr>
      <dsp:spPr>
        <a:xfrm>
          <a:off x="2315982" y="747786"/>
          <a:ext cx="2713217" cy="313925"/>
        </a:xfrm>
        <a:custGeom>
          <a:avLst/>
          <a:gdLst/>
          <a:ahLst/>
          <a:cxnLst/>
          <a:rect l="0" t="0" r="0" b="0"/>
          <a:pathLst>
            <a:path>
              <a:moveTo>
                <a:pt x="2713217" y="0"/>
              </a:moveTo>
              <a:lnTo>
                <a:pt x="2713217" y="156962"/>
              </a:lnTo>
              <a:lnTo>
                <a:pt x="0" y="156962"/>
              </a:lnTo>
              <a:lnTo>
                <a:pt x="0" y="3139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8AD42-D8DA-C641-A807-E984369E386E}">
      <dsp:nvSpPr>
        <dsp:cNvPr id="0" name=""/>
        <dsp:cNvSpPr/>
      </dsp:nvSpPr>
      <dsp:spPr>
        <a:xfrm>
          <a:off x="4281757" y="344"/>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亞當</a:t>
          </a:r>
          <a:r>
            <a:rPr lang="en-US" altLang="zh-TW" sz="1700" kern="1200" dirty="0"/>
            <a:t>/</a:t>
          </a:r>
          <a:r>
            <a:rPr lang="zh-TW" altLang="en-US" sz="1700" kern="1200" dirty="0"/>
            <a:t>夏娃</a:t>
          </a:r>
          <a:endParaRPr lang="en-US" sz="1700" kern="1200" dirty="0"/>
        </a:p>
      </dsp:txBody>
      <dsp:txXfrm>
        <a:off x="4281757" y="344"/>
        <a:ext cx="1494885" cy="747442"/>
      </dsp:txXfrm>
    </dsp:sp>
    <dsp:sp modelId="{0944645C-1586-7C4C-8D30-D7A6892CFA21}">
      <dsp:nvSpPr>
        <dsp:cNvPr id="0" name=""/>
        <dsp:cNvSpPr/>
      </dsp:nvSpPr>
      <dsp:spPr>
        <a:xfrm>
          <a:off x="1568540" y="1061712"/>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該隱</a:t>
          </a:r>
          <a:endParaRPr lang="en-US" sz="1700" kern="1200" dirty="0"/>
        </a:p>
      </dsp:txBody>
      <dsp:txXfrm>
        <a:off x="1568540" y="1061712"/>
        <a:ext cx="1494885" cy="747442"/>
      </dsp:txXfrm>
    </dsp:sp>
    <dsp:sp modelId="{B4288A0D-AABB-0042-B934-B73E093BDBAC}">
      <dsp:nvSpPr>
        <dsp:cNvPr id="0" name=""/>
        <dsp:cNvSpPr/>
      </dsp:nvSpPr>
      <dsp:spPr>
        <a:xfrm>
          <a:off x="1568540" y="2123081"/>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以諾</a:t>
          </a:r>
          <a:endParaRPr lang="en-US" sz="1700" kern="1200" dirty="0"/>
        </a:p>
      </dsp:txBody>
      <dsp:txXfrm>
        <a:off x="1568540" y="2123081"/>
        <a:ext cx="1494885" cy="747442"/>
      </dsp:txXfrm>
    </dsp:sp>
    <dsp:sp modelId="{C03FC29E-07AF-414D-A274-C1DD65358A99}">
      <dsp:nvSpPr>
        <dsp:cNvPr id="0" name=""/>
        <dsp:cNvSpPr/>
      </dsp:nvSpPr>
      <dsp:spPr>
        <a:xfrm>
          <a:off x="1942261" y="3184450"/>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以拿</a:t>
          </a:r>
          <a:endParaRPr lang="en-US" sz="1700" kern="1200" dirty="0"/>
        </a:p>
      </dsp:txBody>
      <dsp:txXfrm>
        <a:off x="1942261" y="3184450"/>
        <a:ext cx="1494885" cy="747442"/>
      </dsp:txXfrm>
    </dsp:sp>
    <dsp:sp modelId="{A71C5C5C-5070-C142-9407-B28B055799A7}">
      <dsp:nvSpPr>
        <dsp:cNvPr id="0" name=""/>
        <dsp:cNvSpPr/>
      </dsp:nvSpPr>
      <dsp:spPr>
        <a:xfrm>
          <a:off x="3377351" y="1061712"/>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亞伯</a:t>
          </a:r>
          <a:endParaRPr lang="en-US" sz="1700" kern="1200" dirty="0"/>
        </a:p>
      </dsp:txBody>
      <dsp:txXfrm>
        <a:off x="3377351" y="1061712"/>
        <a:ext cx="1494885" cy="747442"/>
      </dsp:txXfrm>
    </dsp:sp>
    <dsp:sp modelId="{C1E99758-2CD0-7C40-B57D-5A42C35052B9}">
      <dsp:nvSpPr>
        <dsp:cNvPr id="0" name=""/>
        <dsp:cNvSpPr/>
      </dsp:nvSpPr>
      <dsp:spPr>
        <a:xfrm>
          <a:off x="5186162" y="1061712"/>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塞特</a:t>
          </a:r>
          <a:endParaRPr lang="en-US" sz="1700" kern="1200" dirty="0"/>
        </a:p>
      </dsp:txBody>
      <dsp:txXfrm>
        <a:off x="5186162" y="1061712"/>
        <a:ext cx="1494885" cy="747442"/>
      </dsp:txXfrm>
    </dsp:sp>
    <dsp:sp modelId="{02A530AB-52BC-1848-B00A-3C188D7B9CFE}">
      <dsp:nvSpPr>
        <dsp:cNvPr id="0" name=""/>
        <dsp:cNvSpPr/>
      </dsp:nvSpPr>
      <dsp:spPr>
        <a:xfrm>
          <a:off x="5559884" y="2123081"/>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以娜士</a:t>
          </a:r>
          <a:endParaRPr lang="en-US" sz="1700" kern="1200" dirty="0"/>
        </a:p>
      </dsp:txBody>
      <dsp:txXfrm>
        <a:off x="5559884" y="2123081"/>
        <a:ext cx="1494885" cy="747442"/>
      </dsp:txXfrm>
    </dsp:sp>
    <dsp:sp modelId="{591A599E-310B-DF4F-9082-B242B310CF9B}">
      <dsp:nvSpPr>
        <dsp:cNvPr id="0" name=""/>
        <dsp:cNvSpPr/>
      </dsp:nvSpPr>
      <dsp:spPr>
        <a:xfrm>
          <a:off x="6994974" y="1061712"/>
          <a:ext cx="1494885" cy="747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其他的兒子們和女兒們</a:t>
          </a:r>
          <a:endParaRPr lang="en-US" sz="1700" kern="1200" dirty="0"/>
        </a:p>
      </dsp:txBody>
      <dsp:txXfrm>
        <a:off x="6994974" y="1061712"/>
        <a:ext cx="1494885" cy="7474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8/23/21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8/23/21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8/23/21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8/23/21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8/23/21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8/23/21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p:txBody>
          <a:bodyPr/>
          <a:lstStyle/>
          <a:p>
            <a:r>
              <a:rPr lang="zh-CN" altLang="en-US" dirty="0"/>
              <a:t>亞當與夏娃</a:t>
            </a:r>
            <a:br>
              <a:rPr lang="en-US" altLang="zh-CN" dirty="0"/>
            </a:br>
            <a:endParaRPr lang="en-US"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70000" lnSpcReduction="2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a:p>
            <a:r>
              <a:rPr lang="en-US" altLang="zh-TW" sz="2800" dirty="0"/>
              <a:t>9-5-2021</a:t>
            </a:r>
            <a:r>
              <a:rPr lang="zh-CN" altLang="en-US" sz="2800" dirty="0"/>
              <a:t>陳茵</a:t>
            </a:r>
            <a:endParaRPr lang="en-US" altLang="zh-CN" sz="2800" dirty="0">
              <a:latin typeface="+mj-ea"/>
              <a:ea typeface="+mj-ea"/>
            </a:endParaRPr>
          </a:p>
        </p:txBody>
      </p:sp>
      <p:sp>
        <p:nvSpPr>
          <p:cNvPr id="4" name="Rectangle 3">
            <a:extLst>
              <a:ext uri="{FF2B5EF4-FFF2-40B4-BE49-F238E27FC236}">
                <a16:creationId xmlns:a16="http://schemas.microsoft.com/office/drawing/2014/main" id="{A2417907-76BE-4244-B004-288EA42275C4}"/>
              </a:ext>
            </a:extLst>
          </p:cNvPr>
          <p:cNvSpPr/>
          <p:nvPr/>
        </p:nvSpPr>
        <p:spPr>
          <a:xfrm>
            <a:off x="8080057" y="3361590"/>
            <a:ext cx="192232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record</a:t>
            </a: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normAutofit/>
          </a:bodyPr>
          <a:lstStyle/>
          <a:p>
            <a:r>
              <a:rPr lang="zh-TW" altLang="en-US" sz="3600" dirty="0">
                <a:solidFill>
                  <a:schemeClr val="accent5">
                    <a:lumMod val="50000"/>
                  </a:schemeClr>
                </a:solidFill>
                <a:latin typeface="LiSong Pro Light" panose="02020300000000000000" pitchFamily="18" charset="-120"/>
                <a:ea typeface="LiSong Pro Light" panose="02020300000000000000" pitchFamily="18" charset="-120"/>
              </a:rPr>
              <a:t>人的罪性</a:t>
            </a:r>
            <a:r>
              <a:rPr lang="en-US" altLang="zh-TW" sz="3600" dirty="0">
                <a:solidFill>
                  <a:schemeClr val="accent5">
                    <a:lumMod val="50000"/>
                  </a:schemeClr>
                </a:solidFill>
                <a:latin typeface="LiSong Pro Light" panose="02020300000000000000" pitchFamily="18" charset="-120"/>
                <a:ea typeface="LiSong Pro Light" panose="02020300000000000000" pitchFamily="18" charset="-120"/>
              </a:rPr>
              <a:t>				</a:t>
            </a:r>
            <a:r>
              <a:rPr lang="en-US" sz="3600" dirty="0" err="1">
                <a:solidFill>
                  <a:schemeClr val="accent5">
                    <a:lumMod val="50000"/>
                  </a:schemeClr>
                </a:solidFill>
                <a:latin typeface="LiSong Pro Light" panose="02020300000000000000" pitchFamily="18" charset="-120"/>
                <a:ea typeface="LiSong Pro Light" panose="02020300000000000000" pitchFamily="18" charset="-120"/>
              </a:rPr>
              <a:t>神的聖潔公義恩典</a:t>
            </a:r>
            <a:endParaRPr lang="en-US" sz="36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sz="half" idx="1"/>
          </p:nvPr>
        </p:nvSpPr>
        <p:spPr>
          <a:xfrm>
            <a:off x="5902064" y="2014194"/>
            <a:ext cx="5761852" cy="3916989"/>
          </a:xfrm>
          <a:ln>
            <a:solidFill>
              <a:schemeClr val="accent1">
                <a:lumMod val="75000"/>
              </a:schemeClr>
            </a:solidFill>
          </a:ln>
        </p:spPr>
        <p:txBody>
          <a:bodyPr>
            <a:noAutofit/>
          </a:bodyPr>
          <a:lstStyle/>
          <a:p>
            <a:pPr>
              <a:buFont typeface="Wingdings" pitchFamily="2" charset="2"/>
              <a:buChar char="v"/>
            </a:pPr>
            <a:r>
              <a:rPr lang="zh-TW" altLang="en-US" sz="1600" dirty="0"/>
              <a:t>神是聖潔的神</a:t>
            </a:r>
            <a:endParaRPr lang="en-US" altLang="zh-TW" sz="1600" dirty="0"/>
          </a:p>
          <a:p>
            <a:pPr lvl="1">
              <a:buFont typeface="Wingdings" pitchFamily="2" charset="2"/>
              <a:buChar char="v"/>
            </a:pPr>
            <a:r>
              <a:rPr lang="zh-TW" altLang="en-US" dirty="0"/>
              <a:t> 亞當和夏娃犯罪以後，不能繼續住在伊甸園 （罪的後果）</a:t>
            </a:r>
            <a:endParaRPr lang="en-US" dirty="0"/>
          </a:p>
          <a:p>
            <a:pPr>
              <a:buFont typeface="Wingdings" pitchFamily="2" charset="2"/>
              <a:buChar char="v"/>
            </a:pPr>
            <a:r>
              <a:rPr lang="zh-TW" altLang="en-US" sz="1600" dirty="0"/>
              <a:t> 神是公義的神</a:t>
            </a:r>
            <a:endParaRPr lang="en-US" altLang="zh-TW" sz="1600" dirty="0"/>
          </a:p>
          <a:p>
            <a:pPr lvl="1">
              <a:buFont typeface="Wingdings" pitchFamily="2" charset="2"/>
              <a:buChar char="v"/>
            </a:pPr>
            <a:r>
              <a:rPr lang="zh-TW" altLang="en-US" dirty="0"/>
              <a:t> 蛇受到咒詛，女人，亞當都要按照自己的罪受到應得的懲罰</a:t>
            </a:r>
            <a:endParaRPr lang="en-US" altLang="zh-TW" dirty="0"/>
          </a:p>
          <a:p>
            <a:pPr lvl="1">
              <a:buFont typeface="Wingdings" pitchFamily="2" charset="2"/>
              <a:buChar char="v"/>
            </a:pPr>
            <a:r>
              <a:rPr lang="zh-TW" altLang="en-US" dirty="0"/>
              <a:t> 神的懲罰裡隱藏了祝福</a:t>
            </a:r>
            <a:endParaRPr lang="en-US" altLang="zh-TW" dirty="0"/>
          </a:p>
          <a:p>
            <a:pPr lvl="2">
              <a:buFont typeface="Wingdings" pitchFamily="2" charset="2"/>
              <a:buChar char="v"/>
            </a:pPr>
            <a:r>
              <a:rPr lang="zh-TW" altLang="en-US" sz="1600" dirty="0"/>
              <a:t>男人必須汗流滿面才能糊口（不會終日無所事事，心裡想盡都是惡）</a:t>
            </a:r>
            <a:endParaRPr lang="en-US" altLang="zh-TW" sz="1600" dirty="0"/>
          </a:p>
          <a:p>
            <a:pPr lvl="2">
              <a:buFont typeface="Wingdings" pitchFamily="2" charset="2"/>
              <a:buChar char="v"/>
            </a:pPr>
            <a:r>
              <a:rPr lang="zh-TW" altLang="en-US" sz="1600" dirty="0"/>
              <a:t>女兒加增懷胎的苦楚，戀慕丈夫（不會有時間被世界誘惑）</a:t>
            </a:r>
            <a:endParaRPr lang="en-US" altLang="zh-TW" sz="1600" dirty="0"/>
          </a:p>
          <a:p>
            <a:pPr>
              <a:buFont typeface="Wingdings" pitchFamily="2" charset="2"/>
              <a:buChar char="v"/>
            </a:pPr>
            <a:r>
              <a:rPr lang="zh-TW" altLang="en-US" sz="1600" dirty="0"/>
              <a:t> 神是有恩典的神 </a:t>
            </a:r>
            <a:endParaRPr lang="en-US" altLang="zh-TW" sz="1600" dirty="0"/>
          </a:p>
          <a:p>
            <a:pPr lvl="1">
              <a:buFont typeface="Wingdings" pitchFamily="2" charset="2"/>
              <a:buChar char="v"/>
            </a:pPr>
            <a:r>
              <a:rPr lang="zh-TW" altLang="en-US" dirty="0"/>
              <a:t>當人犯罪時，耶和華沒有馬上把他們處死</a:t>
            </a:r>
            <a:endParaRPr lang="en-US" altLang="zh-TW" dirty="0"/>
          </a:p>
          <a:p>
            <a:pPr lvl="1">
              <a:buFont typeface="Wingdings" pitchFamily="2" charset="2"/>
              <a:buChar char="v"/>
            </a:pPr>
            <a:r>
              <a:rPr lang="zh-TW" altLang="en-US" dirty="0"/>
              <a:t>給夏娃一個機會，她的後裔擊殺蛇</a:t>
            </a:r>
            <a:endParaRPr lang="en-US" altLang="zh-TW" dirty="0"/>
          </a:p>
        </p:txBody>
      </p:sp>
      <p:sp>
        <p:nvSpPr>
          <p:cNvPr id="5" name="Content Placeholder 4">
            <a:extLst>
              <a:ext uri="{FF2B5EF4-FFF2-40B4-BE49-F238E27FC236}">
                <a16:creationId xmlns:a16="http://schemas.microsoft.com/office/drawing/2014/main" id="{AC69443F-50C7-8E4E-8B13-9054E941ECB5}"/>
              </a:ext>
            </a:extLst>
          </p:cNvPr>
          <p:cNvSpPr>
            <a:spLocks noGrp="1"/>
          </p:cNvSpPr>
          <p:nvPr>
            <p:ph sz="half" idx="2"/>
          </p:nvPr>
        </p:nvSpPr>
        <p:spPr>
          <a:xfrm>
            <a:off x="861344" y="2014194"/>
            <a:ext cx="4835262" cy="3916989"/>
          </a:xfrm>
          <a:ln>
            <a:solidFill>
              <a:schemeClr val="accent1">
                <a:lumMod val="75000"/>
              </a:schemeClr>
            </a:solidFill>
          </a:ln>
        </p:spPr>
        <p:txBody>
          <a:bodyPr>
            <a:normAutofit fontScale="85000" lnSpcReduction="20000"/>
          </a:bodyPr>
          <a:lstStyle/>
          <a:p>
            <a:pPr>
              <a:buFont typeface="Wingdings" pitchFamily="2" charset="2"/>
              <a:buChar char="§"/>
            </a:pPr>
            <a:r>
              <a:rPr lang="en-US" sz="1900" dirty="0" err="1"/>
              <a:t>夏娃被欺哄</a:t>
            </a:r>
            <a:r>
              <a:rPr lang="zh-TW" altLang="en-US" sz="1900" dirty="0"/>
              <a:t>，沒有詢問亞當</a:t>
            </a:r>
            <a:endParaRPr lang="en-US" altLang="zh-TW" sz="1900" dirty="0"/>
          </a:p>
          <a:p>
            <a:pPr lvl="1">
              <a:buFont typeface="Wingdings" pitchFamily="2" charset="2"/>
              <a:buChar char="§"/>
            </a:pPr>
            <a:r>
              <a:rPr lang="zh-TW" altLang="en-US" sz="1900" dirty="0"/>
              <a:t>蛇從夏娃入手，可能因為夏娃不清楚神的命令</a:t>
            </a:r>
            <a:endParaRPr lang="en-US" altLang="zh-TW" sz="1900" dirty="0"/>
          </a:p>
          <a:p>
            <a:pPr lvl="1">
              <a:buFont typeface="Wingdings" pitchFamily="2" charset="2"/>
              <a:buChar char="§"/>
            </a:pPr>
            <a:r>
              <a:rPr lang="zh-TW" altLang="en-US" sz="1900" dirty="0"/>
              <a:t>也可能她知道，卻要悖逆神和丈夫</a:t>
            </a:r>
            <a:endParaRPr lang="en-US" altLang="zh-TW" sz="1900" dirty="0"/>
          </a:p>
          <a:p>
            <a:pPr lvl="2">
              <a:buFont typeface="Wingdings" pitchFamily="2" charset="2"/>
              <a:buChar char="§"/>
            </a:pPr>
            <a:r>
              <a:rPr lang="zh-TW" altLang="en-US" sz="1900" dirty="0"/>
              <a:t>肉體的情慾（好作食物）</a:t>
            </a:r>
            <a:endParaRPr lang="en-US" altLang="zh-TW" sz="1900" dirty="0"/>
          </a:p>
          <a:p>
            <a:pPr lvl="2">
              <a:buFont typeface="Wingdings" pitchFamily="2" charset="2"/>
              <a:buChar char="§"/>
            </a:pPr>
            <a:r>
              <a:rPr lang="zh-TW" altLang="en-US" sz="1900" dirty="0"/>
              <a:t>眼目的情慾（悅人眼目）</a:t>
            </a:r>
            <a:endParaRPr lang="en-US" altLang="zh-TW" sz="1900" dirty="0"/>
          </a:p>
          <a:p>
            <a:pPr lvl="2">
              <a:buFont typeface="Wingdings" pitchFamily="2" charset="2"/>
              <a:buChar char="§"/>
            </a:pPr>
            <a:r>
              <a:rPr lang="zh-TW" altLang="en-US" sz="1900" dirty="0"/>
              <a:t>今生的驕傲（使人有智慧）</a:t>
            </a:r>
            <a:endParaRPr lang="en-US" altLang="zh-TW" sz="1900" dirty="0"/>
          </a:p>
          <a:p>
            <a:pPr lvl="1">
              <a:buFont typeface="Wingdings" pitchFamily="2" charset="2"/>
              <a:buChar char="§"/>
            </a:pPr>
            <a:endParaRPr lang="en-US" altLang="zh-TW" sz="1900" dirty="0"/>
          </a:p>
          <a:p>
            <a:pPr>
              <a:buFont typeface="Wingdings" pitchFamily="2" charset="2"/>
              <a:buChar char="§"/>
            </a:pPr>
            <a:r>
              <a:rPr lang="zh-TW" altLang="en-US" sz="1900" dirty="0"/>
              <a:t>亞當沒有堅守神的命令，阻止夏娃</a:t>
            </a:r>
            <a:endParaRPr lang="en-US" altLang="zh-TW" sz="1900" dirty="0"/>
          </a:p>
          <a:p>
            <a:pPr>
              <a:buFont typeface="Wingdings" pitchFamily="2" charset="2"/>
              <a:buChar char="§"/>
            </a:pPr>
            <a:endParaRPr lang="en-US" altLang="zh-TW" sz="1900" dirty="0"/>
          </a:p>
          <a:p>
            <a:pPr>
              <a:buFont typeface="Wingdings" pitchFamily="2" charset="2"/>
              <a:buChar char="§"/>
            </a:pPr>
            <a:r>
              <a:rPr lang="zh-TW" altLang="en-US" sz="1900" dirty="0"/>
              <a:t>人犯罪後所做的非常典型（創</a:t>
            </a:r>
            <a:r>
              <a:rPr lang="en-US" altLang="zh-TW" sz="1900" dirty="0"/>
              <a:t>3:7-13</a:t>
            </a:r>
            <a:r>
              <a:rPr lang="zh-TW" altLang="en-US" sz="1900" dirty="0"/>
              <a:t>）</a:t>
            </a:r>
            <a:endParaRPr lang="en-US" altLang="zh-TW" sz="1900" dirty="0"/>
          </a:p>
          <a:p>
            <a:pPr lvl="1">
              <a:buFont typeface="Wingdings" pitchFamily="2" charset="2"/>
              <a:buChar char="§"/>
            </a:pPr>
            <a:r>
              <a:rPr lang="zh-TW" altLang="en-US" sz="1900" dirty="0"/>
              <a:t>感覺羞恥（赤身露體）</a:t>
            </a:r>
            <a:endParaRPr lang="en-US" altLang="zh-TW" sz="1900" dirty="0"/>
          </a:p>
          <a:p>
            <a:pPr lvl="1">
              <a:buFont typeface="Wingdings" pitchFamily="2" charset="2"/>
              <a:buChar char="§"/>
            </a:pPr>
            <a:r>
              <a:rPr lang="zh-TW" altLang="en-US" sz="1900" dirty="0"/>
              <a:t>企圖掩蓋（用無花果樹的葉子）</a:t>
            </a:r>
            <a:endParaRPr lang="en-US" altLang="zh-TW" sz="1900" dirty="0"/>
          </a:p>
          <a:p>
            <a:pPr lvl="1">
              <a:buFont typeface="Wingdings" pitchFamily="2" charset="2"/>
              <a:buChar char="§"/>
            </a:pPr>
            <a:r>
              <a:rPr lang="zh-TW" altLang="en-US" sz="1900" dirty="0"/>
              <a:t>遠離神（藏在園裏，躲避神的面）</a:t>
            </a:r>
            <a:endParaRPr lang="en-US" altLang="zh-TW" sz="1900" dirty="0"/>
          </a:p>
          <a:p>
            <a:pPr lvl="1">
              <a:buFont typeface="Wingdings" pitchFamily="2" charset="2"/>
              <a:buChar char="§"/>
            </a:pPr>
            <a:r>
              <a:rPr lang="zh-TW" altLang="en-US" sz="1900" dirty="0"/>
              <a:t>找人頂罪（“你所賜給我”，“那蛇引誘我”）</a:t>
            </a:r>
            <a:endParaRPr lang="en-US" altLang="zh-TW" sz="1900" dirty="0"/>
          </a:p>
          <a:p>
            <a:endParaRPr lang="en-US" dirty="0"/>
          </a:p>
        </p:txBody>
      </p:sp>
      <p:sp>
        <p:nvSpPr>
          <p:cNvPr id="6" name="Rectangle 5">
            <a:extLst>
              <a:ext uri="{FF2B5EF4-FFF2-40B4-BE49-F238E27FC236}">
                <a16:creationId xmlns:a16="http://schemas.microsoft.com/office/drawing/2014/main" id="{222781A6-68AD-2D44-B42D-FF9BF091507F}"/>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思考</a:t>
            </a:r>
          </a:p>
        </p:txBody>
      </p:sp>
    </p:spTree>
    <p:extLst>
      <p:ext uri="{BB962C8B-B14F-4D97-AF65-F5344CB8AC3E}">
        <p14:creationId xmlns:p14="http://schemas.microsoft.com/office/powerpoint/2010/main" val="147617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746234" y="653104"/>
            <a:ext cx="10058400" cy="1371600"/>
          </a:xfrm>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學習要點</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TextBox 3">
            <a:extLst>
              <a:ext uri="{FF2B5EF4-FFF2-40B4-BE49-F238E27FC236}">
                <a16:creationId xmlns:a16="http://schemas.microsoft.com/office/drawing/2014/main" id="{9A6B1765-4E21-9B46-AB38-9D2EA41A13A3}"/>
              </a:ext>
            </a:extLst>
          </p:cNvPr>
          <p:cNvSpPr txBox="1"/>
          <p:nvPr/>
        </p:nvSpPr>
        <p:spPr>
          <a:xfrm>
            <a:off x="746234" y="2154620"/>
            <a:ext cx="10920249" cy="4093428"/>
          </a:xfrm>
          <a:prstGeom prst="rect">
            <a:avLst/>
          </a:prstGeom>
          <a:noFill/>
          <a:ln>
            <a:noFill/>
            <a:prstDash val="dash"/>
          </a:ln>
        </p:spPr>
        <p:txBody>
          <a:bodyPr wrap="square" rtlCol="0">
            <a:spAutoFit/>
          </a:bodyPr>
          <a:lstStyle/>
          <a:p>
            <a:pPr marL="651510" lvl="1" indent="-457200" defTabSz="914400">
              <a:buClr>
                <a:schemeClr val="tx1">
                  <a:lumMod val="85000"/>
                  <a:lumOff val="15000"/>
                </a:schemeClr>
              </a:buClr>
              <a:buFont typeface="+mj-lt"/>
              <a:buAutoNum type="alphaUcPeriod"/>
            </a:pPr>
            <a:r>
              <a:rPr lang="en-US" sz="2000" dirty="0" err="1">
                <a:latin typeface="LiSong Pro Light" panose="02020300000000000000" pitchFamily="18" charset="-120"/>
                <a:ea typeface="LiSong Pro Light" panose="02020300000000000000" pitchFamily="18" charset="-120"/>
              </a:rPr>
              <a:t>外在環境不是讓我們犯罪的主要因素</a:t>
            </a:r>
            <a:endParaRPr lang="en-US"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en-US" sz="2000" dirty="0" err="1">
                <a:latin typeface="LiSong Pro Light" panose="02020300000000000000" pitchFamily="18" charset="-120"/>
                <a:ea typeface="LiSong Pro Light" panose="02020300000000000000" pitchFamily="18" charset="-120"/>
              </a:rPr>
              <a:t>伊甸園這麼完美的環境</a:t>
            </a:r>
            <a:r>
              <a:rPr lang="zh-TW" altLang="en-US" sz="2000" dirty="0">
                <a:latin typeface="LiSong Pro Light" panose="02020300000000000000" pitchFamily="18" charset="-120"/>
                <a:ea typeface="LiSong Pro Light" panose="02020300000000000000" pitchFamily="18" charset="-120"/>
              </a:rPr>
              <a:t>，</a:t>
            </a:r>
            <a:r>
              <a:rPr lang="en-US" sz="2000" dirty="0" err="1">
                <a:latin typeface="LiSong Pro Light" panose="02020300000000000000" pitchFamily="18" charset="-120"/>
                <a:ea typeface="LiSong Pro Light" panose="02020300000000000000" pitchFamily="18" charset="-120"/>
              </a:rPr>
              <a:t>人仍舊選擇不順服神</a:t>
            </a:r>
            <a:endParaRPr lang="en-US"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en-US" sz="2000" dirty="0" err="1">
                <a:latin typeface="LiSong Pro Light" panose="02020300000000000000" pitchFamily="18" charset="-120"/>
                <a:ea typeface="LiSong Pro Light" panose="02020300000000000000" pitchFamily="18" charset="-120"/>
              </a:rPr>
              <a:t>今天我們所處的環境有很大的挑戰</a:t>
            </a:r>
            <a:r>
              <a:rPr lang="zh-TW" altLang="en-US" sz="2000" dirty="0">
                <a:latin typeface="LiSong Pro Light" panose="02020300000000000000" pitchFamily="18" charset="-120"/>
                <a:ea typeface="LiSong Pro Light" panose="02020300000000000000" pitchFamily="18" charset="-120"/>
              </a:rPr>
              <a:t>（社會，下一代，公司文化等），但不能成為我們遠離神，不去做光作鹽的藉口</a:t>
            </a:r>
            <a:endParaRPr lang="en-US" sz="2000" dirty="0">
              <a:latin typeface="LiSong Pro Light" panose="02020300000000000000" pitchFamily="18" charset="-120"/>
              <a:ea typeface="LiSong Pro Light" panose="02020300000000000000" pitchFamily="18" charset="-120"/>
            </a:endParaRPr>
          </a:p>
          <a:p>
            <a:pPr marL="651510" lvl="2" defTabSz="914400">
              <a:buClr>
                <a:schemeClr val="tx1">
                  <a:lumMod val="85000"/>
                  <a:lumOff val="15000"/>
                </a:schemeClr>
              </a:buClr>
            </a:pPr>
            <a:endParaRPr lang="en-US" sz="2000" dirty="0">
              <a:latin typeface="LiSong Pro Light" panose="02020300000000000000" pitchFamily="18" charset="-120"/>
              <a:ea typeface="LiSong Pro Light" panose="02020300000000000000" pitchFamily="18" charset="-120"/>
            </a:endParaRPr>
          </a:p>
          <a:p>
            <a:pPr marL="651510" lvl="1" indent="-457200" defTabSz="914400">
              <a:buClr>
                <a:schemeClr val="tx1">
                  <a:lumMod val="85000"/>
                  <a:lumOff val="15000"/>
                </a:schemeClr>
              </a:buClr>
              <a:buFont typeface="+mj-lt"/>
              <a:buAutoNum type="alphaUcPeriod"/>
            </a:pPr>
            <a:r>
              <a:rPr lang="en-US" sz="2000" dirty="0" err="1">
                <a:latin typeface="LiSong Pro Light" panose="02020300000000000000" pitchFamily="18" charset="-120"/>
                <a:ea typeface="LiSong Pro Light" panose="02020300000000000000" pitchFamily="18" charset="-120"/>
              </a:rPr>
              <a:t>順服是基督徒成長的最重要的功課</a:t>
            </a:r>
            <a:endParaRPr lang="en-US"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en-US" sz="2000" dirty="0" err="1">
                <a:latin typeface="LiSong Pro Light" panose="02020300000000000000" pitchFamily="18" charset="-120"/>
                <a:ea typeface="LiSong Pro Light" panose="02020300000000000000" pitchFamily="18" charset="-120"/>
              </a:rPr>
              <a:t>順服的真正體現是我們與對方的意見不同的時候</a:t>
            </a:r>
            <a:r>
              <a:rPr lang="zh-TW" altLang="en-US" sz="2000" dirty="0">
                <a:latin typeface="LiSong Pro Light" panose="02020300000000000000" pitchFamily="18" charset="-120"/>
                <a:ea typeface="LiSong Pro Light" panose="02020300000000000000" pitchFamily="18" charset="-120"/>
              </a:rPr>
              <a:t>。</a:t>
            </a:r>
            <a:endParaRPr lang="en-US" altLang="zh-TW"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zh-TW" altLang="en-US" sz="2000" dirty="0">
                <a:latin typeface="LiSong Pro Light" panose="02020300000000000000" pitchFamily="18" charset="-120"/>
                <a:ea typeface="LiSong Pro Light" panose="02020300000000000000" pitchFamily="18" charset="-120"/>
              </a:rPr>
              <a:t>當你不順服神的時候，你就是抵擋自己。一旦不順服，我們就無法依靠神，等於自動放棄了我們最強的保護，也就無法抵擋試探，結果就是沈淪</a:t>
            </a:r>
            <a:endParaRPr lang="en-US" altLang="zh-TW"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zh-TW" altLang="en-US" sz="2000" dirty="0">
                <a:latin typeface="LiSong Pro Light" panose="02020300000000000000" pitchFamily="18" charset="-120"/>
                <a:ea typeface="LiSong Pro Light" panose="02020300000000000000" pitchFamily="18" charset="-120"/>
              </a:rPr>
              <a:t>主耶穌在曠野被魔鬼試探的時候，就是因為順服而戰勝了魔鬼（同樣的三招）</a:t>
            </a:r>
            <a:endParaRPr lang="en-US" altLang="zh-TW" sz="2000" dirty="0">
              <a:latin typeface="LiSong Pro Light" panose="02020300000000000000" pitchFamily="18" charset="-120"/>
              <a:ea typeface="LiSong Pro Light" panose="02020300000000000000" pitchFamily="18" charset="-120"/>
            </a:endParaRPr>
          </a:p>
          <a:p>
            <a:pPr marL="651510" lvl="2" defTabSz="914400">
              <a:buClr>
                <a:schemeClr val="tx1">
                  <a:lumMod val="85000"/>
                  <a:lumOff val="15000"/>
                </a:schemeClr>
              </a:buClr>
            </a:pPr>
            <a:endParaRPr lang="en-US" altLang="zh-TW" sz="2000" dirty="0">
              <a:latin typeface="LiSong Pro Light" panose="02020300000000000000" pitchFamily="18" charset="-120"/>
              <a:ea typeface="LiSong Pro Light" panose="02020300000000000000" pitchFamily="18" charset="-120"/>
            </a:endParaRPr>
          </a:p>
          <a:p>
            <a:pPr marL="651510" lvl="1" indent="-457200" defTabSz="914400">
              <a:buClr>
                <a:schemeClr val="tx1">
                  <a:lumMod val="85000"/>
                  <a:lumOff val="15000"/>
                </a:schemeClr>
              </a:buClr>
              <a:buFont typeface="+mj-lt"/>
              <a:buAutoNum type="alphaUcPeriod"/>
            </a:pPr>
            <a:r>
              <a:rPr lang="en-US" sz="2000" dirty="0" err="1">
                <a:latin typeface="LiSong Pro Light" panose="02020300000000000000" pitchFamily="18" charset="-120"/>
                <a:ea typeface="LiSong Pro Light" panose="02020300000000000000" pitchFamily="18" charset="-120"/>
              </a:rPr>
              <a:t>神是救贖的神</a:t>
            </a:r>
            <a:r>
              <a:rPr lang="zh-TW" altLang="en-US" sz="2000" dirty="0">
                <a:latin typeface="LiSong Pro Light" panose="02020300000000000000" pitchFamily="18" charset="-120"/>
                <a:ea typeface="LiSong Pro Light" panose="02020300000000000000" pitchFamily="18" charset="-120"/>
              </a:rPr>
              <a:t>，無論什麼景況，他都能夠拯救我們</a:t>
            </a:r>
            <a:endParaRPr lang="en-US" altLang="zh-TW" sz="2000" dirty="0">
              <a:latin typeface="LiSong Pro Light" panose="02020300000000000000" pitchFamily="18" charset="-120"/>
              <a:ea typeface="LiSong Pro Light" panose="02020300000000000000" pitchFamily="18" charset="-120"/>
            </a:endParaRPr>
          </a:p>
          <a:p>
            <a:pPr marL="1108710" lvl="2" indent="-457200" defTabSz="914400">
              <a:buClr>
                <a:schemeClr val="tx1">
                  <a:lumMod val="85000"/>
                  <a:lumOff val="15000"/>
                </a:schemeClr>
              </a:buClr>
              <a:buFont typeface="Arial" panose="020B0604020202020204" pitchFamily="34" charset="0"/>
              <a:buChar char="•"/>
            </a:pPr>
            <a:r>
              <a:rPr lang="en-US" altLang="zh-TW" sz="2000" dirty="0">
                <a:latin typeface="LiSong Pro Light" panose="02020300000000000000" pitchFamily="18" charset="-120"/>
                <a:ea typeface="LiSong Pro Light" panose="02020300000000000000" pitchFamily="18" charset="-120"/>
              </a:rPr>
              <a:t>【</a:t>
            </a:r>
            <a:r>
              <a:rPr lang="zh-TW" altLang="en-US" sz="2000" dirty="0">
                <a:latin typeface="LiSong Pro Light" panose="02020300000000000000" pitchFamily="18" charset="-120"/>
                <a:ea typeface="LiSong Pro Light" panose="02020300000000000000" pitchFamily="18" charset="-120"/>
              </a:rPr>
              <a:t>基督照我們父神的旨意為我們的罪捨己，要救我們脫離這罪惡的世代</a:t>
            </a:r>
            <a:r>
              <a:rPr lang="en-US" altLang="zh-TW" sz="2000" dirty="0">
                <a:latin typeface="LiSong Pro Light" panose="02020300000000000000" pitchFamily="18" charset="-120"/>
                <a:ea typeface="LiSong Pro Light" panose="02020300000000000000" pitchFamily="18" charset="-120"/>
              </a:rPr>
              <a:t>】</a:t>
            </a:r>
            <a:r>
              <a:rPr lang="zh-TW" altLang="en-US" sz="2000" dirty="0">
                <a:latin typeface="LiSong Pro Light" panose="02020300000000000000" pitchFamily="18" charset="-120"/>
                <a:ea typeface="LiSong Pro Light" panose="02020300000000000000" pitchFamily="18" charset="-120"/>
              </a:rPr>
              <a:t>（加</a:t>
            </a:r>
            <a:r>
              <a:rPr lang="en-US" altLang="zh-TW" sz="2000" dirty="0">
                <a:latin typeface="LiSong Pro Light" panose="02020300000000000000" pitchFamily="18" charset="-120"/>
                <a:ea typeface="LiSong Pro Light" panose="02020300000000000000" pitchFamily="18" charset="-120"/>
              </a:rPr>
              <a:t>1:4</a:t>
            </a:r>
            <a:r>
              <a:rPr lang="zh-TW" altLang="en-US" sz="2000" dirty="0">
                <a:latin typeface="LiSong Pro Light" panose="02020300000000000000" pitchFamily="18" charset="-120"/>
                <a:ea typeface="LiSong Pro Light" panose="02020300000000000000" pitchFamily="18" charset="-120"/>
              </a:rPr>
              <a:t>）</a:t>
            </a:r>
          </a:p>
        </p:txBody>
      </p:sp>
      <p:sp>
        <p:nvSpPr>
          <p:cNvPr id="5" name="Rectangle 4">
            <a:extLst>
              <a:ext uri="{FF2B5EF4-FFF2-40B4-BE49-F238E27FC236}">
                <a16:creationId xmlns:a16="http://schemas.microsoft.com/office/drawing/2014/main" id="{F0D1943F-9D82-D24C-B5A7-8EF9385C7095}"/>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思考</a:t>
            </a:r>
          </a:p>
        </p:txBody>
      </p:sp>
    </p:spTree>
    <p:extLst>
      <p:ext uri="{BB962C8B-B14F-4D97-AF65-F5344CB8AC3E}">
        <p14:creationId xmlns:p14="http://schemas.microsoft.com/office/powerpoint/2010/main" val="352147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今日的亞當與夏娃</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1979395"/>
            <a:ext cx="10058400" cy="4255150"/>
          </a:xfrm>
        </p:spPr>
        <p:txBody>
          <a:bodyPr>
            <a:normAutofit lnSpcReduction="10000"/>
          </a:bodyPr>
          <a:lstStyle/>
          <a:p>
            <a:pPr>
              <a:buFont typeface="Wingdings" pitchFamily="2" charset="2"/>
              <a:buChar char="v"/>
            </a:pPr>
            <a:r>
              <a:rPr lang="zh-TW" altLang="en-US" dirty="0"/>
              <a:t> </a:t>
            </a:r>
            <a:r>
              <a:rPr lang="zh-TW" altLang="en-US" dirty="0">
                <a:latin typeface="LiSong Pro Light" panose="02020300000000000000" pitchFamily="18" charset="-120"/>
                <a:ea typeface="LiSong Pro Light" panose="02020300000000000000" pitchFamily="18" charset="-120"/>
              </a:rPr>
              <a:t>亞當沒有做好屬靈的頭 </a:t>
            </a:r>
            <a:r>
              <a:rPr lang="en-US" altLang="zh-TW" dirty="0">
                <a:latin typeface="LiSong Pro Light" panose="02020300000000000000" pitchFamily="18" charset="-120"/>
                <a:ea typeface="LiSong Pro Light" panose="02020300000000000000" pitchFamily="18" charset="-120"/>
              </a:rPr>
              <a:t>–</a:t>
            </a:r>
            <a:r>
              <a:rPr lang="zh-TW" altLang="en-US" dirty="0">
                <a:latin typeface="LiSong Pro Light" panose="02020300000000000000" pitchFamily="18" charset="-120"/>
                <a:ea typeface="LiSong Pro Light" panose="02020300000000000000" pitchFamily="18" charset="-120"/>
              </a:rPr>
              <a:t> </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沒有把上帝的話向夏娃說明白</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夏娃被蛇引誘時沒有阻攔</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夏娃讓他一起犯罪時沒有堅持</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上帝詢問時推卸責任</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r>
              <a:rPr lang="en-US" dirty="0">
                <a:latin typeface="LiSong Pro Light" panose="02020300000000000000" pitchFamily="18" charset="-120"/>
                <a:ea typeface="LiSong Pro Light" panose="02020300000000000000" pitchFamily="18" charset="-120"/>
              </a:rPr>
              <a:t> </a:t>
            </a:r>
            <a:r>
              <a:rPr lang="en-US" dirty="0" err="1">
                <a:latin typeface="LiSong Pro Light" panose="02020300000000000000" pitchFamily="18" charset="-120"/>
                <a:ea typeface="LiSong Pro Light" panose="02020300000000000000" pitchFamily="18" charset="-120"/>
              </a:rPr>
              <a:t>夏娃的軟弱</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肉體的情慾</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眼目的情慾</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今生的驕傲</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明知是蛇的引誘</a:t>
            </a:r>
            <a:r>
              <a:rPr lang="zh-TW" altLang="en-US" dirty="0">
                <a:latin typeface="LiSong Pro Light" panose="02020300000000000000" pitchFamily="18" charset="-120"/>
                <a:ea typeface="LiSong Pro Light" panose="02020300000000000000" pitchFamily="18" charset="-120"/>
              </a:rPr>
              <a:t>，仍舊犯罪</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r>
              <a:rPr lang="en-US" dirty="0" err="1">
                <a:latin typeface="LiSong Pro Light" panose="02020300000000000000" pitchFamily="18" charset="-120"/>
                <a:ea typeface="LiSong Pro Light" panose="02020300000000000000" pitchFamily="18" charset="-120"/>
              </a:rPr>
              <a:t>亞當和夏娃沒有彼此守望</a:t>
            </a:r>
            <a:r>
              <a:rPr lang="zh-TW" altLang="en-US" dirty="0">
                <a:latin typeface="LiSong Pro Light" panose="02020300000000000000" pitchFamily="18" charset="-120"/>
                <a:ea typeface="LiSong Pro Light" panose="02020300000000000000" pitchFamily="18" charset="-120"/>
              </a:rPr>
              <a:t>，一榮俱榮，一損俱損</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亞當沒有保護好夏娃</a:t>
            </a:r>
            <a:r>
              <a:rPr lang="zh-TW" altLang="en-US" dirty="0">
                <a:latin typeface="LiSong Pro Light" panose="02020300000000000000" pitchFamily="18" charset="-120"/>
                <a:ea typeface="LiSong Pro Light" panose="02020300000000000000" pitchFamily="18" charset="-120"/>
              </a:rPr>
              <a:t>，夏娃沒有做好亞當的幫手</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從</a:t>
            </a:r>
            <a:r>
              <a:rPr lang="zh-TW" altLang="en-US" dirty="0">
                <a:latin typeface="LiSong Pro Light" panose="02020300000000000000" pitchFamily="18" charset="-120"/>
                <a:ea typeface="LiSong Pro Light" panose="02020300000000000000" pitchFamily="18" charset="-120"/>
              </a:rPr>
              <a:t>“骨中骨，肉中肉”變成有</a:t>
            </a:r>
            <a:r>
              <a:rPr lang="en-US" dirty="0" err="1">
                <a:latin typeface="LiSong Pro Light" panose="02020300000000000000" pitchFamily="18" charset="-120"/>
                <a:ea typeface="LiSong Pro Light" panose="02020300000000000000" pitchFamily="18" charset="-120"/>
              </a:rPr>
              <a:t>羞恥感</a:t>
            </a:r>
            <a:r>
              <a:rPr lang="zh-TW" altLang="en-US" dirty="0">
                <a:latin typeface="LiSong Pro Light" panose="02020300000000000000" pitchFamily="18" charset="-120"/>
                <a:ea typeface="LiSong Pro Light" panose="02020300000000000000" pitchFamily="18" charset="-120"/>
              </a:rPr>
              <a:t>，他們之間失去了純潔透明的關係</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這一切來源與悖逆上帝的話（即使共同悖逆，卻是彼此嫌棄）</a:t>
            </a:r>
            <a:r>
              <a:rPr lang="en-US" altLang="zh-TW" dirty="0">
                <a:latin typeface="LiSong Pro Light" panose="02020300000000000000" pitchFamily="18" charset="-120"/>
                <a:ea typeface="LiSong Pro Light" panose="02020300000000000000" pitchFamily="18" charset="-120"/>
              </a:rPr>
              <a:t>--</a:t>
            </a:r>
            <a:r>
              <a:rPr lang="zh-TW" altLang="en-US" dirty="0">
                <a:latin typeface="LiSong Pro Light" panose="02020300000000000000" pitchFamily="18" charset="-120"/>
                <a:ea typeface="LiSong Pro Light" panose="02020300000000000000" pitchFamily="18" charset="-120"/>
              </a:rPr>
              <a:t> 罪人與罪人之間不會有和平</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endParaRPr lang="en-US" dirty="0">
              <a:latin typeface="LiSong Pro Light" panose="02020300000000000000" pitchFamily="18" charset="-120"/>
              <a:ea typeface="LiSong Pro Light" panose="02020300000000000000" pitchFamily="18" charset="-120"/>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
        <p:nvSpPr>
          <p:cNvPr id="4" name="Rectangle 3">
            <a:extLst>
              <a:ext uri="{FF2B5EF4-FFF2-40B4-BE49-F238E27FC236}">
                <a16:creationId xmlns:a16="http://schemas.microsoft.com/office/drawing/2014/main" id="{B2488109-9EEE-3245-BA3D-93E2947CA401}"/>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應用</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32947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討論</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 如果上帝今天給你一切生活所需，但是有一個要求必須遵守，你能做到嗎？</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 從亞當和夏娃身上，你學習到什麼功課？</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 從神對亞當與夏娃的處理上面，你看到神什麼樣的屬性？</a:t>
            </a: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422467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1F4F5E-BE27-6A41-90DC-5E840D89E564}"/>
              </a:ext>
            </a:extLst>
          </p:cNvPr>
          <p:cNvSpPr/>
          <p:nvPr/>
        </p:nvSpPr>
        <p:spPr>
          <a:xfrm>
            <a:off x="3857298" y="2448910"/>
            <a:ext cx="3023534" cy="923330"/>
          </a:xfrm>
          <a:prstGeom prst="rect">
            <a:avLst/>
          </a:prstGeom>
          <a:solidFill>
            <a:schemeClr val="accent2"/>
          </a:solid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補充思考</a:t>
            </a:r>
          </a:p>
        </p:txBody>
      </p:sp>
    </p:spTree>
    <p:extLst>
      <p:ext uri="{BB962C8B-B14F-4D97-AF65-F5344CB8AC3E}">
        <p14:creationId xmlns:p14="http://schemas.microsoft.com/office/powerpoint/2010/main" val="157110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人物特點</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marL="342900" indent="-342900">
              <a:buFont typeface="+mj-lt"/>
              <a:buAutoNum type="alphaUcPeriod"/>
            </a:pPr>
            <a:r>
              <a:rPr lang="zh-TW" altLang="en-US" dirty="0"/>
              <a:t>“第一”和“唯一”</a:t>
            </a:r>
            <a:endParaRPr lang="en-US" altLang="zh-TW" dirty="0"/>
          </a:p>
          <a:p>
            <a:pPr marL="274320" lvl="1" indent="0">
              <a:buNone/>
            </a:pPr>
            <a:r>
              <a:rPr lang="zh-TW" altLang="en-US" i="1" dirty="0"/>
              <a:t>首先的人亞當成了有靈的活人」；末後的亞當成了叫人活的靈。</a:t>
            </a:r>
            <a:r>
              <a:rPr lang="en-US" altLang="zh-TW" dirty="0"/>
              <a:t>【</a:t>
            </a:r>
            <a:r>
              <a:rPr lang="zh-TW" altLang="en-US" dirty="0"/>
              <a:t>林前 </a:t>
            </a:r>
            <a:r>
              <a:rPr lang="en-US" altLang="zh-TW" dirty="0"/>
              <a:t>15</a:t>
            </a:r>
            <a:r>
              <a:rPr lang="zh-TW" altLang="en-US" dirty="0"/>
              <a:t>：</a:t>
            </a:r>
            <a:r>
              <a:rPr lang="en-US" altLang="zh-TW" dirty="0"/>
              <a:t>45】--</a:t>
            </a:r>
            <a:r>
              <a:rPr lang="zh-TW" altLang="en-US" dirty="0"/>
              <a:t> 與基督的對比</a:t>
            </a:r>
            <a:endParaRPr lang="en-US" altLang="zh-TW" dirty="0"/>
          </a:p>
          <a:p>
            <a:pPr marL="274320" lvl="1" indent="0">
              <a:buNone/>
            </a:pPr>
            <a:endParaRPr lang="en-US" altLang="zh-TW" dirty="0"/>
          </a:p>
          <a:p>
            <a:pPr marL="274320" lvl="1" indent="0">
              <a:buNone/>
            </a:pPr>
            <a:r>
              <a:rPr lang="zh-TW" altLang="en-US" dirty="0"/>
              <a:t>第一個人類，第一家庭，第一個婚禮</a:t>
            </a:r>
            <a:endParaRPr lang="en-US" altLang="zh-TW" dirty="0"/>
          </a:p>
          <a:p>
            <a:pPr lvl="1">
              <a:buFont typeface="Wingdings" pitchFamily="2" charset="2"/>
              <a:buChar char="v"/>
            </a:pPr>
            <a:endParaRPr lang="en-US" altLang="zh-TW" dirty="0"/>
          </a:p>
          <a:p>
            <a:pPr marL="342900" indent="-342900">
              <a:buFont typeface="+mj-lt"/>
              <a:buAutoNum type="alphaUcPeriod"/>
            </a:pPr>
            <a:r>
              <a:rPr lang="zh-TW" altLang="en-US" dirty="0"/>
              <a:t> 對人類後代的影響 </a:t>
            </a:r>
            <a:endParaRPr lang="en-US" altLang="zh-TW" dirty="0"/>
          </a:p>
          <a:p>
            <a:pPr marL="274320" lvl="1" indent="0">
              <a:buNone/>
            </a:pPr>
            <a:r>
              <a:rPr lang="zh-TW" altLang="en-US" i="1" dirty="0"/>
              <a:t>这就如罪是从一人入了世界，死又是从罪来的，于是死就临到众人，因为众人都犯了罪。</a:t>
            </a:r>
            <a:r>
              <a:rPr lang="en-US" altLang="zh-TW" dirty="0"/>
              <a:t>【 </a:t>
            </a:r>
            <a:r>
              <a:rPr lang="zh-TW" altLang="en-US" dirty="0"/>
              <a:t>羅 </a:t>
            </a:r>
            <a:r>
              <a:rPr lang="en-US" altLang="zh-TW" dirty="0"/>
              <a:t>5</a:t>
            </a:r>
            <a:r>
              <a:rPr lang="zh-TW" altLang="en-US" dirty="0"/>
              <a:t>：</a:t>
            </a:r>
            <a:r>
              <a:rPr lang="en-US" altLang="zh-TW" dirty="0"/>
              <a:t>12】</a:t>
            </a:r>
          </a:p>
          <a:p>
            <a:pPr marL="0" indent="0">
              <a:buNone/>
            </a:pPr>
            <a:endParaRPr lang="en-US" dirty="0"/>
          </a:p>
        </p:txBody>
      </p:sp>
    </p:spTree>
    <p:extLst>
      <p:ext uri="{BB962C8B-B14F-4D97-AF65-F5344CB8AC3E}">
        <p14:creationId xmlns:p14="http://schemas.microsoft.com/office/powerpoint/2010/main" val="378740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神的旨意</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marL="342900" indent="-342900">
              <a:buFont typeface="+mj-lt"/>
              <a:buAutoNum type="alphaUcPeriod"/>
            </a:pPr>
            <a:r>
              <a:rPr lang="zh-TW" altLang="en-US" dirty="0"/>
              <a:t>神對亞當的安排看到祂對整個人類的旨意</a:t>
            </a:r>
            <a:endParaRPr lang="en-US" altLang="zh-TW" dirty="0"/>
          </a:p>
          <a:p>
            <a:pPr lvl="1">
              <a:buFont typeface="Wingdings" pitchFamily="2" charset="2"/>
              <a:buChar char="v"/>
            </a:pPr>
            <a:r>
              <a:rPr lang="zh-TW" altLang="en-US" dirty="0"/>
              <a:t>從神而生 </a:t>
            </a:r>
            <a:r>
              <a:rPr lang="en-US" altLang="zh-TW" dirty="0"/>
              <a:t>–</a:t>
            </a:r>
            <a:r>
              <a:rPr lang="zh-TW" altLang="en-US" dirty="0"/>
              <a:t> </a:t>
            </a:r>
            <a:endParaRPr lang="en-US" altLang="zh-TW" dirty="0"/>
          </a:p>
          <a:p>
            <a:pPr marL="274320" lvl="1" indent="0">
              <a:buNone/>
            </a:pPr>
            <a:r>
              <a:rPr lang="en-US" altLang="zh-TW" dirty="0"/>
              <a:t>	</a:t>
            </a:r>
            <a:r>
              <a:rPr lang="zh-TW" altLang="en-US" i="1" dirty="0"/>
              <a:t>從靈生的，就是靈</a:t>
            </a:r>
            <a:r>
              <a:rPr lang="en-US" altLang="zh-TW" dirty="0"/>
              <a:t>【</a:t>
            </a:r>
            <a:r>
              <a:rPr lang="zh-TW" altLang="en-US" dirty="0"/>
              <a:t>約</a:t>
            </a:r>
            <a:r>
              <a:rPr lang="en-US" altLang="zh-TW" dirty="0"/>
              <a:t>3:6】</a:t>
            </a:r>
          </a:p>
          <a:p>
            <a:pPr lvl="1">
              <a:buFont typeface="Wingdings" pitchFamily="2" charset="2"/>
              <a:buChar char="v"/>
            </a:pPr>
            <a:r>
              <a:rPr lang="zh-TW" altLang="en-US" dirty="0"/>
              <a:t>居住在有生命樹的園子</a:t>
            </a:r>
            <a:endParaRPr lang="en-US" altLang="zh-TW" dirty="0"/>
          </a:p>
          <a:p>
            <a:pPr marL="0" indent="0">
              <a:buNone/>
            </a:pPr>
            <a:r>
              <a:rPr lang="en-US" altLang="zh-TW" sz="1600" dirty="0"/>
              <a:t>	</a:t>
            </a:r>
            <a:r>
              <a:rPr lang="zh-TW" altLang="en-US" sz="1600" i="1" dirty="0"/>
              <a:t>上帝造萬物，各按其時成為美好，又將永生安置在世人心裏。然而上帝從始至終的作為，人不能參透</a:t>
            </a:r>
            <a:r>
              <a:rPr lang="en-US" altLang="zh-TW" sz="1600" i="1" dirty="0"/>
              <a:t>	【</a:t>
            </a:r>
            <a:r>
              <a:rPr lang="zh-TW" altLang="en-US" sz="1600" i="1" dirty="0"/>
              <a:t>傳</a:t>
            </a:r>
            <a:r>
              <a:rPr lang="en-US" altLang="zh-TW" sz="1600" i="1" dirty="0"/>
              <a:t>3</a:t>
            </a:r>
            <a:r>
              <a:rPr lang="zh-TW" altLang="en-US" sz="1600" i="1" dirty="0"/>
              <a:t>：</a:t>
            </a:r>
            <a:r>
              <a:rPr lang="en-US" altLang="zh-TW" sz="1600" i="1" dirty="0"/>
              <a:t>11】</a:t>
            </a:r>
          </a:p>
          <a:p>
            <a:pPr lvl="1">
              <a:buFont typeface="Wingdings" pitchFamily="2" charset="2"/>
              <a:buChar char="v"/>
            </a:pPr>
            <a:r>
              <a:rPr lang="zh-TW" altLang="en-US" dirty="0"/>
              <a:t>需要流血擔當罪</a:t>
            </a:r>
          </a:p>
          <a:p>
            <a:pPr marL="0" indent="0">
              <a:buNone/>
            </a:pPr>
            <a:r>
              <a:rPr lang="en-US" dirty="0"/>
              <a:t>	</a:t>
            </a:r>
            <a:r>
              <a:rPr lang="zh-TW" altLang="en-US" sz="1600" dirty="0"/>
              <a:t> </a:t>
            </a:r>
            <a:r>
              <a:rPr lang="zh-TW" altLang="en-US" sz="1600" i="1" dirty="0"/>
              <a:t>耶和華上帝為亞當和他妻子用皮子做衣服給他們穿。</a:t>
            </a:r>
            <a:r>
              <a:rPr lang="en-US" altLang="zh-TW" sz="1600" i="1" dirty="0"/>
              <a:t>【</a:t>
            </a:r>
            <a:r>
              <a:rPr lang="zh-TW" altLang="en-US" sz="1600" i="1" dirty="0"/>
              <a:t>創 </a:t>
            </a:r>
            <a:r>
              <a:rPr lang="en-US" altLang="zh-TW" sz="1600" i="1" dirty="0"/>
              <a:t>3</a:t>
            </a:r>
            <a:r>
              <a:rPr lang="zh-TW" altLang="en-US" sz="1600" i="1" dirty="0"/>
              <a:t>：</a:t>
            </a:r>
            <a:r>
              <a:rPr lang="en-US" altLang="zh-TW" sz="1600" i="1" dirty="0"/>
              <a:t>21】</a:t>
            </a:r>
          </a:p>
          <a:p>
            <a:pPr marL="0" indent="0">
              <a:buNone/>
            </a:pPr>
            <a:r>
              <a:rPr lang="en-US" sz="1600" i="1" dirty="0"/>
              <a:t>	</a:t>
            </a:r>
            <a:r>
              <a:rPr lang="zh-TW" altLang="en-US" sz="1600" i="1" dirty="0"/>
              <a:t> 上帝設立耶穌作挽回祭，是憑著耶穌的血，藉著人的信，要顯明上帝的義。 </a:t>
            </a:r>
            <a:r>
              <a:rPr lang="en-US" altLang="zh-TW" sz="1600" i="1" dirty="0"/>
              <a:t>【</a:t>
            </a:r>
            <a:r>
              <a:rPr lang="zh-TW" altLang="en-US" sz="1600" i="1" dirty="0"/>
              <a:t>羅 </a:t>
            </a:r>
            <a:r>
              <a:rPr lang="en-US" altLang="zh-TW" sz="1600" i="1" dirty="0"/>
              <a:t>3</a:t>
            </a:r>
            <a:r>
              <a:rPr lang="zh-TW" altLang="en-US" sz="1600" i="1" dirty="0"/>
              <a:t>：</a:t>
            </a:r>
            <a:r>
              <a:rPr lang="en-US" altLang="zh-TW" sz="1600" i="1" dirty="0"/>
              <a:t>25】</a:t>
            </a:r>
            <a:endParaRPr lang="en-US" sz="1600" i="1" dirty="0"/>
          </a:p>
          <a:p>
            <a:pPr marL="0" indent="0">
              <a:buNone/>
            </a:pPr>
            <a:endParaRPr lang="en-US" dirty="0"/>
          </a:p>
        </p:txBody>
      </p:sp>
    </p:spTree>
    <p:extLst>
      <p:ext uri="{BB962C8B-B14F-4D97-AF65-F5344CB8AC3E}">
        <p14:creationId xmlns:p14="http://schemas.microsoft.com/office/powerpoint/2010/main" val="276834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思考與應用</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buFont typeface="Wingdings" pitchFamily="2" charset="2"/>
              <a:buChar char="v"/>
            </a:pPr>
            <a:r>
              <a:rPr lang="zh-TW" altLang="en-US" dirty="0"/>
              <a:t> </a:t>
            </a:r>
            <a:r>
              <a:rPr lang="zh-TW" altLang="en-US" dirty="0">
                <a:latin typeface="LiSong Pro Light" panose="02020300000000000000" pitchFamily="18" charset="-120"/>
                <a:ea typeface="LiSong Pro Light" panose="02020300000000000000" pitchFamily="18" charset="-120"/>
              </a:rPr>
              <a:t>弟兄如何在家裡做好屬靈的頭 </a:t>
            </a:r>
            <a:r>
              <a:rPr lang="en-US" altLang="zh-TW" dirty="0">
                <a:latin typeface="LiSong Pro Light" panose="02020300000000000000" pitchFamily="18" charset="-120"/>
                <a:ea typeface="LiSong Pro Light" panose="02020300000000000000" pitchFamily="18" charset="-120"/>
              </a:rPr>
              <a:t>–</a:t>
            </a:r>
            <a:r>
              <a:rPr lang="zh-TW" altLang="en-US" dirty="0">
                <a:latin typeface="LiSong Pro Light" panose="02020300000000000000" pitchFamily="18" charset="-120"/>
                <a:ea typeface="LiSong Pro Light" panose="02020300000000000000" pitchFamily="18" charset="-120"/>
              </a:rPr>
              <a:t> </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了解上帝的話，教導太太和孩子</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為家人禱告，保守他們不被誘惑</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和家人常常在一起，及早發現需要處理的問題</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問題出現時，主動承擔責任</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r>
              <a:rPr lang="en-US" dirty="0">
                <a:latin typeface="LiSong Pro Light" panose="02020300000000000000" pitchFamily="18" charset="-120"/>
                <a:ea typeface="LiSong Pro Light" panose="02020300000000000000" pitchFamily="18" charset="-120"/>
              </a:rPr>
              <a:t> </a:t>
            </a:r>
            <a:r>
              <a:rPr lang="en-US" dirty="0" err="1">
                <a:latin typeface="LiSong Pro Light" panose="02020300000000000000" pitchFamily="18" charset="-120"/>
                <a:ea typeface="LiSong Pro Light" panose="02020300000000000000" pitchFamily="18" charset="-120"/>
              </a:rPr>
              <a:t>姐妹如何做敬虔的太太</a:t>
            </a:r>
            <a:r>
              <a:rPr lang="zh-TW" altLang="en-US" dirty="0">
                <a:latin typeface="LiSong Pro Light" panose="02020300000000000000" pitchFamily="18" charset="-120"/>
                <a:ea typeface="LiSong Pro Light" panose="02020300000000000000" pitchFamily="18" charset="-120"/>
              </a:rPr>
              <a:t> </a:t>
            </a:r>
            <a:r>
              <a:rPr lang="en-US" altLang="zh-TW" dirty="0">
                <a:latin typeface="LiSong Pro Light" panose="02020300000000000000" pitchFamily="18" charset="-120"/>
                <a:ea typeface="LiSong Pro Light" panose="02020300000000000000" pitchFamily="18" charset="-120"/>
              </a:rPr>
              <a:t>-</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不要為口腹的滿足而花不必要的時間和金錢</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不要為貪戀世上的舒適而犧牲與上帝的關係</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不要為了證明自己的價值而犧牲與家人的關係</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en-US" dirty="0" err="1">
                <a:latin typeface="LiSong Pro Light" panose="02020300000000000000" pitchFamily="18" charset="-120"/>
                <a:ea typeface="LiSong Pro Light" panose="02020300000000000000" pitchFamily="18" charset="-120"/>
              </a:rPr>
              <a:t>不斷地禱告</a:t>
            </a:r>
            <a:r>
              <a:rPr lang="zh-TW" altLang="en-US" dirty="0">
                <a:latin typeface="LiSong Pro Light" panose="02020300000000000000" pitchFamily="18" charset="-120"/>
                <a:ea typeface="LiSong Pro Light" panose="02020300000000000000" pitchFamily="18" charset="-120"/>
              </a:rPr>
              <a:t>，尋求姐妹的團契鼓勵</a:t>
            </a:r>
            <a:endParaRPr lang="en-US" dirty="0">
              <a:latin typeface="LiSong Pro Light" panose="02020300000000000000" pitchFamily="18" charset="-120"/>
              <a:ea typeface="LiSong Pro Light" panose="02020300000000000000" pitchFamily="18" charset="-120"/>
            </a:endParaRPr>
          </a:p>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 </a:t>
            </a:r>
            <a:r>
              <a:rPr lang="en-US" dirty="0" err="1">
                <a:latin typeface="LiSong Pro Light" panose="02020300000000000000" pitchFamily="18" charset="-120"/>
                <a:ea typeface="LiSong Pro Light" panose="02020300000000000000" pitchFamily="18" charset="-120"/>
              </a:rPr>
              <a:t>夫妻之間要常常一起禱告</a:t>
            </a:r>
            <a:endParaRPr lang="en-US"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一起來到上帝的面前，求聖靈關照自身的罪性</a:t>
            </a:r>
            <a:endParaRPr lang="en-US" altLang="zh-TW" dirty="0">
              <a:latin typeface="LiSong Pro Light" panose="02020300000000000000" pitchFamily="18" charset="-120"/>
              <a:ea typeface="LiSong Pro Light" panose="02020300000000000000" pitchFamily="18" charset="-120"/>
            </a:endParaRPr>
          </a:p>
          <a:p>
            <a:pPr lvl="1">
              <a:buFont typeface="Courier New" panose="02070309020205020404" pitchFamily="49" charset="0"/>
              <a:buChar char="o"/>
            </a:pPr>
            <a:r>
              <a:rPr lang="zh-TW" altLang="en-US" dirty="0">
                <a:latin typeface="LiSong Pro Light" panose="02020300000000000000" pitchFamily="18" charset="-120"/>
                <a:ea typeface="LiSong Pro Light" panose="02020300000000000000" pitchFamily="18" charset="-120"/>
              </a:rPr>
              <a:t>彼此代求，對神對人的愛就會加深</a:t>
            </a:r>
            <a:endParaRPr lang="en-US" dirty="0">
              <a:latin typeface="LiSong Pro Light" panose="02020300000000000000" pitchFamily="18" charset="-120"/>
              <a:ea typeface="LiSong Pro Light" panose="02020300000000000000" pitchFamily="18" charset="-120"/>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85372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人物檔案</a:t>
            </a: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a:buFont typeface="Wingdings" pitchFamily="2" charset="2"/>
              <a:buChar char="v"/>
            </a:pPr>
            <a:r>
              <a:rPr lang="zh-CN" altLang="en-US" dirty="0"/>
              <a:t>出生</a:t>
            </a:r>
            <a:r>
              <a:rPr lang="zh-TW" altLang="en-US" dirty="0"/>
              <a:t> ～ 公元前</a:t>
            </a:r>
            <a:r>
              <a:rPr lang="en-US" altLang="zh-TW" dirty="0"/>
              <a:t>4000</a:t>
            </a:r>
            <a:r>
              <a:rPr lang="zh-TW" altLang="en-US" dirty="0"/>
              <a:t>年之前（亞伯拉亞公元前～</a:t>
            </a:r>
            <a:r>
              <a:rPr lang="en-US" altLang="zh-TW" dirty="0"/>
              <a:t>2000</a:t>
            </a:r>
            <a:r>
              <a:rPr lang="zh-TW" altLang="en-US" dirty="0"/>
              <a:t>生，距離亞當出生</a:t>
            </a:r>
            <a:r>
              <a:rPr lang="en-US" altLang="zh-TW" dirty="0"/>
              <a:t>2000</a:t>
            </a:r>
            <a:r>
              <a:rPr lang="zh-TW" altLang="en-US" dirty="0"/>
              <a:t>年）</a:t>
            </a:r>
            <a:endParaRPr lang="en-US" altLang="zh-CN" dirty="0"/>
          </a:p>
          <a:p>
            <a:pPr>
              <a:buFont typeface="Wingdings" pitchFamily="2" charset="2"/>
              <a:buChar char="v"/>
            </a:pPr>
            <a:r>
              <a:rPr lang="zh-CN" altLang="en-US" dirty="0"/>
              <a:t>死亡</a:t>
            </a:r>
            <a:r>
              <a:rPr lang="zh-TW" altLang="en-US" dirty="0"/>
              <a:t> ～ 活了</a:t>
            </a:r>
            <a:r>
              <a:rPr lang="en-US" altLang="zh-TW" dirty="0"/>
              <a:t>930</a:t>
            </a:r>
            <a:r>
              <a:rPr lang="zh-TW" altLang="en-US" dirty="0"/>
              <a:t>歲（創</a:t>
            </a:r>
            <a:r>
              <a:rPr lang="en-US" altLang="zh-TW" dirty="0"/>
              <a:t>5:5</a:t>
            </a:r>
            <a:r>
              <a:rPr lang="zh-TW" altLang="en-US" dirty="0"/>
              <a:t>）</a:t>
            </a:r>
            <a:endParaRPr lang="en-US" altLang="zh-TW" dirty="0"/>
          </a:p>
          <a:p>
            <a:pPr>
              <a:buFont typeface="Wingdings" pitchFamily="2" charset="2"/>
              <a:buChar char="v"/>
            </a:pPr>
            <a:r>
              <a:rPr lang="zh-TW" altLang="en-US" dirty="0"/>
              <a:t>父母 ～ 神親手用塵土所造（創</a:t>
            </a:r>
            <a:r>
              <a:rPr lang="en-US" altLang="zh-TW" dirty="0"/>
              <a:t>2:7</a:t>
            </a:r>
            <a:r>
              <a:rPr lang="zh-TW" altLang="en-US" dirty="0"/>
              <a:t>；</a:t>
            </a:r>
            <a:r>
              <a:rPr lang="en-US" altLang="zh-TW" dirty="0"/>
              <a:t>2:22</a:t>
            </a:r>
            <a:r>
              <a:rPr lang="zh-TW" altLang="en-US" dirty="0"/>
              <a:t>）</a:t>
            </a:r>
            <a:endParaRPr lang="en-US" altLang="zh-TW" dirty="0"/>
          </a:p>
          <a:p>
            <a:pPr lvl="1">
              <a:buFont typeface="Wingdings" pitchFamily="2" charset="2"/>
              <a:buChar char="v"/>
            </a:pPr>
            <a:r>
              <a:rPr lang="zh-TW" altLang="en-US" dirty="0"/>
              <a:t>沒有經過孩童時期？</a:t>
            </a:r>
            <a:endParaRPr lang="en-US" altLang="zh-TW" dirty="0"/>
          </a:p>
          <a:p>
            <a:pPr>
              <a:buFont typeface="Wingdings" pitchFamily="2" charset="2"/>
              <a:buChar char="v"/>
            </a:pPr>
            <a:r>
              <a:rPr lang="zh-TW" altLang="en-US" dirty="0"/>
              <a:t>出生地點 ～伊甸園 （地圖）</a:t>
            </a:r>
            <a:endParaRPr lang="en-US" altLang="zh-TW" dirty="0"/>
          </a:p>
          <a:p>
            <a:pPr lvl="1">
              <a:buFont typeface="Wingdings" pitchFamily="2" charset="2"/>
              <a:buChar char="v"/>
            </a:pPr>
            <a:r>
              <a:rPr lang="zh-TW" altLang="en-US" dirty="0"/>
              <a:t>安置在伊甸園（創</a:t>
            </a:r>
            <a:r>
              <a:rPr lang="en-US" altLang="zh-TW" dirty="0"/>
              <a:t>2:15</a:t>
            </a:r>
            <a:r>
              <a:rPr lang="zh-TW" altLang="en-US" dirty="0"/>
              <a:t>）</a:t>
            </a:r>
            <a:endParaRPr lang="en-US" altLang="zh-TW" dirty="0"/>
          </a:p>
          <a:p>
            <a:pPr>
              <a:buFont typeface="Wingdings" pitchFamily="2" charset="2"/>
              <a:buChar char="v"/>
            </a:pPr>
            <a:r>
              <a:rPr lang="zh-TW" altLang="en-US" dirty="0"/>
              <a:t>住過的地方 （伊甸園裡面和外面）</a:t>
            </a:r>
            <a:endParaRPr lang="en-US" altLang="zh-TW" dirty="0"/>
          </a:p>
          <a:p>
            <a:pPr>
              <a:buFont typeface="Wingdings" pitchFamily="2" charset="2"/>
              <a:buChar char="v"/>
            </a:pPr>
            <a:r>
              <a:rPr lang="zh-TW" altLang="en-US" dirty="0"/>
              <a:t>家庭成員（兒子 </a:t>
            </a:r>
            <a:r>
              <a:rPr lang="en-US" altLang="zh-TW" dirty="0"/>
              <a:t>–</a:t>
            </a:r>
            <a:r>
              <a:rPr lang="zh-TW" altLang="en-US" dirty="0"/>
              <a:t> 該隱，亞伯，塞特，其他）</a:t>
            </a:r>
            <a:endParaRPr lang="en-US" altLang="zh-TW" dirty="0"/>
          </a:p>
          <a:p>
            <a:pPr>
              <a:buFont typeface="Wingdings" pitchFamily="2" charset="2"/>
              <a:buChar char="v"/>
            </a:pPr>
            <a:endParaRPr lang="en-US" altLang="zh-TW" dirty="0"/>
          </a:p>
          <a:p>
            <a:pPr>
              <a:buFont typeface="Wingdings" pitchFamily="2" charset="2"/>
              <a:buChar char="v"/>
            </a:pPr>
            <a:r>
              <a:rPr lang="zh-TW" altLang="en-US" dirty="0"/>
              <a:t>同時代的人物 ～ 其他被神所造的（創</a:t>
            </a:r>
            <a:r>
              <a:rPr lang="en-US" altLang="zh-TW" dirty="0"/>
              <a:t>1:28</a:t>
            </a:r>
            <a:r>
              <a:rPr lang="zh-TW" altLang="en-US" dirty="0"/>
              <a:t>）</a:t>
            </a:r>
            <a:endParaRPr lang="en-US" dirty="0"/>
          </a:p>
        </p:txBody>
      </p:sp>
      <p:sp>
        <p:nvSpPr>
          <p:cNvPr id="4" name="Rectangle 3">
            <a:extLst>
              <a:ext uri="{FF2B5EF4-FFF2-40B4-BE49-F238E27FC236}">
                <a16:creationId xmlns:a16="http://schemas.microsoft.com/office/drawing/2014/main" id="{306436A4-9788-7D4A-B790-4325ECADA4A3}"/>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83430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9" y="304350"/>
            <a:ext cx="3557423"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地圖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伊甸園</a:t>
            </a:r>
          </a:p>
        </p:txBody>
      </p:sp>
      <p:pic>
        <p:nvPicPr>
          <p:cNvPr id="7" name="Picture 6">
            <a:extLst>
              <a:ext uri="{FF2B5EF4-FFF2-40B4-BE49-F238E27FC236}">
                <a16:creationId xmlns:a16="http://schemas.microsoft.com/office/drawing/2014/main" id="{22D0156A-4582-A041-9DC3-303EF45F9D5C}"/>
              </a:ext>
            </a:extLst>
          </p:cNvPr>
          <p:cNvPicPr>
            <a:picLocks noChangeAspect="1"/>
          </p:cNvPicPr>
          <p:nvPr/>
        </p:nvPicPr>
        <p:blipFill>
          <a:blip r:embed="rId2"/>
          <a:stretch>
            <a:fillRect/>
          </a:stretch>
        </p:blipFill>
        <p:spPr>
          <a:xfrm>
            <a:off x="3735120" y="336398"/>
            <a:ext cx="6802845" cy="6217252"/>
          </a:xfrm>
          <a:prstGeom prst="rect">
            <a:avLst/>
          </a:prstGeom>
        </p:spPr>
      </p:pic>
      <p:sp>
        <p:nvSpPr>
          <p:cNvPr id="5" name="Rectangle 4">
            <a:extLst>
              <a:ext uri="{FF2B5EF4-FFF2-40B4-BE49-F238E27FC236}">
                <a16:creationId xmlns:a16="http://schemas.microsoft.com/office/drawing/2014/main" id="{054C0B92-AE03-8B4C-9B4D-5DF97C93EFA1}"/>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42731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BE51D1B-05F0-C048-801C-602EB055380A}"/>
              </a:ext>
            </a:extLst>
          </p:cNvPr>
          <p:cNvGraphicFramePr>
            <a:graphicFrameLocks noGrp="1"/>
          </p:cNvGraphicFramePr>
          <p:nvPr>
            <p:ph idx="1"/>
            <p:extLst>
              <p:ext uri="{D42A27DB-BD31-4B8C-83A1-F6EECF244321}">
                <p14:modId xmlns:p14="http://schemas.microsoft.com/office/powerpoint/2010/main" val="2133616200"/>
              </p:ext>
            </p:extLst>
          </p:nvPr>
        </p:nvGraphicFramePr>
        <p:xfrm>
          <a:off x="1300339" y="1462881"/>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E1CA0D64-FDD2-1E47-A3D8-5B7D18BA1A55}"/>
              </a:ext>
            </a:extLst>
          </p:cNvPr>
          <p:cNvSpPr txBox="1">
            <a:spLocks/>
          </p:cNvSpPr>
          <p:nvPr/>
        </p:nvSpPr>
        <p:spPr>
          <a:xfrm>
            <a:off x="833261" y="36618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a:solidFill>
                  <a:schemeClr val="accent5">
                    <a:lumMod val="50000"/>
                  </a:schemeClr>
                </a:solidFill>
                <a:latin typeface="LiSong Pro Light" panose="02020300000000000000" pitchFamily="18" charset="-120"/>
                <a:ea typeface="LiSong Pro Light" panose="02020300000000000000" pitchFamily="18" charset="-120"/>
              </a:rPr>
              <a:t>人物關係圖</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Rectangle 3">
            <a:extLst>
              <a:ext uri="{FF2B5EF4-FFF2-40B4-BE49-F238E27FC236}">
                <a16:creationId xmlns:a16="http://schemas.microsoft.com/office/drawing/2014/main" id="{70295548-9C8A-5C45-820B-BBC07E450736}"/>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01781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CA0D64-FDD2-1E47-A3D8-5B7D18BA1A55}"/>
              </a:ext>
            </a:extLst>
          </p:cNvPr>
          <p:cNvSpPr txBox="1">
            <a:spLocks/>
          </p:cNvSpPr>
          <p:nvPr/>
        </p:nvSpPr>
        <p:spPr>
          <a:xfrm>
            <a:off x="833261" y="36618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人物時間表</a:t>
            </a:r>
          </a:p>
        </p:txBody>
      </p:sp>
      <p:pic>
        <p:nvPicPr>
          <p:cNvPr id="1026" name="Picture 2" descr="Bible Teachings - This Timeline Chart of the generations of the faithful to God from Adam to Abraham shows the chronology of the first 20 generations of the Patriarchs of the Bible. The Lifespan of the Biblical Patriarchs before the flood was considerably longer than that of those after the flood - ConformingToJesus.com">
            <a:extLst>
              <a:ext uri="{FF2B5EF4-FFF2-40B4-BE49-F238E27FC236}">
                <a16:creationId xmlns:a16="http://schemas.microsoft.com/office/drawing/2014/main" id="{E6B4BEED-096E-E243-9F3F-22EE79DCA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919" y="1051984"/>
            <a:ext cx="5153639" cy="5051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E38A82-63BF-5043-AD0C-64B230E29D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0420" y="1324303"/>
            <a:ext cx="5939431" cy="47566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F04890E-7C67-D44A-8F5B-931C5F8925C2}"/>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01960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人生經歷</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亞當</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lnSpcReduction="10000"/>
          </a:bodyPr>
          <a:lstStyle/>
          <a:p>
            <a:pPr marL="342900" indent="-342900">
              <a:buFont typeface="+mj-lt"/>
              <a:buAutoNum type="arabicPeriod"/>
            </a:pPr>
            <a:r>
              <a:rPr lang="zh-CN" altLang="en-US" dirty="0"/>
              <a:t>為神按照自己的形象所造</a:t>
            </a:r>
            <a:r>
              <a:rPr lang="zh-TW" altLang="en-US" dirty="0"/>
              <a:t> </a:t>
            </a:r>
            <a:r>
              <a:rPr lang="en-US" altLang="zh-TW" dirty="0"/>
              <a:t>--</a:t>
            </a:r>
            <a:r>
              <a:rPr lang="zh-TW" altLang="en-US" dirty="0"/>
              <a:t> 「成了有靈的活人」</a:t>
            </a:r>
            <a:r>
              <a:rPr lang="en-US" altLang="zh-TW" dirty="0"/>
              <a:t>-</a:t>
            </a:r>
            <a:r>
              <a:rPr lang="zh-TW" altLang="en-US" dirty="0"/>
              <a:t> 靈與神相通</a:t>
            </a:r>
            <a:endParaRPr lang="en-US" altLang="zh-CN" dirty="0"/>
          </a:p>
          <a:p>
            <a:pPr marL="342900" indent="-342900">
              <a:buFont typeface="+mj-lt"/>
              <a:buAutoNum type="arabicPeriod"/>
            </a:pPr>
            <a:r>
              <a:rPr lang="zh-TW" altLang="en-US" dirty="0"/>
              <a:t>被神安置在伊甸園 </a:t>
            </a:r>
            <a:r>
              <a:rPr lang="en-US" altLang="zh-TW" dirty="0"/>
              <a:t>–</a:t>
            </a:r>
            <a:r>
              <a:rPr lang="zh-TW" altLang="en-US" dirty="0"/>
              <a:t> 精心的籌劃 </a:t>
            </a:r>
            <a:r>
              <a:rPr lang="en-US" altLang="zh-TW" dirty="0"/>
              <a:t>–</a:t>
            </a:r>
            <a:r>
              <a:rPr lang="zh-TW" altLang="en-US" dirty="0"/>
              <a:t> 身體有合適的居所</a:t>
            </a:r>
            <a:endParaRPr lang="en-US" altLang="zh-TW" dirty="0"/>
          </a:p>
          <a:p>
            <a:pPr marL="342900" indent="-342900">
              <a:buFont typeface="+mj-lt"/>
              <a:buAutoNum type="arabicPeriod"/>
            </a:pPr>
            <a:r>
              <a:rPr lang="zh-TW" altLang="en-US" dirty="0"/>
              <a:t>管理伊甸園</a:t>
            </a:r>
            <a:endParaRPr lang="en-US" altLang="zh-TW" dirty="0"/>
          </a:p>
          <a:p>
            <a:pPr marL="342900" indent="-342900">
              <a:buFont typeface="+mj-lt"/>
              <a:buAutoNum type="arabicPeriod"/>
            </a:pPr>
            <a:r>
              <a:rPr lang="zh-TW" altLang="en-US" dirty="0"/>
              <a:t>給動物起名字，</a:t>
            </a:r>
            <a:endParaRPr lang="en-US" altLang="zh-TW" dirty="0"/>
          </a:p>
          <a:p>
            <a:pPr marL="342900" indent="-342900">
              <a:buFont typeface="+mj-lt"/>
              <a:buAutoNum type="arabicPeriod"/>
            </a:pPr>
            <a:r>
              <a:rPr lang="zh-TW" altLang="en-US" dirty="0"/>
              <a:t>被神婚配 </a:t>
            </a:r>
            <a:r>
              <a:rPr lang="en-US" altLang="zh-TW" dirty="0"/>
              <a:t>–</a:t>
            </a:r>
            <a:r>
              <a:rPr lang="zh-TW" altLang="en-US" dirty="0"/>
              <a:t> 體諒亞當情感的需要</a:t>
            </a:r>
            <a:endParaRPr lang="en-US" altLang="zh-TW" dirty="0"/>
          </a:p>
          <a:p>
            <a:pPr marL="342900" indent="-342900">
              <a:buFont typeface="+mj-lt"/>
              <a:buAutoNum type="arabicPeriod"/>
            </a:pPr>
            <a:r>
              <a:rPr lang="zh-TW" altLang="en-US" dirty="0"/>
              <a:t>被試探 </a:t>
            </a:r>
            <a:r>
              <a:rPr lang="en-US" altLang="zh-TW" dirty="0"/>
              <a:t>–</a:t>
            </a:r>
            <a:r>
              <a:rPr lang="zh-TW" altLang="en-US" dirty="0"/>
              <a:t> 通過夏娃，吃了分別善惡樹的果子</a:t>
            </a:r>
            <a:endParaRPr lang="en-US" altLang="zh-TW" dirty="0"/>
          </a:p>
          <a:p>
            <a:pPr marL="342900" indent="-342900">
              <a:buFont typeface="+mj-lt"/>
              <a:buAutoNum type="arabicPeriod"/>
            </a:pPr>
            <a:r>
              <a:rPr lang="zh-TW" altLang="en-US" dirty="0"/>
              <a:t>被神懲罰 </a:t>
            </a:r>
            <a:r>
              <a:rPr lang="en-US" altLang="zh-TW" dirty="0"/>
              <a:t>–</a:t>
            </a:r>
            <a:r>
              <a:rPr lang="zh-TW" altLang="en-US" dirty="0"/>
              <a:t> 要終身勞苦，汗流滿面才得糊口</a:t>
            </a:r>
            <a:endParaRPr lang="en-US" altLang="zh-TW" dirty="0"/>
          </a:p>
          <a:p>
            <a:pPr marL="342900" indent="-342900">
              <a:buFont typeface="+mj-lt"/>
              <a:buAutoNum type="arabicPeriod"/>
            </a:pPr>
            <a:r>
              <a:rPr lang="zh-TW" altLang="en-US" dirty="0"/>
              <a:t>被趕出伊甸園 </a:t>
            </a:r>
            <a:r>
              <a:rPr lang="en-US" altLang="zh-TW" dirty="0"/>
              <a:t>–</a:t>
            </a:r>
            <a:r>
              <a:rPr lang="zh-TW" altLang="en-US" dirty="0"/>
              <a:t> 神的憐憫與救贖 （用動物取代了亞當夏娃的死的懲罰）</a:t>
            </a:r>
            <a:endParaRPr lang="en-US" altLang="zh-TW" dirty="0"/>
          </a:p>
          <a:p>
            <a:pPr marL="342900" indent="-342900">
              <a:buFont typeface="+mj-lt"/>
              <a:buAutoNum type="arabicPeriod"/>
            </a:pPr>
            <a:endParaRPr lang="en-US" altLang="zh-TW" dirty="0"/>
          </a:p>
          <a:p>
            <a:pPr marL="342900" indent="-342900">
              <a:buFont typeface="+mj-lt"/>
              <a:buAutoNum type="arabicPeriod"/>
            </a:pPr>
            <a:r>
              <a:rPr lang="zh-TW" altLang="en-US" dirty="0"/>
              <a:t>福壽延年 </a:t>
            </a:r>
            <a:r>
              <a:rPr lang="en-US" altLang="zh-TW" dirty="0"/>
              <a:t>–</a:t>
            </a:r>
            <a:r>
              <a:rPr lang="zh-TW" altLang="en-US" dirty="0"/>
              <a:t> </a:t>
            </a:r>
            <a:r>
              <a:rPr lang="en-US" altLang="zh-TW" dirty="0"/>
              <a:t>9</a:t>
            </a:r>
            <a:r>
              <a:rPr lang="zh-TW" altLang="en-US" dirty="0"/>
              <a:t>代同堂</a:t>
            </a:r>
            <a:endParaRPr lang="en-US" altLang="zh-TW" dirty="0"/>
          </a:p>
          <a:p>
            <a:pPr lvl="1">
              <a:buFont typeface="Wingdings" pitchFamily="2" charset="2"/>
              <a:buChar char="Ø"/>
            </a:pPr>
            <a:r>
              <a:rPr lang="zh-TW" altLang="en-US" dirty="0"/>
              <a:t>亞當死的時候，拉麥（諾亞的父親）已經出生了 （創</a:t>
            </a:r>
            <a:r>
              <a:rPr lang="en-US" altLang="zh-TW" dirty="0"/>
              <a:t>5:3-28</a:t>
            </a:r>
            <a:r>
              <a:rPr lang="zh-TW" altLang="en-US" dirty="0"/>
              <a:t>）</a:t>
            </a:r>
            <a:endParaRPr lang="en-US" altLang="zh-TW" dirty="0"/>
          </a:p>
          <a:p>
            <a:pPr marL="0" indent="0">
              <a:buNone/>
            </a:pPr>
            <a:endParaRPr lang="en-US" altLang="zh-TW" dirty="0"/>
          </a:p>
        </p:txBody>
      </p:sp>
      <p:sp>
        <p:nvSpPr>
          <p:cNvPr id="4" name="Rectangle 3">
            <a:extLst>
              <a:ext uri="{FF2B5EF4-FFF2-40B4-BE49-F238E27FC236}">
                <a16:creationId xmlns:a16="http://schemas.microsoft.com/office/drawing/2014/main" id="{793E04F9-1F22-EA49-894B-9638799E4F00}"/>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403918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人生經歷</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夏娃</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marL="342900" indent="-342900">
              <a:buFont typeface="+mj-lt"/>
              <a:buAutoNum type="arabicPeriod"/>
            </a:pPr>
            <a:r>
              <a:rPr lang="zh-CN" altLang="en-US" dirty="0"/>
              <a:t>為神所造</a:t>
            </a:r>
            <a:r>
              <a:rPr lang="zh-TW" altLang="en-US" dirty="0"/>
              <a:t> </a:t>
            </a:r>
            <a:r>
              <a:rPr lang="en-US" altLang="zh-TW" dirty="0"/>
              <a:t>–</a:t>
            </a:r>
            <a:r>
              <a:rPr lang="zh-TW" altLang="en-US" dirty="0"/>
              <a:t> 從亞當的肋骨所造</a:t>
            </a:r>
            <a:endParaRPr lang="en-US" altLang="zh-TW" dirty="0"/>
          </a:p>
          <a:p>
            <a:pPr marL="342900" indent="-342900">
              <a:buFont typeface="+mj-lt"/>
              <a:buAutoNum type="arabicPeriod"/>
            </a:pPr>
            <a:r>
              <a:rPr lang="zh-TW" altLang="en-US" dirty="0"/>
              <a:t>被神安置在伊甸園 ，領到亞當的跟前（第一婚禮）</a:t>
            </a:r>
            <a:endParaRPr lang="en-US" altLang="zh-TW" dirty="0"/>
          </a:p>
          <a:p>
            <a:pPr marL="342900" indent="-342900">
              <a:buFont typeface="+mj-lt"/>
              <a:buAutoNum type="arabicPeriod"/>
            </a:pPr>
            <a:r>
              <a:rPr lang="zh-TW" altLang="en-US" dirty="0"/>
              <a:t>給亞當做幫手</a:t>
            </a:r>
            <a:endParaRPr lang="en-US" altLang="zh-TW" dirty="0"/>
          </a:p>
          <a:p>
            <a:pPr marL="342900" indent="-342900">
              <a:buFont typeface="+mj-lt"/>
              <a:buAutoNum type="arabicPeriod"/>
            </a:pPr>
            <a:r>
              <a:rPr lang="zh-TW" altLang="en-US" dirty="0"/>
              <a:t>被蛇引誘</a:t>
            </a:r>
            <a:r>
              <a:rPr lang="en-US" altLang="zh-TW" dirty="0"/>
              <a:t>–</a:t>
            </a:r>
            <a:r>
              <a:rPr lang="zh-TW" altLang="en-US" dirty="0"/>
              <a:t> 蛇看到人內心的不滿足</a:t>
            </a:r>
            <a:endParaRPr lang="en-US" altLang="zh-TW" dirty="0"/>
          </a:p>
          <a:p>
            <a:pPr marL="342900" indent="-342900">
              <a:buFont typeface="+mj-lt"/>
              <a:buAutoNum type="arabicPeriod"/>
            </a:pPr>
            <a:r>
              <a:rPr lang="zh-TW" altLang="en-US" dirty="0"/>
              <a:t>被神懲罰 </a:t>
            </a:r>
            <a:r>
              <a:rPr lang="en-US" altLang="zh-TW" dirty="0"/>
              <a:t>–</a:t>
            </a:r>
            <a:r>
              <a:rPr lang="zh-TW" altLang="en-US" dirty="0"/>
              <a:t> 加增懷胎的苦楚，戀慕丈夫</a:t>
            </a:r>
            <a:endParaRPr lang="en-US" altLang="zh-TW" dirty="0"/>
          </a:p>
          <a:p>
            <a:pPr marL="342900" indent="-342900">
              <a:buFont typeface="+mj-lt"/>
              <a:buAutoNum type="arabicPeriod"/>
            </a:pPr>
            <a:r>
              <a:rPr lang="zh-TW" altLang="en-US" dirty="0"/>
              <a:t>被趕出伊甸園 </a:t>
            </a:r>
            <a:r>
              <a:rPr lang="en-US" altLang="zh-TW" dirty="0"/>
              <a:t>–</a:t>
            </a:r>
            <a:r>
              <a:rPr lang="zh-TW" altLang="en-US" dirty="0"/>
              <a:t> 神的憐憫與救贖 （用動物取代了亞當夏娃的死的懲罰）</a:t>
            </a:r>
            <a:endParaRPr lang="en-US" altLang="zh-TW" dirty="0"/>
          </a:p>
          <a:p>
            <a:pPr marL="342900" indent="-342900">
              <a:buFont typeface="+mj-lt"/>
              <a:buAutoNum type="arabicPeriod"/>
            </a:pPr>
            <a:endParaRPr lang="en-US" altLang="zh-TW" dirty="0"/>
          </a:p>
          <a:p>
            <a:pPr marL="342900" indent="-342900">
              <a:buFont typeface="+mj-lt"/>
              <a:buAutoNum type="arabicPeriod"/>
            </a:pPr>
            <a:r>
              <a:rPr lang="zh-TW" altLang="en-US" dirty="0"/>
              <a:t>懷孕生子 </a:t>
            </a:r>
            <a:r>
              <a:rPr lang="en-US" altLang="zh-TW" dirty="0"/>
              <a:t>–</a:t>
            </a:r>
            <a:r>
              <a:rPr lang="zh-TW" altLang="en-US" dirty="0"/>
              <a:t> 成為眾生之母</a:t>
            </a:r>
            <a:endParaRPr lang="en-US" altLang="zh-TW" dirty="0"/>
          </a:p>
          <a:p>
            <a:pPr marL="342900" indent="-342900">
              <a:buFont typeface="+mj-lt"/>
              <a:buAutoNum type="arabicPeriod"/>
            </a:pPr>
            <a:r>
              <a:rPr lang="zh-TW" altLang="en-US" dirty="0"/>
              <a:t>經歷兒子手足相殘</a:t>
            </a:r>
            <a:endParaRPr lang="en-US" altLang="zh-TW" dirty="0"/>
          </a:p>
        </p:txBody>
      </p:sp>
      <p:sp>
        <p:nvSpPr>
          <p:cNvPr id="4" name="Rectangle 3">
            <a:extLst>
              <a:ext uri="{FF2B5EF4-FFF2-40B4-BE49-F238E27FC236}">
                <a16:creationId xmlns:a16="http://schemas.microsoft.com/office/drawing/2014/main" id="{A728D574-BAF1-F64E-9ABE-509EB7ED9DF2}"/>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51682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神人相交</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（神主動的親密關係）</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014194"/>
            <a:ext cx="4745421" cy="4201212"/>
          </a:xfrm>
        </p:spPr>
        <p:txBody>
          <a:bodyPr>
            <a:normAutofit/>
          </a:bodyPr>
          <a:lstStyle/>
          <a:p>
            <a:pPr>
              <a:buFont typeface="Wingdings" pitchFamily="2" charset="2"/>
              <a:buChar char="v"/>
            </a:pPr>
            <a:r>
              <a:rPr lang="zh-TW" altLang="en-US" sz="2000" dirty="0"/>
              <a:t>耶和華</a:t>
            </a:r>
            <a:r>
              <a:rPr lang="zh-TW" altLang="en-US" sz="2000" b="1" u="sng" dirty="0">
                <a:solidFill>
                  <a:srgbClr val="0432FF"/>
                </a:solidFill>
              </a:rPr>
              <a:t>吩咐</a:t>
            </a:r>
            <a:r>
              <a:rPr lang="zh-TW" altLang="en-US" sz="2000" dirty="0"/>
              <a:t>他</a:t>
            </a:r>
            <a:endParaRPr lang="en-US" altLang="zh-TW" sz="2000" dirty="0"/>
          </a:p>
          <a:p>
            <a:pPr lvl="1">
              <a:buFont typeface="Wingdings" pitchFamily="2" charset="2"/>
              <a:buChar char="v"/>
            </a:pPr>
            <a:r>
              <a:rPr lang="zh-TW" altLang="en-US" sz="2000" dirty="0"/>
              <a:t>修理看守伊甸園</a:t>
            </a:r>
            <a:endParaRPr lang="en-US" altLang="zh-TW" sz="2000" dirty="0"/>
          </a:p>
          <a:p>
            <a:pPr lvl="1">
              <a:buFont typeface="Wingdings" pitchFamily="2" charset="2"/>
              <a:buChar char="v"/>
            </a:pPr>
            <a:r>
              <a:rPr lang="zh-TW" altLang="en-US" sz="2000" dirty="0"/>
              <a:t>不可吃分別善惡樹的果子</a:t>
            </a:r>
            <a:endParaRPr lang="en-US" altLang="zh-TW" sz="2000" dirty="0"/>
          </a:p>
          <a:p>
            <a:pPr>
              <a:buFont typeface="Wingdings" pitchFamily="2" charset="2"/>
              <a:buChar char="v"/>
            </a:pPr>
            <a:r>
              <a:rPr lang="zh-TW" altLang="en-US" sz="2000" dirty="0"/>
              <a:t>耶和華給他配偶</a:t>
            </a:r>
            <a:endParaRPr lang="en-US" altLang="zh-TW" sz="2000" dirty="0"/>
          </a:p>
          <a:p>
            <a:pPr lvl="1">
              <a:buFont typeface="Wingdings" pitchFamily="2" charset="2"/>
              <a:buChar char="v"/>
            </a:pPr>
            <a:r>
              <a:rPr lang="zh-TW" altLang="en-US" sz="2000" dirty="0"/>
              <a:t>使他沈睡</a:t>
            </a:r>
            <a:endParaRPr lang="en-US" altLang="zh-TW" sz="2000" dirty="0"/>
          </a:p>
          <a:p>
            <a:pPr lvl="1">
              <a:buFont typeface="Wingdings" pitchFamily="2" charset="2"/>
              <a:buChar char="v"/>
            </a:pPr>
            <a:r>
              <a:rPr lang="zh-TW" altLang="en-US" sz="2000" dirty="0"/>
              <a:t>取下肋骨，造成女人</a:t>
            </a:r>
            <a:endParaRPr lang="en-US" altLang="zh-TW" sz="2000" dirty="0"/>
          </a:p>
          <a:p>
            <a:pPr lvl="1">
              <a:buFont typeface="Wingdings" pitchFamily="2" charset="2"/>
              <a:buChar char="v"/>
            </a:pPr>
            <a:r>
              <a:rPr lang="zh-TW" altLang="en-US" sz="2000" dirty="0"/>
              <a:t>領到亞當跟前</a:t>
            </a:r>
            <a:endParaRPr lang="en-US" altLang="zh-TW" sz="2000" dirty="0"/>
          </a:p>
        </p:txBody>
      </p:sp>
      <p:sp>
        <p:nvSpPr>
          <p:cNvPr id="6" name="Content Placeholder 2">
            <a:extLst>
              <a:ext uri="{FF2B5EF4-FFF2-40B4-BE49-F238E27FC236}">
                <a16:creationId xmlns:a16="http://schemas.microsoft.com/office/drawing/2014/main" id="{D99127B6-7C14-BC48-B55A-A9CCA41D58F5}"/>
              </a:ext>
            </a:extLst>
          </p:cNvPr>
          <p:cNvSpPr txBox="1">
            <a:spLocks/>
          </p:cNvSpPr>
          <p:nvPr/>
        </p:nvSpPr>
        <p:spPr>
          <a:xfrm>
            <a:off x="6379781" y="2014194"/>
            <a:ext cx="4745421" cy="3124002"/>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itchFamily="2" charset="2"/>
              <a:buChar char="v"/>
            </a:pPr>
            <a:r>
              <a:rPr lang="zh-TW" altLang="en-US" sz="2000" dirty="0"/>
              <a:t>亞當夏娃犯罪後 （創</a:t>
            </a:r>
            <a:r>
              <a:rPr lang="en-US" altLang="zh-TW" sz="2000" dirty="0"/>
              <a:t>2:8-19</a:t>
            </a:r>
            <a:r>
              <a:rPr lang="zh-TW" altLang="en-US" sz="2000" dirty="0"/>
              <a:t>）</a:t>
            </a:r>
            <a:endParaRPr lang="en-US" altLang="zh-TW" sz="2000" dirty="0"/>
          </a:p>
          <a:p>
            <a:pPr lvl="1">
              <a:buFont typeface="Wingdings" pitchFamily="2" charset="2"/>
              <a:buChar char="v"/>
            </a:pPr>
            <a:r>
              <a:rPr lang="zh-TW" altLang="en-US" sz="2000" dirty="0"/>
              <a:t>耶和華尋找亞當</a:t>
            </a:r>
            <a:endParaRPr lang="en-US" altLang="zh-TW" sz="2000" dirty="0"/>
          </a:p>
          <a:p>
            <a:pPr lvl="1">
              <a:buFont typeface="Wingdings" pitchFamily="2" charset="2"/>
              <a:buChar char="v"/>
            </a:pPr>
            <a:r>
              <a:rPr lang="zh-TW" altLang="en-US" sz="2000" dirty="0"/>
              <a:t>耶和華呼喚亞當</a:t>
            </a:r>
            <a:endParaRPr lang="en-US" altLang="zh-TW" sz="2000" dirty="0"/>
          </a:p>
          <a:p>
            <a:pPr lvl="1">
              <a:buFont typeface="Wingdings" pitchFamily="2" charset="2"/>
              <a:buChar char="v"/>
            </a:pPr>
            <a:r>
              <a:rPr lang="zh-TW" altLang="en-US" sz="2000" dirty="0"/>
              <a:t>耶和華詢問亞當</a:t>
            </a:r>
            <a:endParaRPr lang="en-US" altLang="zh-TW" sz="2000" dirty="0"/>
          </a:p>
          <a:p>
            <a:pPr lvl="1">
              <a:buFont typeface="Wingdings" pitchFamily="2" charset="2"/>
              <a:buChar char="v"/>
            </a:pPr>
            <a:r>
              <a:rPr lang="zh-TW" altLang="en-US" sz="2000" dirty="0"/>
              <a:t>耶和華詢問夏娃</a:t>
            </a:r>
            <a:endParaRPr lang="en-US" altLang="zh-TW" sz="2000" dirty="0"/>
          </a:p>
          <a:p>
            <a:pPr marL="274320" lvl="1" indent="0">
              <a:buNone/>
            </a:pPr>
            <a:r>
              <a:rPr lang="zh-TW" altLang="en-US" sz="2000" dirty="0"/>
              <a:t>看到耶和華為父的心腸</a:t>
            </a:r>
            <a:endParaRPr lang="en-US" altLang="zh-TW" sz="2000" dirty="0"/>
          </a:p>
          <a:p>
            <a:pPr marL="274320" lvl="1" indent="0">
              <a:buNone/>
            </a:pPr>
            <a:endParaRPr lang="en-US" altLang="zh-TW" sz="2000" dirty="0"/>
          </a:p>
          <a:p>
            <a:pPr marL="274320" lvl="1" indent="0">
              <a:buNone/>
            </a:pPr>
            <a:endParaRPr lang="en-US" altLang="zh-TW" sz="2000" dirty="0"/>
          </a:p>
          <a:p>
            <a:pPr lvl="1">
              <a:buFont typeface="Wingdings" pitchFamily="2" charset="2"/>
              <a:buChar char="v"/>
            </a:pPr>
            <a:r>
              <a:rPr lang="zh-TW" altLang="en-US" sz="2000" dirty="0"/>
              <a:t>耶和華咒詛蛇，審判女人</a:t>
            </a:r>
            <a:r>
              <a:rPr lang="en-US" altLang="zh-TW" sz="2000" dirty="0"/>
              <a:t>/</a:t>
            </a:r>
            <a:r>
              <a:rPr lang="zh-TW" altLang="en-US" sz="2000" dirty="0"/>
              <a:t>亞當</a:t>
            </a:r>
            <a:endParaRPr lang="en-US" altLang="zh-TW" sz="2000" dirty="0"/>
          </a:p>
          <a:p>
            <a:pPr marL="274320" lvl="1" indent="0">
              <a:buFont typeface="Garamond" pitchFamily="18" charset="0"/>
              <a:buNone/>
            </a:pPr>
            <a:endParaRPr lang="en-US" altLang="zh-TW" sz="2000" dirty="0"/>
          </a:p>
        </p:txBody>
      </p:sp>
      <p:sp>
        <p:nvSpPr>
          <p:cNvPr id="7" name="TextBox 6">
            <a:extLst>
              <a:ext uri="{FF2B5EF4-FFF2-40B4-BE49-F238E27FC236}">
                <a16:creationId xmlns:a16="http://schemas.microsoft.com/office/drawing/2014/main" id="{88E29A31-4DCD-8642-8F13-38EFAACD4DB2}"/>
              </a:ext>
            </a:extLst>
          </p:cNvPr>
          <p:cNvSpPr txBox="1"/>
          <p:nvPr/>
        </p:nvSpPr>
        <p:spPr>
          <a:xfrm>
            <a:off x="2984082" y="5338249"/>
            <a:ext cx="5906814" cy="646331"/>
          </a:xfrm>
          <a:prstGeom prst="rect">
            <a:avLst/>
          </a:prstGeom>
          <a:noFill/>
        </p:spPr>
        <p:txBody>
          <a:bodyPr wrap="square" rtlCol="0">
            <a:spAutoFit/>
          </a:bodyPr>
          <a:lstStyle/>
          <a:p>
            <a:r>
              <a:rPr lang="zh-TW" altLang="en-US" dirty="0"/>
              <a:t>亞當接受耶和華的安排，相信上帝的帶領</a:t>
            </a:r>
            <a:endParaRPr lang="en-US" dirty="0"/>
          </a:p>
          <a:p>
            <a:endParaRPr lang="en-US" dirty="0"/>
          </a:p>
        </p:txBody>
      </p:sp>
      <p:sp>
        <p:nvSpPr>
          <p:cNvPr id="8" name="Rectangle 7">
            <a:extLst>
              <a:ext uri="{FF2B5EF4-FFF2-40B4-BE49-F238E27FC236}">
                <a16:creationId xmlns:a16="http://schemas.microsoft.com/office/drawing/2014/main" id="{A4855E53-FE32-8444-9B7C-352F29487231}"/>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Rectangle 8">
            <a:extLst>
              <a:ext uri="{FF2B5EF4-FFF2-40B4-BE49-F238E27FC236}">
                <a16:creationId xmlns:a16="http://schemas.microsoft.com/office/drawing/2014/main" id="{CF354853-6DFA-714D-90C3-1B7D2E4C8327}"/>
              </a:ext>
            </a:extLst>
          </p:cNvPr>
          <p:cNvSpPr/>
          <p:nvPr/>
        </p:nvSpPr>
        <p:spPr>
          <a:xfrm>
            <a:off x="8595389" y="1196585"/>
            <a:ext cx="1980029" cy="523220"/>
          </a:xfrm>
          <a:prstGeom prst="rect">
            <a:avLst/>
          </a:prstGeom>
          <a:noFill/>
        </p:spPr>
        <p:txBody>
          <a:bodyPr wrap="none" lIns="91440" tIns="45720" rIns="91440" bIns="45720">
            <a:spAutoFit/>
          </a:bodyPr>
          <a:lstStyle/>
          <a:p>
            <a:pPr algn="ctr"/>
            <a:r>
              <a:rPr lang="en-US" sz="2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耶和華的心</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0170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神人相交</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（神主動的修復關係）</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graphicFrame>
        <p:nvGraphicFramePr>
          <p:cNvPr id="7" name="Table 7">
            <a:extLst>
              <a:ext uri="{FF2B5EF4-FFF2-40B4-BE49-F238E27FC236}">
                <a16:creationId xmlns:a16="http://schemas.microsoft.com/office/drawing/2014/main" id="{22587477-3EC2-7443-90CE-2E5C071EBF45}"/>
              </a:ext>
            </a:extLst>
          </p:cNvPr>
          <p:cNvGraphicFramePr>
            <a:graphicFrameLocks noGrp="1"/>
          </p:cNvGraphicFramePr>
          <p:nvPr>
            <p:extLst>
              <p:ext uri="{D42A27DB-BD31-4B8C-83A1-F6EECF244321}">
                <p14:modId xmlns:p14="http://schemas.microsoft.com/office/powerpoint/2010/main" val="2051703736"/>
              </p:ext>
            </p:extLst>
          </p:nvPr>
        </p:nvGraphicFramePr>
        <p:xfrm>
          <a:off x="1066799" y="2097057"/>
          <a:ext cx="9264868" cy="4206240"/>
        </p:xfrm>
        <a:graphic>
          <a:graphicData uri="http://schemas.openxmlformats.org/drawingml/2006/table">
            <a:tbl>
              <a:tblPr firstRow="1" bandRow="1">
                <a:tableStyleId>{5C22544A-7EE6-4342-B048-85BDC9FD1C3A}</a:tableStyleId>
              </a:tblPr>
              <a:tblGrid>
                <a:gridCol w="1834056">
                  <a:extLst>
                    <a:ext uri="{9D8B030D-6E8A-4147-A177-3AD203B41FA5}">
                      <a16:colId xmlns:a16="http://schemas.microsoft.com/office/drawing/2014/main" val="332626098"/>
                    </a:ext>
                  </a:extLst>
                </a:gridCol>
                <a:gridCol w="2798378">
                  <a:extLst>
                    <a:ext uri="{9D8B030D-6E8A-4147-A177-3AD203B41FA5}">
                      <a16:colId xmlns:a16="http://schemas.microsoft.com/office/drawing/2014/main" val="2114899421"/>
                    </a:ext>
                  </a:extLst>
                </a:gridCol>
                <a:gridCol w="2316217">
                  <a:extLst>
                    <a:ext uri="{9D8B030D-6E8A-4147-A177-3AD203B41FA5}">
                      <a16:colId xmlns:a16="http://schemas.microsoft.com/office/drawing/2014/main" val="911316917"/>
                    </a:ext>
                  </a:extLst>
                </a:gridCol>
                <a:gridCol w="2316217">
                  <a:extLst>
                    <a:ext uri="{9D8B030D-6E8A-4147-A177-3AD203B41FA5}">
                      <a16:colId xmlns:a16="http://schemas.microsoft.com/office/drawing/2014/main" val="533467481"/>
                    </a:ext>
                  </a:extLst>
                </a:gridCol>
              </a:tblGrid>
              <a:tr h="330469">
                <a:tc>
                  <a:txBody>
                    <a:bodyPr/>
                    <a:lstStyle/>
                    <a:p>
                      <a:r>
                        <a:rPr lang="en-US" dirty="0" err="1">
                          <a:latin typeface="LiSong Pro Light" panose="02020300000000000000" pitchFamily="18" charset="-120"/>
                          <a:ea typeface="LiSong Pro Light" panose="02020300000000000000" pitchFamily="18" charset="-120"/>
                        </a:rPr>
                        <a:t>相交的方式</a:t>
                      </a:r>
                      <a:endParaRPr lang="en-US" dirty="0">
                        <a:latin typeface="LiSong Pro Light" panose="02020300000000000000" pitchFamily="18" charset="-120"/>
                        <a:ea typeface="LiSong Pro Light" panose="02020300000000000000" pitchFamily="18" charset="-120"/>
                      </a:endParaRPr>
                    </a:p>
                  </a:txBody>
                  <a:tcPr/>
                </a:tc>
                <a:tc>
                  <a:txBody>
                    <a:bodyPr/>
                    <a:lstStyle/>
                    <a:p>
                      <a:r>
                        <a:rPr lang="en-US" dirty="0" err="1">
                          <a:latin typeface="LiSong Pro Light" panose="02020300000000000000" pitchFamily="18" charset="-120"/>
                          <a:ea typeface="LiSong Pro Light" panose="02020300000000000000" pitchFamily="18" charset="-120"/>
                        </a:rPr>
                        <a:t>創造之初</a:t>
                      </a:r>
                      <a:endParaRPr lang="en-US" dirty="0">
                        <a:latin typeface="LiSong Pro Light" panose="02020300000000000000" pitchFamily="18" charset="-120"/>
                        <a:ea typeface="LiSong Pro Light" panose="02020300000000000000" pitchFamily="18" charset="-120"/>
                      </a:endParaRPr>
                    </a:p>
                  </a:txBody>
                  <a:tcPr/>
                </a:tc>
                <a:tc>
                  <a:txBody>
                    <a:bodyPr/>
                    <a:lstStyle/>
                    <a:p>
                      <a:pPr marL="0" algn="l" defTabSz="914400" rtl="0" eaLnBrk="1" latinLnBrk="0" hangingPunct="1"/>
                      <a:r>
                        <a:rPr lang="en-US" sz="1800" b="1" kern="1200" dirty="0" err="1">
                          <a:solidFill>
                            <a:schemeClr val="lt1"/>
                          </a:solidFill>
                          <a:latin typeface="LiSong Pro Light" panose="02020300000000000000" pitchFamily="18" charset="-120"/>
                          <a:ea typeface="LiSong Pro Light" panose="02020300000000000000" pitchFamily="18" charset="-120"/>
                          <a:cs typeface="+mn-cs"/>
                        </a:rPr>
                        <a:t>墮落之時</a:t>
                      </a:r>
                      <a:endParaRPr lang="en-US" sz="1800" b="1" kern="1200" dirty="0">
                        <a:solidFill>
                          <a:schemeClr val="lt1"/>
                        </a:solidFill>
                        <a:latin typeface="LiSong Pro Light" panose="02020300000000000000" pitchFamily="18" charset="-120"/>
                        <a:ea typeface="LiSong Pro Light" panose="02020300000000000000" pitchFamily="18" charset="-120"/>
                        <a:cs typeface="+mn-cs"/>
                      </a:endParaRPr>
                    </a:p>
                  </a:txBody>
                  <a:tcPr/>
                </a:tc>
                <a:tc>
                  <a:txBody>
                    <a:bodyPr/>
                    <a:lstStyle/>
                    <a:p>
                      <a:pPr marL="0" algn="l" defTabSz="914400" rtl="0" eaLnBrk="1" latinLnBrk="0" hangingPunct="1"/>
                      <a:r>
                        <a:rPr lang="en-US" sz="1800" b="1" kern="1200" dirty="0" err="1">
                          <a:solidFill>
                            <a:schemeClr val="lt1"/>
                          </a:solidFill>
                          <a:latin typeface="LiSong Pro Light" panose="02020300000000000000" pitchFamily="18" charset="-120"/>
                          <a:ea typeface="LiSong Pro Light" panose="02020300000000000000" pitchFamily="18" charset="-120"/>
                          <a:cs typeface="+mn-cs"/>
                        </a:rPr>
                        <a:t>得救以後</a:t>
                      </a:r>
                      <a:endParaRPr lang="en-US" sz="1800" b="1" kern="1200" dirty="0">
                        <a:solidFill>
                          <a:schemeClr val="lt1"/>
                        </a:solidFill>
                        <a:latin typeface="LiSong Pro Light" panose="02020300000000000000" pitchFamily="18" charset="-120"/>
                        <a:ea typeface="LiSong Pro Light" panose="02020300000000000000" pitchFamily="18" charset="-120"/>
                        <a:cs typeface="+mn-cs"/>
                      </a:endParaRPr>
                    </a:p>
                  </a:txBody>
                  <a:tcPr/>
                </a:tc>
                <a:extLst>
                  <a:ext uri="{0D108BD9-81ED-4DB2-BD59-A6C34878D82A}">
                    <a16:rowId xmlns:a16="http://schemas.microsoft.com/office/drawing/2014/main" val="2109774889"/>
                  </a:ext>
                </a:extLst>
              </a:tr>
              <a:tr h="1067344">
                <a:tc>
                  <a:txBody>
                    <a:bodyPr/>
                    <a:lstStyle/>
                    <a:p>
                      <a:r>
                        <a:rPr lang="en-US" dirty="0" err="1">
                          <a:latin typeface="LiSong Pro Light" panose="02020300000000000000" pitchFamily="18" charset="-120"/>
                          <a:ea typeface="LiSong Pro Light" panose="02020300000000000000" pitchFamily="18" charset="-120"/>
                        </a:rPr>
                        <a:t>同住</a:t>
                      </a:r>
                      <a:endParaRPr lang="en-US" dirty="0">
                        <a:latin typeface="LiSong Pro Light" panose="02020300000000000000" pitchFamily="18" charset="-120"/>
                        <a:ea typeface="LiSong Pro Light" panose="02020300000000000000" pitchFamily="18" charset="-120"/>
                      </a:endParaRPr>
                    </a:p>
                  </a:txBody>
                  <a:tcPr/>
                </a:tc>
                <a:tc>
                  <a:txBody>
                    <a:bodyPr/>
                    <a:lstStyle/>
                    <a:p>
                      <a:r>
                        <a:rPr lang="en-US" dirty="0" err="1">
                          <a:latin typeface="LiSong Pro Light" panose="02020300000000000000" pitchFamily="18" charset="-120"/>
                          <a:ea typeface="LiSong Pro Light" panose="02020300000000000000" pitchFamily="18" charset="-120"/>
                        </a:rPr>
                        <a:t>耶和華將亞當安置在伊甸園</a:t>
                      </a:r>
                      <a:r>
                        <a:rPr lang="zh-TW" altLang="en-US" dirty="0">
                          <a:latin typeface="LiSong Pro Light" panose="02020300000000000000" pitchFamily="18" charset="-120"/>
                          <a:ea typeface="LiSong Pro Light" panose="02020300000000000000" pitchFamily="18" charset="-120"/>
                        </a:rPr>
                        <a:t>，耶和華在園中行走</a:t>
                      </a:r>
                      <a:endParaRPr lang="en-US" dirty="0">
                        <a:latin typeface="LiSong Pro Light" panose="02020300000000000000" pitchFamily="18" charset="-120"/>
                        <a:ea typeface="LiSong Pro Light" panose="02020300000000000000"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LiSong Pro Light" panose="02020300000000000000" pitchFamily="18" charset="-120"/>
                          <a:ea typeface="LiSong Pro Light" panose="02020300000000000000" pitchFamily="18" charset="-120"/>
                        </a:rPr>
                        <a:t>耶和華打發他出伊甸園</a:t>
                      </a:r>
                      <a:r>
                        <a:rPr lang="zh-TW" altLang="en-US" dirty="0">
                          <a:latin typeface="LiSong Pro Light" panose="02020300000000000000" pitchFamily="18" charset="-120"/>
                          <a:ea typeface="LiSong Pro Light" panose="02020300000000000000" pitchFamily="18" charset="-120"/>
                        </a:rPr>
                        <a:t>，安設基路伯（與神隔絕）</a:t>
                      </a:r>
                      <a:endParaRPr lang="en-US" dirty="0">
                        <a:latin typeface="LiSong Pro Light" panose="02020300000000000000" pitchFamily="18" charset="-120"/>
                        <a:ea typeface="LiSong Pro Light" panose="02020300000000000000" pitchFamily="18" charset="-120"/>
                      </a:endParaRPr>
                    </a:p>
                    <a:p>
                      <a:endParaRPr lang="en-US" dirty="0"/>
                    </a:p>
                  </a:txBody>
                  <a:tcPr/>
                </a:tc>
                <a:tc>
                  <a:txBody>
                    <a:bodyPr/>
                    <a:lstStyle/>
                    <a:p>
                      <a:pPr marL="0" algn="l" defTabSz="914400" rtl="0" eaLnBrk="1" latinLnBrk="0" hangingPunct="1"/>
                      <a:r>
                        <a:rPr lang="en-US" sz="1800" kern="1200" dirty="0" err="1">
                          <a:solidFill>
                            <a:schemeClr val="dk1"/>
                          </a:solidFill>
                          <a:latin typeface="LiSong Pro Light" panose="02020300000000000000" pitchFamily="18" charset="-120"/>
                          <a:ea typeface="LiSong Pro Light" panose="02020300000000000000" pitchFamily="18" charset="-120"/>
                          <a:cs typeface="+mn-cs"/>
                        </a:rPr>
                        <a:t>聖靈與我們同住</a:t>
                      </a:r>
                      <a:endParaRPr lang="en-US" sz="1800" kern="1200" dirty="0">
                        <a:solidFill>
                          <a:schemeClr val="dk1"/>
                        </a:solidFill>
                        <a:latin typeface="LiSong Pro Light" panose="02020300000000000000" pitchFamily="18" charset="-120"/>
                        <a:ea typeface="LiSong Pro Light" panose="02020300000000000000" pitchFamily="18" charset="-120"/>
                        <a:cs typeface="+mn-cs"/>
                      </a:endParaRPr>
                    </a:p>
                  </a:txBody>
                  <a:tcPr/>
                </a:tc>
                <a:extLst>
                  <a:ext uri="{0D108BD9-81ED-4DB2-BD59-A6C34878D82A}">
                    <a16:rowId xmlns:a16="http://schemas.microsoft.com/office/drawing/2014/main" val="3868961483"/>
                  </a:ext>
                </a:extLst>
              </a:tr>
              <a:tr h="1262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LiSong Pro Light" panose="02020300000000000000" pitchFamily="18" charset="-120"/>
                          <a:ea typeface="LiSong Pro Light" panose="02020300000000000000" pitchFamily="18" charset="-120"/>
                        </a:rPr>
                        <a:t>同工</a:t>
                      </a:r>
                      <a:endParaRPr lang="en-US" dirty="0">
                        <a:latin typeface="LiSong Pro Light" panose="02020300000000000000" pitchFamily="18" charset="-120"/>
                        <a:ea typeface="LiSong Pro Light" panose="02020300000000000000" pitchFamily="18" charset="-120"/>
                      </a:endParaRPr>
                    </a:p>
                    <a:p>
                      <a:endParaRPr lang="en-US" dirty="0"/>
                    </a:p>
                  </a:txBody>
                  <a:tcPr/>
                </a:tc>
                <a:tc>
                  <a:txBody>
                    <a:bodyPr/>
                    <a:lstStyle/>
                    <a:p>
                      <a:r>
                        <a:rPr lang="en-US" dirty="0" err="1">
                          <a:latin typeface="LiSong Pro Light" panose="02020300000000000000" pitchFamily="18" charset="-120"/>
                          <a:ea typeface="LiSong Pro Light" panose="02020300000000000000" pitchFamily="18" charset="-120"/>
                        </a:rPr>
                        <a:t>耶和華立一個園子</a:t>
                      </a:r>
                      <a:endParaRPr lang="en-US" dirty="0">
                        <a:latin typeface="LiSong Pro Light" panose="02020300000000000000" pitchFamily="18" charset="-120"/>
                        <a:ea typeface="LiSong Pro Light" panose="02020300000000000000" pitchFamily="18" charset="-120"/>
                      </a:endParaRPr>
                    </a:p>
                    <a:p>
                      <a:r>
                        <a:rPr lang="en-US" dirty="0" err="1">
                          <a:latin typeface="LiSong Pro Light" panose="02020300000000000000" pitchFamily="18" charset="-120"/>
                          <a:ea typeface="LiSong Pro Light" panose="02020300000000000000" pitchFamily="18" charset="-120"/>
                        </a:rPr>
                        <a:t>耶和華使他修理看守</a:t>
                      </a:r>
                      <a:r>
                        <a:rPr lang="zh-TW" altLang="en-US" dirty="0">
                          <a:latin typeface="LiSong Pro Light" panose="02020300000000000000" pitchFamily="18" charset="-120"/>
                          <a:ea typeface="LiSong Pro Light" panose="02020300000000000000" pitchFamily="18" charset="-120"/>
                        </a:rPr>
                        <a:t>；</a:t>
                      </a:r>
                      <a:endParaRPr lang="en-US" altLang="zh-TW" dirty="0">
                        <a:latin typeface="LiSong Pro Light" panose="02020300000000000000" pitchFamily="18" charset="-120"/>
                        <a:ea typeface="LiSong Pro Light" panose="02020300000000000000" pitchFamily="18" charset="-120"/>
                      </a:endParaRPr>
                    </a:p>
                    <a:p>
                      <a:r>
                        <a:rPr lang="zh-TW" altLang="en-US" dirty="0">
                          <a:latin typeface="LiSong Pro Light" panose="02020300000000000000" pitchFamily="18" charset="-120"/>
                          <a:ea typeface="LiSong Pro Light" panose="02020300000000000000" pitchFamily="18" charset="-120"/>
                        </a:rPr>
                        <a:t>神用土各種走獸和飛鳥，那人給它們起了名</a:t>
                      </a:r>
                      <a:endParaRPr lang="en-US" dirty="0">
                        <a:latin typeface="LiSong Pro Light" panose="02020300000000000000" pitchFamily="18" charset="-120"/>
                        <a:ea typeface="LiSong Pro Light" panose="02020300000000000000" pitchFamily="18" charset="-12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LiSong Pro Light" panose="02020300000000000000" pitchFamily="18" charset="-120"/>
                          <a:ea typeface="LiSong Pro Light" panose="02020300000000000000" pitchFamily="18" charset="-120"/>
                        </a:rPr>
                        <a:t>耶和華打發他出伊甸園</a:t>
                      </a:r>
                      <a:r>
                        <a:rPr lang="zh-TW" altLang="en-US" dirty="0">
                          <a:latin typeface="LiSong Pro Light" panose="02020300000000000000" pitchFamily="18" charset="-120"/>
                          <a:ea typeface="LiSong Pro Light" panose="02020300000000000000" pitchFamily="18" charset="-120"/>
                        </a:rPr>
                        <a:t>，安設基路伯（與神隔絕）</a:t>
                      </a:r>
                      <a:endParaRPr lang="en-US" dirty="0">
                        <a:latin typeface="LiSong Pro Light" panose="02020300000000000000" pitchFamily="18" charset="-120"/>
                        <a:ea typeface="LiSong Pro Light" panose="02020300000000000000" pitchFamily="18" charset="-120"/>
                      </a:endParaRPr>
                    </a:p>
                    <a:p>
                      <a:endParaRPr lang="en-US" dirty="0"/>
                    </a:p>
                  </a:txBody>
                  <a:tcPr/>
                </a:tc>
                <a:tc>
                  <a:txBody>
                    <a:bodyPr/>
                    <a:lstStyle/>
                    <a:p>
                      <a:pPr marL="0" algn="l" defTabSz="914400" rtl="0" eaLnBrk="1" latinLnBrk="0" hangingPunct="1"/>
                      <a:r>
                        <a:rPr lang="en-US" sz="1800" kern="1200" dirty="0" err="1">
                          <a:solidFill>
                            <a:schemeClr val="dk1"/>
                          </a:solidFill>
                          <a:latin typeface="LiSong Pro Light" panose="02020300000000000000" pitchFamily="18" charset="-120"/>
                          <a:ea typeface="LiSong Pro Light" panose="02020300000000000000" pitchFamily="18" charset="-120"/>
                          <a:cs typeface="+mn-cs"/>
                        </a:rPr>
                        <a:t>神主動邀請我們與祂同工</a:t>
                      </a:r>
                      <a:endParaRPr lang="en-US" sz="1800" kern="1200" dirty="0">
                        <a:solidFill>
                          <a:schemeClr val="dk1"/>
                        </a:solidFill>
                        <a:latin typeface="LiSong Pro Light" panose="02020300000000000000" pitchFamily="18" charset="-120"/>
                        <a:ea typeface="LiSong Pro Light" panose="02020300000000000000" pitchFamily="18" charset="-120"/>
                        <a:cs typeface="+mn-cs"/>
                      </a:endParaRPr>
                    </a:p>
                  </a:txBody>
                  <a:tcPr/>
                </a:tc>
                <a:extLst>
                  <a:ext uri="{0D108BD9-81ED-4DB2-BD59-A6C34878D82A}">
                    <a16:rowId xmlns:a16="http://schemas.microsoft.com/office/drawing/2014/main" val="1772592824"/>
                  </a:ext>
                </a:extLst>
              </a:tr>
              <a:tr h="1074024">
                <a:tc>
                  <a:txBody>
                    <a:bodyPr/>
                    <a:lstStyle/>
                    <a:p>
                      <a:r>
                        <a:rPr lang="en-US" dirty="0" err="1">
                          <a:latin typeface="LiSong Pro Light" panose="02020300000000000000" pitchFamily="18" charset="-120"/>
                          <a:ea typeface="LiSong Pro Light" panose="02020300000000000000" pitchFamily="18" charset="-120"/>
                        </a:rPr>
                        <a:t>同有</a:t>
                      </a:r>
                      <a:endParaRPr lang="en-US" dirty="0">
                        <a:latin typeface="LiSong Pro Light" panose="02020300000000000000" pitchFamily="18" charset="-120"/>
                        <a:ea typeface="LiSong Pro Light" panose="02020300000000000000" pitchFamily="18" charset="-120"/>
                      </a:endParaRPr>
                    </a:p>
                  </a:txBody>
                  <a:tcPr/>
                </a:tc>
                <a:tc>
                  <a:txBody>
                    <a:bodyPr/>
                    <a:lstStyle/>
                    <a:p>
                      <a:r>
                        <a:rPr lang="en-US" dirty="0" err="1">
                          <a:latin typeface="LiSong Pro Light" panose="02020300000000000000" pitchFamily="18" charset="-120"/>
                          <a:ea typeface="LiSong Pro Light" panose="02020300000000000000" pitchFamily="18" charset="-120"/>
                        </a:rPr>
                        <a:t>園中的果子可以隨意吃</a:t>
                      </a:r>
                      <a:r>
                        <a:rPr lang="zh-TW" altLang="en-US" dirty="0">
                          <a:latin typeface="LiSong Pro Light" panose="02020300000000000000" pitchFamily="18" charset="-120"/>
                          <a:ea typeface="LiSong Pro Light" panose="02020300000000000000" pitchFamily="18" charset="-120"/>
                        </a:rPr>
                        <a:t>（除了分別善惡樹上）</a:t>
                      </a:r>
                      <a:endParaRPr lang="en-US" altLang="zh-TW" dirty="0">
                        <a:latin typeface="LiSong Pro Light" panose="02020300000000000000" pitchFamily="18" charset="-120"/>
                        <a:ea typeface="LiSong Pro Light" panose="02020300000000000000" pitchFamily="18" charset="-120"/>
                      </a:endParaRPr>
                    </a:p>
                    <a:p>
                      <a:r>
                        <a:rPr lang="zh-TW" altLang="en-US" dirty="0">
                          <a:latin typeface="LiSong Pro Light" panose="02020300000000000000" pitchFamily="18" charset="-120"/>
                          <a:ea typeface="LiSong Pro Light" panose="02020300000000000000" pitchFamily="18" charset="-120"/>
                        </a:rPr>
                        <a:t>有四道河滋潤園子</a:t>
                      </a:r>
                      <a:endParaRPr lang="en-US" dirty="0">
                        <a:latin typeface="LiSong Pro Light" panose="02020300000000000000" pitchFamily="18" charset="-120"/>
                        <a:ea typeface="LiSong Pro Light" panose="02020300000000000000" pitchFamily="18" charset="-120"/>
                      </a:endParaRPr>
                    </a:p>
                  </a:txBody>
                  <a:tcPr/>
                </a:tc>
                <a:tc>
                  <a:txBody>
                    <a:bodyPr/>
                    <a:lstStyle/>
                    <a:p>
                      <a:r>
                        <a:rPr lang="en-US" dirty="0" err="1">
                          <a:latin typeface="LiSong Pro Light" panose="02020300000000000000" pitchFamily="18" charset="-120"/>
                          <a:ea typeface="LiSong Pro Light" panose="02020300000000000000" pitchFamily="18" charset="-120"/>
                        </a:rPr>
                        <a:t>人需要終生勞苦</a:t>
                      </a:r>
                      <a:endParaRPr lang="en-US" dirty="0">
                        <a:latin typeface="LiSong Pro Light" panose="02020300000000000000" pitchFamily="18" charset="-120"/>
                        <a:ea typeface="LiSong Pro Light" panose="02020300000000000000" pitchFamily="18" charset="-120"/>
                      </a:endParaRPr>
                    </a:p>
                    <a:p>
                      <a:r>
                        <a:rPr lang="en-US" dirty="0" err="1">
                          <a:latin typeface="LiSong Pro Light" panose="02020300000000000000" pitchFamily="18" charset="-120"/>
                          <a:ea typeface="LiSong Pro Light" panose="02020300000000000000" pitchFamily="18" charset="-120"/>
                        </a:rPr>
                        <a:t>地長出荊棘和蒺藜</a:t>
                      </a:r>
                      <a:r>
                        <a:rPr lang="zh-TW" altLang="en-US" dirty="0">
                          <a:latin typeface="LiSong Pro Light" panose="02020300000000000000" pitchFamily="18" charset="-120"/>
                          <a:ea typeface="LiSong Pro Light" panose="02020300000000000000" pitchFamily="18" charset="-120"/>
                        </a:rPr>
                        <a:t>（像浪子離開父家）</a:t>
                      </a:r>
                      <a:endParaRPr lang="en-US" dirty="0">
                        <a:latin typeface="LiSong Pro Light" panose="02020300000000000000" pitchFamily="18" charset="-120"/>
                        <a:ea typeface="LiSong Pro Light" panose="02020300000000000000" pitchFamily="18" charset="-120"/>
                      </a:endParaRPr>
                    </a:p>
                    <a:p>
                      <a:endParaRPr lang="en-US" dirty="0"/>
                    </a:p>
                  </a:txBody>
                  <a:tcPr/>
                </a:tc>
                <a:tc>
                  <a:txBody>
                    <a:bodyPr/>
                    <a:lstStyle/>
                    <a:p>
                      <a:pPr marL="0" algn="l" defTabSz="914400" rtl="0" eaLnBrk="1" latinLnBrk="0" hangingPunct="1"/>
                      <a:r>
                        <a:rPr lang="en-US" sz="1800" kern="1200" dirty="0" err="1">
                          <a:solidFill>
                            <a:schemeClr val="dk1"/>
                          </a:solidFill>
                          <a:latin typeface="LiSong Pro Light" panose="02020300000000000000" pitchFamily="18" charset="-120"/>
                          <a:ea typeface="LiSong Pro Light" panose="02020300000000000000" pitchFamily="18" charset="-120"/>
                          <a:cs typeface="+mn-cs"/>
                        </a:rPr>
                        <a:t>我們與主同得萬有</a:t>
                      </a:r>
                      <a:endParaRPr lang="en-US" sz="1800" kern="1200" dirty="0">
                        <a:solidFill>
                          <a:schemeClr val="dk1"/>
                        </a:solidFill>
                        <a:latin typeface="LiSong Pro Light" panose="02020300000000000000" pitchFamily="18" charset="-120"/>
                        <a:ea typeface="LiSong Pro Light" panose="02020300000000000000" pitchFamily="18" charset="-120"/>
                        <a:cs typeface="+mn-cs"/>
                      </a:endParaRPr>
                    </a:p>
                  </a:txBody>
                  <a:tcPr/>
                </a:tc>
                <a:extLst>
                  <a:ext uri="{0D108BD9-81ED-4DB2-BD59-A6C34878D82A}">
                    <a16:rowId xmlns:a16="http://schemas.microsoft.com/office/drawing/2014/main" val="2042141887"/>
                  </a:ext>
                </a:extLst>
              </a:tr>
            </a:tbl>
          </a:graphicData>
        </a:graphic>
      </p:graphicFrame>
      <p:sp>
        <p:nvSpPr>
          <p:cNvPr id="11" name="Rectangle 10">
            <a:extLst>
              <a:ext uri="{FF2B5EF4-FFF2-40B4-BE49-F238E27FC236}">
                <a16:creationId xmlns:a16="http://schemas.microsoft.com/office/drawing/2014/main" id="{CBCA4439-D888-F743-B135-E3C1C4A3696B}"/>
              </a:ext>
            </a:extLst>
          </p:cNvPr>
          <p:cNvSpPr/>
          <p:nvPr/>
        </p:nvSpPr>
        <p:spPr>
          <a:xfrm>
            <a:off x="10725090" y="559731"/>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414674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29793</TotalTime>
  <Words>1419</Words>
  <Application>Microsoft Macintosh PowerPoint</Application>
  <PresentationFormat>Widescreen</PresentationFormat>
  <Paragraphs>188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LiSong Pro Light</vt:lpstr>
      <vt:lpstr>宋体</vt:lpstr>
      <vt:lpstr>Songti TC</vt:lpstr>
      <vt:lpstr>Arial</vt:lpstr>
      <vt:lpstr>Courier New</vt:lpstr>
      <vt:lpstr>Garamond</vt:lpstr>
      <vt:lpstr>Wingdings</vt:lpstr>
      <vt:lpstr>Savon</vt:lpstr>
      <vt:lpstr>亞當與夏娃 </vt:lpstr>
      <vt:lpstr>人物檔案</vt:lpstr>
      <vt:lpstr>PowerPoint Presentation</vt:lpstr>
      <vt:lpstr>PowerPoint Presentation</vt:lpstr>
      <vt:lpstr>PowerPoint Presentation</vt:lpstr>
      <vt:lpstr>人生經歷 – 亞當</vt:lpstr>
      <vt:lpstr>人生經歷 – 夏娃</vt:lpstr>
      <vt:lpstr>神人相交（神主動的親密關係）</vt:lpstr>
      <vt:lpstr>神人相交（神主動的修復關係）</vt:lpstr>
      <vt:lpstr>人的罪性    神的聖潔公義恩典</vt:lpstr>
      <vt:lpstr>學習要點</vt:lpstr>
      <vt:lpstr>今日的亞當與夏娃</vt:lpstr>
      <vt:lpstr>討論</vt:lpstr>
      <vt:lpstr>PowerPoint Presentation</vt:lpstr>
      <vt:lpstr>人物特點</vt:lpstr>
      <vt:lpstr>神的旨意</vt:lpstr>
      <vt:lpstr>思考與應用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Sandy Mau</cp:lastModifiedBy>
  <cp:revision>18</cp:revision>
  <dcterms:created xsi:type="dcterms:W3CDTF">2021-07-19T05:32:25Z</dcterms:created>
  <dcterms:modified xsi:type="dcterms:W3CDTF">2021-09-05T01:11:54Z</dcterms:modified>
</cp:coreProperties>
</file>