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184" r:id="rId1"/>
  </p:sldMasterIdLst>
  <p:notesMasterIdLst>
    <p:notesMasterId r:id="rId14"/>
  </p:notesMasterIdLst>
  <p:sldIdLst>
    <p:sldId id="256" r:id="rId2"/>
    <p:sldId id="257" r:id="rId3"/>
    <p:sldId id="264" r:id="rId4"/>
    <p:sldId id="293" r:id="rId5"/>
    <p:sldId id="294" r:id="rId6"/>
    <p:sldId id="295" r:id="rId7"/>
    <p:sldId id="281" r:id="rId8"/>
    <p:sldId id="296" r:id="rId9"/>
    <p:sldId id="267" r:id="rId10"/>
    <p:sldId id="285" r:id="rId11"/>
    <p:sldId id="272" r:id="rId12"/>
    <p:sldId id="27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5185" autoAdjust="0"/>
  </p:normalViewPr>
  <p:slideViewPr>
    <p:cSldViewPr snapToGrid="0" snapToObjects="1">
      <p:cViewPr varScale="1">
        <p:scale>
          <a:sx n="57" d="100"/>
          <a:sy n="57" d="100"/>
        </p:scale>
        <p:origin x="844" y="32"/>
      </p:cViewPr>
      <p:guideLst/>
    </p:cSldViewPr>
  </p:slideViewPr>
  <p:notesTextViewPr>
    <p:cViewPr>
      <p:scale>
        <a:sx n="1" d="1"/>
        <a:sy n="1" d="1"/>
      </p:scale>
      <p:origin x="0" y="0"/>
    </p:cViewPr>
  </p:notesTextViewPr>
  <p:sorterViewPr>
    <p:cViewPr>
      <p:scale>
        <a:sx n="131" d="100"/>
        <a:sy n="13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0B29A0-AA4F-924D-BD19-FB0EC822DDB9}"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en-US"/>
        </a:p>
      </dgm:t>
    </dgm:pt>
    <dgm:pt modelId="{0D730565-F0EB-074B-8BDA-5C05E4498358}">
      <dgm:prSet phldrT="[Text]" custT="1"/>
      <dgm:spPr/>
      <dgm:t>
        <a:bodyPr/>
        <a:lstStyle/>
        <a:p>
          <a:r>
            <a:rPr lang="zh-CN" altLang="en-US" sz="2000" dirty="0">
              <a:latin typeface="PMingLiU" panose="02020500000000000000" pitchFamily="18" charset="-120"/>
              <a:ea typeface="PMingLiU" panose="02020500000000000000" pitchFamily="18" charset="-120"/>
              <a:cs typeface="Calibri" panose="020F0502020204030204" pitchFamily="34" charset="0"/>
            </a:rPr>
            <a:t>扫罗</a:t>
          </a:r>
          <a:r>
            <a:rPr lang="en-US" altLang="zh-TW" sz="2000" dirty="0">
              <a:latin typeface="PMingLiU" panose="02020500000000000000" pitchFamily="18" charset="-120"/>
              <a:ea typeface="PMingLiU" panose="02020500000000000000" pitchFamily="18" charset="-120"/>
              <a:cs typeface="Calibri" panose="020F0502020204030204" pitchFamily="34" charset="0"/>
            </a:rPr>
            <a:t>/</a:t>
          </a:r>
          <a:r>
            <a:rPr lang="zh-CN" altLang="zh-TW" sz="2000" dirty="0">
              <a:latin typeface="PMingLiU" panose="02020500000000000000" pitchFamily="18" charset="-120"/>
              <a:ea typeface="PMingLiU" panose="02020500000000000000" pitchFamily="18" charset="-120"/>
              <a:cs typeface="Calibri" panose="020F0502020204030204" pitchFamily="34" charset="0"/>
            </a:rPr>
            <a:t>亞希暖</a:t>
          </a:r>
          <a:endParaRPr lang="en-US" sz="2000" dirty="0">
            <a:latin typeface="PMingLiU" panose="02020500000000000000" pitchFamily="18" charset="-120"/>
            <a:ea typeface="PMingLiU" panose="02020500000000000000" pitchFamily="18" charset="-120"/>
            <a:cs typeface="Calibri" panose="020F0502020204030204" pitchFamily="34" charset="0"/>
          </a:endParaRPr>
        </a:p>
      </dgm:t>
    </dgm:pt>
    <dgm:pt modelId="{79FD2664-17B8-F24F-966F-08354AC64B66}" type="parTrans" cxnId="{591067D1-420B-C34A-9ADC-C8B5C2AE98BF}">
      <dgm:prSet/>
      <dgm:spPr/>
      <dgm:t>
        <a:bodyPr/>
        <a:lstStyle/>
        <a:p>
          <a:endParaRPr lang="en-US" sz="2000">
            <a:latin typeface="PMingLiU" panose="02020500000000000000" pitchFamily="18" charset="-120"/>
            <a:ea typeface="PMingLiU" panose="02020500000000000000" pitchFamily="18" charset="-120"/>
            <a:cs typeface="Calibri" panose="020F0502020204030204" pitchFamily="34" charset="0"/>
          </a:endParaRPr>
        </a:p>
      </dgm:t>
    </dgm:pt>
    <dgm:pt modelId="{5DD524A1-0214-C94F-A372-FE8B581C151F}" type="sibTrans" cxnId="{591067D1-420B-C34A-9ADC-C8B5C2AE98BF}">
      <dgm:prSet/>
      <dgm:spPr/>
      <dgm:t>
        <a:bodyPr/>
        <a:lstStyle/>
        <a:p>
          <a:endParaRPr lang="en-US" sz="2000">
            <a:latin typeface="PMingLiU" panose="02020500000000000000" pitchFamily="18" charset="-120"/>
            <a:ea typeface="PMingLiU" panose="02020500000000000000" pitchFamily="18" charset="-120"/>
            <a:cs typeface="Calibri" panose="020F0502020204030204" pitchFamily="34" charset="0"/>
          </a:endParaRPr>
        </a:p>
      </dgm:t>
    </dgm:pt>
    <dgm:pt modelId="{93D1031E-C079-F34C-8409-46DE3F45D097}">
      <dgm:prSet phldrT="[Text]" custT="1"/>
      <dgm:spPr/>
      <dgm:t>
        <a:bodyPr/>
        <a:lstStyle/>
        <a:p>
          <a:r>
            <a:rPr lang="zh-CN" altLang="en-US" sz="2000" dirty="0">
              <a:latin typeface="PMingLiU" panose="02020500000000000000" pitchFamily="18" charset="-120"/>
              <a:ea typeface="PMingLiU" panose="02020500000000000000" pitchFamily="18" charset="-120"/>
              <a:cs typeface="Calibri" panose="020F0502020204030204" pitchFamily="34" charset="0"/>
            </a:rPr>
            <a:t>伊</a:t>
          </a:r>
          <a:r>
            <a:rPr lang="zh-TW" altLang="en-US" sz="2000" dirty="0">
              <a:latin typeface="PMingLiU" panose="02020500000000000000" pitchFamily="18" charset="-120"/>
              <a:ea typeface="PMingLiU" panose="02020500000000000000" pitchFamily="18" charset="-120"/>
              <a:cs typeface="Calibri" panose="020F0502020204030204" pitchFamily="34" charset="0"/>
            </a:rPr>
            <a:t>施波設</a:t>
          </a:r>
          <a:endParaRPr lang="en-US" sz="2000" dirty="0">
            <a:latin typeface="PMingLiU" panose="02020500000000000000" pitchFamily="18" charset="-120"/>
            <a:ea typeface="PMingLiU" panose="02020500000000000000" pitchFamily="18" charset="-120"/>
            <a:cs typeface="Calibri" panose="020F0502020204030204" pitchFamily="34" charset="0"/>
          </a:endParaRPr>
        </a:p>
      </dgm:t>
    </dgm:pt>
    <dgm:pt modelId="{1B7286DD-FC66-6044-BBA4-C7B6A82B3D31}" type="parTrans" cxnId="{88BA498D-85C8-7C49-A6F6-7A02A36FCFA0}">
      <dgm:prSet/>
      <dgm:spPr/>
      <dgm:t>
        <a:bodyPr/>
        <a:lstStyle/>
        <a:p>
          <a:endParaRPr lang="en-US" sz="2000">
            <a:latin typeface="PMingLiU" panose="02020500000000000000" pitchFamily="18" charset="-120"/>
            <a:ea typeface="PMingLiU" panose="02020500000000000000" pitchFamily="18" charset="-120"/>
            <a:cs typeface="Calibri" panose="020F0502020204030204" pitchFamily="34" charset="0"/>
          </a:endParaRPr>
        </a:p>
      </dgm:t>
    </dgm:pt>
    <dgm:pt modelId="{F4A9E8C3-BA35-FA41-9914-8D99DADE186E}" type="sibTrans" cxnId="{88BA498D-85C8-7C49-A6F6-7A02A36FCFA0}">
      <dgm:prSet/>
      <dgm:spPr/>
      <dgm:t>
        <a:bodyPr/>
        <a:lstStyle/>
        <a:p>
          <a:endParaRPr lang="en-US" sz="2000">
            <a:latin typeface="PMingLiU" panose="02020500000000000000" pitchFamily="18" charset="-120"/>
            <a:ea typeface="PMingLiU" panose="02020500000000000000" pitchFamily="18" charset="-120"/>
            <a:cs typeface="Calibri" panose="020F0502020204030204" pitchFamily="34" charset="0"/>
          </a:endParaRPr>
        </a:p>
      </dgm:t>
    </dgm:pt>
    <dgm:pt modelId="{E77F35CE-FDAE-C646-BABB-552FA6747332}">
      <dgm:prSet phldrT="[Text]" custT="1"/>
      <dgm:spPr/>
      <dgm:t>
        <a:bodyPr/>
        <a:lstStyle/>
        <a:p>
          <a:r>
            <a:rPr lang="en-US" sz="2000" dirty="0" err="1">
              <a:latin typeface="PMingLiU" panose="02020500000000000000" pitchFamily="18" charset="-120"/>
              <a:ea typeface="PMingLiU" panose="02020500000000000000" pitchFamily="18" charset="-120"/>
              <a:cs typeface="Calibri" panose="020F0502020204030204" pitchFamily="34" charset="0"/>
            </a:rPr>
            <a:t>女兒</a:t>
          </a:r>
          <a:r>
            <a:rPr lang="en-US" sz="2000" dirty="0">
              <a:latin typeface="PMingLiU" panose="02020500000000000000" pitchFamily="18" charset="-120"/>
              <a:ea typeface="PMingLiU" panose="02020500000000000000" pitchFamily="18" charset="-120"/>
              <a:cs typeface="Calibri" panose="020F0502020204030204" pitchFamily="34" charset="0"/>
            </a:rPr>
            <a:t> </a:t>
          </a:r>
          <a:r>
            <a:rPr lang="zh-TW" altLang="en-US" sz="2000" dirty="0">
              <a:latin typeface="PMingLiU" panose="02020500000000000000" pitchFamily="18" charset="-120"/>
              <a:ea typeface="PMingLiU" panose="02020500000000000000" pitchFamily="18" charset="-120"/>
              <a:cs typeface="Calibri" panose="020F0502020204030204" pitchFamily="34" charset="0"/>
            </a:rPr>
            <a:t>米拉和</a:t>
          </a:r>
          <a:endParaRPr lang="en-US" altLang="zh-TW" sz="2000" dirty="0">
            <a:latin typeface="PMingLiU" panose="02020500000000000000" pitchFamily="18" charset="-120"/>
            <a:ea typeface="PMingLiU" panose="02020500000000000000" pitchFamily="18" charset="-120"/>
            <a:cs typeface="Calibri" panose="020F0502020204030204" pitchFamily="34" charset="0"/>
          </a:endParaRPr>
        </a:p>
        <a:p>
          <a:r>
            <a:rPr lang="zh-TW" altLang="en-US" sz="2000" dirty="0">
              <a:latin typeface="PMingLiU" panose="02020500000000000000" pitchFamily="18" charset="-120"/>
              <a:ea typeface="PMingLiU" panose="02020500000000000000" pitchFamily="18" charset="-120"/>
              <a:cs typeface="Calibri" panose="020F0502020204030204" pitchFamily="34" charset="0"/>
            </a:rPr>
            <a:t>米甲</a:t>
          </a:r>
          <a:endParaRPr lang="en-US" sz="2000" dirty="0">
            <a:latin typeface="PMingLiU" panose="02020500000000000000" pitchFamily="18" charset="-120"/>
            <a:ea typeface="PMingLiU" panose="02020500000000000000" pitchFamily="18" charset="-120"/>
            <a:cs typeface="Calibri" panose="020F0502020204030204" pitchFamily="34" charset="0"/>
          </a:endParaRPr>
        </a:p>
      </dgm:t>
    </dgm:pt>
    <dgm:pt modelId="{E130EC9B-6764-2841-B5D9-C6E082F1B6E4}" type="parTrans" cxnId="{D2CDD25A-4352-494C-89EE-7539C9893AB8}">
      <dgm:prSet/>
      <dgm:spPr/>
      <dgm:t>
        <a:bodyPr/>
        <a:lstStyle/>
        <a:p>
          <a:endParaRPr lang="en-US" sz="2000">
            <a:latin typeface="PMingLiU" panose="02020500000000000000" pitchFamily="18" charset="-120"/>
            <a:ea typeface="PMingLiU" panose="02020500000000000000" pitchFamily="18" charset="-120"/>
            <a:cs typeface="Calibri" panose="020F0502020204030204" pitchFamily="34" charset="0"/>
          </a:endParaRPr>
        </a:p>
      </dgm:t>
    </dgm:pt>
    <dgm:pt modelId="{FF2B1E42-DDB6-4F43-96D9-1B75856E0FF3}" type="sibTrans" cxnId="{D2CDD25A-4352-494C-89EE-7539C9893AB8}">
      <dgm:prSet/>
      <dgm:spPr/>
      <dgm:t>
        <a:bodyPr/>
        <a:lstStyle/>
        <a:p>
          <a:endParaRPr lang="en-US" sz="2000">
            <a:latin typeface="PMingLiU" panose="02020500000000000000" pitchFamily="18" charset="-120"/>
            <a:ea typeface="PMingLiU" panose="02020500000000000000" pitchFamily="18" charset="-120"/>
            <a:cs typeface="Calibri" panose="020F0502020204030204" pitchFamily="34" charset="0"/>
          </a:endParaRPr>
        </a:p>
      </dgm:t>
    </dgm:pt>
    <dgm:pt modelId="{82805A90-E2F2-4341-AEE5-E827722C0669}">
      <dgm:prSet phldrT="[Text]" custT="1"/>
      <dgm:spPr/>
      <dgm:t>
        <a:bodyPr/>
        <a:lstStyle/>
        <a:p>
          <a:r>
            <a:rPr lang="zh-CN" altLang="en-US" sz="2000" dirty="0">
              <a:latin typeface="PMingLiU" panose="02020500000000000000" pitchFamily="18" charset="-120"/>
              <a:ea typeface="PMingLiU" panose="02020500000000000000" pitchFamily="18" charset="-120"/>
              <a:cs typeface="Calibri" panose="020F0502020204030204" pitchFamily="34" charset="0"/>
            </a:rPr>
            <a:t>約拿單</a:t>
          </a:r>
          <a:endParaRPr lang="en-US" sz="2000" dirty="0">
            <a:latin typeface="PMingLiU" panose="02020500000000000000" pitchFamily="18" charset="-120"/>
            <a:ea typeface="PMingLiU" panose="02020500000000000000" pitchFamily="18" charset="-120"/>
            <a:cs typeface="Calibri" panose="020F0502020204030204" pitchFamily="34" charset="0"/>
          </a:endParaRPr>
        </a:p>
      </dgm:t>
    </dgm:pt>
    <dgm:pt modelId="{4F5B707C-A5C6-4941-8252-843B103C8DD4}" type="parTrans" cxnId="{23F48638-7B47-45DD-AC41-21C943218B85}">
      <dgm:prSet/>
      <dgm:spPr/>
      <dgm:t>
        <a:bodyPr/>
        <a:lstStyle/>
        <a:p>
          <a:endParaRPr lang="en-US" sz="2000">
            <a:latin typeface="PMingLiU" panose="02020500000000000000" pitchFamily="18" charset="-120"/>
            <a:ea typeface="PMingLiU" panose="02020500000000000000" pitchFamily="18" charset="-120"/>
            <a:cs typeface="Calibri" panose="020F0502020204030204" pitchFamily="34" charset="0"/>
          </a:endParaRPr>
        </a:p>
      </dgm:t>
    </dgm:pt>
    <dgm:pt modelId="{B66FB153-7DAC-43DE-AA93-459ADAB42DB3}" type="sibTrans" cxnId="{23F48638-7B47-45DD-AC41-21C943218B85}">
      <dgm:prSet/>
      <dgm:spPr/>
      <dgm:t>
        <a:bodyPr/>
        <a:lstStyle/>
        <a:p>
          <a:endParaRPr lang="en-US" sz="2000">
            <a:latin typeface="PMingLiU" panose="02020500000000000000" pitchFamily="18" charset="-120"/>
            <a:ea typeface="PMingLiU" panose="02020500000000000000" pitchFamily="18" charset="-120"/>
            <a:cs typeface="Calibri" panose="020F0502020204030204" pitchFamily="34" charset="0"/>
          </a:endParaRPr>
        </a:p>
      </dgm:t>
    </dgm:pt>
    <dgm:pt modelId="{5AE7B9F1-C9CA-4549-BE6A-6453395CBF42}">
      <dgm:prSet phldrT="[Text]" custT="1"/>
      <dgm:spPr/>
      <dgm:t>
        <a:bodyPr/>
        <a:lstStyle/>
        <a:p>
          <a:r>
            <a:rPr lang="zh-TW" altLang="en-US" sz="2000" dirty="0">
              <a:latin typeface="PMingLiU" panose="02020500000000000000" pitchFamily="18" charset="-120"/>
              <a:ea typeface="PMingLiU" panose="02020500000000000000" pitchFamily="18" charset="-120"/>
              <a:cs typeface="Calibri" panose="020F0502020204030204" pitchFamily="34" charset="0"/>
            </a:rPr>
            <a:t>米非波設</a:t>
          </a:r>
          <a:endParaRPr lang="en-US" sz="2000" dirty="0">
            <a:latin typeface="PMingLiU" panose="02020500000000000000" pitchFamily="18" charset="-120"/>
            <a:ea typeface="PMingLiU" panose="02020500000000000000" pitchFamily="18" charset="-120"/>
            <a:cs typeface="Calibri" panose="020F0502020204030204" pitchFamily="34" charset="0"/>
          </a:endParaRPr>
        </a:p>
      </dgm:t>
    </dgm:pt>
    <dgm:pt modelId="{BF842BFF-E409-491A-9567-E443FC8F7AAF}" type="parTrans" cxnId="{1CECBB96-98A0-4958-BD64-311BFCF94868}">
      <dgm:prSet/>
      <dgm:spPr/>
      <dgm:t>
        <a:bodyPr/>
        <a:lstStyle/>
        <a:p>
          <a:endParaRPr lang="en-US" sz="2000">
            <a:latin typeface="PMingLiU" panose="02020500000000000000" pitchFamily="18" charset="-120"/>
            <a:ea typeface="PMingLiU" panose="02020500000000000000" pitchFamily="18" charset="-120"/>
            <a:cs typeface="Calibri" panose="020F0502020204030204" pitchFamily="34" charset="0"/>
          </a:endParaRPr>
        </a:p>
      </dgm:t>
    </dgm:pt>
    <dgm:pt modelId="{AA0DDE66-EC61-46B4-A4CB-F4135453FEA7}" type="sibTrans" cxnId="{1CECBB96-98A0-4958-BD64-311BFCF94868}">
      <dgm:prSet/>
      <dgm:spPr/>
      <dgm:t>
        <a:bodyPr/>
        <a:lstStyle/>
        <a:p>
          <a:endParaRPr lang="en-US" sz="2000">
            <a:latin typeface="PMingLiU" panose="02020500000000000000" pitchFamily="18" charset="-120"/>
            <a:ea typeface="PMingLiU" panose="02020500000000000000" pitchFamily="18" charset="-120"/>
            <a:cs typeface="Calibri" panose="020F0502020204030204" pitchFamily="34" charset="0"/>
          </a:endParaRPr>
        </a:p>
      </dgm:t>
    </dgm:pt>
    <dgm:pt modelId="{9CFC23BB-3705-4BCB-A7B2-8D6D0D768A2E}">
      <dgm:prSet phldrT="[Text]" custT="1"/>
      <dgm:spPr/>
      <dgm:t>
        <a:bodyPr/>
        <a:lstStyle/>
        <a:p>
          <a:r>
            <a:rPr lang="zh-CN" altLang="en-US" sz="2000" dirty="0">
              <a:latin typeface="PMingLiU" panose="02020500000000000000" pitchFamily="18" charset="-120"/>
              <a:ea typeface="PMingLiU" panose="02020500000000000000" pitchFamily="18" charset="-120"/>
              <a:cs typeface="Calibri" panose="020F0502020204030204" pitchFamily="34" charset="0"/>
            </a:rPr>
            <a:t>大卫</a:t>
          </a:r>
          <a:endParaRPr lang="en-US" sz="2000" dirty="0">
            <a:latin typeface="PMingLiU" panose="02020500000000000000" pitchFamily="18" charset="-120"/>
            <a:ea typeface="PMingLiU" panose="02020500000000000000" pitchFamily="18" charset="-120"/>
            <a:cs typeface="Calibri" panose="020F0502020204030204" pitchFamily="34" charset="0"/>
          </a:endParaRPr>
        </a:p>
      </dgm:t>
    </dgm:pt>
    <dgm:pt modelId="{3B5E3846-43DE-40B3-9258-A0C3443EED1C}" type="parTrans" cxnId="{A4B01E51-7292-4592-96D5-BE9E7DE55DE2}">
      <dgm:prSet/>
      <dgm:spPr/>
      <dgm:t>
        <a:bodyPr/>
        <a:lstStyle/>
        <a:p>
          <a:endParaRPr lang="en-US"/>
        </a:p>
      </dgm:t>
    </dgm:pt>
    <dgm:pt modelId="{3364EA2F-8A2A-4F8B-BC9C-F7321F8AD01C}" type="sibTrans" cxnId="{A4B01E51-7292-4592-96D5-BE9E7DE55DE2}">
      <dgm:prSet/>
      <dgm:spPr/>
      <dgm:t>
        <a:bodyPr/>
        <a:lstStyle/>
        <a:p>
          <a:endParaRPr lang="en-US"/>
        </a:p>
      </dgm:t>
    </dgm:pt>
    <dgm:pt modelId="{6E7DBA27-023A-41FA-8AB7-69B3B991B1F0}">
      <dgm:prSet phldrT="[Text]" custT="1"/>
      <dgm:spPr/>
      <dgm:t>
        <a:bodyPr/>
        <a:lstStyle/>
        <a:p>
          <a:r>
            <a:rPr lang="zh-TW" altLang="en-US" sz="2000" dirty="0">
              <a:latin typeface="PMingLiU" panose="02020500000000000000" pitchFamily="18" charset="-120"/>
              <a:ea typeface="PMingLiU" panose="02020500000000000000" pitchFamily="18" charset="-120"/>
              <a:cs typeface="Calibri" panose="020F0502020204030204" pitchFamily="34" charset="0"/>
            </a:rPr>
            <a:t>亦施韋</a:t>
          </a:r>
          <a:endParaRPr lang="en-US" sz="2000" dirty="0">
            <a:latin typeface="PMingLiU" panose="02020500000000000000" pitchFamily="18" charset="-120"/>
            <a:ea typeface="PMingLiU" panose="02020500000000000000" pitchFamily="18" charset="-120"/>
            <a:cs typeface="Calibri" panose="020F0502020204030204" pitchFamily="34" charset="0"/>
          </a:endParaRPr>
        </a:p>
      </dgm:t>
    </dgm:pt>
    <dgm:pt modelId="{1EF23043-17A1-4E6B-9F05-30CFDE0791E8}" type="parTrans" cxnId="{1F547746-E96A-47B6-849C-A65CCC19DE3F}">
      <dgm:prSet/>
      <dgm:spPr/>
      <dgm:t>
        <a:bodyPr/>
        <a:lstStyle/>
        <a:p>
          <a:endParaRPr lang="en-US"/>
        </a:p>
      </dgm:t>
    </dgm:pt>
    <dgm:pt modelId="{76192851-E25B-4978-B797-B6BC34C10596}" type="sibTrans" cxnId="{1F547746-E96A-47B6-849C-A65CCC19DE3F}">
      <dgm:prSet/>
      <dgm:spPr/>
      <dgm:t>
        <a:bodyPr/>
        <a:lstStyle/>
        <a:p>
          <a:endParaRPr lang="en-US"/>
        </a:p>
      </dgm:t>
    </dgm:pt>
    <dgm:pt modelId="{8FE4CDE9-ADBF-4C2A-A00A-E2E9096F93E4}">
      <dgm:prSet phldrT="[Text]" custT="1"/>
      <dgm:spPr/>
      <dgm:t>
        <a:bodyPr/>
        <a:lstStyle/>
        <a:p>
          <a:r>
            <a:rPr lang="zh-CN" altLang="en-US" sz="2000" b="0" i="0"/>
            <a:t>麥基舒亞</a:t>
          </a:r>
          <a:endParaRPr lang="en-US" sz="2000" dirty="0">
            <a:latin typeface="PMingLiU" panose="02020500000000000000" pitchFamily="18" charset="-120"/>
            <a:ea typeface="PMingLiU" panose="02020500000000000000" pitchFamily="18" charset="-120"/>
            <a:cs typeface="Calibri" panose="020F0502020204030204" pitchFamily="34" charset="0"/>
          </a:endParaRPr>
        </a:p>
      </dgm:t>
    </dgm:pt>
    <dgm:pt modelId="{797F5CB2-6373-4465-BF4C-40C3D6DAE04B}" type="parTrans" cxnId="{87BE9248-3A9C-40D1-9636-1B80AA1878E1}">
      <dgm:prSet/>
      <dgm:spPr/>
      <dgm:t>
        <a:bodyPr/>
        <a:lstStyle/>
        <a:p>
          <a:endParaRPr lang="en-US"/>
        </a:p>
      </dgm:t>
    </dgm:pt>
    <dgm:pt modelId="{0C8A6005-6FA2-44EE-A6E3-BB4CDB0FA499}" type="sibTrans" cxnId="{87BE9248-3A9C-40D1-9636-1B80AA1878E1}">
      <dgm:prSet/>
      <dgm:spPr/>
      <dgm:t>
        <a:bodyPr/>
        <a:lstStyle/>
        <a:p>
          <a:endParaRPr lang="en-US"/>
        </a:p>
      </dgm:t>
    </dgm:pt>
    <dgm:pt modelId="{7182FC7F-42E5-164C-885D-14E8CDCCDDCD}" type="pres">
      <dgm:prSet presAssocID="{A70B29A0-AA4F-924D-BD19-FB0EC822DDB9}" presName="hierChild1" presStyleCnt="0">
        <dgm:presLayoutVars>
          <dgm:orgChart val="1"/>
          <dgm:chPref val="1"/>
          <dgm:dir/>
          <dgm:animOne val="branch"/>
          <dgm:animLvl val="lvl"/>
          <dgm:resizeHandles/>
        </dgm:presLayoutVars>
      </dgm:prSet>
      <dgm:spPr/>
    </dgm:pt>
    <dgm:pt modelId="{3C4B7B49-8BB7-6946-A022-7D3779CC5FDE}" type="pres">
      <dgm:prSet presAssocID="{0D730565-F0EB-074B-8BDA-5C05E4498358}" presName="hierRoot1" presStyleCnt="0">
        <dgm:presLayoutVars>
          <dgm:hierBranch val="init"/>
        </dgm:presLayoutVars>
      </dgm:prSet>
      <dgm:spPr/>
    </dgm:pt>
    <dgm:pt modelId="{923938B7-D10D-A540-ABFE-199E619828D3}" type="pres">
      <dgm:prSet presAssocID="{0D730565-F0EB-074B-8BDA-5C05E4498358}" presName="rootComposite1" presStyleCnt="0"/>
      <dgm:spPr/>
    </dgm:pt>
    <dgm:pt modelId="{F448AD42-D8DA-C641-A807-E984369E386E}" type="pres">
      <dgm:prSet presAssocID="{0D730565-F0EB-074B-8BDA-5C05E4498358}" presName="rootText1" presStyleLbl="node0" presStyleIdx="0" presStyleCnt="2" custScaleX="136139" custLinFactNeighborX="-2134" custLinFactNeighborY="-46">
        <dgm:presLayoutVars>
          <dgm:chPref val="3"/>
        </dgm:presLayoutVars>
      </dgm:prSet>
      <dgm:spPr/>
    </dgm:pt>
    <dgm:pt modelId="{AD26A91D-02C4-6646-B499-314D3C905654}" type="pres">
      <dgm:prSet presAssocID="{0D730565-F0EB-074B-8BDA-5C05E4498358}" presName="rootConnector1" presStyleLbl="node1" presStyleIdx="0" presStyleCnt="0"/>
      <dgm:spPr/>
    </dgm:pt>
    <dgm:pt modelId="{ED3EF1BB-E1A2-A145-83CE-D922DD9F37A7}" type="pres">
      <dgm:prSet presAssocID="{0D730565-F0EB-074B-8BDA-5C05E4498358}" presName="hierChild2" presStyleCnt="0"/>
      <dgm:spPr/>
    </dgm:pt>
    <dgm:pt modelId="{D47C2492-1E2A-4820-984E-654EDC3D203C}" type="pres">
      <dgm:prSet presAssocID="{4F5B707C-A5C6-4941-8252-843B103C8DD4}" presName="Name37" presStyleLbl="parChTrans1D2" presStyleIdx="0" presStyleCnt="5"/>
      <dgm:spPr/>
    </dgm:pt>
    <dgm:pt modelId="{5216671A-345A-4AE2-939D-7C3742277DA1}" type="pres">
      <dgm:prSet presAssocID="{82805A90-E2F2-4341-AEE5-E827722C0669}" presName="hierRoot2" presStyleCnt="0">
        <dgm:presLayoutVars>
          <dgm:hierBranch val="init"/>
        </dgm:presLayoutVars>
      </dgm:prSet>
      <dgm:spPr/>
    </dgm:pt>
    <dgm:pt modelId="{62039BAA-E7A8-45D4-A18F-17A845819147}" type="pres">
      <dgm:prSet presAssocID="{82805A90-E2F2-4341-AEE5-E827722C0669}" presName="rootComposite" presStyleCnt="0"/>
      <dgm:spPr/>
    </dgm:pt>
    <dgm:pt modelId="{F565FEF3-D4A7-493B-A520-DE427D44EE6A}" type="pres">
      <dgm:prSet presAssocID="{82805A90-E2F2-4341-AEE5-E827722C0669}" presName="rootText" presStyleLbl="node2" presStyleIdx="0" presStyleCnt="5" custScaleX="65564" custLinFactNeighborX="-25746" custLinFactNeighborY="-3125">
        <dgm:presLayoutVars>
          <dgm:chPref val="3"/>
        </dgm:presLayoutVars>
      </dgm:prSet>
      <dgm:spPr/>
    </dgm:pt>
    <dgm:pt modelId="{EFB01B55-1269-4E70-8B9A-C3E8CB4FE127}" type="pres">
      <dgm:prSet presAssocID="{82805A90-E2F2-4341-AEE5-E827722C0669}" presName="rootConnector" presStyleLbl="node2" presStyleIdx="0" presStyleCnt="5"/>
      <dgm:spPr/>
    </dgm:pt>
    <dgm:pt modelId="{647046BE-141D-4223-8E0A-6D5A12D5ADCE}" type="pres">
      <dgm:prSet presAssocID="{82805A90-E2F2-4341-AEE5-E827722C0669}" presName="hierChild4" presStyleCnt="0"/>
      <dgm:spPr/>
    </dgm:pt>
    <dgm:pt modelId="{4B048CAF-70C4-45F6-AB92-FC1D008BD94F}" type="pres">
      <dgm:prSet presAssocID="{BF842BFF-E409-491A-9567-E443FC8F7AAF}" presName="Name37" presStyleLbl="parChTrans1D3" presStyleIdx="0" presStyleCnt="1"/>
      <dgm:spPr/>
    </dgm:pt>
    <dgm:pt modelId="{E2BD322D-A4D6-4E88-8FD0-FACAF0A1D325}" type="pres">
      <dgm:prSet presAssocID="{5AE7B9F1-C9CA-4549-BE6A-6453395CBF42}" presName="hierRoot2" presStyleCnt="0">
        <dgm:presLayoutVars>
          <dgm:hierBranch val="init"/>
        </dgm:presLayoutVars>
      </dgm:prSet>
      <dgm:spPr/>
    </dgm:pt>
    <dgm:pt modelId="{C12ED487-7D2A-4C6D-B800-0079E896B35E}" type="pres">
      <dgm:prSet presAssocID="{5AE7B9F1-C9CA-4549-BE6A-6453395CBF42}" presName="rootComposite" presStyleCnt="0"/>
      <dgm:spPr/>
    </dgm:pt>
    <dgm:pt modelId="{0521EDDE-0A18-424B-A0D9-30D393B81BB7}" type="pres">
      <dgm:prSet presAssocID="{5AE7B9F1-C9CA-4549-BE6A-6453395CBF42}" presName="rootText" presStyleLbl="node3" presStyleIdx="0" presStyleCnt="1" custScaleX="76628" custLinFactNeighborX="-23086" custLinFactNeighborY="-15175">
        <dgm:presLayoutVars>
          <dgm:chPref val="3"/>
        </dgm:presLayoutVars>
      </dgm:prSet>
      <dgm:spPr/>
    </dgm:pt>
    <dgm:pt modelId="{214F49FD-79F1-4288-BB04-F199AB327FD9}" type="pres">
      <dgm:prSet presAssocID="{5AE7B9F1-C9CA-4549-BE6A-6453395CBF42}" presName="rootConnector" presStyleLbl="node3" presStyleIdx="0" presStyleCnt="1"/>
      <dgm:spPr/>
    </dgm:pt>
    <dgm:pt modelId="{391C129F-FE9F-4333-A809-90516D79D755}" type="pres">
      <dgm:prSet presAssocID="{5AE7B9F1-C9CA-4549-BE6A-6453395CBF42}" presName="hierChild4" presStyleCnt="0"/>
      <dgm:spPr/>
    </dgm:pt>
    <dgm:pt modelId="{676E8240-4E80-4C41-86AE-2FA7295B9558}" type="pres">
      <dgm:prSet presAssocID="{5AE7B9F1-C9CA-4549-BE6A-6453395CBF42}" presName="hierChild5" presStyleCnt="0"/>
      <dgm:spPr/>
    </dgm:pt>
    <dgm:pt modelId="{FDC713A9-F8B0-478B-9E4D-E3C923A731D6}" type="pres">
      <dgm:prSet presAssocID="{82805A90-E2F2-4341-AEE5-E827722C0669}" presName="hierChild5" presStyleCnt="0"/>
      <dgm:spPr/>
    </dgm:pt>
    <dgm:pt modelId="{DD87F581-8327-427D-844D-9D9A73E82839}" type="pres">
      <dgm:prSet presAssocID="{1EF23043-17A1-4E6B-9F05-30CFDE0791E8}" presName="Name37" presStyleLbl="parChTrans1D2" presStyleIdx="1" presStyleCnt="5"/>
      <dgm:spPr/>
    </dgm:pt>
    <dgm:pt modelId="{678A61F4-D546-4441-93E9-B13446EDFD86}" type="pres">
      <dgm:prSet presAssocID="{6E7DBA27-023A-41FA-8AB7-69B3B991B1F0}" presName="hierRoot2" presStyleCnt="0">
        <dgm:presLayoutVars>
          <dgm:hierBranch val="init"/>
        </dgm:presLayoutVars>
      </dgm:prSet>
      <dgm:spPr/>
    </dgm:pt>
    <dgm:pt modelId="{34C635B0-C404-49AD-A160-2904AF8FD366}" type="pres">
      <dgm:prSet presAssocID="{6E7DBA27-023A-41FA-8AB7-69B3B991B1F0}" presName="rootComposite" presStyleCnt="0"/>
      <dgm:spPr/>
    </dgm:pt>
    <dgm:pt modelId="{A7007F79-6CF6-46A1-8647-2D802BA391D8}" type="pres">
      <dgm:prSet presAssocID="{6E7DBA27-023A-41FA-8AB7-69B3B991B1F0}" presName="rootText" presStyleLbl="node2" presStyleIdx="1" presStyleCnt="5" custScaleX="64915" custLinFactNeighborX="-31879" custLinFactNeighborY="-1181">
        <dgm:presLayoutVars>
          <dgm:chPref val="3"/>
        </dgm:presLayoutVars>
      </dgm:prSet>
      <dgm:spPr/>
    </dgm:pt>
    <dgm:pt modelId="{A554DE75-B949-4FA4-9047-80C5206C1A7A}" type="pres">
      <dgm:prSet presAssocID="{6E7DBA27-023A-41FA-8AB7-69B3B991B1F0}" presName="rootConnector" presStyleLbl="node2" presStyleIdx="1" presStyleCnt="5"/>
      <dgm:spPr/>
    </dgm:pt>
    <dgm:pt modelId="{0C7E1A88-ACAA-4FF9-AC2C-619CE9AE6135}" type="pres">
      <dgm:prSet presAssocID="{6E7DBA27-023A-41FA-8AB7-69B3B991B1F0}" presName="hierChild4" presStyleCnt="0"/>
      <dgm:spPr/>
    </dgm:pt>
    <dgm:pt modelId="{EB504D23-B025-4B61-8A20-62B3C06B6B74}" type="pres">
      <dgm:prSet presAssocID="{6E7DBA27-023A-41FA-8AB7-69B3B991B1F0}" presName="hierChild5" presStyleCnt="0"/>
      <dgm:spPr/>
    </dgm:pt>
    <dgm:pt modelId="{4F6DE806-B214-4926-933B-55A2D4A3883F}" type="pres">
      <dgm:prSet presAssocID="{797F5CB2-6373-4465-BF4C-40C3D6DAE04B}" presName="Name37" presStyleLbl="parChTrans1D2" presStyleIdx="2" presStyleCnt="5"/>
      <dgm:spPr/>
    </dgm:pt>
    <dgm:pt modelId="{B874FA71-9D43-44E8-B362-4A6880EED6C7}" type="pres">
      <dgm:prSet presAssocID="{8FE4CDE9-ADBF-4C2A-A00A-E2E9096F93E4}" presName="hierRoot2" presStyleCnt="0">
        <dgm:presLayoutVars>
          <dgm:hierBranch val="init"/>
        </dgm:presLayoutVars>
      </dgm:prSet>
      <dgm:spPr/>
    </dgm:pt>
    <dgm:pt modelId="{A62F169D-B894-4C92-8459-A6308F6C2117}" type="pres">
      <dgm:prSet presAssocID="{8FE4CDE9-ADBF-4C2A-A00A-E2E9096F93E4}" presName="rootComposite" presStyleCnt="0"/>
      <dgm:spPr/>
    </dgm:pt>
    <dgm:pt modelId="{5A85CC93-55FB-4B36-9275-AA7192D3962D}" type="pres">
      <dgm:prSet presAssocID="{8FE4CDE9-ADBF-4C2A-A00A-E2E9096F93E4}" presName="rootText" presStyleLbl="node2" presStyleIdx="2" presStyleCnt="5" custScaleX="67668" custLinFactNeighborX="-47253" custLinFactNeighborY="-2337">
        <dgm:presLayoutVars>
          <dgm:chPref val="3"/>
        </dgm:presLayoutVars>
      </dgm:prSet>
      <dgm:spPr/>
    </dgm:pt>
    <dgm:pt modelId="{D2A9AE1F-6F67-4498-BE54-18BDC4CB9D9C}" type="pres">
      <dgm:prSet presAssocID="{8FE4CDE9-ADBF-4C2A-A00A-E2E9096F93E4}" presName="rootConnector" presStyleLbl="node2" presStyleIdx="2" presStyleCnt="5"/>
      <dgm:spPr/>
    </dgm:pt>
    <dgm:pt modelId="{E2AB439C-74CB-4CC4-A89A-D9E9F234D7DC}" type="pres">
      <dgm:prSet presAssocID="{8FE4CDE9-ADBF-4C2A-A00A-E2E9096F93E4}" presName="hierChild4" presStyleCnt="0"/>
      <dgm:spPr/>
    </dgm:pt>
    <dgm:pt modelId="{C3FFCE90-827A-41DE-A843-58C5C52C5DA5}" type="pres">
      <dgm:prSet presAssocID="{8FE4CDE9-ADBF-4C2A-A00A-E2E9096F93E4}" presName="hierChild5" presStyleCnt="0"/>
      <dgm:spPr/>
    </dgm:pt>
    <dgm:pt modelId="{D9DFF8D5-4AB5-4C08-B6B4-495FCDA0E7C0}" type="pres">
      <dgm:prSet presAssocID="{1B7286DD-FC66-6044-BBA4-C7B6A82B3D31}" presName="Name37" presStyleLbl="parChTrans1D2" presStyleIdx="3" presStyleCnt="5"/>
      <dgm:spPr/>
    </dgm:pt>
    <dgm:pt modelId="{532C7A5A-67C1-4E30-9E9C-E4AE76614708}" type="pres">
      <dgm:prSet presAssocID="{93D1031E-C079-F34C-8409-46DE3F45D097}" presName="hierRoot2" presStyleCnt="0">
        <dgm:presLayoutVars>
          <dgm:hierBranch val="init"/>
        </dgm:presLayoutVars>
      </dgm:prSet>
      <dgm:spPr/>
    </dgm:pt>
    <dgm:pt modelId="{BAEEBF70-D88E-4DFC-8232-C48761A5B1DE}" type="pres">
      <dgm:prSet presAssocID="{93D1031E-C079-F34C-8409-46DE3F45D097}" presName="rootComposite" presStyleCnt="0"/>
      <dgm:spPr/>
    </dgm:pt>
    <dgm:pt modelId="{CC622C82-DB0B-45E4-9401-4C54D319AFA5}" type="pres">
      <dgm:prSet presAssocID="{93D1031E-C079-F34C-8409-46DE3F45D097}" presName="rootText" presStyleLbl="node2" presStyleIdx="3" presStyleCnt="5" custScaleX="64419" custLinFactNeighborX="-59886" custLinFactNeighborY="-3221">
        <dgm:presLayoutVars>
          <dgm:chPref val="3"/>
        </dgm:presLayoutVars>
      </dgm:prSet>
      <dgm:spPr/>
    </dgm:pt>
    <dgm:pt modelId="{36EB9B0B-FF80-4F07-BF88-6240C6EE2BFA}" type="pres">
      <dgm:prSet presAssocID="{93D1031E-C079-F34C-8409-46DE3F45D097}" presName="rootConnector" presStyleLbl="node2" presStyleIdx="3" presStyleCnt="5"/>
      <dgm:spPr/>
    </dgm:pt>
    <dgm:pt modelId="{0A163578-DF40-42F8-9232-F5FCB90B055A}" type="pres">
      <dgm:prSet presAssocID="{93D1031E-C079-F34C-8409-46DE3F45D097}" presName="hierChild4" presStyleCnt="0"/>
      <dgm:spPr/>
    </dgm:pt>
    <dgm:pt modelId="{51B7C646-BFA8-40BC-9F7C-B408689F880A}" type="pres">
      <dgm:prSet presAssocID="{93D1031E-C079-F34C-8409-46DE3F45D097}" presName="hierChild5" presStyleCnt="0"/>
      <dgm:spPr/>
    </dgm:pt>
    <dgm:pt modelId="{E7E82869-1E92-4616-8D18-9982B3065E54}" type="pres">
      <dgm:prSet presAssocID="{E130EC9B-6764-2841-B5D9-C6E082F1B6E4}" presName="Name37" presStyleLbl="parChTrans1D2" presStyleIdx="4" presStyleCnt="5"/>
      <dgm:spPr/>
    </dgm:pt>
    <dgm:pt modelId="{E254A831-E855-47C1-9D0A-97214BAF36C3}" type="pres">
      <dgm:prSet presAssocID="{E77F35CE-FDAE-C646-BABB-552FA6747332}" presName="hierRoot2" presStyleCnt="0">
        <dgm:presLayoutVars>
          <dgm:hierBranch val="init"/>
        </dgm:presLayoutVars>
      </dgm:prSet>
      <dgm:spPr/>
    </dgm:pt>
    <dgm:pt modelId="{707E841E-6F52-47EC-B97F-90F37F55C9A3}" type="pres">
      <dgm:prSet presAssocID="{E77F35CE-FDAE-C646-BABB-552FA6747332}" presName="rootComposite" presStyleCnt="0"/>
      <dgm:spPr/>
    </dgm:pt>
    <dgm:pt modelId="{03CA0322-B8F3-42EC-AAC5-481E7116C200}" type="pres">
      <dgm:prSet presAssocID="{E77F35CE-FDAE-C646-BABB-552FA6747332}" presName="rootText" presStyleLbl="node2" presStyleIdx="4" presStyleCnt="5" custScaleX="86761" custLinFactNeighborX="-72460" custLinFactNeighborY="-2147">
        <dgm:presLayoutVars>
          <dgm:chPref val="3"/>
        </dgm:presLayoutVars>
      </dgm:prSet>
      <dgm:spPr/>
    </dgm:pt>
    <dgm:pt modelId="{585447AB-D120-436E-A577-13555DDC9C3E}" type="pres">
      <dgm:prSet presAssocID="{E77F35CE-FDAE-C646-BABB-552FA6747332}" presName="rootConnector" presStyleLbl="node2" presStyleIdx="4" presStyleCnt="5"/>
      <dgm:spPr/>
    </dgm:pt>
    <dgm:pt modelId="{55CF7E02-AFC0-495F-B671-1F06A73D3F00}" type="pres">
      <dgm:prSet presAssocID="{E77F35CE-FDAE-C646-BABB-552FA6747332}" presName="hierChild4" presStyleCnt="0"/>
      <dgm:spPr/>
    </dgm:pt>
    <dgm:pt modelId="{429664CE-FCCF-42AF-841C-53F975EE9967}" type="pres">
      <dgm:prSet presAssocID="{E77F35CE-FDAE-C646-BABB-552FA6747332}" presName="hierChild5" presStyleCnt="0"/>
      <dgm:spPr/>
    </dgm:pt>
    <dgm:pt modelId="{D2F4B97E-8532-1741-8702-FB5D033B3BE2}" type="pres">
      <dgm:prSet presAssocID="{0D730565-F0EB-074B-8BDA-5C05E4498358}" presName="hierChild3" presStyleCnt="0"/>
      <dgm:spPr/>
    </dgm:pt>
    <dgm:pt modelId="{16458840-EF7E-4ED6-9BE3-08F8E2050B47}" type="pres">
      <dgm:prSet presAssocID="{9CFC23BB-3705-4BCB-A7B2-8D6D0D768A2E}" presName="hierRoot1" presStyleCnt="0">
        <dgm:presLayoutVars>
          <dgm:hierBranch val="init"/>
        </dgm:presLayoutVars>
      </dgm:prSet>
      <dgm:spPr/>
    </dgm:pt>
    <dgm:pt modelId="{7E2220D6-2BD1-43B1-BA5C-4FA57D0A5D14}" type="pres">
      <dgm:prSet presAssocID="{9CFC23BB-3705-4BCB-A7B2-8D6D0D768A2E}" presName="rootComposite1" presStyleCnt="0"/>
      <dgm:spPr/>
    </dgm:pt>
    <dgm:pt modelId="{476906E2-349D-44F5-ABA4-823699BE2F81}" type="pres">
      <dgm:prSet presAssocID="{9CFC23BB-3705-4BCB-A7B2-8D6D0D768A2E}" presName="rootText1" presStyleLbl="node0" presStyleIdx="1" presStyleCnt="2" custScaleX="71412" custScaleY="93595" custLinFactY="41699" custLinFactNeighborX="95057" custLinFactNeighborY="100000">
        <dgm:presLayoutVars>
          <dgm:chPref val="3"/>
        </dgm:presLayoutVars>
      </dgm:prSet>
      <dgm:spPr/>
    </dgm:pt>
    <dgm:pt modelId="{C5627B73-B225-4F12-A080-1C4AC3E90527}" type="pres">
      <dgm:prSet presAssocID="{9CFC23BB-3705-4BCB-A7B2-8D6D0D768A2E}" presName="rootConnector1" presStyleLbl="node1" presStyleIdx="0" presStyleCnt="0"/>
      <dgm:spPr/>
    </dgm:pt>
    <dgm:pt modelId="{F7922AFE-053E-46F3-BCA5-6B4D2C494B0D}" type="pres">
      <dgm:prSet presAssocID="{9CFC23BB-3705-4BCB-A7B2-8D6D0D768A2E}" presName="hierChild2" presStyleCnt="0"/>
      <dgm:spPr/>
    </dgm:pt>
    <dgm:pt modelId="{9A1969C8-DE61-4463-8FED-9A5C8215EB67}" type="pres">
      <dgm:prSet presAssocID="{9CFC23BB-3705-4BCB-A7B2-8D6D0D768A2E}" presName="hierChild3" presStyleCnt="0"/>
      <dgm:spPr/>
    </dgm:pt>
  </dgm:ptLst>
  <dgm:cxnLst>
    <dgm:cxn modelId="{7339FC02-170E-9B43-92D7-122CD0E463FD}" type="presOf" srcId="{0D730565-F0EB-074B-8BDA-5C05E4498358}" destId="{AD26A91D-02C4-6646-B499-314D3C905654}" srcOrd="1" destOrd="0" presId="urn:microsoft.com/office/officeart/2005/8/layout/orgChart1"/>
    <dgm:cxn modelId="{FC5AE814-5934-41DE-B83A-BE329CA9D034}" type="presOf" srcId="{82805A90-E2F2-4341-AEE5-E827722C0669}" destId="{F565FEF3-D4A7-493B-A520-DE427D44EE6A}" srcOrd="0" destOrd="0" presId="urn:microsoft.com/office/officeart/2005/8/layout/orgChart1"/>
    <dgm:cxn modelId="{C71A181A-B64F-4B88-8115-5D0E037966BA}" type="presOf" srcId="{5AE7B9F1-C9CA-4549-BE6A-6453395CBF42}" destId="{214F49FD-79F1-4288-BB04-F199AB327FD9}" srcOrd="1" destOrd="0" presId="urn:microsoft.com/office/officeart/2005/8/layout/orgChart1"/>
    <dgm:cxn modelId="{3EFE6D2D-F44A-4BD5-9A4B-F3D863F850B9}" type="presOf" srcId="{9CFC23BB-3705-4BCB-A7B2-8D6D0D768A2E}" destId="{476906E2-349D-44F5-ABA4-823699BE2F81}" srcOrd="0" destOrd="0" presId="urn:microsoft.com/office/officeart/2005/8/layout/orgChart1"/>
    <dgm:cxn modelId="{23F48638-7B47-45DD-AC41-21C943218B85}" srcId="{0D730565-F0EB-074B-8BDA-5C05E4498358}" destId="{82805A90-E2F2-4341-AEE5-E827722C0669}" srcOrd="0" destOrd="0" parTransId="{4F5B707C-A5C6-4941-8252-843B103C8DD4}" sibTransId="{B66FB153-7DAC-43DE-AA93-459ADAB42DB3}"/>
    <dgm:cxn modelId="{265CFC3E-937A-437D-B4B3-D26B9A2C3276}" type="presOf" srcId="{93D1031E-C079-F34C-8409-46DE3F45D097}" destId="{CC622C82-DB0B-45E4-9401-4C54D319AFA5}" srcOrd="0" destOrd="0" presId="urn:microsoft.com/office/officeart/2005/8/layout/orgChart1"/>
    <dgm:cxn modelId="{0FBECD40-BDE3-4D63-B7CD-EA1144FB0201}" type="presOf" srcId="{5AE7B9F1-C9CA-4549-BE6A-6453395CBF42}" destId="{0521EDDE-0A18-424B-A0D9-30D393B81BB7}" srcOrd="0" destOrd="0" presId="urn:microsoft.com/office/officeart/2005/8/layout/orgChart1"/>
    <dgm:cxn modelId="{0FC51D5D-0B18-4017-A636-8B9F2D9F85A6}" type="presOf" srcId="{BF842BFF-E409-491A-9567-E443FC8F7AAF}" destId="{4B048CAF-70C4-45F6-AB92-FC1D008BD94F}" srcOrd="0" destOrd="0" presId="urn:microsoft.com/office/officeart/2005/8/layout/orgChart1"/>
    <dgm:cxn modelId="{1F547746-E96A-47B6-849C-A65CCC19DE3F}" srcId="{0D730565-F0EB-074B-8BDA-5C05E4498358}" destId="{6E7DBA27-023A-41FA-8AB7-69B3B991B1F0}" srcOrd="1" destOrd="0" parTransId="{1EF23043-17A1-4E6B-9F05-30CFDE0791E8}" sibTransId="{76192851-E25B-4978-B797-B6BC34C10596}"/>
    <dgm:cxn modelId="{87BE9248-3A9C-40D1-9636-1B80AA1878E1}" srcId="{0D730565-F0EB-074B-8BDA-5C05E4498358}" destId="{8FE4CDE9-ADBF-4C2A-A00A-E2E9096F93E4}" srcOrd="2" destOrd="0" parTransId="{797F5CB2-6373-4465-BF4C-40C3D6DAE04B}" sibTransId="{0C8A6005-6FA2-44EE-A6E3-BB4CDB0FA499}"/>
    <dgm:cxn modelId="{3027C96B-3CBB-4D0A-B00D-B5171C8B1821}" type="presOf" srcId="{4F5B707C-A5C6-4941-8252-843B103C8DD4}" destId="{D47C2492-1E2A-4820-984E-654EDC3D203C}" srcOrd="0" destOrd="0" presId="urn:microsoft.com/office/officeart/2005/8/layout/orgChart1"/>
    <dgm:cxn modelId="{8C68DE4C-9DA8-4369-86CA-AAA92DFDB25C}" type="presOf" srcId="{E77F35CE-FDAE-C646-BABB-552FA6747332}" destId="{585447AB-D120-436E-A577-13555DDC9C3E}" srcOrd="1" destOrd="0" presId="urn:microsoft.com/office/officeart/2005/8/layout/orgChart1"/>
    <dgm:cxn modelId="{A4B01E51-7292-4592-96D5-BE9E7DE55DE2}" srcId="{A70B29A0-AA4F-924D-BD19-FB0EC822DDB9}" destId="{9CFC23BB-3705-4BCB-A7B2-8D6D0D768A2E}" srcOrd="1" destOrd="0" parTransId="{3B5E3846-43DE-40B3-9258-A0C3443EED1C}" sibTransId="{3364EA2F-8A2A-4F8B-BC9C-F7321F8AD01C}"/>
    <dgm:cxn modelId="{626C9A55-178A-4190-87C6-EDAE45D58028}" type="presOf" srcId="{797F5CB2-6373-4465-BF4C-40C3D6DAE04B}" destId="{4F6DE806-B214-4926-933B-55A2D4A3883F}" srcOrd="0" destOrd="0" presId="urn:microsoft.com/office/officeart/2005/8/layout/orgChart1"/>
    <dgm:cxn modelId="{7BABA576-1167-4666-889B-B1D568A1D1DF}" type="presOf" srcId="{6E7DBA27-023A-41FA-8AB7-69B3B991B1F0}" destId="{A554DE75-B949-4FA4-9047-80C5206C1A7A}" srcOrd="1" destOrd="0" presId="urn:microsoft.com/office/officeart/2005/8/layout/orgChart1"/>
    <dgm:cxn modelId="{D2CDD25A-4352-494C-89EE-7539C9893AB8}" srcId="{0D730565-F0EB-074B-8BDA-5C05E4498358}" destId="{E77F35CE-FDAE-C646-BABB-552FA6747332}" srcOrd="4" destOrd="0" parTransId="{E130EC9B-6764-2841-B5D9-C6E082F1B6E4}" sibTransId="{FF2B1E42-DDB6-4F43-96D9-1B75856E0FF3}"/>
    <dgm:cxn modelId="{C8F0877E-7B1A-034D-A9D9-2F44F6C978FA}" type="presOf" srcId="{A70B29A0-AA4F-924D-BD19-FB0EC822DDB9}" destId="{7182FC7F-42E5-164C-885D-14E8CDCCDDCD}" srcOrd="0" destOrd="0" presId="urn:microsoft.com/office/officeart/2005/8/layout/orgChart1"/>
    <dgm:cxn modelId="{88BA498D-85C8-7C49-A6F6-7A02A36FCFA0}" srcId="{0D730565-F0EB-074B-8BDA-5C05E4498358}" destId="{93D1031E-C079-F34C-8409-46DE3F45D097}" srcOrd="3" destOrd="0" parTransId="{1B7286DD-FC66-6044-BBA4-C7B6A82B3D31}" sibTransId="{F4A9E8C3-BA35-FA41-9914-8D99DADE186E}"/>
    <dgm:cxn modelId="{09E0D891-57C1-4A7C-ADEB-A09DB30AD29B}" type="presOf" srcId="{8FE4CDE9-ADBF-4C2A-A00A-E2E9096F93E4}" destId="{5A85CC93-55FB-4B36-9275-AA7192D3962D}" srcOrd="0" destOrd="0" presId="urn:microsoft.com/office/officeart/2005/8/layout/orgChart1"/>
    <dgm:cxn modelId="{1CECBB96-98A0-4958-BD64-311BFCF94868}" srcId="{82805A90-E2F2-4341-AEE5-E827722C0669}" destId="{5AE7B9F1-C9CA-4549-BE6A-6453395CBF42}" srcOrd="0" destOrd="0" parTransId="{BF842BFF-E409-491A-9567-E443FC8F7AAF}" sibTransId="{AA0DDE66-EC61-46B4-A4CB-F4135453FEA7}"/>
    <dgm:cxn modelId="{ED1B28B9-FC63-4F1B-8332-C12369AD9CF4}" type="presOf" srcId="{6E7DBA27-023A-41FA-8AB7-69B3B991B1F0}" destId="{A7007F79-6CF6-46A1-8647-2D802BA391D8}" srcOrd="0" destOrd="0" presId="urn:microsoft.com/office/officeart/2005/8/layout/orgChart1"/>
    <dgm:cxn modelId="{D2240ABA-BDD5-4345-A298-2436084AE1AC}" type="presOf" srcId="{82805A90-E2F2-4341-AEE5-E827722C0669}" destId="{EFB01B55-1269-4E70-8B9A-C3E8CB4FE127}" srcOrd="1" destOrd="0" presId="urn:microsoft.com/office/officeart/2005/8/layout/orgChart1"/>
    <dgm:cxn modelId="{AE12C5BD-BB47-4ED0-A619-6FD0EB0F185E}" type="presOf" srcId="{E77F35CE-FDAE-C646-BABB-552FA6747332}" destId="{03CA0322-B8F3-42EC-AAC5-481E7116C200}" srcOrd="0" destOrd="0" presId="urn:microsoft.com/office/officeart/2005/8/layout/orgChart1"/>
    <dgm:cxn modelId="{829146C3-556A-C44A-9891-84734A4BFDB2}" type="presOf" srcId="{0D730565-F0EB-074B-8BDA-5C05E4498358}" destId="{F448AD42-D8DA-C641-A807-E984369E386E}" srcOrd="0" destOrd="0" presId="urn:microsoft.com/office/officeart/2005/8/layout/orgChart1"/>
    <dgm:cxn modelId="{F9CF43CF-C331-44F9-9FD8-34CA040839F6}" type="presOf" srcId="{9CFC23BB-3705-4BCB-A7B2-8D6D0D768A2E}" destId="{C5627B73-B225-4F12-A080-1C4AC3E90527}" srcOrd="1" destOrd="0" presId="urn:microsoft.com/office/officeart/2005/8/layout/orgChart1"/>
    <dgm:cxn modelId="{591067D1-420B-C34A-9ADC-C8B5C2AE98BF}" srcId="{A70B29A0-AA4F-924D-BD19-FB0EC822DDB9}" destId="{0D730565-F0EB-074B-8BDA-5C05E4498358}" srcOrd="0" destOrd="0" parTransId="{79FD2664-17B8-F24F-966F-08354AC64B66}" sibTransId="{5DD524A1-0214-C94F-A372-FE8B581C151F}"/>
    <dgm:cxn modelId="{4CE4A7D3-EE22-4420-9192-16409B63A092}" type="presOf" srcId="{8FE4CDE9-ADBF-4C2A-A00A-E2E9096F93E4}" destId="{D2A9AE1F-6F67-4498-BE54-18BDC4CB9D9C}" srcOrd="1" destOrd="0" presId="urn:microsoft.com/office/officeart/2005/8/layout/orgChart1"/>
    <dgm:cxn modelId="{905A17DF-4B44-4D4C-960D-9C4F0A21F2B2}" type="presOf" srcId="{1EF23043-17A1-4E6B-9F05-30CFDE0791E8}" destId="{DD87F581-8327-427D-844D-9D9A73E82839}" srcOrd="0" destOrd="0" presId="urn:microsoft.com/office/officeart/2005/8/layout/orgChart1"/>
    <dgm:cxn modelId="{0E2B18DF-45A9-4495-B720-7506E5DC7188}" type="presOf" srcId="{93D1031E-C079-F34C-8409-46DE3F45D097}" destId="{36EB9B0B-FF80-4F07-BF88-6240C6EE2BFA}" srcOrd="1" destOrd="0" presId="urn:microsoft.com/office/officeart/2005/8/layout/orgChart1"/>
    <dgm:cxn modelId="{6D64B4E3-F652-451B-84BF-53FE7DAA321B}" type="presOf" srcId="{1B7286DD-FC66-6044-BBA4-C7B6A82B3D31}" destId="{D9DFF8D5-4AB5-4C08-B6B4-495FCDA0E7C0}" srcOrd="0" destOrd="0" presId="urn:microsoft.com/office/officeart/2005/8/layout/orgChart1"/>
    <dgm:cxn modelId="{A3232FEA-B944-4715-91C6-011F8D99ABA0}" type="presOf" srcId="{E130EC9B-6764-2841-B5D9-C6E082F1B6E4}" destId="{E7E82869-1E92-4616-8D18-9982B3065E54}" srcOrd="0" destOrd="0" presId="urn:microsoft.com/office/officeart/2005/8/layout/orgChart1"/>
    <dgm:cxn modelId="{91602CEA-553A-6241-8FDC-251C186FD17B}" type="presParOf" srcId="{7182FC7F-42E5-164C-885D-14E8CDCCDDCD}" destId="{3C4B7B49-8BB7-6946-A022-7D3779CC5FDE}" srcOrd="0" destOrd="0" presId="urn:microsoft.com/office/officeart/2005/8/layout/orgChart1"/>
    <dgm:cxn modelId="{FF1B6373-11F3-6D48-970E-4D953BA0F331}" type="presParOf" srcId="{3C4B7B49-8BB7-6946-A022-7D3779CC5FDE}" destId="{923938B7-D10D-A540-ABFE-199E619828D3}" srcOrd="0" destOrd="0" presId="urn:microsoft.com/office/officeart/2005/8/layout/orgChart1"/>
    <dgm:cxn modelId="{A290ED91-837C-C948-AC89-AA143C34B8F7}" type="presParOf" srcId="{923938B7-D10D-A540-ABFE-199E619828D3}" destId="{F448AD42-D8DA-C641-A807-E984369E386E}" srcOrd="0" destOrd="0" presId="urn:microsoft.com/office/officeart/2005/8/layout/orgChart1"/>
    <dgm:cxn modelId="{2B44DD84-EAF6-6B43-ADCF-B8F578FE86F6}" type="presParOf" srcId="{923938B7-D10D-A540-ABFE-199E619828D3}" destId="{AD26A91D-02C4-6646-B499-314D3C905654}" srcOrd="1" destOrd="0" presId="urn:microsoft.com/office/officeart/2005/8/layout/orgChart1"/>
    <dgm:cxn modelId="{64459FD3-94C5-8046-BEB8-E5F36BBC6E7E}" type="presParOf" srcId="{3C4B7B49-8BB7-6946-A022-7D3779CC5FDE}" destId="{ED3EF1BB-E1A2-A145-83CE-D922DD9F37A7}" srcOrd="1" destOrd="0" presId="urn:microsoft.com/office/officeart/2005/8/layout/orgChart1"/>
    <dgm:cxn modelId="{8AD45990-8375-4820-BA30-AC710543FB0C}" type="presParOf" srcId="{ED3EF1BB-E1A2-A145-83CE-D922DD9F37A7}" destId="{D47C2492-1E2A-4820-984E-654EDC3D203C}" srcOrd="0" destOrd="0" presId="urn:microsoft.com/office/officeart/2005/8/layout/orgChart1"/>
    <dgm:cxn modelId="{56B216D9-D0D0-445C-8F29-70CBDFC9BC7F}" type="presParOf" srcId="{ED3EF1BB-E1A2-A145-83CE-D922DD9F37A7}" destId="{5216671A-345A-4AE2-939D-7C3742277DA1}" srcOrd="1" destOrd="0" presId="urn:microsoft.com/office/officeart/2005/8/layout/orgChart1"/>
    <dgm:cxn modelId="{3F20648E-04C3-45C6-82D5-27E55961B342}" type="presParOf" srcId="{5216671A-345A-4AE2-939D-7C3742277DA1}" destId="{62039BAA-E7A8-45D4-A18F-17A845819147}" srcOrd="0" destOrd="0" presId="urn:microsoft.com/office/officeart/2005/8/layout/orgChart1"/>
    <dgm:cxn modelId="{320BDDDE-FA96-426A-A1AF-949A55F46A16}" type="presParOf" srcId="{62039BAA-E7A8-45D4-A18F-17A845819147}" destId="{F565FEF3-D4A7-493B-A520-DE427D44EE6A}" srcOrd="0" destOrd="0" presId="urn:microsoft.com/office/officeart/2005/8/layout/orgChart1"/>
    <dgm:cxn modelId="{B5CEFBAD-8B0C-4841-B908-F91617CF79ED}" type="presParOf" srcId="{62039BAA-E7A8-45D4-A18F-17A845819147}" destId="{EFB01B55-1269-4E70-8B9A-C3E8CB4FE127}" srcOrd="1" destOrd="0" presId="urn:microsoft.com/office/officeart/2005/8/layout/orgChart1"/>
    <dgm:cxn modelId="{C29F344D-AB2F-49C9-8433-A36BDFD115AF}" type="presParOf" srcId="{5216671A-345A-4AE2-939D-7C3742277DA1}" destId="{647046BE-141D-4223-8E0A-6D5A12D5ADCE}" srcOrd="1" destOrd="0" presId="urn:microsoft.com/office/officeart/2005/8/layout/orgChart1"/>
    <dgm:cxn modelId="{F386A288-319D-4761-AC90-AF1A4D4C136B}" type="presParOf" srcId="{647046BE-141D-4223-8E0A-6D5A12D5ADCE}" destId="{4B048CAF-70C4-45F6-AB92-FC1D008BD94F}" srcOrd="0" destOrd="0" presId="urn:microsoft.com/office/officeart/2005/8/layout/orgChart1"/>
    <dgm:cxn modelId="{AADEF5C0-BF0C-444F-A271-7E91BAAFB05E}" type="presParOf" srcId="{647046BE-141D-4223-8E0A-6D5A12D5ADCE}" destId="{E2BD322D-A4D6-4E88-8FD0-FACAF0A1D325}" srcOrd="1" destOrd="0" presId="urn:microsoft.com/office/officeart/2005/8/layout/orgChart1"/>
    <dgm:cxn modelId="{E562D7AF-0170-4712-A848-979F15F68747}" type="presParOf" srcId="{E2BD322D-A4D6-4E88-8FD0-FACAF0A1D325}" destId="{C12ED487-7D2A-4C6D-B800-0079E896B35E}" srcOrd="0" destOrd="0" presId="urn:microsoft.com/office/officeart/2005/8/layout/orgChart1"/>
    <dgm:cxn modelId="{7898578B-D4AF-4374-B5FA-EE692093B13C}" type="presParOf" srcId="{C12ED487-7D2A-4C6D-B800-0079E896B35E}" destId="{0521EDDE-0A18-424B-A0D9-30D393B81BB7}" srcOrd="0" destOrd="0" presId="urn:microsoft.com/office/officeart/2005/8/layout/orgChart1"/>
    <dgm:cxn modelId="{98373ECE-E53E-4A15-B9C3-4C3158735B36}" type="presParOf" srcId="{C12ED487-7D2A-4C6D-B800-0079E896B35E}" destId="{214F49FD-79F1-4288-BB04-F199AB327FD9}" srcOrd="1" destOrd="0" presId="urn:microsoft.com/office/officeart/2005/8/layout/orgChart1"/>
    <dgm:cxn modelId="{CED67EA5-DD0C-4D12-BF34-70ED7830E3E8}" type="presParOf" srcId="{E2BD322D-A4D6-4E88-8FD0-FACAF0A1D325}" destId="{391C129F-FE9F-4333-A809-90516D79D755}" srcOrd="1" destOrd="0" presId="urn:microsoft.com/office/officeart/2005/8/layout/orgChart1"/>
    <dgm:cxn modelId="{97E48FCF-96D6-4A92-A4DA-EB158224A397}" type="presParOf" srcId="{E2BD322D-A4D6-4E88-8FD0-FACAF0A1D325}" destId="{676E8240-4E80-4C41-86AE-2FA7295B9558}" srcOrd="2" destOrd="0" presId="urn:microsoft.com/office/officeart/2005/8/layout/orgChart1"/>
    <dgm:cxn modelId="{62BA6C4D-4E0D-4ACC-A5AB-B20943E559E3}" type="presParOf" srcId="{5216671A-345A-4AE2-939D-7C3742277DA1}" destId="{FDC713A9-F8B0-478B-9E4D-E3C923A731D6}" srcOrd="2" destOrd="0" presId="urn:microsoft.com/office/officeart/2005/8/layout/orgChart1"/>
    <dgm:cxn modelId="{6A94D1C4-6819-4874-97C5-2B8150103A80}" type="presParOf" srcId="{ED3EF1BB-E1A2-A145-83CE-D922DD9F37A7}" destId="{DD87F581-8327-427D-844D-9D9A73E82839}" srcOrd="2" destOrd="0" presId="urn:microsoft.com/office/officeart/2005/8/layout/orgChart1"/>
    <dgm:cxn modelId="{E204020C-F251-4351-A73C-820C39E65488}" type="presParOf" srcId="{ED3EF1BB-E1A2-A145-83CE-D922DD9F37A7}" destId="{678A61F4-D546-4441-93E9-B13446EDFD86}" srcOrd="3" destOrd="0" presId="urn:microsoft.com/office/officeart/2005/8/layout/orgChart1"/>
    <dgm:cxn modelId="{D66CD36D-6A88-49CA-AC35-7FB5337EC7E0}" type="presParOf" srcId="{678A61F4-D546-4441-93E9-B13446EDFD86}" destId="{34C635B0-C404-49AD-A160-2904AF8FD366}" srcOrd="0" destOrd="0" presId="urn:microsoft.com/office/officeart/2005/8/layout/orgChart1"/>
    <dgm:cxn modelId="{9E9988E0-CA51-47CC-8B78-430249F9191D}" type="presParOf" srcId="{34C635B0-C404-49AD-A160-2904AF8FD366}" destId="{A7007F79-6CF6-46A1-8647-2D802BA391D8}" srcOrd="0" destOrd="0" presId="urn:microsoft.com/office/officeart/2005/8/layout/orgChart1"/>
    <dgm:cxn modelId="{1A9387AE-AE4C-42A4-A7F9-DBBE0A79C659}" type="presParOf" srcId="{34C635B0-C404-49AD-A160-2904AF8FD366}" destId="{A554DE75-B949-4FA4-9047-80C5206C1A7A}" srcOrd="1" destOrd="0" presId="urn:microsoft.com/office/officeart/2005/8/layout/orgChart1"/>
    <dgm:cxn modelId="{3381D336-2F3F-4A22-BEB6-99E04666448C}" type="presParOf" srcId="{678A61F4-D546-4441-93E9-B13446EDFD86}" destId="{0C7E1A88-ACAA-4FF9-AC2C-619CE9AE6135}" srcOrd="1" destOrd="0" presId="urn:microsoft.com/office/officeart/2005/8/layout/orgChart1"/>
    <dgm:cxn modelId="{F49DFFBB-A3CF-4E95-B26B-E2B262CC0C17}" type="presParOf" srcId="{678A61F4-D546-4441-93E9-B13446EDFD86}" destId="{EB504D23-B025-4B61-8A20-62B3C06B6B74}" srcOrd="2" destOrd="0" presId="urn:microsoft.com/office/officeart/2005/8/layout/orgChart1"/>
    <dgm:cxn modelId="{5992817D-9FEC-437E-B6FA-234F03BC09E9}" type="presParOf" srcId="{ED3EF1BB-E1A2-A145-83CE-D922DD9F37A7}" destId="{4F6DE806-B214-4926-933B-55A2D4A3883F}" srcOrd="4" destOrd="0" presId="urn:microsoft.com/office/officeart/2005/8/layout/orgChart1"/>
    <dgm:cxn modelId="{A804F2E4-E064-4266-AEE2-68B239347D88}" type="presParOf" srcId="{ED3EF1BB-E1A2-A145-83CE-D922DD9F37A7}" destId="{B874FA71-9D43-44E8-B362-4A6880EED6C7}" srcOrd="5" destOrd="0" presId="urn:microsoft.com/office/officeart/2005/8/layout/orgChart1"/>
    <dgm:cxn modelId="{3AA97557-12D3-46F8-9C8B-D5ECDD19C16F}" type="presParOf" srcId="{B874FA71-9D43-44E8-B362-4A6880EED6C7}" destId="{A62F169D-B894-4C92-8459-A6308F6C2117}" srcOrd="0" destOrd="0" presId="urn:microsoft.com/office/officeart/2005/8/layout/orgChart1"/>
    <dgm:cxn modelId="{A1F7D274-0ECE-4722-8761-A8A8E72C282E}" type="presParOf" srcId="{A62F169D-B894-4C92-8459-A6308F6C2117}" destId="{5A85CC93-55FB-4B36-9275-AA7192D3962D}" srcOrd="0" destOrd="0" presId="urn:microsoft.com/office/officeart/2005/8/layout/orgChart1"/>
    <dgm:cxn modelId="{6054EBF0-EBA8-4EB0-B19D-E79725F01E1C}" type="presParOf" srcId="{A62F169D-B894-4C92-8459-A6308F6C2117}" destId="{D2A9AE1F-6F67-4498-BE54-18BDC4CB9D9C}" srcOrd="1" destOrd="0" presId="urn:microsoft.com/office/officeart/2005/8/layout/orgChart1"/>
    <dgm:cxn modelId="{14AFFF23-65AF-4701-9130-7FBCBDE529B2}" type="presParOf" srcId="{B874FA71-9D43-44E8-B362-4A6880EED6C7}" destId="{E2AB439C-74CB-4CC4-A89A-D9E9F234D7DC}" srcOrd="1" destOrd="0" presId="urn:microsoft.com/office/officeart/2005/8/layout/orgChart1"/>
    <dgm:cxn modelId="{992D8756-577A-469F-B524-4CD52304157F}" type="presParOf" srcId="{B874FA71-9D43-44E8-B362-4A6880EED6C7}" destId="{C3FFCE90-827A-41DE-A843-58C5C52C5DA5}" srcOrd="2" destOrd="0" presId="urn:microsoft.com/office/officeart/2005/8/layout/orgChart1"/>
    <dgm:cxn modelId="{4BDA1E22-F721-4B3E-9250-40B186E5677A}" type="presParOf" srcId="{ED3EF1BB-E1A2-A145-83CE-D922DD9F37A7}" destId="{D9DFF8D5-4AB5-4C08-B6B4-495FCDA0E7C0}" srcOrd="6" destOrd="0" presId="urn:microsoft.com/office/officeart/2005/8/layout/orgChart1"/>
    <dgm:cxn modelId="{D409F0A5-89F1-46C4-BD46-9373E32492DC}" type="presParOf" srcId="{ED3EF1BB-E1A2-A145-83CE-D922DD9F37A7}" destId="{532C7A5A-67C1-4E30-9E9C-E4AE76614708}" srcOrd="7" destOrd="0" presId="urn:microsoft.com/office/officeart/2005/8/layout/orgChart1"/>
    <dgm:cxn modelId="{F024EAA6-F805-4426-8BD1-E0859D47DD32}" type="presParOf" srcId="{532C7A5A-67C1-4E30-9E9C-E4AE76614708}" destId="{BAEEBF70-D88E-4DFC-8232-C48761A5B1DE}" srcOrd="0" destOrd="0" presId="urn:microsoft.com/office/officeart/2005/8/layout/orgChart1"/>
    <dgm:cxn modelId="{97FF9D22-64F1-4ED8-A03E-4F0A65D2CC0D}" type="presParOf" srcId="{BAEEBF70-D88E-4DFC-8232-C48761A5B1DE}" destId="{CC622C82-DB0B-45E4-9401-4C54D319AFA5}" srcOrd="0" destOrd="0" presId="urn:microsoft.com/office/officeart/2005/8/layout/orgChart1"/>
    <dgm:cxn modelId="{F7AEDAAA-E73F-42C2-AAB2-83E4AC184397}" type="presParOf" srcId="{BAEEBF70-D88E-4DFC-8232-C48761A5B1DE}" destId="{36EB9B0B-FF80-4F07-BF88-6240C6EE2BFA}" srcOrd="1" destOrd="0" presId="urn:microsoft.com/office/officeart/2005/8/layout/orgChart1"/>
    <dgm:cxn modelId="{D77AAD5C-E9F0-4B8C-B8CF-83BDCB99C2DB}" type="presParOf" srcId="{532C7A5A-67C1-4E30-9E9C-E4AE76614708}" destId="{0A163578-DF40-42F8-9232-F5FCB90B055A}" srcOrd="1" destOrd="0" presId="urn:microsoft.com/office/officeart/2005/8/layout/orgChart1"/>
    <dgm:cxn modelId="{9493BA25-CDB0-430F-9496-3105268C5541}" type="presParOf" srcId="{532C7A5A-67C1-4E30-9E9C-E4AE76614708}" destId="{51B7C646-BFA8-40BC-9F7C-B408689F880A}" srcOrd="2" destOrd="0" presId="urn:microsoft.com/office/officeart/2005/8/layout/orgChart1"/>
    <dgm:cxn modelId="{4F543110-59CE-4856-A179-FD8F38A3C062}" type="presParOf" srcId="{ED3EF1BB-E1A2-A145-83CE-D922DD9F37A7}" destId="{E7E82869-1E92-4616-8D18-9982B3065E54}" srcOrd="8" destOrd="0" presId="urn:microsoft.com/office/officeart/2005/8/layout/orgChart1"/>
    <dgm:cxn modelId="{5A1A7D2D-9DD2-4841-A4D6-2F974B835D1D}" type="presParOf" srcId="{ED3EF1BB-E1A2-A145-83CE-D922DD9F37A7}" destId="{E254A831-E855-47C1-9D0A-97214BAF36C3}" srcOrd="9" destOrd="0" presId="urn:microsoft.com/office/officeart/2005/8/layout/orgChart1"/>
    <dgm:cxn modelId="{EB2BCDB5-443F-4D63-B0B6-6C31E0362F89}" type="presParOf" srcId="{E254A831-E855-47C1-9D0A-97214BAF36C3}" destId="{707E841E-6F52-47EC-B97F-90F37F55C9A3}" srcOrd="0" destOrd="0" presId="urn:microsoft.com/office/officeart/2005/8/layout/orgChart1"/>
    <dgm:cxn modelId="{2DFB7B9A-5923-4812-9C14-E5B99C001EC6}" type="presParOf" srcId="{707E841E-6F52-47EC-B97F-90F37F55C9A3}" destId="{03CA0322-B8F3-42EC-AAC5-481E7116C200}" srcOrd="0" destOrd="0" presId="urn:microsoft.com/office/officeart/2005/8/layout/orgChart1"/>
    <dgm:cxn modelId="{2A07AD26-2CA7-4774-9BA0-0C00F471C303}" type="presParOf" srcId="{707E841E-6F52-47EC-B97F-90F37F55C9A3}" destId="{585447AB-D120-436E-A577-13555DDC9C3E}" srcOrd="1" destOrd="0" presId="urn:microsoft.com/office/officeart/2005/8/layout/orgChart1"/>
    <dgm:cxn modelId="{63C3648A-7E1E-420C-9E82-63C7B011D120}" type="presParOf" srcId="{E254A831-E855-47C1-9D0A-97214BAF36C3}" destId="{55CF7E02-AFC0-495F-B671-1F06A73D3F00}" srcOrd="1" destOrd="0" presId="urn:microsoft.com/office/officeart/2005/8/layout/orgChart1"/>
    <dgm:cxn modelId="{9698D943-EB21-46F1-BBF8-6DFF74796D08}" type="presParOf" srcId="{E254A831-E855-47C1-9D0A-97214BAF36C3}" destId="{429664CE-FCCF-42AF-841C-53F975EE9967}" srcOrd="2" destOrd="0" presId="urn:microsoft.com/office/officeart/2005/8/layout/orgChart1"/>
    <dgm:cxn modelId="{32259C92-14AE-914E-B263-728F505A4C58}" type="presParOf" srcId="{3C4B7B49-8BB7-6946-A022-7D3779CC5FDE}" destId="{D2F4B97E-8532-1741-8702-FB5D033B3BE2}" srcOrd="2" destOrd="0" presId="urn:microsoft.com/office/officeart/2005/8/layout/orgChart1"/>
    <dgm:cxn modelId="{B406A086-947D-47F5-8E9A-1927A62598C9}" type="presParOf" srcId="{7182FC7F-42E5-164C-885D-14E8CDCCDDCD}" destId="{16458840-EF7E-4ED6-9BE3-08F8E2050B47}" srcOrd="1" destOrd="0" presId="urn:microsoft.com/office/officeart/2005/8/layout/orgChart1"/>
    <dgm:cxn modelId="{B4583216-63DD-41C5-A96B-122788B50702}" type="presParOf" srcId="{16458840-EF7E-4ED6-9BE3-08F8E2050B47}" destId="{7E2220D6-2BD1-43B1-BA5C-4FA57D0A5D14}" srcOrd="0" destOrd="0" presId="urn:microsoft.com/office/officeart/2005/8/layout/orgChart1"/>
    <dgm:cxn modelId="{9FCB756B-E736-4F94-9714-DFA63D72F2FB}" type="presParOf" srcId="{7E2220D6-2BD1-43B1-BA5C-4FA57D0A5D14}" destId="{476906E2-349D-44F5-ABA4-823699BE2F81}" srcOrd="0" destOrd="0" presId="urn:microsoft.com/office/officeart/2005/8/layout/orgChart1"/>
    <dgm:cxn modelId="{DF6FB222-433A-4F1E-89E7-080F1B5BBB68}" type="presParOf" srcId="{7E2220D6-2BD1-43B1-BA5C-4FA57D0A5D14}" destId="{C5627B73-B225-4F12-A080-1C4AC3E90527}" srcOrd="1" destOrd="0" presId="urn:microsoft.com/office/officeart/2005/8/layout/orgChart1"/>
    <dgm:cxn modelId="{33E45F24-0EBE-4092-9517-996101C157A3}" type="presParOf" srcId="{16458840-EF7E-4ED6-9BE3-08F8E2050B47}" destId="{F7922AFE-053E-46F3-BCA5-6B4D2C494B0D}" srcOrd="1" destOrd="0" presId="urn:microsoft.com/office/officeart/2005/8/layout/orgChart1"/>
    <dgm:cxn modelId="{5CF278F0-6C0F-4CC6-8A24-7B73117A4C35}" type="presParOf" srcId="{16458840-EF7E-4ED6-9BE3-08F8E2050B47}" destId="{9A1969C8-DE61-4463-8FED-9A5C8215EB6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82869-1E92-4616-8D18-9982B3065E54}">
      <dsp:nvSpPr>
        <dsp:cNvPr id="0" name=""/>
        <dsp:cNvSpPr/>
      </dsp:nvSpPr>
      <dsp:spPr>
        <a:xfrm>
          <a:off x="5449442" y="990479"/>
          <a:ext cx="2039536" cy="394904"/>
        </a:xfrm>
        <a:custGeom>
          <a:avLst/>
          <a:gdLst/>
          <a:ahLst/>
          <a:cxnLst/>
          <a:rect l="0" t="0" r="0" b="0"/>
          <a:pathLst>
            <a:path>
              <a:moveTo>
                <a:pt x="0" y="0"/>
              </a:moveTo>
              <a:lnTo>
                <a:pt x="0" y="186903"/>
              </a:lnTo>
              <a:lnTo>
                <a:pt x="2039536" y="186903"/>
              </a:lnTo>
              <a:lnTo>
                <a:pt x="2039536" y="39490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DFF8D5-4AB5-4C08-B6B4-495FCDA0E7C0}">
      <dsp:nvSpPr>
        <dsp:cNvPr id="0" name=""/>
        <dsp:cNvSpPr/>
      </dsp:nvSpPr>
      <dsp:spPr>
        <a:xfrm>
          <a:off x="5449442" y="990479"/>
          <a:ext cx="375213" cy="384266"/>
        </a:xfrm>
        <a:custGeom>
          <a:avLst/>
          <a:gdLst/>
          <a:ahLst/>
          <a:cxnLst/>
          <a:rect l="0" t="0" r="0" b="0"/>
          <a:pathLst>
            <a:path>
              <a:moveTo>
                <a:pt x="0" y="0"/>
              </a:moveTo>
              <a:lnTo>
                <a:pt x="0" y="176266"/>
              </a:lnTo>
              <a:lnTo>
                <a:pt x="375213" y="176266"/>
              </a:lnTo>
              <a:lnTo>
                <a:pt x="375213" y="38426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6DE806-B214-4926-933B-55A2D4A3883F}">
      <dsp:nvSpPr>
        <dsp:cNvPr id="0" name=""/>
        <dsp:cNvSpPr/>
      </dsp:nvSpPr>
      <dsp:spPr>
        <a:xfrm>
          <a:off x="4350613" y="990479"/>
          <a:ext cx="1098828" cy="393022"/>
        </a:xfrm>
        <a:custGeom>
          <a:avLst/>
          <a:gdLst/>
          <a:ahLst/>
          <a:cxnLst/>
          <a:rect l="0" t="0" r="0" b="0"/>
          <a:pathLst>
            <a:path>
              <a:moveTo>
                <a:pt x="1098828" y="0"/>
              </a:moveTo>
              <a:lnTo>
                <a:pt x="1098828" y="185022"/>
              </a:lnTo>
              <a:lnTo>
                <a:pt x="0" y="185022"/>
              </a:lnTo>
              <a:lnTo>
                <a:pt x="0" y="393022"/>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87F581-8327-427D-844D-9D9A73E82839}">
      <dsp:nvSpPr>
        <dsp:cNvPr id="0" name=""/>
        <dsp:cNvSpPr/>
      </dsp:nvSpPr>
      <dsp:spPr>
        <a:xfrm>
          <a:off x="2925957" y="990479"/>
          <a:ext cx="2523484" cy="404472"/>
        </a:xfrm>
        <a:custGeom>
          <a:avLst/>
          <a:gdLst/>
          <a:ahLst/>
          <a:cxnLst/>
          <a:rect l="0" t="0" r="0" b="0"/>
          <a:pathLst>
            <a:path>
              <a:moveTo>
                <a:pt x="2523484" y="0"/>
              </a:moveTo>
              <a:lnTo>
                <a:pt x="2523484" y="196472"/>
              </a:lnTo>
              <a:lnTo>
                <a:pt x="0" y="196472"/>
              </a:lnTo>
              <a:lnTo>
                <a:pt x="0" y="404472"/>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048CAF-70C4-45F6-AB92-FC1D008BD94F}">
      <dsp:nvSpPr>
        <dsp:cNvPr id="0" name=""/>
        <dsp:cNvSpPr/>
      </dsp:nvSpPr>
      <dsp:spPr>
        <a:xfrm>
          <a:off x="819561" y="2366177"/>
          <a:ext cx="247512" cy="791888"/>
        </a:xfrm>
        <a:custGeom>
          <a:avLst/>
          <a:gdLst/>
          <a:ahLst/>
          <a:cxnLst/>
          <a:rect l="0" t="0" r="0" b="0"/>
          <a:pathLst>
            <a:path>
              <a:moveTo>
                <a:pt x="0" y="0"/>
              </a:moveTo>
              <a:lnTo>
                <a:pt x="0" y="791888"/>
              </a:lnTo>
              <a:lnTo>
                <a:pt x="247512" y="791888"/>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7C2492-1E2A-4820-984E-654EDC3D203C}">
      <dsp:nvSpPr>
        <dsp:cNvPr id="0" name=""/>
        <dsp:cNvSpPr/>
      </dsp:nvSpPr>
      <dsp:spPr>
        <a:xfrm>
          <a:off x="1339079" y="990479"/>
          <a:ext cx="4110362" cy="385217"/>
        </a:xfrm>
        <a:custGeom>
          <a:avLst/>
          <a:gdLst/>
          <a:ahLst/>
          <a:cxnLst/>
          <a:rect l="0" t="0" r="0" b="0"/>
          <a:pathLst>
            <a:path>
              <a:moveTo>
                <a:pt x="4110362" y="0"/>
              </a:moveTo>
              <a:lnTo>
                <a:pt x="4110362" y="177217"/>
              </a:lnTo>
              <a:lnTo>
                <a:pt x="0" y="177217"/>
              </a:lnTo>
              <a:lnTo>
                <a:pt x="0" y="385217"/>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48AD42-D8DA-C641-A807-E984369E386E}">
      <dsp:nvSpPr>
        <dsp:cNvPr id="0" name=""/>
        <dsp:cNvSpPr/>
      </dsp:nvSpPr>
      <dsp:spPr>
        <a:xfrm>
          <a:off x="4101013" y="0"/>
          <a:ext cx="2696858" cy="9904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PMingLiU" panose="02020500000000000000" pitchFamily="18" charset="-120"/>
              <a:ea typeface="PMingLiU" panose="02020500000000000000" pitchFamily="18" charset="-120"/>
              <a:cs typeface="Calibri" panose="020F0502020204030204" pitchFamily="34" charset="0"/>
            </a:rPr>
            <a:t>扫罗</a:t>
          </a:r>
          <a:r>
            <a:rPr lang="en-US" altLang="zh-TW" sz="2000" kern="1200" dirty="0">
              <a:latin typeface="PMingLiU" panose="02020500000000000000" pitchFamily="18" charset="-120"/>
              <a:ea typeface="PMingLiU" panose="02020500000000000000" pitchFamily="18" charset="-120"/>
              <a:cs typeface="Calibri" panose="020F0502020204030204" pitchFamily="34" charset="0"/>
            </a:rPr>
            <a:t>/</a:t>
          </a:r>
          <a:r>
            <a:rPr lang="zh-CN" altLang="zh-TW" sz="2000" kern="1200" dirty="0">
              <a:latin typeface="PMingLiU" panose="02020500000000000000" pitchFamily="18" charset="-120"/>
              <a:ea typeface="PMingLiU" panose="02020500000000000000" pitchFamily="18" charset="-120"/>
              <a:cs typeface="Calibri" panose="020F0502020204030204" pitchFamily="34" charset="0"/>
            </a:rPr>
            <a:t>亞希暖</a:t>
          </a:r>
          <a:endParaRPr lang="en-US" sz="2000" kern="1200" dirty="0">
            <a:latin typeface="PMingLiU" panose="02020500000000000000" pitchFamily="18" charset="-120"/>
            <a:ea typeface="PMingLiU" panose="02020500000000000000" pitchFamily="18" charset="-120"/>
            <a:cs typeface="Calibri" panose="020F0502020204030204" pitchFamily="34" charset="0"/>
          </a:endParaRPr>
        </a:p>
      </dsp:txBody>
      <dsp:txXfrm>
        <a:off x="4101013" y="0"/>
        <a:ext cx="2696858" cy="990479"/>
      </dsp:txXfrm>
    </dsp:sp>
    <dsp:sp modelId="{F565FEF3-D4A7-493B-A520-DE427D44EE6A}">
      <dsp:nvSpPr>
        <dsp:cNvPr id="0" name=""/>
        <dsp:cNvSpPr/>
      </dsp:nvSpPr>
      <dsp:spPr>
        <a:xfrm>
          <a:off x="689681" y="1375697"/>
          <a:ext cx="1298796" cy="9904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PMingLiU" panose="02020500000000000000" pitchFamily="18" charset="-120"/>
              <a:ea typeface="PMingLiU" panose="02020500000000000000" pitchFamily="18" charset="-120"/>
              <a:cs typeface="Calibri" panose="020F0502020204030204" pitchFamily="34" charset="0"/>
            </a:rPr>
            <a:t>約拿單</a:t>
          </a:r>
          <a:endParaRPr lang="en-US" sz="2000" kern="1200" dirty="0">
            <a:latin typeface="PMingLiU" panose="02020500000000000000" pitchFamily="18" charset="-120"/>
            <a:ea typeface="PMingLiU" panose="02020500000000000000" pitchFamily="18" charset="-120"/>
            <a:cs typeface="Calibri" panose="020F0502020204030204" pitchFamily="34" charset="0"/>
          </a:endParaRPr>
        </a:p>
      </dsp:txBody>
      <dsp:txXfrm>
        <a:off x="689681" y="1375697"/>
        <a:ext cx="1298796" cy="990479"/>
      </dsp:txXfrm>
    </dsp:sp>
    <dsp:sp modelId="{0521EDDE-0A18-424B-A0D9-30D393B81BB7}">
      <dsp:nvSpPr>
        <dsp:cNvPr id="0" name=""/>
        <dsp:cNvSpPr/>
      </dsp:nvSpPr>
      <dsp:spPr>
        <a:xfrm>
          <a:off x="1067074" y="2662826"/>
          <a:ext cx="1517969" cy="9904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latin typeface="PMingLiU" panose="02020500000000000000" pitchFamily="18" charset="-120"/>
              <a:ea typeface="PMingLiU" panose="02020500000000000000" pitchFamily="18" charset="-120"/>
              <a:cs typeface="Calibri" panose="020F0502020204030204" pitchFamily="34" charset="0"/>
            </a:rPr>
            <a:t>米非波設</a:t>
          </a:r>
          <a:endParaRPr lang="en-US" sz="2000" kern="1200" dirty="0">
            <a:latin typeface="PMingLiU" panose="02020500000000000000" pitchFamily="18" charset="-120"/>
            <a:ea typeface="PMingLiU" panose="02020500000000000000" pitchFamily="18" charset="-120"/>
            <a:cs typeface="Calibri" panose="020F0502020204030204" pitchFamily="34" charset="0"/>
          </a:endParaRPr>
        </a:p>
      </dsp:txBody>
      <dsp:txXfrm>
        <a:off x="1067074" y="2662826"/>
        <a:ext cx="1517969" cy="990479"/>
      </dsp:txXfrm>
    </dsp:sp>
    <dsp:sp modelId="{A7007F79-6CF6-46A1-8647-2D802BA391D8}">
      <dsp:nvSpPr>
        <dsp:cNvPr id="0" name=""/>
        <dsp:cNvSpPr/>
      </dsp:nvSpPr>
      <dsp:spPr>
        <a:xfrm>
          <a:off x="2282987" y="1394952"/>
          <a:ext cx="1285939" cy="9904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latin typeface="PMingLiU" panose="02020500000000000000" pitchFamily="18" charset="-120"/>
              <a:ea typeface="PMingLiU" panose="02020500000000000000" pitchFamily="18" charset="-120"/>
              <a:cs typeface="Calibri" panose="020F0502020204030204" pitchFamily="34" charset="0"/>
            </a:rPr>
            <a:t>亦施韋</a:t>
          </a:r>
          <a:endParaRPr lang="en-US" sz="2000" kern="1200" dirty="0">
            <a:latin typeface="PMingLiU" panose="02020500000000000000" pitchFamily="18" charset="-120"/>
            <a:ea typeface="PMingLiU" panose="02020500000000000000" pitchFamily="18" charset="-120"/>
            <a:cs typeface="Calibri" panose="020F0502020204030204" pitchFamily="34" charset="0"/>
          </a:endParaRPr>
        </a:p>
      </dsp:txBody>
      <dsp:txXfrm>
        <a:off x="2282987" y="1394952"/>
        <a:ext cx="1285939" cy="990479"/>
      </dsp:txXfrm>
    </dsp:sp>
    <dsp:sp modelId="{5A85CC93-55FB-4B36-9275-AA7192D3962D}">
      <dsp:nvSpPr>
        <dsp:cNvPr id="0" name=""/>
        <dsp:cNvSpPr/>
      </dsp:nvSpPr>
      <dsp:spPr>
        <a:xfrm>
          <a:off x="3680376" y="1383502"/>
          <a:ext cx="1340475" cy="9904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0" i="0" kern="1200"/>
            <a:t>麥基舒亞</a:t>
          </a:r>
          <a:endParaRPr lang="en-US" sz="2000" kern="1200" dirty="0">
            <a:latin typeface="PMingLiU" panose="02020500000000000000" pitchFamily="18" charset="-120"/>
            <a:ea typeface="PMingLiU" panose="02020500000000000000" pitchFamily="18" charset="-120"/>
            <a:cs typeface="Calibri" panose="020F0502020204030204" pitchFamily="34" charset="0"/>
          </a:endParaRPr>
        </a:p>
      </dsp:txBody>
      <dsp:txXfrm>
        <a:off x="3680376" y="1383502"/>
        <a:ext cx="1340475" cy="990479"/>
      </dsp:txXfrm>
    </dsp:sp>
    <dsp:sp modelId="{CC622C82-DB0B-45E4-9401-4C54D319AFA5}">
      <dsp:nvSpPr>
        <dsp:cNvPr id="0" name=""/>
        <dsp:cNvSpPr/>
      </dsp:nvSpPr>
      <dsp:spPr>
        <a:xfrm>
          <a:off x="5186598" y="1374746"/>
          <a:ext cx="1276114" cy="9904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PMingLiU" panose="02020500000000000000" pitchFamily="18" charset="-120"/>
              <a:ea typeface="PMingLiU" panose="02020500000000000000" pitchFamily="18" charset="-120"/>
              <a:cs typeface="Calibri" panose="020F0502020204030204" pitchFamily="34" charset="0"/>
            </a:rPr>
            <a:t>伊</a:t>
          </a:r>
          <a:r>
            <a:rPr lang="zh-TW" altLang="en-US" sz="2000" kern="1200" dirty="0">
              <a:latin typeface="PMingLiU" panose="02020500000000000000" pitchFamily="18" charset="-120"/>
              <a:ea typeface="PMingLiU" panose="02020500000000000000" pitchFamily="18" charset="-120"/>
              <a:cs typeface="Calibri" panose="020F0502020204030204" pitchFamily="34" charset="0"/>
            </a:rPr>
            <a:t>施波設</a:t>
          </a:r>
          <a:endParaRPr lang="en-US" sz="2000" kern="1200" dirty="0">
            <a:latin typeface="PMingLiU" panose="02020500000000000000" pitchFamily="18" charset="-120"/>
            <a:ea typeface="PMingLiU" panose="02020500000000000000" pitchFamily="18" charset="-120"/>
            <a:cs typeface="Calibri" panose="020F0502020204030204" pitchFamily="34" charset="0"/>
          </a:endParaRPr>
        </a:p>
      </dsp:txBody>
      <dsp:txXfrm>
        <a:off x="5186598" y="1374746"/>
        <a:ext cx="1276114" cy="990479"/>
      </dsp:txXfrm>
    </dsp:sp>
    <dsp:sp modelId="{03CA0322-B8F3-42EC-AAC5-481E7116C200}">
      <dsp:nvSpPr>
        <dsp:cNvPr id="0" name=""/>
        <dsp:cNvSpPr/>
      </dsp:nvSpPr>
      <dsp:spPr>
        <a:xfrm>
          <a:off x="6629628" y="1385384"/>
          <a:ext cx="1718700" cy="9904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PMingLiU" panose="02020500000000000000" pitchFamily="18" charset="-120"/>
              <a:ea typeface="PMingLiU" panose="02020500000000000000" pitchFamily="18" charset="-120"/>
              <a:cs typeface="Calibri" panose="020F0502020204030204" pitchFamily="34" charset="0"/>
            </a:rPr>
            <a:t>女兒</a:t>
          </a:r>
          <a:r>
            <a:rPr lang="en-US" sz="2000" kern="1200" dirty="0">
              <a:latin typeface="PMingLiU" panose="02020500000000000000" pitchFamily="18" charset="-120"/>
              <a:ea typeface="PMingLiU" panose="02020500000000000000" pitchFamily="18" charset="-120"/>
              <a:cs typeface="Calibri" panose="020F0502020204030204" pitchFamily="34" charset="0"/>
            </a:rPr>
            <a:t> </a:t>
          </a:r>
          <a:r>
            <a:rPr lang="zh-TW" altLang="en-US" sz="2000" kern="1200" dirty="0">
              <a:latin typeface="PMingLiU" panose="02020500000000000000" pitchFamily="18" charset="-120"/>
              <a:ea typeface="PMingLiU" panose="02020500000000000000" pitchFamily="18" charset="-120"/>
              <a:cs typeface="Calibri" panose="020F0502020204030204" pitchFamily="34" charset="0"/>
            </a:rPr>
            <a:t>米拉和</a:t>
          </a:r>
          <a:endParaRPr lang="en-US" altLang="zh-TW" sz="2000" kern="1200" dirty="0">
            <a:latin typeface="PMingLiU" panose="02020500000000000000" pitchFamily="18" charset="-120"/>
            <a:ea typeface="PMingLiU" panose="02020500000000000000" pitchFamily="18" charset="-120"/>
            <a:cs typeface="Calibri" panose="020F0502020204030204" pitchFamily="34" charset="0"/>
          </a:endParaRPr>
        </a:p>
        <a:p>
          <a:pPr marL="0" lvl="0" indent="0" algn="ctr" defTabSz="889000">
            <a:lnSpc>
              <a:spcPct val="90000"/>
            </a:lnSpc>
            <a:spcBef>
              <a:spcPct val="0"/>
            </a:spcBef>
            <a:spcAft>
              <a:spcPct val="35000"/>
            </a:spcAft>
            <a:buNone/>
          </a:pPr>
          <a:r>
            <a:rPr lang="zh-TW" altLang="en-US" sz="2000" kern="1200" dirty="0">
              <a:latin typeface="PMingLiU" panose="02020500000000000000" pitchFamily="18" charset="-120"/>
              <a:ea typeface="PMingLiU" panose="02020500000000000000" pitchFamily="18" charset="-120"/>
              <a:cs typeface="Calibri" panose="020F0502020204030204" pitchFamily="34" charset="0"/>
            </a:rPr>
            <a:t>米甲</a:t>
          </a:r>
          <a:endParaRPr lang="en-US" sz="2000" kern="1200" dirty="0">
            <a:latin typeface="PMingLiU" panose="02020500000000000000" pitchFamily="18" charset="-120"/>
            <a:ea typeface="PMingLiU" panose="02020500000000000000" pitchFamily="18" charset="-120"/>
            <a:cs typeface="Calibri" panose="020F0502020204030204" pitchFamily="34" charset="0"/>
          </a:endParaRPr>
        </a:p>
      </dsp:txBody>
      <dsp:txXfrm>
        <a:off x="6629628" y="1385384"/>
        <a:ext cx="1718700" cy="990479"/>
      </dsp:txXfrm>
    </dsp:sp>
    <dsp:sp modelId="{476906E2-349D-44F5-ABA4-823699BE2F81}">
      <dsp:nvSpPr>
        <dsp:cNvPr id="0" name=""/>
        <dsp:cNvSpPr/>
      </dsp:nvSpPr>
      <dsp:spPr>
        <a:xfrm>
          <a:off x="9139187" y="1403668"/>
          <a:ext cx="1414642" cy="9270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PMingLiU" panose="02020500000000000000" pitchFamily="18" charset="-120"/>
              <a:ea typeface="PMingLiU" panose="02020500000000000000" pitchFamily="18" charset="-120"/>
              <a:cs typeface="Calibri" panose="020F0502020204030204" pitchFamily="34" charset="0"/>
            </a:rPr>
            <a:t>大卫</a:t>
          </a:r>
          <a:endParaRPr lang="en-US" sz="2000" kern="1200" dirty="0">
            <a:latin typeface="PMingLiU" panose="02020500000000000000" pitchFamily="18" charset="-120"/>
            <a:ea typeface="PMingLiU" panose="02020500000000000000" pitchFamily="18" charset="-120"/>
            <a:cs typeface="Calibri" panose="020F0502020204030204" pitchFamily="34" charset="0"/>
          </a:endParaRPr>
        </a:p>
      </dsp:txBody>
      <dsp:txXfrm>
        <a:off x="9139187" y="1403668"/>
        <a:ext cx="1414642" cy="92703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8142CE-36D9-4E52-A090-A3C7BC5F94F0}" type="datetimeFigureOut">
              <a:rPr lang="en-US" smtClean="0"/>
              <a:t>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568C10-B06A-4684-B947-273276371810}" type="slidenum">
              <a:rPr lang="en-US" smtClean="0"/>
              <a:t>‹#›</a:t>
            </a:fld>
            <a:endParaRPr lang="en-US"/>
          </a:p>
        </p:txBody>
      </p:sp>
    </p:spTree>
    <p:extLst>
      <p:ext uri="{BB962C8B-B14F-4D97-AF65-F5344CB8AC3E}">
        <p14:creationId xmlns:p14="http://schemas.microsoft.com/office/powerpoint/2010/main" val="1667189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約拿單 </a:t>
            </a:r>
            <a:r>
              <a:rPr lang="en-US" dirty="0"/>
              <a:t>in Bible </a:t>
            </a:r>
            <a:r>
              <a:rPr lang="zh-CN" altLang="en-US" dirty="0"/>
              <a:t>撒母耳記上 </a:t>
            </a:r>
            <a:r>
              <a:rPr lang="en-US" altLang="zh-CN" dirty="0"/>
              <a:t>13 ~ 14, 18 ~ 20, 23, 31</a:t>
            </a:r>
            <a:endParaRPr lang="en-US" dirty="0"/>
          </a:p>
        </p:txBody>
      </p:sp>
      <p:sp>
        <p:nvSpPr>
          <p:cNvPr id="4" name="Slide Number Placeholder 3"/>
          <p:cNvSpPr>
            <a:spLocks noGrp="1"/>
          </p:cNvSpPr>
          <p:nvPr>
            <p:ph type="sldNum" sz="quarter" idx="5"/>
          </p:nvPr>
        </p:nvSpPr>
        <p:spPr/>
        <p:txBody>
          <a:bodyPr/>
          <a:lstStyle/>
          <a:p>
            <a:fld id="{26568C10-B06A-4684-B947-273276371810}" type="slidenum">
              <a:rPr lang="en-US" smtClean="0"/>
              <a:t>1</a:t>
            </a:fld>
            <a:endParaRPr lang="en-US"/>
          </a:p>
        </p:txBody>
      </p:sp>
    </p:spTree>
    <p:extLst>
      <p:ext uri="{BB962C8B-B14F-4D97-AF65-F5344CB8AC3E}">
        <p14:creationId xmlns:p14="http://schemas.microsoft.com/office/powerpoint/2010/main" val="425763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撒母耳記</a:t>
            </a:r>
            <a:r>
              <a:rPr lang="en-US" altLang="zh-TW" dirty="0"/>
              <a:t>PPT </a:t>
            </a:r>
            <a:r>
              <a:rPr lang="zh-TW" altLang="en-US" dirty="0"/>
              <a:t>第七課</a:t>
            </a:r>
            <a:r>
              <a:rPr lang="en-US" altLang="zh-TW" dirty="0"/>
              <a:t>.pptx(P8)</a:t>
            </a:r>
            <a:endParaRPr lang="en-US" dirty="0"/>
          </a:p>
          <a:p>
            <a:endParaRPr lang="en-US" dirty="0"/>
          </a:p>
        </p:txBody>
      </p:sp>
      <p:sp>
        <p:nvSpPr>
          <p:cNvPr id="4" name="Slide Number Placeholder 3"/>
          <p:cNvSpPr>
            <a:spLocks noGrp="1"/>
          </p:cNvSpPr>
          <p:nvPr>
            <p:ph type="sldNum" sz="quarter" idx="5"/>
          </p:nvPr>
        </p:nvSpPr>
        <p:spPr/>
        <p:txBody>
          <a:bodyPr/>
          <a:lstStyle/>
          <a:p>
            <a:fld id="{26568C10-B06A-4684-B947-273276371810}" type="slidenum">
              <a:rPr lang="en-US" smtClean="0"/>
              <a:t>11</a:t>
            </a:fld>
            <a:endParaRPr lang="en-US"/>
          </a:p>
        </p:txBody>
      </p:sp>
    </p:spTree>
    <p:extLst>
      <p:ext uri="{BB962C8B-B14F-4D97-AF65-F5344CB8AC3E}">
        <p14:creationId xmlns:p14="http://schemas.microsoft.com/office/powerpoint/2010/main" val="285927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約拿單是聖經舊約中記載的一個人物，是以色列第一位由上帝耶和華膏立的國王掃羅的長子，他也是以色列歷史上第二位膏立君王大衛的莫逆之交。後來他在戰爭中與父親一起陣亡。大衛為此哀痛萬分。</a:t>
            </a:r>
            <a:endParaRPr lang="en-US" altLang="zh-TW" dirty="0"/>
          </a:p>
          <a:p>
            <a:r>
              <a:rPr lang="en-US" dirty="0"/>
              <a:t>https://www.easyatm.com.tw/wiki/%E7%B4%84%E6%8B%BF%E5%96%AE</a:t>
            </a:r>
          </a:p>
        </p:txBody>
      </p:sp>
      <p:sp>
        <p:nvSpPr>
          <p:cNvPr id="4" name="Slide Number Placeholder 3"/>
          <p:cNvSpPr>
            <a:spLocks noGrp="1"/>
          </p:cNvSpPr>
          <p:nvPr>
            <p:ph type="sldNum" sz="quarter" idx="5"/>
          </p:nvPr>
        </p:nvSpPr>
        <p:spPr/>
        <p:txBody>
          <a:bodyPr/>
          <a:lstStyle/>
          <a:p>
            <a:fld id="{26568C10-B06A-4684-B947-273276371810}" type="slidenum">
              <a:rPr lang="en-US" smtClean="0"/>
              <a:t>2</a:t>
            </a:fld>
            <a:endParaRPr lang="en-US"/>
          </a:p>
        </p:txBody>
      </p:sp>
    </p:spTree>
    <p:extLst>
      <p:ext uri="{BB962C8B-B14F-4D97-AF65-F5344CB8AC3E}">
        <p14:creationId xmlns:p14="http://schemas.microsoft.com/office/powerpoint/2010/main" val="1404267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i="0" dirty="0">
                <a:solidFill>
                  <a:srgbClr val="000000"/>
                </a:solidFill>
                <a:effectLst/>
                <a:latin typeface="Montserrat" panose="00000500000000000000" pitchFamily="2" charset="0"/>
              </a:rPr>
              <a:t>撒上</a:t>
            </a:r>
            <a:r>
              <a:rPr lang="en-US" altLang="zh-CN" b="1" i="0" dirty="0">
                <a:solidFill>
                  <a:srgbClr val="000000"/>
                </a:solidFill>
                <a:effectLst/>
                <a:latin typeface="Montserrat" panose="00000500000000000000" pitchFamily="2" charset="0"/>
              </a:rPr>
              <a:t>14:49 </a:t>
            </a:r>
            <a:r>
              <a:rPr lang="zh-TW" altLang="en-US" b="0" i="0" dirty="0">
                <a:solidFill>
                  <a:srgbClr val="111111"/>
                </a:solidFill>
                <a:effectLst/>
                <a:latin typeface="Times New Roman" panose="02020603050405020304" pitchFamily="18" charset="0"/>
              </a:rPr>
              <a:t>掃羅的兒子是約拿單、亦施韋、麥基舒亞。他的兩個女兒：長女名米拉，次女名米甲。</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i="0" dirty="0">
                <a:solidFill>
                  <a:srgbClr val="000000"/>
                </a:solidFill>
                <a:effectLst/>
                <a:latin typeface="Montserrat" panose="00000500000000000000" pitchFamily="2" charset="0"/>
              </a:rPr>
              <a:t>撒下</a:t>
            </a:r>
            <a:r>
              <a:rPr lang="en-US" altLang="zh-CN" b="1" i="0" dirty="0">
                <a:solidFill>
                  <a:srgbClr val="000000"/>
                </a:solidFill>
                <a:effectLst/>
                <a:latin typeface="Montserrat" panose="00000500000000000000" pitchFamily="2" charset="0"/>
              </a:rPr>
              <a:t>2:10</a:t>
            </a:r>
            <a:r>
              <a:rPr lang="zh-CN" altLang="en-US" b="1" i="0" dirty="0">
                <a:solidFill>
                  <a:srgbClr val="000000"/>
                </a:solidFill>
                <a:effectLst/>
                <a:latin typeface="Montserrat" panose="00000500000000000000" pitchFamily="2" charset="0"/>
              </a:rPr>
              <a:t> </a:t>
            </a:r>
            <a:r>
              <a:rPr lang="zh-TW" altLang="en-US" b="0" i="0" dirty="0">
                <a:solidFill>
                  <a:srgbClr val="111111"/>
                </a:solidFill>
                <a:effectLst/>
                <a:latin typeface="Times New Roman" panose="02020603050405020304" pitchFamily="18" charset="0"/>
              </a:rPr>
              <a:t>掃羅的兒子伊施波設登基的時候年四十歲，作以色列王二年；惟獨猶大家歸從大衛。</a:t>
            </a:r>
            <a:endParaRPr lang="en-US" dirty="0"/>
          </a:p>
          <a:p>
            <a:endParaRPr lang="en-US" dirty="0"/>
          </a:p>
        </p:txBody>
      </p:sp>
      <p:sp>
        <p:nvSpPr>
          <p:cNvPr id="4" name="Slide Number Placeholder 3"/>
          <p:cNvSpPr>
            <a:spLocks noGrp="1"/>
          </p:cNvSpPr>
          <p:nvPr>
            <p:ph type="sldNum" sz="quarter" idx="5"/>
          </p:nvPr>
        </p:nvSpPr>
        <p:spPr/>
        <p:txBody>
          <a:bodyPr/>
          <a:lstStyle/>
          <a:p>
            <a:fld id="{26568C10-B06A-4684-B947-273276371810}" type="slidenum">
              <a:rPr lang="en-US" smtClean="0"/>
              <a:t>3</a:t>
            </a:fld>
            <a:endParaRPr lang="en-US"/>
          </a:p>
        </p:txBody>
      </p:sp>
    </p:spTree>
    <p:extLst>
      <p:ext uri="{BB962C8B-B14F-4D97-AF65-F5344CB8AC3E}">
        <p14:creationId xmlns:p14="http://schemas.microsoft.com/office/powerpoint/2010/main" val="4205377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b="0" i="0" dirty="0">
                <a:solidFill>
                  <a:srgbClr val="111111"/>
                </a:solidFill>
                <a:effectLst/>
                <a:latin typeface="Times New Roman" panose="02020603050405020304" pitchFamily="18" charset="0"/>
              </a:rPr>
              <a:t>13:2 </a:t>
            </a:r>
            <a:r>
              <a:rPr lang="zh-TW" altLang="en-US" b="0" i="0" dirty="0">
                <a:solidFill>
                  <a:srgbClr val="111111"/>
                </a:solidFill>
                <a:effectLst/>
                <a:latin typeface="Times New Roman" panose="02020603050405020304" pitchFamily="18" charset="0"/>
              </a:rPr>
              <a:t>以色列中揀選了三千人：二千跟隨掃羅，一千跟隨約拿單</a:t>
            </a:r>
            <a:r>
              <a:rPr lang="en-US" altLang="zh-TW" b="0" i="0" dirty="0">
                <a:solidFill>
                  <a:srgbClr val="111111"/>
                </a:solidFill>
                <a:effectLst/>
                <a:latin typeface="Times New Roman" panose="02020603050405020304" pitchFamily="18" charset="0"/>
              </a:rPr>
              <a:t>; 13:5 </a:t>
            </a:r>
            <a:r>
              <a:rPr lang="zh-TW" altLang="en-US" b="0" i="0" dirty="0">
                <a:solidFill>
                  <a:srgbClr val="111111"/>
                </a:solidFill>
                <a:effectLst/>
                <a:latin typeface="Times New Roman" panose="02020603050405020304" pitchFamily="18" charset="0"/>
              </a:rPr>
              <a:t>非利士有車三萬輛，馬兵六千，步兵像海邊的沙那樣多</a:t>
            </a:r>
            <a:endParaRPr lang="en-US" altLang="zh-TW" b="0" i="0" dirty="0">
              <a:solidFill>
                <a:srgbClr val="111111"/>
              </a:solidFill>
              <a:effectLst/>
              <a:latin typeface="Times New Roman" panose="02020603050405020304" pitchFamily="18" charset="0"/>
            </a:endParaRPr>
          </a:p>
          <a:p>
            <a:r>
              <a:rPr lang="en-US" altLang="zh-TW" b="0" i="0" dirty="0">
                <a:solidFill>
                  <a:srgbClr val="111111"/>
                </a:solidFill>
                <a:effectLst/>
                <a:latin typeface="Times New Roman" panose="02020603050405020304" pitchFamily="18" charset="0"/>
              </a:rPr>
              <a:t>13:22 </a:t>
            </a:r>
            <a:r>
              <a:rPr lang="zh-TW" altLang="en-US" b="0" i="0" dirty="0">
                <a:solidFill>
                  <a:srgbClr val="111111"/>
                </a:solidFill>
                <a:effectLst/>
                <a:latin typeface="Times New Roman" panose="02020603050405020304" pitchFamily="18" charset="0"/>
              </a:rPr>
              <a:t>跟隨掃羅和約拿單的人沒有一個手裏有刀有槍的，惟獨掃羅和他兒子約拿單有。</a:t>
            </a:r>
            <a:endParaRPr lang="en-US" altLang="zh-TW" b="0" i="0" dirty="0">
              <a:solidFill>
                <a:srgbClr val="111111"/>
              </a:solidFill>
              <a:effectLst/>
              <a:latin typeface="Times New Roman" panose="02020603050405020304" pitchFamily="18" charset="0"/>
            </a:endParaRPr>
          </a:p>
          <a:p>
            <a:r>
              <a:rPr lang="en-US" altLang="zh-TW" b="0" i="0" dirty="0">
                <a:solidFill>
                  <a:srgbClr val="111111"/>
                </a:solidFill>
                <a:effectLst/>
                <a:latin typeface="Times New Roman" panose="02020603050405020304" pitchFamily="18" charset="0"/>
              </a:rPr>
              <a:t>13:6-7 </a:t>
            </a:r>
            <a:r>
              <a:rPr lang="zh-TW" altLang="en-US" b="0" i="0" dirty="0">
                <a:solidFill>
                  <a:srgbClr val="111111"/>
                </a:solidFill>
                <a:effectLst/>
                <a:latin typeface="Times New Roman" panose="02020603050405020304" pitchFamily="18" charset="0"/>
              </a:rPr>
              <a:t>藏在山洞、叢林、石穴、隱密處，和坑中</a:t>
            </a:r>
            <a:r>
              <a:rPr lang="en-US" altLang="zh-TW" b="0" i="0" dirty="0">
                <a:solidFill>
                  <a:srgbClr val="111111"/>
                </a:solidFill>
                <a:effectLst/>
                <a:latin typeface="Times New Roman" panose="02020603050405020304" pitchFamily="18" charset="0"/>
              </a:rPr>
              <a:t>, 7 </a:t>
            </a:r>
            <a:r>
              <a:rPr lang="zh-TW" altLang="en-US" b="0" i="0" dirty="0">
                <a:solidFill>
                  <a:srgbClr val="111111"/>
                </a:solidFill>
                <a:effectLst/>
                <a:latin typeface="Times New Roman" panose="02020603050405020304" pitchFamily="18" charset="0"/>
              </a:rPr>
              <a:t>掃羅還是在吉甲，百姓都戰戰兢兢地跟隨他。</a:t>
            </a:r>
            <a:r>
              <a:rPr lang="en-US" altLang="zh-TW" b="0" i="0" dirty="0">
                <a:solidFill>
                  <a:srgbClr val="111111"/>
                </a:solidFill>
                <a:effectLst/>
                <a:latin typeface="Times New Roman" panose="02020603050405020304" pitchFamily="18" charset="0"/>
              </a:rPr>
              <a:t>.. </a:t>
            </a:r>
            <a:r>
              <a:rPr lang="zh-TW" altLang="en-US" b="0" i="0" dirty="0">
                <a:solidFill>
                  <a:srgbClr val="111111"/>
                </a:solidFill>
                <a:effectLst/>
                <a:latin typeface="Times New Roman" panose="02020603050405020304" pitchFamily="18" charset="0"/>
              </a:rPr>
              <a:t>也離開掃羅散去了。</a:t>
            </a:r>
            <a:r>
              <a:rPr lang="en-US" altLang="zh-TW" b="0" i="0" dirty="0">
                <a:solidFill>
                  <a:srgbClr val="111111"/>
                </a:solidFill>
                <a:effectLst/>
                <a:latin typeface="Times New Roman" panose="02020603050405020304" pitchFamily="18" charset="0"/>
              </a:rPr>
              <a:t>15 </a:t>
            </a:r>
            <a:r>
              <a:rPr lang="zh-TW" altLang="en-US" b="0" i="0" dirty="0">
                <a:solidFill>
                  <a:srgbClr val="111111"/>
                </a:solidFill>
                <a:effectLst/>
                <a:latin typeface="Times New Roman" panose="02020603050405020304" pitchFamily="18" charset="0"/>
              </a:rPr>
              <a:t>掃羅數點跟隨他的，約有六百人。</a:t>
            </a:r>
            <a:endParaRPr lang="en-US" altLang="zh-TW" b="0" i="0" dirty="0">
              <a:solidFill>
                <a:srgbClr val="111111"/>
              </a:solidFill>
              <a:effectLst/>
              <a:latin typeface="Times New Roman" panose="02020603050405020304" pitchFamily="18" charset="0"/>
            </a:endParaRPr>
          </a:p>
          <a:p>
            <a:r>
              <a:rPr lang="en-US" altLang="zh-TW" b="0" i="0" dirty="0">
                <a:solidFill>
                  <a:srgbClr val="111111"/>
                </a:solidFill>
                <a:effectLst/>
                <a:latin typeface="Times New Roman" panose="02020603050405020304" pitchFamily="18" charset="0"/>
              </a:rPr>
              <a:t>13:17 </a:t>
            </a:r>
            <a:r>
              <a:rPr lang="zh-TW" altLang="en-US" b="0" i="0" dirty="0">
                <a:solidFill>
                  <a:srgbClr val="111111"/>
                </a:solidFill>
                <a:effectLst/>
                <a:latin typeface="Times New Roman" panose="02020603050405020304" pitchFamily="18" charset="0"/>
              </a:rPr>
              <a:t>有掠兵從非利士營中出來，分為三隊 </a:t>
            </a:r>
            <a:r>
              <a:rPr lang="en-US" altLang="zh-TW" b="0" i="0" dirty="0">
                <a:solidFill>
                  <a:srgbClr val="111111"/>
                </a:solidFill>
                <a:effectLst/>
                <a:latin typeface="Times New Roman" panose="02020603050405020304" pitchFamily="18" charset="0"/>
              </a:rPr>
              <a:t>23: </a:t>
            </a:r>
            <a:r>
              <a:rPr lang="zh-TW" altLang="en-US" b="0" i="0" dirty="0">
                <a:solidFill>
                  <a:srgbClr val="111111"/>
                </a:solidFill>
                <a:effectLst/>
                <a:latin typeface="Times New Roman" panose="02020603050405020304" pitchFamily="18" charset="0"/>
              </a:rPr>
              <a:t>非利士人的一隊防兵到了密抹的隘口</a:t>
            </a:r>
            <a:endParaRPr lang="en-US" altLang="zh-TW" b="0" i="0" dirty="0">
              <a:solidFill>
                <a:srgbClr val="111111"/>
              </a:solidFill>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6568C10-B06A-4684-B947-273276371810}" type="slidenum">
              <a:rPr lang="en-US" smtClean="0"/>
              <a:t>4</a:t>
            </a:fld>
            <a:endParaRPr lang="en-US"/>
          </a:p>
        </p:txBody>
      </p:sp>
    </p:spTree>
    <p:extLst>
      <p:ext uri="{BB962C8B-B14F-4D97-AF65-F5344CB8AC3E}">
        <p14:creationId xmlns:p14="http://schemas.microsoft.com/office/powerpoint/2010/main" val="836431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0" i="0" dirty="0">
                <a:solidFill>
                  <a:srgbClr val="111111"/>
                </a:solidFill>
                <a:effectLst/>
                <a:latin typeface="Times New Roman" panose="02020603050405020304" pitchFamily="18" charset="0"/>
              </a:rPr>
              <a:t>14:6 </a:t>
            </a:r>
            <a:r>
              <a:rPr lang="zh-TW" altLang="en-US" b="0" i="0" dirty="0">
                <a:solidFill>
                  <a:srgbClr val="111111"/>
                </a:solidFill>
                <a:effectLst/>
                <a:latin typeface="Times New Roman" panose="02020603050405020304" pitchFamily="18" charset="0"/>
              </a:rPr>
              <a:t>約拿單對拿兵器的少年人說：「我們不如過到未受割禮人的防營那裏去，或者耶和華為我們施展能力；因為耶和華使人得勝，不在乎人多人少。」</a:t>
            </a:r>
            <a:endParaRPr lang="en-US" altLang="zh-TW" b="0" i="0" dirty="0">
              <a:solidFill>
                <a:srgbClr val="111111"/>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0" i="0" dirty="0">
                <a:solidFill>
                  <a:srgbClr val="111111"/>
                </a:solidFill>
                <a:effectLst/>
                <a:latin typeface="Times New Roman" panose="02020603050405020304" pitchFamily="18" charset="0"/>
              </a:rPr>
              <a:t>14:9 </a:t>
            </a:r>
            <a:r>
              <a:rPr lang="zh-TW" altLang="en-US" b="0" i="0" dirty="0">
                <a:solidFill>
                  <a:srgbClr val="111111"/>
                </a:solidFill>
                <a:effectLst/>
                <a:latin typeface="Times New Roman" panose="02020603050405020304" pitchFamily="18" charset="0"/>
              </a:rPr>
              <a:t>他們若對我們說：</a:t>
            </a:r>
            <a:r>
              <a:rPr lang="en-US" altLang="zh-TW" b="0" i="0" dirty="0">
                <a:solidFill>
                  <a:srgbClr val="111111"/>
                </a:solidFill>
                <a:effectLst/>
                <a:latin typeface="Times New Roman" panose="02020603050405020304" pitchFamily="18" charset="0"/>
              </a:rPr>
              <a:t>『</a:t>
            </a:r>
            <a:r>
              <a:rPr lang="zh-TW" altLang="en-US" b="0" i="0" dirty="0">
                <a:solidFill>
                  <a:srgbClr val="111111"/>
                </a:solidFill>
                <a:effectLst/>
                <a:latin typeface="Times New Roman" panose="02020603050405020304" pitchFamily="18" charset="0"/>
              </a:rPr>
              <a:t>你們站住，等我們到你們那裏去</a:t>
            </a:r>
            <a:r>
              <a:rPr lang="en-US" altLang="zh-TW" b="0" i="0" dirty="0">
                <a:solidFill>
                  <a:srgbClr val="111111"/>
                </a:solidFill>
                <a:effectLst/>
                <a:latin typeface="Times New Roman" panose="02020603050405020304" pitchFamily="18" charset="0"/>
              </a:rPr>
              <a:t>』</a:t>
            </a:r>
            <a:r>
              <a:rPr lang="zh-TW" altLang="en-US" b="0" i="0" dirty="0">
                <a:solidFill>
                  <a:srgbClr val="111111"/>
                </a:solidFill>
                <a:effectLst/>
                <a:latin typeface="Times New Roman" panose="02020603050405020304" pitchFamily="18" charset="0"/>
              </a:rPr>
              <a:t>，我們就站住，不上他們那裏去。</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0" i="0" dirty="0">
                <a:solidFill>
                  <a:srgbClr val="111111"/>
                </a:solidFill>
                <a:effectLst/>
                <a:latin typeface="Times New Roman" panose="02020603050405020304" pitchFamily="18" charset="0"/>
              </a:rPr>
              <a:t>14:10 </a:t>
            </a:r>
            <a:r>
              <a:rPr lang="zh-TW" altLang="en-US" b="0" i="0" dirty="0">
                <a:solidFill>
                  <a:srgbClr val="111111"/>
                </a:solidFill>
                <a:effectLst/>
                <a:latin typeface="Times New Roman" panose="02020603050405020304" pitchFamily="18" charset="0"/>
              </a:rPr>
              <a:t>他們若說：</a:t>
            </a:r>
            <a:r>
              <a:rPr lang="en-US" altLang="zh-TW" b="0" i="0" dirty="0">
                <a:solidFill>
                  <a:srgbClr val="111111"/>
                </a:solidFill>
                <a:effectLst/>
                <a:latin typeface="Times New Roman" panose="02020603050405020304" pitchFamily="18" charset="0"/>
              </a:rPr>
              <a:t>『</a:t>
            </a:r>
            <a:r>
              <a:rPr lang="zh-TW" altLang="en-US" b="0" i="0" dirty="0">
                <a:solidFill>
                  <a:srgbClr val="111111"/>
                </a:solidFill>
                <a:effectLst/>
                <a:latin typeface="Times New Roman" panose="02020603050405020304" pitchFamily="18" charset="0"/>
              </a:rPr>
              <a:t>你們上到我們這裏來</a:t>
            </a:r>
            <a:r>
              <a:rPr lang="en-US" altLang="zh-TW" b="0" i="0" dirty="0">
                <a:solidFill>
                  <a:srgbClr val="111111"/>
                </a:solidFill>
                <a:effectLst/>
                <a:latin typeface="Times New Roman" panose="02020603050405020304" pitchFamily="18" charset="0"/>
              </a:rPr>
              <a:t>』</a:t>
            </a:r>
            <a:r>
              <a:rPr lang="zh-TW" altLang="en-US" b="0" i="0" dirty="0">
                <a:solidFill>
                  <a:srgbClr val="111111"/>
                </a:solidFill>
                <a:effectLst/>
                <a:latin typeface="Times New Roman" panose="02020603050405020304" pitchFamily="18" charset="0"/>
              </a:rPr>
              <a:t>，這話就是我們的證據；我們便上去，因為耶和華將他們交在我們手裏了。」</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0" i="0" dirty="0">
                <a:solidFill>
                  <a:srgbClr val="111111"/>
                </a:solidFill>
                <a:effectLst/>
                <a:latin typeface="Times New Roman" panose="02020603050405020304" pitchFamily="18" charset="0"/>
              </a:rPr>
              <a:t>14:14 </a:t>
            </a:r>
            <a:r>
              <a:rPr lang="zh-TW" altLang="en-US" b="0" i="0" dirty="0">
                <a:solidFill>
                  <a:srgbClr val="111111"/>
                </a:solidFill>
                <a:effectLst/>
                <a:latin typeface="Times New Roman" panose="02020603050405020304" pitchFamily="18" charset="0"/>
              </a:rPr>
              <a:t>約拿單和拿兵器的人起頭所殺的約有二十人，</a:t>
            </a:r>
            <a:endParaRPr lang="en-US" altLang="zh-TW" b="0" i="0" dirty="0">
              <a:solidFill>
                <a:srgbClr val="111111"/>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0" i="0" dirty="0">
                <a:solidFill>
                  <a:srgbClr val="111111"/>
                </a:solidFill>
                <a:effectLst/>
                <a:latin typeface="Times New Roman" panose="02020603050405020304" pitchFamily="18" charset="0"/>
              </a:rPr>
              <a:t>14:15 </a:t>
            </a:r>
            <a:r>
              <a:rPr lang="zh-TW" altLang="en-US" b="0" i="0" dirty="0">
                <a:solidFill>
                  <a:srgbClr val="111111"/>
                </a:solidFill>
                <a:effectLst/>
                <a:latin typeface="Times New Roman" panose="02020603050405020304" pitchFamily="18" charset="0"/>
              </a:rPr>
              <a:t>防兵和掠兵也都戰兢，地也震動，戰兢之勢甚大。</a:t>
            </a:r>
            <a:r>
              <a:rPr lang="en-US" altLang="zh-TW" b="0" i="0" dirty="0">
                <a:solidFill>
                  <a:srgbClr val="111111"/>
                </a:solidFill>
                <a:effectLst/>
                <a:latin typeface="Times New Roman" panose="02020603050405020304" pitchFamily="18" charset="0"/>
              </a:rPr>
              <a:t>20 </a:t>
            </a:r>
            <a:r>
              <a:rPr lang="zh-TW" altLang="en-US" b="0" i="0" dirty="0">
                <a:solidFill>
                  <a:srgbClr val="111111"/>
                </a:solidFill>
                <a:effectLst/>
                <a:latin typeface="Times New Roman" panose="02020603050405020304" pitchFamily="18" charset="0"/>
              </a:rPr>
              <a:t>看見非利士人用刀互相擊殺</a:t>
            </a:r>
            <a:r>
              <a:rPr lang="en-US" altLang="zh-TW" b="0" i="0" dirty="0">
                <a:solidFill>
                  <a:srgbClr val="111111"/>
                </a:solidFill>
                <a:effectLst/>
                <a:latin typeface="Times New Roman" panose="02020603050405020304" pitchFamily="18" charset="0"/>
              </a:rPr>
              <a:t> 21 </a:t>
            </a:r>
            <a:r>
              <a:rPr lang="zh-TW" altLang="en-US" b="0" i="0" dirty="0">
                <a:solidFill>
                  <a:srgbClr val="111111"/>
                </a:solidFill>
                <a:effectLst/>
                <a:latin typeface="Times New Roman" panose="02020603050405020304" pitchFamily="18" charset="0"/>
              </a:rPr>
              <a:t>跟隨非利士軍的希伯來人現在也轉過來，幫助跟隨掃羅和約拿單的以色列人了。</a:t>
            </a:r>
            <a:r>
              <a:rPr lang="en-US" altLang="zh-TW" b="0" i="0" dirty="0">
                <a:solidFill>
                  <a:srgbClr val="111111"/>
                </a:solidFill>
                <a:effectLst/>
                <a:latin typeface="Times New Roman" panose="02020603050405020304" pitchFamily="18" charset="0"/>
              </a:rPr>
              <a:t>22 </a:t>
            </a:r>
            <a:r>
              <a:rPr lang="zh-TW" altLang="en-US" b="0" i="0" dirty="0">
                <a:solidFill>
                  <a:srgbClr val="111111"/>
                </a:solidFill>
                <a:effectLst/>
                <a:latin typeface="Times New Roman" panose="02020603050405020304" pitchFamily="18" charset="0"/>
              </a:rPr>
              <a:t>那藏在以法蓮山地的以色列人聽說非利士人逃跑，就出來緊緊地追殺他們。</a:t>
            </a:r>
          </a:p>
        </p:txBody>
      </p:sp>
      <p:sp>
        <p:nvSpPr>
          <p:cNvPr id="4" name="Slide Number Placeholder 3"/>
          <p:cNvSpPr>
            <a:spLocks noGrp="1"/>
          </p:cNvSpPr>
          <p:nvPr>
            <p:ph type="sldNum" sz="quarter" idx="5"/>
          </p:nvPr>
        </p:nvSpPr>
        <p:spPr/>
        <p:txBody>
          <a:bodyPr/>
          <a:lstStyle/>
          <a:p>
            <a:fld id="{26568C10-B06A-4684-B947-273276371810}" type="slidenum">
              <a:rPr lang="en-US" smtClean="0"/>
              <a:t>5</a:t>
            </a:fld>
            <a:endParaRPr lang="en-US"/>
          </a:p>
        </p:txBody>
      </p:sp>
    </p:spTree>
    <p:extLst>
      <p:ext uri="{BB962C8B-B14F-4D97-AF65-F5344CB8AC3E}">
        <p14:creationId xmlns:p14="http://schemas.microsoft.com/office/powerpoint/2010/main" val="1047778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0" i="0" dirty="0">
                <a:solidFill>
                  <a:srgbClr val="111111"/>
                </a:solidFill>
                <a:effectLst/>
                <a:latin typeface="Times New Roman" panose="02020603050405020304" pitchFamily="18" charset="0"/>
              </a:rPr>
              <a:t>14:24 </a:t>
            </a:r>
            <a:r>
              <a:rPr lang="zh-TW" altLang="en-US" b="0" i="0" dirty="0">
                <a:solidFill>
                  <a:srgbClr val="111111"/>
                </a:solidFill>
                <a:effectLst/>
                <a:latin typeface="Times New Roman" panose="02020603050405020304" pitchFamily="18" charset="0"/>
              </a:rPr>
              <a:t>掃羅叫百姓起誓說，凡不等到晚上向敵人報完了仇喫甚麼的，必受咒詛。</a:t>
            </a:r>
            <a:r>
              <a:rPr lang="en-US" altLang="zh-TW" b="0" i="0" dirty="0">
                <a:solidFill>
                  <a:srgbClr val="111111"/>
                </a:solidFill>
                <a:effectLst/>
                <a:latin typeface="Times New Roman" panose="02020603050405020304" pitchFamily="18" charset="0"/>
              </a:rPr>
              <a:t>(</a:t>
            </a:r>
            <a:r>
              <a:rPr lang="zh-CN" altLang="en-US" b="0" i="0" dirty="0">
                <a:solidFill>
                  <a:srgbClr val="111111"/>
                </a:solidFill>
                <a:effectLst/>
                <a:latin typeface="Times New Roman" panose="02020603050405020304" pitchFamily="18" charset="0"/>
              </a:rPr>
              <a:t>符合一鼓作氣 </a:t>
            </a:r>
            <a:r>
              <a:rPr lang="en-US" altLang="zh-CN" b="0" i="0" dirty="0">
                <a:solidFill>
                  <a:srgbClr val="111111"/>
                </a:solidFill>
                <a:effectLst/>
                <a:latin typeface="Times New Roman" panose="02020603050405020304" pitchFamily="18" charset="0"/>
              </a:rPr>
              <a:t>… , </a:t>
            </a:r>
            <a:r>
              <a:rPr lang="zh-CN" altLang="en-US" b="0" i="0" dirty="0">
                <a:solidFill>
                  <a:srgbClr val="111111"/>
                </a:solidFill>
                <a:effectLst/>
                <a:latin typeface="Times New Roman" panose="02020603050405020304" pitchFamily="18" charset="0"/>
              </a:rPr>
              <a:t>但目的是個人權威？）</a:t>
            </a:r>
            <a:endParaRPr lang="en-US" altLang="zh-CN" b="0" i="0" dirty="0">
              <a:solidFill>
                <a:srgbClr val="111111"/>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0" i="0" dirty="0">
                <a:solidFill>
                  <a:srgbClr val="111111"/>
                </a:solidFill>
                <a:effectLst/>
                <a:latin typeface="Times New Roman" panose="02020603050405020304" pitchFamily="18" charset="0"/>
              </a:rPr>
              <a:t>14:</a:t>
            </a:r>
            <a:r>
              <a:rPr lang="en-US" altLang="zh-CN" b="0" i="0" dirty="0">
                <a:solidFill>
                  <a:srgbClr val="111111"/>
                </a:solidFill>
                <a:effectLst/>
                <a:latin typeface="Times New Roman" panose="02020603050405020304" pitchFamily="18" charset="0"/>
              </a:rPr>
              <a:t>27 </a:t>
            </a:r>
            <a:r>
              <a:rPr lang="zh-TW" altLang="en-US" b="0" i="0" dirty="0">
                <a:solidFill>
                  <a:srgbClr val="111111"/>
                </a:solidFill>
                <a:effectLst/>
                <a:latin typeface="Times New Roman" panose="02020603050405020304" pitchFamily="18" charset="0"/>
              </a:rPr>
              <a:t>約拿單沒有聽見他父親叫百姓起誓，用杖頭蘸在蜂房裏，轉手送入口內，眼睛就明亮了。</a:t>
            </a:r>
            <a:endParaRPr lang="en-US" altLang="zh-TW" b="0" i="0" dirty="0">
              <a:solidFill>
                <a:srgbClr val="111111"/>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0" i="0" dirty="0">
                <a:solidFill>
                  <a:srgbClr val="111111"/>
                </a:solidFill>
                <a:effectLst/>
                <a:latin typeface="Times New Roman" panose="02020603050405020304" pitchFamily="18" charset="0"/>
              </a:rPr>
              <a:t>14:29 </a:t>
            </a:r>
            <a:r>
              <a:rPr lang="zh-TW" altLang="en-US" b="0" i="0" dirty="0">
                <a:solidFill>
                  <a:srgbClr val="111111"/>
                </a:solidFill>
                <a:effectLst/>
                <a:latin typeface="Times New Roman" panose="02020603050405020304" pitchFamily="18" charset="0"/>
              </a:rPr>
              <a:t>約拿單說：「我父親連累你們了。</a:t>
            </a:r>
            <a:r>
              <a:rPr lang="en-US" altLang="zh-TW" b="0" i="0" dirty="0">
                <a:solidFill>
                  <a:srgbClr val="111111"/>
                </a:solidFill>
                <a:effectLst/>
                <a:latin typeface="Times New Roman" panose="02020603050405020304" pitchFamily="18" charset="0"/>
              </a:rPr>
              <a:t>… </a:t>
            </a:r>
            <a:r>
              <a:rPr lang="zh-TW" altLang="en-US" b="0" i="0" dirty="0">
                <a:solidFill>
                  <a:srgbClr val="111111"/>
                </a:solidFill>
                <a:effectLst/>
                <a:latin typeface="Times New Roman" panose="02020603050405020304" pitchFamily="18" charset="0"/>
              </a:rPr>
              <a:t>今日百姓若任意喫了從仇敵所奪的物，擊殺的非利士人豈不更多麼？」</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0" i="0" dirty="0">
                <a:solidFill>
                  <a:srgbClr val="111111"/>
                </a:solidFill>
                <a:effectLst/>
                <a:latin typeface="Times New Roman" panose="02020603050405020304" pitchFamily="18" charset="0"/>
              </a:rPr>
              <a:t>14:44 </a:t>
            </a:r>
            <a:r>
              <a:rPr lang="zh-TW" altLang="en-US" b="0" i="0" dirty="0">
                <a:solidFill>
                  <a:srgbClr val="111111"/>
                </a:solidFill>
                <a:effectLst/>
                <a:latin typeface="Times New Roman" panose="02020603050405020304" pitchFamily="18" charset="0"/>
              </a:rPr>
              <a:t>掃羅說：「約拿單哪，你定要死！若不然，願神重重地降罰與我。」</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0" i="0" dirty="0">
                <a:solidFill>
                  <a:srgbClr val="111111"/>
                </a:solidFill>
                <a:effectLst/>
                <a:latin typeface="Times New Roman" panose="02020603050405020304" pitchFamily="18" charset="0"/>
              </a:rPr>
              <a:t>14:</a:t>
            </a:r>
            <a:r>
              <a:rPr lang="en-US" altLang="zh-CN" b="0" i="0" dirty="0">
                <a:solidFill>
                  <a:srgbClr val="111111"/>
                </a:solidFill>
                <a:effectLst/>
                <a:latin typeface="Times New Roman" panose="02020603050405020304" pitchFamily="18" charset="0"/>
              </a:rPr>
              <a:t>45 </a:t>
            </a:r>
            <a:r>
              <a:rPr lang="zh-TW" altLang="en-US" b="0" i="0" dirty="0">
                <a:solidFill>
                  <a:srgbClr val="111111"/>
                </a:solidFill>
                <a:effectLst/>
                <a:latin typeface="Times New Roman" panose="02020603050405020304" pitchFamily="18" charset="0"/>
              </a:rPr>
              <a:t>百姓對掃羅說：「約拿單在以色列人中這樣大行拯救，豈可使他死呢？斷乎不可！我們指著永生的耶和華起誓，連他的一根頭髮也不可落地，因為他今日與神一同做事。」於是百姓救約拿單免了死亡。</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LiSong Pro Light" panose="02020300000000000000" pitchFamily="18" charset="-120"/>
                <a:ea typeface="LiSong Pro Light" panose="02020300000000000000" pitchFamily="18" charset="-120"/>
              </a:rPr>
              <a:t>14:46 </a:t>
            </a:r>
            <a:r>
              <a:rPr lang="zh-TW" altLang="en-US" b="0" i="0" dirty="0">
                <a:solidFill>
                  <a:srgbClr val="111111"/>
                </a:solidFill>
                <a:effectLst/>
                <a:latin typeface="Times New Roman" panose="02020603050405020304" pitchFamily="18" charset="0"/>
              </a:rPr>
              <a:t>掃羅回去，不追趕非利士人；非利士人也回本地去了。</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0" i="0" dirty="0">
                <a:solidFill>
                  <a:srgbClr val="111111"/>
                </a:solidFill>
                <a:effectLst/>
                <a:latin typeface="Times New Roman" panose="02020603050405020304" pitchFamily="18" charset="0"/>
              </a:rPr>
              <a:t>18:7 </a:t>
            </a:r>
            <a:r>
              <a:rPr lang="zh-TW" altLang="en-US" b="0" i="0" dirty="0">
                <a:solidFill>
                  <a:srgbClr val="111111"/>
                </a:solidFill>
                <a:effectLst/>
                <a:latin typeface="Times New Roman" panose="02020603050405020304" pitchFamily="18" charset="0"/>
              </a:rPr>
              <a:t>「掃羅殺死千千，大衛殺死萬萬。」</a:t>
            </a:r>
            <a:r>
              <a:rPr lang="zh-CN" altLang="en-US" b="0" i="0" dirty="0">
                <a:solidFill>
                  <a:srgbClr val="111111"/>
                </a:solidFill>
                <a:effectLst/>
                <a:latin typeface="Times New Roman" panose="02020603050405020304" pitchFamily="18" charset="0"/>
              </a:rPr>
              <a:t>正主席 </a:t>
            </a:r>
            <a:r>
              <a:rPr lang="en-US" altLang="zh-CN" b="0" i="0" dirty="0">
                <a:solidFill>
                  <a:srgbClr val="111111"/>
                </a:solidFill>
                <a:effectLst/>
                <a:latin typeface="Times New Roman" panose="02020603050405020304" pitchFamily="18" charset="0"/>
              </a:rPr>
              <a:t>– </a:t>
            </a:r>
            <a:r>
              <a:rPr lang="zh-CN" altLang="en-US" b="0" i="0" dirty="0">
                <a:solidFill>
                  <a:srgbClr val="111111"/>
                </a:solidFill>
                <a:effectLst/>
                <a:latin typeface="Times New Roman" panose="02020603050405020304" pitchFamily="18" charset="0"/>
              </a:rPr>
              <a:t>萬壽無疆；副主席只能身體健康</a:t>
            </a:r>
            <a:endParaRPr lang="zh-TW" altLang="en-US" b="0" i="0" dirty="0">
              <a:solidFill>
                <a:srgbClr val="111111"/>
              </a:solidFill>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6568C10-B06A-4684-B947-273276371810}" type="slidenum">
              <a:rPr lang="en-US" smtClean="0"/>
              <a:t>6</a:t>
            </a:fld>
            <a:endParaRPr lang="en-US"/>
          </a:p>
        </p:txBody>
      </p:sp>
    </p:spTree>
    <p:extLst>
      <p:ext uri="{BB962C8B-B14F-4D97-AF65-F5344CB8AC3E}">
        <p14:creationId xmlns:p14="http://schemas.microsoft.com/office/powerpoint/2010/main" val="769084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00" dirty="0"/>
              <a:t>18:1</a:t>
            </a:r>
            <a:r>
              <a:rPr lang="zh-CN" altLang="en-US" sz="1000" dirty="0"/>
              <a:t> </a:t>
            </a:r>
            <a:r>
              <a:rPr lang="zh-TW" altLang="en-US" sz="1200" b="0" i="0" dirty="0">
                <a:solidFill>
                  <a:srgbClr val="111111"/>
                </a:solidFill>
                <a:effectLst/>
                <a:latin typeface="Times New Roman" panose="02020603050405020304" pitchFamily="18" charset="0"/>
              </a:rPr>
              <a:t>約拿單的心與大衛的心深相契合。約拿單愛大衛，如同愛自己的性命。</a:t>
            </a:r>
            <a:endParaRPr lang="en-US" altLang="zh-CN"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00" dirty="0"/>
              <a:t>18:3-4 A</a:t>
            </a:r>
            <a:r>
              <a:rPr lang="zh-CN" altLang="en-US" sz="1000" dirty="0"/>
              <a:t>、外袍：王子的荣耀</a:t>
            </a:r>
            <a:r>
              <a:rPr lang="en-US" altLang="zh-CN" sz="1000" dirty="0"/>
              <a:t>(</a:t>
            </a:r>
            <a:r>
              <a:rPr lang="zh-CN" altLang="en-US" sz="1000" dirty="0"/>
              <a:t>身份、地位之象征</a:t>
            </a:r>
            <a:r>
              <a:rPr lang="en-US" altLang="zh-CN" sz="1000" dirty="0"/>
              <a:t>); B</a:t>
            </a:r>
            <a:r>
              <a:rPr lang="zh-CN" altLang="en-US" sz="1000" dirty="0"/>
              <a:t>、战衣：护身的工具</a:t>
            </a:r>
            <a:r>
              <a:rPr lang="en-US" altLang="zh-CN" sz="1000" dirty="0"/>
              <a:t>(</a:t>
            </a:r>
            <a:r>
              <a:rPr lang="zh-CN" altLang="en-US" sz="1000" dirty="0"/>
              <a:t>身体的象征</a:t>
            </a:r>
            <a:r>
              <a:rPr lang="en-US" altLang="zh-CN" sz="1000" dirty="0"/>
              <a:t>); C</a:t>
            </a:r>
            <a:r>
              <a:rPr lang="zh-CN" altLang="en-US" sz="1000" dirty="0"/>
              <a:t>、刀弓：争战的兵器</a:t>
            </a:r>
            <a:r>
              <a:rPr lang="en-US" altLang="zh-CN" sz="1000" dirty="0"/>
              <a:t>(</a:t>
            </a:r>
            <a:r>
              <a:rPr lang="zh-CN" altLang="en-US" sz="1000" dirty="0"/>
              <a:t>生命的象征</a:t>
            </a:r>
            <a:r>
              <a:rPr lang="en-US" altLang="zh-CN" sz="1000" dirty="0"/>
              <a:t>—</a:t>
            </a:r>
            <a:r>
              <a:rPr lang="zh-CN" altLang="en-US" sz="1000" dirty="0"/>
              <a:t>刀在人在，刀亡人亡</a:t>
            </a:r>
            <a:r>
              <a:rPr lang="en-US" altLang="zh-CN" sz="1000" dirty="0"/>
              <a:t>); D</a:t>
            </a:r>
            <a:r>
              <a:rPr lang="zh-CN" altLang="en-US" sz="1000" dirty="0"/>
              <a:t>、腰带：束腰的功用</a:t>
            </a:r>
            <a:r>
              <a:rPr lang="en-US" altLang="zh-CN" sz="1000" dirty="0"/>
              <a:t>(</a:t>
            </a:r>
            <a:r>
              <a:rPr lang="zh-CN" altLang="en-US" sz="1000" dirty="0"/>
              <a:t>力量的象征</a:t>
            </a:r>
            <a:r>
              <a:rPr lang="en-US" altLang="zh-CN" sz="1000" dirty="0"/>
              <a:t>)</a:t>
            </a:r>
            <a:r>
              <a:rPr lang="zh-CN" altLang="en-US" sz="1000" dirty="0"/>
              <a:t>。</a:t>
            </a:r>
            <a:endParaRPr lang="en-US" altLang="zh-TW"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000" dirty="0">
                <a:solidFill>
                  <a:schemeClr val="tx1"/>
                </a:solidFill>
                <a:latin typeface="LiSong Pro Light" panose="02020300000000000000" pitchFamily="18" charset="-120"/>
                <a:ea typeface="LiSong Pro Light" panose="02020300000000000000" pitchFamily="18" charset="-120"/>
              </a:rPr>
              <a:t>18:7-9 </a:t>
            </a:r>
            <a:r>
              <a:rPr lang="zh-TW" altLang="en-US" sz="1200" b="0" i="0" dirty="0">
                <a:solidFill>
                  <a:srgbClr val="111111"/>
                </a:solidFill>
                <a:effectLst/>
                <a:latin typeface="Times New Roman" panose="02020603050405020304" pitchFamily="18" charset="0"/>
              </a:rPr>
              <a:t>掃羅甚發怒，不喜悅這話，就說：「將萬萬歸大衛，千千歸我，只剩下王位沒有給他了。」</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000" dirty="0">
                <a:solidFill>
                  <a:schemeClr val="tx1"/>
                </a:solidFill>
                <a:latin typeface="LiSong Pro Light" panose="02020300000000000000" pitchFamily="18" charset="-120"/>
                <a:ea typeface="LiSong Pro Light" panose="02020300000000000000" pitchFamily="18" charset="-120"/>
              </a:rPr>
              <a:t>18:19</a:t>
            </a:r>
            <a:r>
              <a:rPr lang="zh-CN" altLang="en-US" sz="1000" dirty="0">
                <a:solidFill>
                  <a:schemeClr val="tx1"/>
                </a:solidFill>
                <a:latin typeface="LiSong Pro Light" panose="02020300000000000000" pitchFamily="18" charset="-120"/>
                <a:ea typeface="LiSong Pro Light" panose="02020300000000000000" pitchFamily="18" charset="-120"/>
              </a:rPr>
              <a:t> </a:t>
            </a:r>
            <a:r>
              <a:rPr lang="zh-TW" altLang="en-US" sz="1200" b="0" i="0" dirty="0">
                <a:solidFill>
                  <a:srgbClr val="111111"/>
                </a:solidFill>
                <a:effectLst/>
                <a:latin typeface="Times New Roman" panose="02020603050405020304" pitchFamily="18" charset="0"/>
              </a:rPr>
              <a:t>掃羅的女兒米拉到了當給大衛的時候，掃羅卻給了米何拉人亞得列為妻。</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000" dirty="0">
                <a:solidFill>
                  <a:schemeClr val="tx1"/>
                </a:solidFill>
                <a:latin typeface="LiSong Pro Light" panose="02020300000000000000" pitchFamily="18" charset="-120"/>
                <a:ea typeface="LiSong Pro Light" panose="02020300000000000000" pitchFamily="18" charset="-120"/>
              </a:rPr>
              <a:t>19:1 </a:t>
            </a:r>
            <a:r>
              <a:rPr lang="zh-TW" altLang="en-US" sz="1200" b="0" i="0" dirty="0">
                <a:solidFill>
                  <a:srgbClr val="111111"/>
                </a:solidFill>
                <a:effectLst/>
                <a:latin typeface="Times New Roman" panose="02020603050405020304" pitchFamily="18" charset="0"/>
              </a:rPr>
              <a:t>掃羅對他兒子約拿單和眾臣僕說，要殺大衛； </a:t>
            </a:r>
            <a:r>
              <a:rPr lang="en-US" altLang="zh-TW" sz="1200" b="0" i="0" dirty="0">
                <a:solidFill>
                  <a:srgbClr val="111111"/>
                </a:solidFill>
                <a:effectLst/>
                <a:latin typeface="Times New Roman" panose="02020603050405020304" pitchFamily="18" charset="0"/>
              </a:rPr>
              <a:t>2 </a:t>
            </a:r>
            <a:r>
              <a:rPr lang="zh-TW" altLang="en-US" sz="1200" b="0" i="0" dirty="0">
                <a:solidFill>
                  <a:srgbClr val="111111"/>
                </a:solidFill>
                <a:effectLst/>
                <a:latin typeface="Times New Roman" panose="02020603050405020304" pitchFamily="18" charset="0"/>
              </a:rPr>
              <a:t>約拿單告訴大衛說：「</a:t>
            </a:r>
            <a:r>
              <a:rPr lang="en-US" altLang="zh-TW" sz="1200" b="0" i="0" dirty="0">
                <a:solidFill>
                  <a:srgbClr val="111111"/>
                </a:solidFill>
                <a:effectLst/>
                <a:latin typeface="Times New Roman" panose="02020603050405020304" pitchFamily="18" charset="0"/>
              </a:rPr>
              <a:t>… </a:t>
            </a:r>
            <a:r>
              <a:rPr lang="zh-TW" altLang="en-US" sz="1200" b="0" i="0" dirty="0">
                <a:solidFill>
                  <a:srgbClr val="111111"/>
                </a:solidFill>
                <a:effectLst/>
                <a:latin typeface="Times New Roman" panose="02020603050405020304" pitchFamily="18" charset="0"/>
              </a:rPr>
              <a:t>你要小心，到一個僻靜地方藏身。</a:t>
            </a:r>
            <a:r>
              <a:rPr lang="en-US" altLang="zh-TW" sz="1200" b="0" i="0" dirty="0">
                <a:solidFill>
                  <a:srgbClr val="111111"/>
                </a:solidFill>
                <a:effectLst/>
                <a:latin typeface="Times New Roman" panose="02020603050405020304" pitchFamily="18" charset="0"/>
              </a:rPr>
              <a:t>… </a:t>
            </a:r>
            <a:r>
              <a:rPr lang="zh-TW" altLang="en-US" b="0" i="0" dirty="0">
                <a:solidFill>
                  <a:srgbClr val="111111"/>
                </a:solidFill>
                <a:effectLst/>
                <a:latin typeface="Times New Roman" panose="02020603050405020304" pitchFamily="18" charset="0"/>
              </a:rPr>
              <a:t>我看他情形怎樣，我必告訴你。」</a:t>
            </a:r>
            <a:endParaRPr lang="zh-TW" altLang="en-US" sz="1200" b="0" i="0" dirty="0">
              <a:solidFill>
                <a:srgbClr val="111111"/>
              </a:solidFill>
              <a:effectLst/>
              <a:latin typeface="Times New Roman" panose="02020603050405020304" pitchFamily="18" charset="0"/>
            </a:endParaRPr>
          </a:p>
          <a:p>
            <a:r>
              <a:rPr lang="en-US" altLang="zh-TW" sz="1000" dirty="0">
                <a:solidFill>
                  <a:schemeClr val="tx1"/>
                </a:solidFill>
                <a:latin typeface="LiSong Pro Light" panose="02020300000000000000" pitchFamily="18" charset="-120"/>
                <a:ea typeface="LiSong Pro Light" panose="02020300000000000000" pitchFamily="18" charset="-120"/>
              </a:rPr>
              <a:t>19:4 </a:t>
            </a:r>
            <a:r>
              <a:rPr lang="zh-TW" altLang="en-US" sz="1200" b="0" i="0" dirty="0">
                <a:solidFill>
                  <a:srgbClr val="111111"/>
                </a:solidFill>
                <a:effectLst/>
                <a:latin typeface="Times New Roman" panose="02020603050405020304" pitchFamily="18" charset="0"/>
              </a:rPr>
              <a:t>「王不可得罪王的僕人大衛；</a:t>
            </a:r>
            <a:r>
              <a:rPr lang="en-US" altLang="zh-TW" sz="1200" b="0" i="0" dirty="0">
                <a:solidFill>
                  <a:srgbClr val="111111"/>
                </a:solidFill>
                <a:effectLst/>
                <a:latin typeface="Times New Roman" panose="02020603050405020304" pitchFamily="18" charset="0"/>
              </a:rPr>
              <a:t>… </a:t>
            </a:r>
            <a:r>
              <a:rPr lang="zh-TW" altLang="en-US" sz="1200" b="0" i="0" dirty="0">
                <a:solidFill>
                  <a:srgbClr val="111111"/>
                </a:solidFill>
                <a:effectLst/>
                <a:latin typeface="Times New Roman" panose="02020603050405020304" pitchFamily="18" charset="0"/>
              </a:rPr>
              <a:t>流無辜人的血，</a:t>
            </a:r>
            <a:endParaRPr lang="en-US" altLang="zh-TW" sz="1000" dirty="0">
              <a:solidFill>
                <a:schemeClr val="tx1"/>
              </a:solidFill>
              <a:latin typeface="LiSong Pro Light" panose="02020300000000000000" pitchFamily="18" charset="-120"/>
              <a:ea typeface="LiSong Pro Light" panose="02020300000000000000" pitchFamily="18" charset="-120"/>
            </a:endParaRPr>
          </a:p>
          <a:p>
            <a:endParaRPr lang="en-US" sz="1000" dirty="0"/>
          </a:p>
          <a:p>
            <a:endParaRPr lang="en-US" dirty="0"/>
          </a:p>
        </p:txBody>
      </p:sp>
      <p:sp>
        <p:nvSpPr>
          <p:cNvPr id="4" name="Slide Number Placeholder 3"/>
          <p:cNvSpPr>
            <a:spLocks noGrp="1"/>
          </p:cNvSpPr>
          <p:nvPr>
            <p:ph type="sldNum" sz="quarter" idx="5"/>
          </p:nvPr>
        </p:nvSpPr>
        <p:spPr/>
        <p:txBody>
          <a:bodyPr/>
          <a:lstStyle/>
          <a:p>
            <a:fld id="{26568C10-B06A-4684-B947-273276371810}" type="slidenum">
              <a:rPr lang="en-US" smtClean="0"/>
              <a:t>7</a:t>
            </a:fld>
            <a:endParaRPr lang="en-US"/>
          </a:p>
        </p:txBody>
      </p:sp>
    </p:spTree>
    <p:extLst>
      <p:ext uri="{BB962C8B-B14F-4D97-AF65-F5344CB8AC3E}">
        <p14:creationId xmlns:p14="http://schemas.microsoft.com/office/powerpoint/2010/main" val="2083859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sz="1000" dirty="0">
                <a:solidFill>
                  <a:schemeClr val="tx1"/>
                </a:solidFill>
                <a:latin typeface="LiSong Pro Light" panose="02020300000000000000" pitchFamily="18" charset="-120"/>
                <a:ea typeface="LiSong Pro Light" panose="02020300000000000000" pitchFamily="18" charset="-120"/>
              </a:rPr>
              <a:t>救助大衛</a:t>
            </a:r>
            <a:r>
              <a:rPr lang="zh-TW" altLang="en-US" sz="1000" b="0" i="0" dirty="0">
                <a:solidFill>
                  <a:srgbClr val="333333"/>
                </a:solidFill>
                <a:effectLst/>
                <a:latin typeface="Microsoft JhengHei" panose="020B0604030504040204" pitchFamily="34" charset="-120"/>
                <a:ea typeface="Microsoft JhengHei" panose="020B0604030504040204" pitchFamily="34" charset="-120"/>
              </a:rPr>
              <a:t>結盟</a:t>
            </a:r>
            <a:r>
              <a:rPr lang="en-US" altLang="zh-TW" sz="1000" dirty="0"/>
              <a:t>(</a:t>
            </a:r>
            <a:r>
              <a:rPr lang="zh-CN" altLang="en-US" sz="1000" dirty="0"/>
              <a:t>撒上 </a:t>
            </a:r>
            <a:r>
              <a:rPr lang="en-US" altLang="zh-CN" sz="1000" dirty="0"/>
              <a:t>20:1-42)</a:t>
            </a:r>
            <a:endParaRPr lang="en-US" altLang="zh-TW" sz="1000" dirty="0"/>
          </a:p>
          <a:p>
            <a:r>
              <a:rPr lang="en-US" sz="1000" dirty="0"/>
              <a:t>https://ocbf.ca/2019/21-0714/</a:t>
            </a:r>
          </a:p>
          <a:p>
            <a:endParaRPr lang="en-US" sz="1000" dirty="0"/>
          </a:p>
          <a:p>
            <a:endParaRPr lang="en-US" dirty="0"/>
          </a:p>
        </p:txBody>
      </p:sp>
      <p:sp>
        <p:nvSpPr>
          <p:cNvPr id="4" name="Slide Number Placeholder 3"/>
          <p:cNvSpPr>
            <a:spLocks noGrp="1"/>
          </p:cNvSpPr>
          <p:nvPr>
            <p:ph type="sldNum" sz="quarter" idx="5"/>
          </p:nvPr>
        </p:nvSpPr>
        <p:spPr/>
        <p:txBody>
          <a:bodyPr/>
          <a:lstStyle/>
          <a:p>
            <a:fld id="{26568C10-B06A-4684-B947-273276371810}" type="slidenum">
              <a:rPr lang="en-US" smtClean="0"/>
              <a:t>8</a:t>
            </a:fld>
            <a:endParaRPr lang="en-US"/>
          </a:p>
        </p:txBody>
      </p:sp>
    </p:spTree>
    <p:extLst>
      <p:ext uri="{BB962C8B-B14F-4D97-AF65-F5344CB8AC3E}">
        <p14:creationId xmlns:p14="http://schemas.microsoft.com/office/powerpoint/2010/main" val="2763358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撒母耳記</a:t>
            </a:r>
            <a:r>
              <a:rPr lang="en-US" altLang="zh-TW" dirty="0"/>
              <a:t>PPT </a:t>
            </a:r>
            <a:r>
              <a:rPr lang="zh-TW" altLang="en-US" dirty="0"/>
              <a:t>第七課</a:t>
            </a:r>
            <a:r>
              <a:rPr lang="en-US" altLang="zh-TW" dirty="0"/>
              <a:t>.pptx(P5)</a:t>
            </a:r>
            <a:endParaRPr lang="en-US" dirty="0"/>
          </a:p>
        </p:txBody>
      </p:sp>
      <p:sp>
        <p:nvSpPr>
          <p:cNvPr id="4" name="Slide Number Placeholder 3"/>
          <p:cNvSpPr>
            <a:spLocks noGrp="1"/>
          </p:cNvSpPr>
          <p:nvPr>
            <p:ph type="sldNum" sz="quarter" idx="5"/>
          </p:nvPr>
        </p:nvSpPr>
        <p:spPr/>
        <p:txBody>
          <a:bodyPr/>
          <a:lstStyle/>
          <a:p>
            <a:fld id="{26568C10-B06A-4684-B947-273276371810}" type="slidenum">
              <a:rPr lang="en-US" smtClean="0"/>
              <a:t>10</a:t>
            </a:fld>
            <a:endParaRPr lang="en-US"/>
          </a:p>
        </p:txBody>
      </p:sp>
    </p:spTree>
    <p:extLst>
      <p:ext uri="{BB962C8B-B14F-4D97-AF65-F5344CB8AC3E}">
        <p14:creationId xmlns:p14="http://schemas.microsoft.com/office/powerpoint/2010/main" val="1825968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dirty="0"/>
              <a:t>Click to edit Master title style</a:t>
            </a:r>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48A87A34-81AB-432B-8DAE-1953F412C126}" type="datetimeFigureOut">
              <a:rPr lang="en-US" smtClean="0"/>
              <a:t>1/8/2022</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13484383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28686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87750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62549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48A87A34-81AB-432B-8DAE-1953F412C126}" type="datetimeFigureOut">
              <a:rPr lang="en-US" smtClean="0"/>
              <a:t>1/8/2022</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8087320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atin typeface="LiSong Pro Light" panose="02020300000000000000" pitchFamily="18" charset="-120"/>
                <a:ea typeface="LiSong Pro Light" panose="02020300000000000000" pitchFamily="18" charset="-120"/>
              </a:defRPr>
            </a:lvl1pPr>
            <a:lvl2pPr>
              <a:defRPr sz="1600">
                <a:latin typeface="LiSong Pro Light" panose="02020300000000000000" pitchFamily="18" charset="-120"/>
                <a:ea typeface="LiSong Pro Light" panose="02020300000000000000" pitchFamily="18" charset="-120"/>
              </a:defRPr>
            </a:lvl2pPr>
            <a:lvl3pPr>
              <a:defRPr sz="1400">
                <a:latin typeface="LiSong Pro Light" panose="02020300000000000000" pitchFamily="18" charset="-120"/>
                <a:ea typeface="LiSong Pro Light" panose="02020300000000000000" pitchFamily="18" charset="-120"/>
              </a:defRPr>
            </a:lvl3pPr>
            <a:lvl4pPr>
              <a:defRPr sz="1400">
                <a:latin typeface="LiSong Pro Light" panose="02020300000000000000" pitchFamily="18" charset="-120"/>
                <a:ea typeface="LiSong Pro Light" panose="02020300000000000000" pitchFamily="18" charset="-120"/>
              </a:defRPr>
            </a:lvl4pPr>
            <a:lvl5pPr>
              <a:defRPr sz="1400">
                <a:latin typeface="LiSong Pro Light" panose="02020300000000000000" pitchFamily="18" charset="-120"/>
                <a:ea typeface="LiSong Pro Light" panose="02020300000000000000" pitchFamily="18" charset="-12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70320" y="2103120"/>
            <a:ext cx="4754880" cy="3749040"/>
          </a:xfrm>
        </p:spPr>
        <p:txBody>
          <a:bodyPr/>
          <a:lstStyle>
            <a:lvl1pPr>
              <a:defRPr sz="1800">
                <a:latin typeface="LiSong Pro Light" panose="02020300000000000000" pitchFamily="18" charset="-120"/>
                <a:ea typeface="LiSong Pro Light" panose="02020300000000000000" pitchFamily="18" charset="-120"/>
              </a:defRPr>
            </a:lvl1pPr>
            <a:lvl2pPr>
              <a:defRPr sz="1600">
                <a:latin typeface="LiSong Pro Light" panose="02020300000000000000" pitchFamily="18" charset="-120"/>
                <a:ea typeface="LiSong Pro Light" panose="02020300000000000000" pitchFamily="18" charset="-120"/>
              </a:defRPr>
            </a:lvl2pPr>
            <a:lvl3pPr>
              <a:defRPr sz="1400">
                <a:latin typeface="LiSong Pro Light" panose="02020300000000000000" pitchFamily="18" charset="-120"/>
                <a:ea typeface="LiSong Pro Light" panose="02020300000000000000" pitchFamily="18" charset="-120"/>
              </a:defRPr>
            </a:lvl3pPr>
            <a:lvl4pPr>
              <a:defRPr sz="1400">
                <a:latin typeface="LiSong Pro Light" panose="02020300000000000000" pitchFamily="18" charset="-120"/>
                <a:ea typeface="LiSong Pro Light" panose="02020300000000000000" pitchFamily="18" charset="-120"/>
              </a:defRPr>
            </a:lvl4pPr>
            <a:lvl5pPr>
              <a:defRPr sz="1400">
                <a:latin typeface="LiSong Pro Light" panose="02020300000000000000" pitchFamily="18" charset="-120"/>
                <a:ea typeface="LiSong Pro Light" panose="02020300000000000000" pitchFamily="18" charset="-12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8A87A34-81AB-432B-8DAE-1953F412C126}" type="datetimeFigureOut">
              <a:rPr lang="en-US" smtClean="0"/>
              <a:t>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6745933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71508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9890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0483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48A87A34-81AB-432B-8DAE-1953F412C126}" type="datetimeFigureOut">
              <a:rPr lang="en-US" smtClean="0"/>
              <a:t>1/8/2022</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6728" y="6227064"/>
            <a:ext cx="1463040" cy="256032"/>
          </a:xfrm>
        </p:spPr>
        <p:txBody>
          <a:bodyPr/>
          <a:lstStyle/>
          <a:p>
            <a:fld id="{6D22F896-40B5-4ADD-8801-0D06FADFA095}" type="slidenum">
              <a:rPr lang="en-US" smtClean="0"/>
              <a:t>‹#›</a:t>
            </a:fld>
            <a:endParaRPr lang="en-US"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6150521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48A87A34-81AB-432B-8DAE-1953F412C126}" type="datetimeFigureOut">
              <a:rPr lang="en-US" smtClean="0"/>
              <a:pPr/>
              <a:t>1/8/2022</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56032"/>
          </a:xfrm>
        </p:spPr>
        <p:txBody>
          <a:bodyPr/>
          <a:lstStyle/>
          <a:p>
            <a:fld id="{6D22F896-40B5-4ADD-8801-0D06FADFA095}" type="slidenum">
              <a:rPr lang="en-US" smtClean="0"/>
              <a:pPr/>
              <a:t>‹#›</a:t>
            </a:fld>
            <a:endParaRPr lang="en-US"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1141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48A87A34-81AB-432B-8DAE-1953F412C126}" type="datetimeFigureOut">
              <a:rPr lang="en-US" smtClean="0"/>
              <a:pPr/>
              <a:t>1/8/2022</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6D22F896-40B5-4ADD-8801-0D06FADFA095}" type="slidenum">
              <a:rPr lang="en-US" smtClean="0"/>
              <a:pPr/>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865520463"/>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02ABF-E330-8A4D-8EB4-7751AA43C42E}"/>
              </a:ext>
            </a:extLst>
          </p:cNvPr>
          <p:cNvSpPr>
            <a:spLocks noGrp="1"/>
          </p:cNvSpPr>
          <p:nvPr>
            <p:ph type="ctrTitle"/>
          </p:nvPr>
        </p:nvSpPr>
        <p:spPr/>
        <p:txBody>
          <a:bodyPr/>
          <a:lstStyle/>
          <a:p>
            <a:r>
              <a:rPr lang="zh-CN" altLang="en-US" dirty="0"/>
              <a:t>約拿單</a:t>
            </a:r>
            <a:br>
              <a:rPr lang="en-US" altLang="zh-CN" dirty="0"/>
            </a:br>
            <a:endParaRPr lang="en-US" dirty="0"/>
          </a:p>
        </p:txBody>
      </p:sp>
      <p:sp>
        <p:nvSpPr>
          <p:cNvPr id="3" name="Subtitle 2">
            <a:extLst>
              <a:ext uri="{FF2B5EF4-FFF2-40B4-BE49-F238E27FC236}">
                <a16:creationId xmlns:a16="http://schemas.microsoft.com/office/drawing/2014/main" id="{C5F44BAB-2C23-DF47-972F-9C4B92CDA254}"/>
              </a:ext>
            </a:extLst>
          </p:cNvPr>
          <p:cNvSpPr>
            <a:spLocks noGrp="1"/>
          </p:cNvSpPr>
          <p:nvPr>
            <p:ph type="subTitle" idx="1"/>
          </p:nvPr>
        </p:nvSpPr>
        <p:spPr>
          <a:xfrm>
            <a:off x="1562100" y="4284920"/>
            <a:ext cx="9070848" cy="854343"/>
          </a:xfrm>
        </p:spPr>
        <p:txBody>
          <a:bodyPr>
            <a:normAutofit fontScale="70000" lnSpcReduction="20000"/>
          </a:bodyPr>
          <a:lstStyle/>
          <a:p>
            <a:r>
              <a:rPr lang="en-US" sz="2800" dirty="0" err="1">
                <a:latin typeface="Songti TC" panose="02010600040101010101" pitchFamily="2" charset="-120"/>
                <a:ea typeface="Songti TC" panose="02010600040101010101" pitchFamily="2" charset="-120"/>
              </a:rPr>
              <a:t>南區證道堂</a:t>
            </a:r>
            <a:endParaRPr lang="en-US" sz="2800" dirty="0">
              <a:latin typeface="Songti TC" panose="02010600040101010101" pitchFamily="2" charset="-120"/>
              <a:ea typeface="Songti TC" panose="02010600040101010101" pitchFamily="2" charset="-120"/>
            </a:endParaRPr>
          </a:p>
          <a:p>
            <a:r>
              <a:rPr lang="en-US" altLang="zh-CN" sz="2800" dirty="0">
                <a:latin typeface="+mj-ea"/>
                <a:ea typeface="+mj-ea"/>
              </a:rPr>
              <a:t>2021—2022</a:t>
            </a:r>
            <a:r>
              <a:rPr lang="zh-CN" altLang="en-US" sz="2800" dirty="0">
                <a:latin typeface="+mj-ea"/>
                <a:ea typeface="+mj-ea"/>
              </a:rPr>
              <a:t> 主日學</a:t>
            </a:r>
            <a:endParaRPr lang="en-US" altLang="zh-CN" sz="2800" dirty="0">
              <a:latin typeface="+mj-ea"/>
              <a:ea typeface="+mj-ea"/>
            </a:endParaRPr>
          </a:p>
          <a:p>
            <a:r>
              <a:rPr lang="en-US" altLang="zh-TW" sz="2800" dirty="0"/>
              <a:t>1-9-2022</a:t>
            </a:r>
            <a:r>
              <a:rPr lang="zh-CN" altLang="en-US" sz="2800" dirty="0"/>
              <a:t>劉杰</a:t>
            </a:r>
            <a:endParaRPr lang="en-US" altLang="zh-CN" sz="2800" dirty="0">
              <a:latin typeface="+mj-ea"/>
              <a:ea typeface="+mj-ea"/>
            </a:endParaRPr>
          </a:p>
        </p:txBody>
      </p:sp>
    </p:spTree>
    <p:extLst>
      <p:ext uri="{BB962C8B-B14F-4D97-AF65-F5344CB8AC3E}">
        <p14:creationId xmlns:p14="http://schemas.microsoft.com/office/powerpoint/2010/main" val="1124518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p:txBody>
          <a:bodyPr/>
          <a:lstStyle/>
          <a:p>
            <a:r>
              <a:rPr lang="zh-CN" altLang="en-US" dirty="0">
                <a:solidFill>
                  <a:schemeClr val="accent5">
                    <a:lumMod val="50000"/>
                  </a:schemeClr>
                </a:solidFill>
                <a:latin typeface="LiSong Pro Light" panose="02020300000000000000" pitchFamily="18" charset="-120"/>
                <a:ea typeface="LiSong Pro Light" panose="02020300000000000000" pitchFamily="18" charset="-120"/>
              </a:rPr>
              <a:t>總結</a:t>
            </a:r>
            <a:endParaRPr lang="en-US" dirty="0">
              <a:solidFill>
                <a:schemeClr val="accent5">
                  <a:lumMod val="50000"/>
                </a:schemeClr>
              </a:solidFill>
              <a:latin typeface="LiSong Pro Light" panose="02020300000000000000" pitchFamily="18" charset="-120"/>
              <a:ea typeface="LiSong Pro Light" panose="02020300000000000000" pitchFamily="18" charset="-120"/>
            </a:endParaRPr>
          </a:p>
        </p:txBody>
      </p:sp>
      <p:sp>
        <p:nvSpPr>
          <p:cNvPr id="3" name="Content Placeholder 2">
            <a:extLst>
              <a:ext uri="{FF2B5EF4-FFF2-40B4-BE49-F238E27FC236}">
                <a16:creationId xmlns:a16="http://schemas.microsoft.com/office/drawing/2014/main" id="{D3AB4968-07FD-AA42-9B13-2599C4365F82}"/>
              </a:ext>
            </a:extLst>
          </p:cNvPr>
          <p:cNvSpPr>
            <a:spLocks noGrp="1"/>
          </p:cNvSpPr>
          <p:nvPr>
            <p:ph idx="1"/>
          </p:nvPr>
        </p:nvSpPr>
        <p:spPr/>
        <p:txBody>
          <a:bodyPr>
            <a:normAutofit/>
          </a:bodyPr>
          <a:lstStyle/>
          <a:p>
            <a:pPr marL="0" indent="0">
              <a:buNone/>
            </a:pPr>
            <a:r>
              <a:rPr lang="zh-TW" altLang="en-US" dirty="0"/>
              <a:t>約拿單忠義難全的時候，把神放第一位</a:t>
            </a:r>
          </a:p>
          <a:p>
            <a:pPr marL="342900" indent="-342900">
              <a:buFont typeface="+mj-lt"/>
              <a:buAutoNum type="arabicPeriod"/>
            </a:pPr>
            <a:r>
              <a:rPr lang="zh-TW" altLang="en-US" dirty="0"/>
              <a:t>約拿單把自己的利益放在一邊，用公正尊重的態度來看待大衛</a:t>
            </a:r>
          </a:p>
          <a:p>
            <a:pPr marL="342900" indent="-342900">
              <a:buFont typeface="+mj-lt"/>
              <a:buAutoNum type="arabicPeriod"/>
            </a:pPr>
            <a:r>
              <a:rPr lang="zh-TW" altLang="en-US" dirty="0"/>
              <a:t>約拿單信守對弟兄的承諾，為大衛爭取合理的對待</a:t>
            </a:r>
          </a:p>
          <a:p>
            <a:pPr marL="342900" indent="-342900">
              <a:buFont typeface="+mj-lt"/>
              <a:buAutoNum type="arabicPeriod"/>
            </a:pPr>
            <a:r>
              <a:rPr lang="zh-TW" altLang="en-US" dirty="0"/>
              <a:t>約拿單尊敬父王，為掃羅的王國利益著想</a:t>
            </a:r>
          </a:p>
          <a:p>
            <a:pPr marL="342900" indent="-342900">
              <a:buFont typeface="+mj-lt"/>
              <a:buAutoNum type="arabicPeriod"/>
            </a:pPr>
            <a:r>
              <a:rPr lang="zh-TW" altLang="en-US" dirty="0"/>
              <a:t>約拿單對掃羅從未出賣或背叛</a:t>
            </a:r>
          </a:p>
          <a:p>
            <a:pPr marL="342900" indent="-342900">
              <a:buFont typeface="+mj-lt"/>
              <a:buAutoNum type="arabicPeriod"/>
            </a:pPr>
            <a:r>
              <a:rPr lang="zh-TW" altLang="en-US" dirty="0"/>
              <a:t>當兩者出現矛盾時，他揀選神的旨意</a:t>
            </a:r>
          </a:p>
          <a:p>
            <a:pPr lvl="1"/>
            <a:r>
              <a:rPr lang="zh-TW" altLang="en-US" dirty="0"/>
              <a:t>他與大衛結盟，因為大衛為人合神心意</a:t>
            </a:r>
          </a:p>
          <a:p>
            <a:pPr lvl="1"/>
            <a:r>
              <a:rPr lang="zh-TW" altLang="en-US" dirty="0"/>
              <a:t>他以事實來勸阻掃羅殺害無辜的大衛，因為他不願意掃羅流無辜人的血</a:t>
            </a:r>
          </a:p>
          <a:p>
            <a:pPr lvl="1"/>
            <a:r>
              <a:rPr lang="zh-TW" altLang="en-US" dirty="0"/>
              <a:t>他明知大衛會拿去他應有的王位，他聽從神的揀選</a:t>
            </a:r>
          </a:p>
          <a:p>
            <a:pPr lvl="1"/>
            <a:r>
              <a:rPr lang="zh-TW" altLang="en-US" dirty="0"/>
              <a:t>他也看到掃羅未來的失敗，仍然回到掃羅身邊輔助他</a:t>
            </a:r>
          </a:p>
          <a:p>
            <a:pPr marL="342900" indent="-342900">
              <a:buFont typeface="+mj-lt"/>
              <a:buAutoNum type="arabicPeriod"/>
            </a:pPr>
            <a:endParaRPr lang="en-US" altLang="zh-TW" dirty="0"/>
          </a:p>
        </p:txBody>
      </p:sp>
      <p:sp>
        <p:nvSpPr>
          <p:cNvPr id="4" name="Rectangle 3">
            <a:extLst>
              <a:ext uri="{FF2B5EF4-FFF2-40B4-BE49-F238E27FC236}">
                <a16:creationId xmlns:a16="http://schemas.microsoft.com/office/drawing/2014/main" id="{A728D574-BAF1-F64E-9ABE-509EB7ED9DF2}"/>
              </a:ext>
            </a:extLst>
          </p:cNvPr>
          <p:cNvSpPr/>
          <p:nvPr/>
        </p:nvSpPr>
        <p:spPr>
          <a:xfrm>
            <a:off x="10725092" y="553668"/>
            <a:ext cx="800219" cy="461665"/>
          </a:xfrm>
          <a:prstGeom prst="rect">
            <a:avLst/>
          </a:prstGeom>
          <a:noFill/>
        </p:spPr>
        <p:txBody>
          <a:bodyPr wrap="none" lIns="91440" tIns="45720" rIns="91440" bIns="45720">
            <a:spAutoFit/>
          </a:bodyPr>
          <a:lstStyle/>
          <a:p>
            <a:pPr algn="ctr"/>
            <a:r>
              <a:rPr lang="en-US" sz="2400" b="1" cap="none" spc="0"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觀察</a:t>
            </a:r>
            <a:endParaRPr lang="en-US" sz="2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3699354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p:txBody>
          <a:bodyPr/>
          <a:lstStyle/>
          <a:p>
            <a:r>
              <a:rPr lang="en-US" dirty="0" err="1">
                <a:solidFill>
                  <a:schemeClr val="accent5">
                    <a:lumMod val="50000"/>
                  </a:schemeClr>
                </a:solidFill>
                <a:latin typeface="LiSong Pro Light" panose="02020300000000000000" pitchFamily="18" charset="-120"/>
                <a:ea typeface="LiSong Pro Light" panose="02020300000000000000" pitchFamily="18" charset="-120"/>
              </a:rPr>
              <a:t>討論</a:t>
            </a:r>
            <a:endParaRPr lang="en-US" dirty="0">
              <a:solidFill>
                <a:schemeClr val="accent5">
                  <a:lumMod val="50000"/>
                </a:schemeClr>
              </a:solidFill>
              <a:latin typeface="LiSong Pro Light" panose="02020300000000000000" pitchFamily="18" charset="-120"/>
              <a:ea typeface="LiSong Pro Light" panose="02020300000000000000" pitchFamily="18" charset="-120"/>
            </a:endParaRPr>
          </a:p>
        </p:txBody>
      </p:sp>
      <p:sp>
        <p:nvSpPr>
          <p:cNvPr id="3" name="Content Placeholder 2">
            <a:extLst>
              <a:ext uri="{FF2B5EF4-FFF2-40B4-BE49-F238E27FC236}">
                <a16:creationId xmlns:a16="http://schemas.microsoft.com/office/drawing/2014/main" id="{D3AB4968-07FD-AA42-9B13-2599C4365F82}"/>
              </a:ext>
            </a:extLst>
          </p:cNvPr>
          <p:cNvSpPr>
            <a:spLocks noGrp="1"/>
          </p:cNvSpPr>
          <p:nvPr>
            <p:ph idx="1"/>
          </p:nvPr>
        </p:nvSpPr>
        <p:spPr>
          <a:xfrm>
            <a:off x="1066800" y="2103120"/>
            <a:ext cx="10058400" cy="4255150"/>
          </a:xfrm>
        </p:spPr>
        <p:txBody>
          <a:bodyPr/>
          <a:lstStyle/>
          <a:p>
            <a:pPr>
              <a:buFont typeface="Wingdings" pitchFamily="2" charset="2"/>
              <a:buChar char="v"/>
            </a:pPr>
            <a:r>
              <a:rPr lang="zh-TW" altLang="en-US" dirty="0">
                <a:latin typeface="LiSong Pro Light" panose="02020300000000000000" pitchFamily="18" charset="-120"/>
                <a:ea typeface="LiSong Pro Light" panose="02020300000000000000" pitchFamily="18" charset="-120"/>
              </a:rPr>
              <a:t>約拿單對大衛的態度讓我們學習到如何與被神重要的肢體相交</a:t>
            </a:r>
            <a:r>
              <a:rPr lang="en-US" altLang="zh-TW" dirty="0">
                <a:latin typeface="LiSong Pro Light" panose="02020300000000000000" pitchFamily="18" charset="-120"/>
                <a:ea typeface="LiSong Pro Light" panose="02020300000000000000" pitchFamily="18" charset="-120"/>
              </a:rPr>
              <a:t>(fellowship </a:t>
            </a:r>
            <a:r>
              <a:rPr lang="zh-TW" altLang="en-US" dirty="0">
                <a:latin typeface="LiSong Pro Light" panose="02020300000000000000" pitchFamily="18" charset="-120"/>
                <a:ea typeface="LiSong Pro Light" panose="02020300000000000000" pitchFamily="18" charset="-120"/>
              </a:rPr>
              <a:t>的關鍵是以神為中心）</a:t>
            </a:r>
          </a:p>
          <a:p>
            <a:pPr>
              <a:buFont typeface="Wingdings" pitchFamily="2" charset="2"/>
              <a:buChar char="v"/>
            </a:pPr>
            <a:r>
              <a:rPr lang="zh-TW" altLang="en-US" dirty="0">
                <a:latin typeface="LiSong Pro Light" panose="02020300000000000000" pitchFamily="18" charset="-120"/>
                <a:ea typeface="LiSong Pro Light" panose="02020300000000000000" pitchFamily="18" charset="-120"/>
              </a:rPr>
              <a:t>約拿單對掃羅和大衛的矛盾的處理讓我們學習在人際矛盾中如何做正直的人</a:t>
            </a:r>
          </a:p>
          <a:p>
            <a:pPr>
              <a:buFont typeface="Wingdings" pitchFamily="2" charset="2"/>
              <a:buChar char="v"/>
            </a:pPr>
            <a:r>
              <a:rPr lang="zh-TW" altLang="en-US" dirty="0">
                <a:latin typeface="LiSong Pro Light" panose="02020300000000000000" pitchFamily="18" charset="-120"/>
                <a:ea typeface="LiSong Pro Light" panose="02020300000000000000" pitchFamily="18" charset="-120"/>
              </a:rPr>
              <a:t>這些都來自於約拿單對神的忠誠；神的心意超過世上的地位財富</a:t>
            </a:r>
          </a:p>
          <a:p>
            <a:pPr>
              <a:buFont typeface="Wingdings" pitchFamily="2" charset="2"/>
              <a:buChar char="v"/>
            </a:pPr>
            <a:r>
              <a:rPr lang="zh-CN" altLang="en-US" dirty="0">
                <a:latin typeface="LiSong Pro Light" panose="02020300000000000000" pitchFamily="18" charset="-120"/>
                <a:ea typeface="LiSong Pro Light" panose="02020300000000000000" pitchFamily="18" charset="-120"/>
              </a:rPr>
              <a:t>如何</a:t>
            </a:r>
            <a:r>
              <a:rPr lang="zh-TW" altLang="en-US" dirty="0">
                <a:latin typeface="LiSong Pro Light" panose="02020300000000000000" pitchFamily="18" charset="-120"/>
                <a:ea typeface="LiSong Pro Light" panose="02020300000000000000" pitchFamily="18" charset="-120"/>
              </a:rPr>
              <a:t>照神的旨意無私的輔助其他人成功？</a:t>
            </a:r>
            <a:endParaRPr lang="en-US" altLang="zh-TW" dirty="0">
              <a:latin typeface="LiSong Pro Light" panose="02020300000000000000" pitchFamily="18" charset="-120"/>
              <a:ea typeface="LiSong Pro Light" panose="02020300000000000000" pitchFamily="18" charset="-120"/>
            </a:endParaRPr>
          </a:p>
          <a:p>
            <a:pPr>
              <a:buFont typeface="Wingdings" pitchFamily="2" charset="2"/>
              <a:buChar char="v"/>
            </a:pPr>
            <a:endParaRPr lang="en-US" altLang="zh-TW" dirty="0">
              <a:latin typeface="LiSong Pro Light" panose="02020300000000000000" pitchFamily="18" charset="-120"/>
              <a:ea typeface="LiSong Pro Light" panose="02020300000000000000" pitchFamily="18" charset="-120"/>
            </a:endParaRPr>
          </a:p>
        </p:txBody>
      </p:sp>
    </p:spTree>
    <p:extLst>
      <p:ext uri="{BB962C8B-B14F-4D97-AF65-F5344CB8AC3E}">
        <p14:creationId xmlns:p14="http://schemas.microsoft.com/office/powerpoint/2010/main" val="4224679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E1F4F5E-BE27-6A41-90DC-5E840D89E564}"/>
              </a:ext>
            </a:extLst>
          </p:cNvPr>
          <p:cNvSpPr/>
          <p:nvPr/>
        </p:nvSpPr>
        <p:spPr>
          <a:xfrm>
            <a:off x="3857298" y="2448910"/>
            <a:ext cx="3023534" cy="923330"/>
          </a:xfrm>
          <a:prstGeom prst="rect">
            <a:avLst/>
          </a:prstGeom>
          <a:solidFill>
            <a:schemeClr val="accent2"/>
          </a:solidFill>
        </p:spPr>
        <p:txBody>
          <a:bodyPr wrap="squar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補充思考</a:t>
            </a:r>
          </a:p>
        </p:txBody>
      </p:sp>
    </p:spTree>
    <p:extLst>
      <p:ext uri="{BB962C8B-B14F-4D97-AF65-F5344CB8AC3E}">
        <p14:creationId xmlns:p14="http://schemas.microsoft.com/office/powerpoint/2010/main" val="1571104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p:txBody>
          <a:bodyPr/>
          <a:lstStyle/>
          <a:p>
            <a:r>
              <a:rPr lang="en-US" dirty="0">
                <a:solidFill>
                  <a:schemeClr val="accent5">
                    <a:lumMod val="50000"/>
                  </a:schemeClr>
                </a:solidFill>
                <a:latin typeface="LiSong Pro Light" panose="02020300000000000000" pitchFamily="18" charset="-120"/>
                <a:ea typeface="LiSong Pro Light" panose="02020300000000000000" pitchFamily="18" charset="-120"/>
              </a:rPr>
              <a:t>人物檔案</a:t>
            </a:r>
          </a:p>
        </p:txBody>
      </p:sp>
      <p:sp>
        <p:nvSpPr>
          <p:cNvPr id="3" name="Content Placeholder 2">
            <a:extLst>
              <a:ext uri="{FF2B5EF4-FFF2-40B4-BE49-F238E27FC236}">
                <a16:creationId xmlns:a16="http://schemas.microsoft.com/office/drawing/2014/main" id="{D3AB4968-07FD-AA42-9B13-2599C4365F82}"/>
              </a:ext>
            </a:extLst>
          </p:cNvPr>
          <p:cNvSpPr>
            <a:spLocks noGrp="1"/>
          </p:cNvSpPr>
          <p:nvPr>
            <p:ph idx="1"/>
          </p:nvPr>
        </p:nvSpPr>
        <p:spPr>
          <a:xfrm>
            <a:off x="1066800" y="1711842"/>
            <a:ext cx="6117783" cy="4323198"/>
          </a:xfrm>
        </p:spPr>
        <p:txBody>
          <a:bodyPr>
            <a:normAutofit/>
          </a:bodyPr>
          <a:lstStyle/>
          <a:p>
            <a:pPr>
              <a:buFont typeface="Wingdings" pitchFamily="2" charset="2"/>
              <a:buChar char="v"/>
            </a:pPr>
            <a:r>
              <a:rPr lang="zh-TW" altLang="en-US" dirty="0">
                <a:latin typeface="PMingLiU" panose="02020500000000000000" pitchFamily="18" charset="-120"/>
                <a:ea typeface="PMingLiU" panose="02020500000000000000" pitchFamily="18" charset="-120"/>
              </a:rPr>
              <a:t>所處時代：公元前</a:t>
            </a:r>
            <a:r>
              <a:rPr lang="en-US" altLang="zh-TW" dirty="0">
                <a:latin typeface="PMingLiU" panose="02020500000000000000" pitchFamily="18" charset="-120"/>
                <a:ea typeface="PMingLiU" panose="02020500000000000000" pitchFamily="18" charset="-120"/>
              </a:rPr>
              <a:t>1047—</a:t>
            </a:r>
            <a:r>
              <a:rPr lang="zh-TW" altLang="en-US" dirty="0">
                <a:latin typeface="PMingLiU" panose="02020500000000000000" pitchFamily="18" charset="-120"/>
                <a:ea typeface="PMingLiU" panose="02020500000000000000" pitchFamily="18" charset="-120"/>
              </a:rPr>
              <a:t>前</a:t>
            </a:r>
            <a:r>
              <a:rPr lang="en-US" altLang="zh-TW" dirty="0">
                <a:latin typeface="PMingLiU" panose="02020500000000000000" pitchFamily="18" charset="-120"/>
                <a:ea typeface="PMingLiU" panose="02020500000000000000" pitchFamily="18" charset="-120"/>
              </a:rPr>
              <a:t>1010</a:t>
            </a:r>
            <a:r>
              <a:rPr lang="zh-TW" altLang="en-US" dirty="0">
                <a:latin typeface="PMingLiU" panose="02020500000000000000" pitchFamily="18" charset="-120"/>
                <a:ea typeface="PMingLiU" panose="02020500000000000000" pitchFamily="18" charset="-120"/>
              </a:rPr>
              <a:t>年</a:t>
            </a:r>
            <a:endParaRPr lang="en-US" altLang="zh-CN" dirty="0">
              <a:latin typeface="PMingLiU" panose="02020500000000000000" pitchFamily="18" charset="-120"/>
              <a:ea typeface="PMingLiU" panose="02020500000000000000" pitchFamily="18" charset="-120"/>
            </a:endParaRPr>
          </a:p>
          <a:p>
            <a:pPr>
              <a:buFont typeface="Wingdings" pitchFamily="2" charset="2"/>
              <a:buChar char="v"/>
            </a:pPr>
            <a:r>
              <a:rPr lang="zh-CN" altLang="en-US" dirty="0">
                <a:latin typeface="PMingLiU" panose="02020500000000000000" pitchFamily="18" charset="-120"/>
                <a:ea typeface="PMingLiU" panose="02020500000000000000" pitchFamily="18" charset="-120"/>
              </a:rPr>
              <a:t>死亡</a:t>
            </a:r>
            <a:r>
              <a:rPr lang="zh-TW" altLang="en-US" dirty="0">
                <a:latin typeface="PMingLiU" panose="02020500000000000000" pitchFamily="18" charset="-120"/>
                <a:ea typeface="PMingLiU" panose="02020500000000000000" pitchFamily="18" charset="-120"/>
              </a:rPr>
              <a:t> ～ </a:t>
            </a:r>
            <a:r>
              <a:rPr lang="zh-CN" altLang="en-US" dirty="0">
                <a:latin typeface="PMingLiU" panose="02020500000000000000" pitchFamily="18" charset="-120"/>
                <a:ea typeface="PMingLiU" panose="02020500000000000000" pitchFamily="18" charset="-120"/>
              </a:rPr>
              <a:t>扫罗和儿子被杀</a:t>
            </a:r>
            <a:r>
              <a:rPr lang="en-US" altLang="zh-CN" dirty="0">
                <a:latin typeface="PMingLiU" panose="02020500000000000000" pitchFamily="18" charset="-120"/>
                <a:ea typeface="PMingLiU" panose="02020500000000000000" pitchFamily="18" charset="-120"/>
              </a:rPr>
              <a:t>1010 BC</a:t>
            </a:r>
            <a:r>
              <a:rPr lang="zh-CN" altLang="en-US" dirty="0">
                <a:latin typeface="PMingLiU" panose="02020500000000000000" pitchFamily="18" charset="-120"/>
                <a:ea typeface="PMingLiU" panose="02020500000000000000" pitchFamily="18" charset="-120"/>
              </a:rPr>
              <a:t>（撒上</a:t>
            </a:r>
            <a:r>
              <a:rPr lang="en-US" altLang="zh-CN" dirty="0">
                <a:latin typeface="PMingLiU" panose="02020500000000000000" pitchFamily="18" charset="-120"/>
                <a:ea typeface="PMingLiU" panose="02020500000000000000" pitchFamily="18" charset="-120"/>
              </a:rPr>
              <a:t>31</a:t>
            </a:r>
            <a:r>
              <a:rPr lang="zh-CN" altLang="en-US" dirty="0">
                <a:latin typeface="PMingLiU" panose="02020500000000000000" pitchFamily="18" charset="-120"/>
                <a:ea typeface="PMingLiU" panose="02020500000000000000" pitchFamily="18" charset="-120"/>
              </a:rPr>
              <a:t>章）</a:t>
            </a:r>
            <a:endParaRPr lang="en-US" altLang="zh-TW" dirty="0">
              <a:latin typeface="PMingLiU" panose="02020500000000000000" pitchFamily="18" charset="-120"/>
              <a:ea typeface="PMingLiU" panose="02020500000000000000" pitchFamily="18" charset="-120"/>
            </a:endParaRPr>
          </a:p>
          <a:p>
            <a:pPr>
              <a:buFont typeface="Wingdings" pitchFamily="2" charset="2"/>
              <a:buChar char="v"/>
            </a:pPr>
            <a:r>
              <a:rPr lang="zh-CN" altLang="en-US" dirty="0">
                <a:latin typeface="PMingLiU" panose="02020500000000000000" pitchFamily="18" charset="-120"/>
                <a:ea typeface="PMingLiU" panose="02020500000000000000" pitchFamily="18" charset="-120"/>
              </a:rPr>
              <a:t>身份：王子</a:t>
            </a:r>
            <a:r>
              <a:rPr lang="en-US" altLang="zh-CN" dirty="0">
                <a:latin typeface="PMingLiU" panose="02020500000000000000" pitchFamily="18" charset="-120"/>
                <a:ea typeface="PMingLiU" panose="02020500000000000000" pitchFamily="18" charset="-120"/>
              </a:rPr>
              <a:t>/</a:t>
            </a:r>
            <a:r>
              <a:rPr lang="zh-CN" altLang="en-US" dirty="0">
                <a:latin typeface="PMingLiU" panose="02020500000000000000" pitchFamily="18" charset="-120"/>
                <a:ea typeface="PMingLiU" panose="02020500000000000000" pitchFamily="18" charset="-120"/>
              </a:rPr>
              <a:t>戰士</a:t>
            </a:r>
            <a:endParaRPr lang="en-US" altLang="zh-TW" dirty="0">
              <a:latin typeface="PMingLiU" panose="02020500000000000000" pitchFamily="18" charset="-120"/>
              <a:ea typeface="PMingLiU" panose="02020500000000000000" pitchFamily="18" charset="-120"/>
            </a:endParaRPr>
          </a:p>
          <a:p>
            <a:pPr>
              <a:buFont typeface="Wingdings" pitchFamily="2" charset="2"/>
              <a:buChar char="v"/>
            </a:pPr>
            <a:r>
              <a:rPr lang="zh-TW" altLang="en-US" dirty="0">
                <a:latin typeface="PMingLiU" panose="02020500000000000000" pitchFamily="18" charset="-120"/>
                <a:ea typeface="PMingLiU" panose="02020500000000000000" pitchFamily="18" charset="-120"/>
              </a:rPr>
              <a:t>約拿單</a:t>
            </a:r>
            <a:r>
              <a:rPr lang="zh-CN" altLang="en-US" dirty="0">
                <a:latin typeface="PMingLiU" panose="02020500000000000000" pitchFamily="18" charset="-120"/>
                <a:ea typeface="PMingLiU" panose="02020500000000000000" pitchFamily="18" charset="-120"/>
              </a:rPr>
              <a:t>：</a:t>
            </a:r>
            <a:r>
              <a:rPr lang="zh-TW" altLang="en-US" dirty="0">
                <a:latin typeface="PMingLiU" panose="02020500000000000000" pitchFamily="18" charset="-120"/>
                <a:ea typeface="PMingLiU" panose="02020500000000000000" pitchFamily="18" charset="-120"/>
              </a:rPr>
              <a:t>意</a:t>
            </a:r>
            <a:r>
              <a:rPr lang="zh-CN" altLang="en-US" dirty="0">
                <a:latin typeface="PMingLiU" panose="02020500000000000000" pitchFamily="18" charset="-120"/>
                <a:ea typeface="PMingLiU" panose="02020500000000000000" pitchFamily="18" charset="-120"/>
              </a:rPr>
              <a:t>思</a:t>
            </a:r>
            <a:r>
              <a:rPr lang="zh-TW" altLang="en-US" dirty="0">
                <a:latin typeface="PMingLiU" panose="02020500000000000000" pitchFamily="18" charset="-120"/>
                <a:ea typeface="PMingLiU" panose="02020500000000000000" pitchFamily="18" charset="-120"/>
              </a:rPr>
              <a:t>“上帝賜與”</a:t>
            </a:r>
            <a:endParaRPr lang="en-US" altLang="zh-TW" dirty="0">
              <a:latin typeface="PMingLiU" panose="02020500000000000000" pitchFamily="18" charset="-120"/>
              <a:ea typeface="PMingLiU" panose="02020500000000000000" pitchFamily="18" charset="-120"/>
            </a:endParaRPr>
          </a:p>
          <a:p>
            <a:pPr>
              <a:buFont typeface="Wingdings" pitchFamily="2" charset="2"/>
              <a:buChar char="v"/>
            </a:pPr>
            <a:r>
              <a:rPr lang="zh-TW" altLang="en-US" dirty="0">
                <a:latin typeface="PMingLiU" panose="02020500000000000000" pitchFamily="18" charset="-120"/>
                <a:ea typeface="PMingLiU" panose="02020500000000000000" pitchFamily="18" charset="-120"/>
              </a:rPr>
              <a:t>家庭成員</a:t>
            </a:r>
            <a:endParaRPr lang="en-US" altLang="zh-TW" dirty="0">
              <a:latin typeface="PMingLiU" panose="02020500000000000000" pitchFamily="18" charset="-120"/>
              <a:ea typeface="PMingLiU" panose="02020500000000000000" pitchFamily="18" charset="-120"/>
            </a:endParaRPr>
          </a:p>
          <a:p>
            <a:pPr lvl="1">
              <a:buFont typeface="Wingdings" pitchFamily="2" charset="2"/>
              <a:buChar char="v"/>
            </a:pPr>
            <a:r>
              <a:rPr lang="zh-TW" altLang="en-US" dirty="0">
                <a:latin typeface="PMingLiU" panose="02020500000000000000" pitchFamily="18" charset="-120"/>
                <a:ea typeface="PMingLiU" panose="02020500000000000000" pitchFamily="18" charset="-120"/>
              </a:rPr>
              <a:t>父親──掃羅</a:t>
            </a:r>
            <a:endParaRPr lang="en-US" altLang="zh-TW" dirty="0">
              <a:latin typeface="PMingLiU" panose="02020500000000000000" pitchFamily="18" charset="-120"/>
              <a:ea typeface="PMingLiU" panose="02020500000000000000" pitchFamily="18" charset="-120"/>
            </a:endParaRPr>
          </a:p>
          <a:p>
            <a:pPr lvl="1">
              <a:buFont typeface="Wingdings" pitchFamily="2" charset="2"/>
              <a:buChar char="v"/>
            </a:pPr>
            <a:r>
              <a:rPr lang="zh-TW" altLang="en-US" dirty="0">
                <a:latin typeface="PMingLiU" panose="02020500000000000000" pitchFamily="18" charset="-120"/>
                <a:ea typeface="PMingLiU" panose="02020500000000000000" pitchFamily="18" charset="-120"/>
              </a:rPr>
              <a:t>母親──亞希暖</a:t>
            </a:r>
            <a:endParaRPr lang="en-US" altLang="zh-TW" dirty="0">
              <a:latin typeface="PMingLiU" panose="02020500000000000000" pitchFamily="18" charset="-120"/>
              <a:ea typeface="PMingLiU" panose="02020500000000000000" pitchFamily="18" charset="-120"/>
            </a:endParaRPr>
          </a:p>
          <a:p>
            <a:pPr lvl="1">
              <a:buFont typeface="Wingdings" pitchFamily="2" charset="2"/>
              <a:buChar char="v"/>
            </a:pPr>
            <a:r>
              <a:rPr lang="zh-TW" altLang="en-US" dirty="0">
                <a:latin typeface="PMingLiU" panose="02020500000000000000" pitchFamily="18" charset="-120"/>
                <a:ea typeface="PMingLiU" panose="02020500000000000000" pitchFamily="18" charset="-120"/>
              </a:rPr>
              <a:t>兄弟──亦施韋、麥基舒亞，和伊施波設。</a:t>
            </a:r>
            <a:endParaRPr lang="en-US" altLang="zh-TW" dirty="0">
              <a:latin typeface="PMingLiU" panose="02020500000000000000" pitchFamily="18" charset="-120"/>
              <a:ea typeface="PMingLiU" panose="02020500000000000000" pitchFamily="18" charset="-120"/>
            </a:endParaRPr>
          </a:p>
          <a:p>
            <a:pPr lvl="1">
              <a:buFont typeface="Wingdings" pitchFamily="2" charset="2"/>
              <a:buChar char="v"/>
            </a:pPr>
            <a:r>
              <a:rPr lang="zh-TW" altLang="en-US" dirty="0">
                <a:latin typeface="PMingLiU" panose="02020500000000000000" pitchFamily="18" charset="-120"/>
                <a:ea typeface="PMingLiU" panose="02020500000000000000" pitchFamily="18" charset="-120"/>
              </a:rPr>
              <a:t>妹妹──米拉和米甲</a:t>
            </a:r>
            <a:endParaRPr lang="en-US" altLang="zh-TW" dirty="0">
              <a:latin typeface="PMingLiU" panose="02020500000000000000" pitchFamily="18" charset="-120"/>
              <a:ea typeface="PMingLiU" panose="02020500000000000000" pitchFamily="18" charset="-120"/>
            </a:endParaRPr>
          </a:p>
          <a:p>
            <a:pPr lvl="1">
              <a:buFont typeface="Wingdings" pitchFamily="2" charset="2"/>
              <a:buChar char="v"/>
            </a:pPr>
            <a:r>
              <a:rPr lang="zh-TW" altLang="en-US" dirty="0">
                <a:latin typeface="PMingLiU" panose="02020500000000000000" pitchFamily="18" charset="-120"/>
                <a:ea typeface="PMingLiU" panose="02020500000000000000" pitchFamily="18" charset="-120"/>
              </a:rPr>
              <a:t>兒子──米非波設</a:t>
            </a:r>
            <a:endParaRPr lang="en-US" altLang="zh-TW" dirty="0">
              <a:latin typeface="PMingLiU" panose="02020500000000000000" pitchFamily="18" charset="-120"/>
              <a:ea typeface="PMingLiU" panose="02020500000000000000" pitchFamily="18" charset="-120"/>
            </a:endParaRPr>
          </a:p>
          <a:p>
            <a:pPr>
              <a:buFont typeface="Wingdings" pitchFamily="2" charset="2"/>
              <a:buChar char="v"/>
            </a:pPr>
            <a:endParaRPr lang="en-US" altLang="zh-TW" dirty="0"/>
          </a:p>
        </p:txBody>
      </p:sp>
      <p:sp>
        <p:nvSpPr>
          <p:cNvPr id="4" name="Rectangle 3">
            <a:extLst>
              <a:ext uri="{FF2B5EF4-FFF2-40B4-BE49-F238E27FC236}">
                <a16:creationId xmlns:a16="http://schemas.microsoft.com/office/drawing/2014/main" id="{306436A4-9788-7D4A-B790-4325ECADA4A3}"/>
              </a:ext>
            </a:extLst>
          </p:cNvPr>
          <p:cNvSpPr/>
          <p:nvPr/>
        </p:nvSpPr>
        <p:spPr>
          <a:xfrm>
            <a:off x="10725092" y="553668"/>
            <a:ext cx="800219" cy="461665"/>
          </a:xfrm>
          <a:prstGeom prst="rect">
            <a:avLst/>
          </a:prstGeom>
          <a:noFill/>
        </p:spPr>
        <p:txBody>
          <a:bodyPr wrap="none" lIns="91440" tIns="45720" rIns="91440" bIns="45720">
            <a:spAutoFit/>
          </a:bodyPr>
          <a:lstStyle/>
          <a:p>
            <a:pPr algn="ctr"/>
            <a:r>
              <a:rPr lang="en-US" sz="2400" b="1" cap="none" spc="0"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文檔</a:t>
            </a:r>
            <a:endParaRPr lang="en-US" sz="2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pic>
        <p:nvPicPr>
          <p:cNvPr id="5" name="Picture 4">
            <a:extLst>
              <a:ext uri="{FF2B5EF4-FFF2-40B4-BE49-F238E27FC236}">
                <a16:creationId xmlns:a16="http://schemas.microsoft.com/office/drawing/2014/main" id="{EF4576B9-7420-4670-ACD7-7160157B8229}"/>
              </a:ext>
            </a:extLst>
          </p:cNvPr>
          <p:cNvPicPr>
            <a:picLocks noChangeAspect="1"/>
          </p:cNvPicPr>
          <p:nvPr/>
        </p:nvPicPr>
        <p:blipFill>
          <a:blip r:embed="rId3"/>
          <a:stretch>
            <a:fillRect/>
          </a:stretch>
        </p:blipFill>
        <p:spPr>
          <a:xfrm>
            <a:off x="7184583" y="945484"/>
            <a:ext cx="4340728" cy="5089556"/>
          </a:xfrm>
          <a:prstGeom prst="rect">
            <a:avLst/>
          </a:prstGeom>
        </p:spPr>
      </p:pic>
    </p:spTree>
    <p:extLst>
      <p:ext uri="{BB962C8B-B14F-4D97-AF65-F5344CB8AC3E}">
        <p14:creationId xmlns:p14="http://schemas.microsoft.com/office/powerpoint/2010/main" val="3834305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0BE51D1B-05F0-C048-801C-602EB055380A}"/>
              </a:ext>
            </a:extLst>
          </p:cNvPr>
          <p:cNvGraphicFramePr>
            <a:graphicFrameLocks noGrp="1"/>
          </p:cNvGraphicFramePr>
          <p:nvPr>
            <p:ph idx="1"/>
            <p:extLst>
              <p:ext uri="{D42A27DB-BD31-4B8C-83A1-F6EECF244321}">
                <p14:modId xmlns:p14="http://schemas.microsoft.com/office/powerpoint/2010/main" val="695190969"/>
              </p:ext>
            </p:extLst>
          </p:nvPr>
        </p:nvGraphicFramePr>
        <p:xfrm>
          <a:off x="754912" y="1316437"/>
          <a:ext cx="10983432" cy="3803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E1CA0D64-FDD2-1E47-A3D8-5B7D18BA1A55}"/>
              </a:ext>
            </a:extLst>
          </p:cNvPr>
          <p:cNvSpPr txBox="1">
            <a:spLocks/>
          </p:cNvSpPr>
          <p:nvPr/>
        </p:nvSpPr>
        <p:spPr>
          <a:xfrm>
            <a:off x="833261" y="366184"/>
            <a:ext cx="100584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600" kern="1200" cap="none" spc="0" baseline="0">
                <a:solidFill>
                  <a:schemeClr val="tx1">
                    <a:lumMod val="85000"/>
                    <a:lumOff val="15000"/>
                  </a:schemeClr>
                </a:solidFill>
                <a:effectLst/>
                <a:latin typeface="+mj-lt"/>
                <a:ea typeface="+mn-ea"/>
                <a:cs typeface="+mn-cs"/>
              </a:defRPr>
            </a:lvl1pPr>
          </a:lstStyle>
          <a:p>
            <a:r>
              <a:rPr lang="zh-TW" altLang="en-US" dirty="0">
                <a:solidFill>
                  <a:schemeClr val="accent5">
                    <a:lumMod val="50000"/>
                  </a:schemeClr>
                </a:solidFill>
                <a:latin typeface="LiSong Pro Light" panose="02020300000000000000" pitchFamily="18" charset="-120"/>
                <a:ea typeface="LiSong Pro Light" panose="02020300000000000000" pitchFamily="18" charset="-120"/>
              </a:rPr>
              <a:t>人物關係圖</a:t>
            </a:r>
          </a:p>
        </p:txBody>
      </p:sp>
      <p:sp>
        <p:nvSpPr>
          <p:cNvPr id="4" name="Rectangle 3">
            <a:extLst>
              <a:ext uri="{FF2B5EF4-FFF2-40B4-BE49-F238E27FC236}">
                <a16:creationId xmlns:a16="http://schemas.microsoft.com/office/drawing/2014/main" id="{70295548-9C8A-5C45-820B-BBC07E450736}"/>
              </a:ext>
            </a:extLst>
          </p:cNvPr>
          <p:cNvSpPr/>
          <p:nvPr/>
        </p:nvSpPr>
        <p:spPr>
          <a:xfrm>
            <a:off x="10725092" y="553668"/>
            <a:ext cx="800219" cy="461665"/>
          </a:xfrm>
          <a:prstGeom prst="rect">
            <a:avLst/>
          </a:prstGeom>
          <a:noFill/>
        </p:spPr>
        <p:txBody>
          <a:bodyPr wrap="none" lIns="91440" tIns="45720" rIns="91440" bIns="45720">
            <a:spAutoFit/>
          </a:bodyPr>
          <a:lstStyle/>
          <a:p>
            <a:pPr algn="ctr"/>
            <a:r>
              <a:rPr lang="en-US" sz="2400" b="1" cap="none" spc="0"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文檔</a:t>
            </a:r>
            <a:endParaRPr lang="en-US" sz="2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cxnSp>
        <p:nvCxnSpPr>
          <p:cNvPr id="3" name="Straight Arrow Connector 2">
            <a:extLst>
              <a:ext uri="{FF2B5EF4-FFF2-40B4-BE49-F238E27FC236}">
                <a16:creationId xmlns:a16="http://schemas.microsoft.com/office/drawing/2014/main" id="{EC265447-48AC-4655-91DA-1F1475C58BF0}"/>
              </a:ext>
            </a:extLst>
          </p:cNvPr>
          <p:cNvCxnSpPr>
            <a:cxnSpLocks/>
          </p:cNvCxnSpPr>
          <p:nvPr/>
        </p:nvCxnSpPr>
        <p:spPr>
          <a:xfrm>
            <a:off x="8506046" y="3323663"/>
            <a:ext cx="1392866" cy="0"/>
          </a:xfrm>
          <a:prstGeom prst="straightConnector1">
            <a:avLst/>
          </a:prstGeom>
          <a:ln>
            <a:headEnd type="triangle"/>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017813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3BD9190-C7FD-E94B-9D66-EF910ED0DFBF}"/>
              </a:ext>
            </a:extLst>
          </p:cNvPr>
          <p:cNvSpPr txBox="1">
            <a:spLocks/>
          </p:cNvSpPr>
          <p:nvPr/>
        </p:nvSpPr>
        <p:spPr>
          <a:xfrm>
            <a:off x="440419" y="304350"/>
            <a:ext cx="4120430" cy="10778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600" kern="1200" cap="none" spc="0" baseline="0">
                <a:solidFill>
                  <a:schemeClr val="tx1">
                    <a:lumMod val="85000"/>
                    <a:lumOff val="15000"/>
                  </a:schemeClr>
                </a:solidFill>
                <a:effectLst/>
                <a:latin typeface="+mj-lt"/>
                <a:ea typeface="+mn-ea"/>
                <a:cs typeface="+mn-cs"/>
              </a:defRPr>
            </a:lvl1pPr>
          </a:lstStyle>
          <a:p>
            <a:r>
              <a:rPr lang="zh-TW" altLang="en-US" dirty="0">
                <a:solidFill>
                  <a:srgbClr val="333333"/>
                </a:solidFill>
                <a:latin typeface="Microsoft JhengHei" panose="020B0604030504040204" pitchFamily="34" charset="-120"/>
                <a:ea typeface="Microsoft JhengHei" panose="020B0604030504040204" pitchFamily="34" charset="-120"/>
              </a:rPr>
              <a:t>信心的勇士</a:t>
            </a:r>
            <a:endParaRPr lang="zh-TW" altLang="en-US" dirty="0">
              <a:solidFill>
                <a:schemeClr val="accent5">
                  <a:lumMod val="50000"/>
                </a:schemeClr>
              </a:solidFill>
              <a:latin typeface="LiSong Pro Light" panose="02020300000000000000" pitchFamily="18" charset="-120"/>
              <a:ea typeface="LiSong Pro Light" panose="02020300000000000000" pitchFamily="18" charset="-120"/>
            </a:endParaRPr>
          </a:p>
        </p:txBody>
      </p:sp>
      <p:sp>
        <p:nvSpPr>
          <p:cNvPr id="7" name="Title 1">
            <a:extLst>
              <a:ext uri="{FF2B5EF4-FFF2-40B4-BE49-F238E27FC236}">
                <a16:creationId xmlns:a16="http://schemas.microsoft.com/office/drawing/2014/main" id="{D38D699C-88B5-4A1A-AD00-B35A52FF6438}"/>
              </a:ext>
            </a:extLst>
          </p:cNvPr>
          <p:cNvSpPr txBox="1">
            <a:spLocks/>
          </p:cNvSpPr>
          <p:nvPr/>
        </p:nvSpPr>
        <p:spPr>
          <a:xfrm>
            <a:off x="592819" y="1382234"/>
            <a:ext cx="3227179" cy="23824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600" kern="1200" cap="none" spc="0" baseline="0">
                <a:solidFill>
                  <a:schemeClr val="tx1">
                    <a:lumMod val="85000"/>
                    <a:lumOff val="15000"/>
                  </a:schemeClr>
                </a:solidFill>
                <a:effectLst/>
                <a:latin typeface="+mj-lt"/>
                <a:ea typeface="+mn-ea"/>
                <a:cs typeface="+mn-cs"/>
              </a:defRPr>
            </a:lvl1pPr>
          </a:lstStyle>
          <a:p>
            <a:pPr marL="342900" indent="-342900">
              <a:buFont typeface="Arial" panose="020B0604020202020204" pitchFamily="34" charset="0"/>
              <a:buChar char="•"/>
            </a:pPr>
            <a:r>
              <a:rPr lang="zh-CN" altLang="en-US" sz="2400" dirty="0">
                <a:solidFill>
                  <a:srgbClr val="333333"/>
                </a:solidFill>
                <a:latin typeface="Microsoft JhengHei" panose="020B0604030504040204" pitchFamily="34" charset="-120"/>
                <a:ea typeface="Microsoft JhengHei" panose="020B0604030504040204" pitchFamily="34" charset="-120"/>
              </a:rPr>
              <a:t>交戰雙方情況</a:t>
            </a:r>
            <a:endParaRPr lang="en-US" altLang="zh-CN" sz="2400" dirty="0">
              <a:solidFill>
                <a:srgbClr val="333333"/>
              </a:solidFill>
              <a:latin typeface="Microsoft JhengHei" panose="020B0604030504040204" pitchFamily="34" charset="-120"/>
              <a:ea typeface="Microsoft JhengHei" panose="020B0604030504040204" pitchFamily="34" charset="-120"/>
            </a:endParaRPr>
          </a:p>
          <a:p>
            <a:pPr marL="800100" lvl="1" indent="-342900">
              <a:buFont typeface="Arial" panose="020B0604020202020204" pitchFamily="34" charset="0"/>
              <a:buChar char="•"/>
            </a:pPr>
            <a:r>
              <a:rPr lang="zh-CN" altLang="en-US" dirty="0">
                <a:solidFill>
                  <a:srgbClr val="333333"/>
                </a:solidFill>
                <a:latin typeface="Microsoft JhengHei" panose="020B0604030504040204" pitchFamily="34" charset="-120"/>
                <a:ea typeface="Microsoft JhengHei" panose="020B0604030504040204" pitchFamily="34" charset="-120"/>
              </a:rPr>
              <a:t>人數對比</a:t>
            </a:r>
            <a:r>
              <a:rPr lang="zh-TW" altLang="en-US" b="0" i="0" dirty="0">
                <a:solidFill>
                  <a:srgbClr val="333333"/>
                </a:solidFill>
                <a:effectLst/>
                <a:latin typeface="Microsoft JhengHei" panose="020B0604030504040204" pitchFamily="34" charset="-120"/>
                <a:ea typeface="Microsoft JhengHei" panose="020B0604030504040204" pitchFamily="34" charset="-120"/>
              </a:rPr>
              <a:t> </a:t>
            </a:r>
            <a:r>
              <a:rPr lang="en-US" altLang="zh-TW" b="0" i="0" dirty="0">
                <a:solidFill>
                  <a:srgbClr val="333333"/>
                </a:solidFill>
                <a:effectLst/>
                <a:latin typeface="Microsoft JhengHei" panose="020B0604030504040204" pitchFamily="34" charset="-120"/>
                <a:ea typeface="Microsoft JhengHei" panose="020B0604030504040204" pitchFamily="34" charset="-120"/>
              </a:rPr>
              <a:t>13:2, 5</a:t>
            </a:r>
          </a:p>
          <a:p>
            <a:pPr marL="800100" lvl="1" indent="-342900">
              <a:buFont typeface="Arial" panose="020B0604020202020204" pitchFamily="34" charset="0"/>
              <a:buChar char="•"/>
            </a:pPr>
            <a:r>
              <a:rPr lang="zh-CN" altLang="en-US" dirty="0">
                <a:solidFill>
                  <a:srgbClr val="333333"/>
                </a:solidFill>
                <a:latin typeface="Microsoft JhengHei" panose="020B0604030504040204" pitchFamily="34" charset="-120"/>
                <a:ea typeface="Microsoft JhengHei" panose="020B0604030504040204" pitchFamily="34" charset="-120"/>
              </a:rPr>
              <a:t>武器裝備 </a:t>
            </a:r>
            <a:r>
              <a:rPr lang="en-US" altLang="zh-CN" dirty="0">
                <a:solidFill>
                  <a:srgbClr val="333333"/>
                </a:solidFill>
                <a:latin typeface="Microsoft JhengHei" panose="020B0604030504040204" pitchFamily="34" charset="-120"/>
                <a:ea typeface="Microsoft JhengHei" panose="020B0604030504040204" pitchFamily="34" charset="-120"/>
              </a:rPr>
              <a:t>13:5,</a:t>
            </a:r>
            <a:r>
              <a:rPr lang="zh-CN" altLang="en-US" dirty="0">
                <a:solidFill>
                  <a:srgbClr val="333333"/>
                </a:solidFill>
                <a:latin typeface="Microsoft JhengHei" panose="020B0604030504040204" pitchFamily="34" charset="-120"/>
                <a:ea typeface="Microsoft JhengHei" panose="020B0604030504040204" pitchFamily="34" charset="-120"/>
              </a:rPr>
              <a:t> </a:t>
            </a:r>
            <a:r>
              <a:rPr lang="en-US" altLang="zh-CN" dirty="0">
                <a:solidFill>
                  <a:srgbClr val="333333"/>
                </a:solidFill>
                <a:latin typeface="Microsoft JhengHei" panose="020B0604030504040204" pitchFamily="34" charset="-120"/>
                <a:ea typeface="Microsoft JhengHei" panose="020B0604030504040204" pitchFamily="34" charset="-120"/>
              </a:rPr>
              <a:t>22</a:t>
            </a:r>
            <a:endParaRPr lang="en-US" altLang="zh-TW" b="0" i="0" dirty="0">
              <a:solidFill>
                <a:srgbClr val="333333"/>
              </a:solidFill>
              <a:effectLst/>
              <a:latin typeface="Microsoft JhengHei" panose="020B0604030504040204" pitchFamily="34" charset="-120"/>
              <a:ea typeface="Microsoft JhengHei" panose="020B0604030504040204" pitchFamily="34" charset="-120"/>
            </a:endParaRPr>
          </a:p>
          <a:p>
            <a:pPr marL="800100" lvl="1" indent="-342900">
              <a:buFont typeface="Arial" panose="020B0604020202020204" pitchFamily="34" charset="0"/>
              <a:buChar char="•"/>
            </a:pPr>
            <a:r>
              <a:rPr lang="zh-CN" altLang="en-US" dirty="0">
                <a:solidFill>
                  <a:srgbClr val="333333"/>
                </a:solidFill>
                <a:latin typeface="Microsoft JhengHei" panose="020B0604030504040204" pitchFamily="34" charset="-120"/>
                <a:ea typeface="Microsoft JhengHei" panose="020B0604030504040204" pitchFamily="34" charset="-120"/>
              </a:rPr>
              <a:t>士氣頹廢 </a:t>
            </a:r>
            <a:r>
              <a:rPr lang="en-US" altLang="zh-CN" b="0" i="0" dirty="0">
                <a:solidFill>
                  <a:srgbClr val="333333"/>
                </a:solidFill>
                <a:effectLst/>
                <a:latin typeface="Microsoft JhengHei" panose="020B0604030504040204" pitchFamily="34" charset="-120"/>
                <a:ea typeface="Microsoft JhengHei" panose="020B0604030504040204" pitchFamily="34" charset="-120"/>
              </a:rPr>
              <a:t>13:6-7, 15</a:t>
            </a:r>
            <a:r>
              <a:rPr lang="zh-CN" altLang="en-US" dirty="0">
                <a:solidFill>
                  <a:srgbClr val="333333"/>
                </a:solidFill>
                <a:latin typeface="Microsoft JhengHei" panose="020B0604030504040204" pitchFamily="34" charset="-120"/>
                <a:ea typeface="Microsoft JhengHei" panose="020B0604030504040204" pitchFamily="34" charset="-120"/>
              </a:rPr>
              <a:t> </a:t>
            </a:r>
            <a:endParaRPr lang="en-US" altLang="zh-CN" dirty="0">
              <a:solidFill>
                <a:srgbClr val="333333"/>
              </a:solidFill>
              <a:latin typeface="Microsoft JhengHei" panose="020B0604030504040204" pitchFamily="34" charset="-120"/>
              <a:ea typeface="Microsoft JhengHei" panose="020B0604030504040204" pitchFamily="34" charset="-120"/>
            </a:endParaRPr>
          </a:p>
          <a:p>
            <a:pPr marL="800100" lvl="1" indent="-342900">
              <a:buFont typeface="Arial" panose="020B0604020202020204" pitchFamily="34" charset="0"/>
              <a:buChar char="•"/>
            </a:pPr>
            <a:r>
              <a:rPr lang="zh-CN" altLang="en-US" b="0" i="0" dirty="0">
                <a:solidFill>
                  <a:srgbClr val="333333"/>
                </a:solidFill>
                <a:effectLst/>
                <a:latin typeface="Microsoft JhengHei" panose="020B0604030504040204" pitchFamily="34" charset="-120"/>
                <a:ea typeface="Microsoft JhengHei" panose="020B0604030504040204" pitchFamily="34" charset="-120"/>
              </a:rPr>
              <a:t>地型優</a:t>
            </a:r>
            <a:r>
              <a:rPr lang="zh-CN" altLang="en-US" b="0" dirty="0">
                <a:solidFill>
                  <a:srgbClr val="333333"/>
                </a:solidFill>
                <a:effectLst/>
                <a:latin typeface="PingFang SC"/>
              </a:rPr>
              <a:t>劣</a:t>
            </a:r>
            <a:r>
              <a:rPr lang="en-US" altLang="zh-CN" b="0" i="0" dirty="0">
                <a:solidFill>
                  <a:srgbClr val="333333"/>
                </a:solidFill>
                <a:effectLst/>
                <a:latin typeface="Microsoft JhengHei" panose="020B0604030504040204" pitchFamily="34" charset="-120"/>
                <a:ea typeface="Microsoft JhengHei" panose="020B0604030504040204" pitchFamily="34" charset="-120"/>
              </a:rPr>
              <a:t> 13:17, 23</a:t>
            </a:r>
          </a:p>
          <a:p>
            <a:pPr marL="800100" lvl="1" indent="-342900">
              <a:buFont typeface="Arial" panose="020B0604020202020204" pitchFamily="34" charset="0"/>
              <a:buChar char="•"/>
            </a:pPr>
            <a:endParaRPr lang="en-US" altLang="zh-TW" b="0" i="0" dirty="0">
              <a:solidFill>
                <a:srgbClr val="333333"/>
              </a:solidFill>
              <a:effectLst/>
              <a:latin typeface="Microsoft JhengHei" panose="020B0604030504040204" pitchFamily="34" charset="-120"/>
              <a:ea typeface="Microsoft JhengHei" panose="020B0604030504040204" pitchFamily="34" charset="-120"/>
            </a:endParaRPr>
          </a:p>
          <a:p>
            <a:endParaRPr lang="en-US" altLang="zh-TW" sz="2400" b="0" i="0" dirty="0">
              <a:solidFill>
                <a:srgbClr val="333333"/>
              </a:solidFill>
              <a:effectLst/>
              <a:latin typeface="Microsoft JhengHei" panose="020B0604030504040204" pitchFamily="34" charset="-120"/>
              <a:ea typeface="Microsoft JhengHei" panose="020B0604030504040204" pitchFamily="34" charset="-120"/>
            </a:endParaRPr>
          </a:p>
          <a:p>
            <a:pPr lvl="1"/>
            <a:endParaRPr lang="en-US" altLang="zh-TW" sz="2000" dirty="0">
              <a:solidFill>
                <a:schemeClr val="tx1"/>
              </a:solidFill>
              <a:latin typeface="LiSong Pro Light" panose="02020300000000000000" pitchFamily="18" charset="-120"/>
              <a:ea typeface="LiSong Pro Light" panose="02020300000000000000" pitchFamily="18" charset="-120"/>
            </a:endParaRPr>
          </a:p>
        </p:txBody>
      </p:sp>
      <p:pic>
        <p:nvPicPr>
          <p:cNvPr id="5" name="Picture 4">
            <a:extLst>
              <a:ext uri="{FF2B5EF4-FFF2-40B4-BE49-F238E27FC236}">
                <a16:creationId xmlns:a16="http://schemas.microsoft.com/office/drawing/2014/main" id="{E58EF528-687D-4A1C-9CB9-0F7E5F5BE7EB}"/>
              </a:ext>
            </a:extLst>
          </p:cNvPr>
          <p:cNvPicPr>
            <a:picLocks noChangeAspect="1"/>
          </p:cNvPicPr>
          <p:nvPr/>
        </p:nvPicPr>
        <p:blipFill>
          <a:blip r:embed="rId3"/>
          <a:stretch>
            <a:fillRect/>
          </a:stretch>
        </p:blipFill>
        <p:spPr>
          <a:xfrm>
            <a:off x="3819998" y="453894"/>
            <a:ext cx="7931583" cy="5950212"/>
          </a:xfrm>
          <a:prstGeom prst="rect">
            <a:avLst/>
          </a:prstGeom>
        </p:spPr>
      </p:pic>
    </p:spTree>
    <p:extLst>
      <p:ext uri="{BB962C8B-B14F-4D97-AF65-F5344CB8AC3E}">
        <p14:creationId xmlns:p14="http://schemas.microsoft.com/office/powerpoint/2010/main" val="3877083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3BD9190-C7FD-E94B-9D66-EF910ED0DFBF}"/>
              </a:ext>
            </a:extLst>
          </p:cNvPr>
          <p:cNvSpPr txBox="1">
            <a:spLocks/>
          </p:cNvSpPr>
          <p:nvPr/>
        </p:nvSpPr>
        <p:spPr>
          <a:xfrm>
            <a:off x="440419" y="304350"/>
            <a:ext cx="4120430" cy="10778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600" kern="1200" cap="none" spc="0" baseline="0">
                <a:solidFill>
                  <a:schemeClr val="tx1">
                    <a:lumMod val="85000"/>
                    <a:lumOff val="15000"/>
                  </a:schemeClr>
                </a:solidFill>
                <a:effectLst/>
                <a:latin typeface="+mj-lt"/>
                <a:ea typeface="+mn-ea"/>
                <a:cs typeface="+mn-cs"/>
              </a:defRPr>
            </a:lvl1pPr>
          </a:lstStyle>
          <a:p>
            <a:r>
              <a:rPr lang="zh-TW" altLang="en-US" dirty="0">
                <a:solidFill>
                  <a:srgbClr val="333333"/>
                </a:solidFill>
                <a:latin typeface="Microsoft JhengHei" panose="020B0604030504040204" pitchFamily="34" charset="-120"/>
                <a:ea typeface="Microsoft JhengHei" panose="020B0604030504040204" pitchFamily="34" charset="-120"/>
              </a:rPr>
              <a:t>信心的勇士</a:t>
            </a:r>
            <a:endParaRPr lang="zh-TW" altLang="en-US" dirty="0">
              <a:solidFill>
                <a:schemeClr val="accent5">
                  <a:lumMod val="50000"/>
                </a:schemeClr>
              </a:solidFill>
              <a:latin typeface="LiSong Pro Light" panose="02020300000000000000" pitchFamily="18" charset="-120"/>
              <a:ea typeface="LiSong Pro Light" panose="02020300000000000000" pitchFamily="18" charset="-120"/>
            </a:endParaRPr>
          </a:p>
        </p:txBody>
      </p:sp>
      <p:sp>
        <p:nvSpPr>
          <p:cNvPr id="7" name="Title 1">
            <a:extLst>
              <a:ext uri="{FF2B5EF4-FFF2-40B4-BE49-F238E27FC236}">
                <a16:creationId xmlns:a16="http://schemas.microsoft.com/office/drawing/2014/main" id="{D38D699C-88B5-4A1A-AD00-B35A52FF6438}"/>
              </a:ext>
            </a:extLst>
          </p:cNvPr>
          <p:cNvSpPr txBox="1">
            <a:spLocks/>
          </p:cNvSpPr>
          <p:nvPr/>
        </p:nvSpPr>
        <p:spPr>
          <a:xfrm>
            <a:off x="592819" y="1382234"/>
            <a:ext cx="4860127" cy="30056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600" kern="1200" cap="none" spc="0" baseline="0">
                <a:solidFill>
                  <a:schemeClr val="tx1">
                    <a:lumMod val="85000"/>
                    <a:lumOff val="15000"/>
                  </a:schemeClr>
                </a:solidFill>
                <a:effectLst/>
                <a:latin typeface="+mj-lt"/>
                <a:ea typeface="+mn-ea"/>
                <a:cs typeface="+mn-cs"/>
              </a:defRPr>
            </a:lvl1pPr>
          </a:lstStyle>
          <a:p>
            <a:pPr marL="342900" indent="-342900">
              <a:buFont typeface="Arial" panose="020B0604020202020204" pitchFamily="34" charset="0"/>
              <a:buChar char="•"/>
            </a:pPr>
            <a:r>
              <a:rPr lang="zh-TW" altLang="en-US" sz="2400" b="0" i="0" dirty="0">
                <a:solidFill>
                  <a:srgbClr val="333333"/>
                </a:solidFill>
                <a:effectLst/>
                <a:latin typeface="Microsoft JhengHei" panose="020B0604030504040204" pitchFamily="34" charset="-120"/>
                <a:ea typeface="Microsoft JhengHei" panose="020B0604030504040204" pitchFamily="34" charset="-120"/>
              </a:rPr>
              <a:t>跟耶和華一同作戰</a:t>
            </a:r>
            <a:endParaRPr lang="en-US" altLang="zh-TW" sz="2400" b="0" i="0" dirty="0">
              <a:solidFill>
                <a:srgbClr val="333333"/>
              </a:solidFill>
              <a:effectLst/>
              <a:latin typeface="Microsoft JhengHei" panose="020B0604030504040204" pitchFamily="34" charset="-120"/>
              <a:ea typeface="Microsoft JhengHei" panose="020B0604030504040204" pitchFamily="34" charset="-120"/>
            </a:endParaRPr>
          </a:p>
          <a:p>
            <a:pPr marL="800100" lvl="1" indent="-342900">
              <a:buFont typeface="Arial" panose="020B0604020202020204" pitchFamily="34" charset="0"/>
              <a:buChar char="•"/>
            </a:pPr>
            <a:r>
              <a:rPr lang="zh-CN" altLang="en-US" dirty="0">
                <a:latin typeface="LiSong Pro Light" panose="02020300000000000000" pitchFamily="18" charset="-120"/>
                <a:ea typeface="LiSong Pro Light" panose="02020300000000000000" pitchFamily="18" charset="-120"/>
              </a:rPr>
              <a:t>僅帶一位侍衛 </a:t>
            </a:r>
            <a:r>
              <a:rPr lang="en-US" altLang="zh-CN" dirty="0">
                <a:latin typeface="LiSong Pro Light" panose="02020300000000000000" pitchFamily="18" charset="-120"/>
                <a:ea typeface="LiSong Pro Light" panose="02020300000000000000" pitchFamily="18" charset="-120"/>
              </a:rPr>
              <a:t>14:6</a:t>
            </a:r>
          </a:p>
          <a:p>
            <a:pPr marL="800100" lvl="1" indent="-342900">
              <a:buFont typeface="Arial" panose="020B0604020202020204" pitchFamily="34" charset="0"/>
              <a:buChar char="•"/>
            </a:pPr>
            <a:r>
              <a:rPr lang="zh-CN" altLang="en-US" dirty="0">
                <a:latin typeface="LiSong Pro Light" panose="02020300000000000000" pitchFamily="18" charset="-120"/>
                <a:ea typeface="LiSong Pro Light" panose="02020300000000000000" pitchFamily="18" charset="-120"/>
              </a:rPr>
              <a:t>尋求神旨</a:t>
            </a:r>
            <a:r>
              <a:rPr lang="en-US" altLang="zh-CN" dirty="0">
                <a:latin typeface="LiSong Pro Light" panose="02020300000000000000" pitchFamily="18" charset="-120"/>
                <a:ea typeface="LiSong Pro Light" panose="02020300000000000000" pitchFamily="18" charset="-120"/>
              </a:rPr>
              <a:t>, </a:t>
            </a:r>
            <a:r>
              <a:rPr lang="zh-CN" altLang="en-US" dirty="0">
                <a:latin typeface="LiSong Pro Light" panose="02020300000000000000" pitchFamily="18" charset="-120"/>
                <a:ea typeface="LiSong Pro Light" panose="02020300000000000000" pitchFamily="18" charset="-120"/>
              </a:rPr>
              <a:t>得到印證 </a:t>
            </a:r>
            <a:r>
              <a:rPr lang="en-US" altLang="zh-CN" dirty="0">
                <a:latin typeface="LiSong Pro Light" panose="02020300000000000000" pitchFamily="18" charset="-120"/>
                <a:ea typeface="LiSong Pro Light" panose="02020300000000000000" pitchFamily="18" charset="-120"/>
              </a:rPr>
              <a:t>14:8-12</a:t>
            </a:r>
            <a:endParaRPr lang="en-US" altLang="zh-TW" dirty="0">
              <a:latin typeface="LiSong Pro Light" panose="02020300000000000000" pitchFamily="18" charset="-120"/>
              <a:ea typeface="LiSong Pro Light" panose="02020300000000000000" pitchFamily="18" charset="-120"/>
            </a:endParaRPr>
          </a:p>
          <a:p>
            <a:pPr marL="800100" lvl="1" indent="-342900">
              <a:buFont typeface="Arial" panose="020B0604020202020204" pitchFamily="34" charset="0"/>
              <a:buChar char="•"/>
            </a:pPr>
            <a:r>
              <a:rPr lang="zh-CN" altLang="en-US" dirty="0">
                <a:latin typeface="LiSong Pro Light" panose="02020300000000000000" pitchFamily="18" charset="-120"/>
                <a:ea typeface="LiSong Pro Light" panose="02020300000000000000" pitchFamily="18" charset="-120"/>
              </a:rPr>
              <a:t>以少勝多</a:t>
            </a:r>
            <a:r>
              <a:rPr lang="zh-TW" altLang="en-US" dirty="0">
                <a:latin typeface="LiSong Pro Light" panose="02020300000000000000" pitchFamily="18" charset="-120"/>
                <a:ea typeface="LiSong Pro Light" panose="02020300000000000000" pitchFamily="18" charset="-120"/>
              </a:rPr>
              <a:t> </a:t>
            </a:r>
            <a:r>
              <a:rPr lang="en-US" altLang="zh-TW" dirty="0">
                <a:latin typeface="LiSong Pro Light" panose="02020300000000000000" pitchFamily="18" charset="-120"/>
                <a:ea typeface="LiSong Pro Light" panose="02020300000000000000" pitchFamily="18" charset="-120"/>
              </a:rPr>
              <a:t>14:14</a:t>
            </a:r>
          </a:p>
          <a:p>
            <a:pPr marL="800100" lvl="1" indent="-342900">
              <a:buFont typeface="Arial" panose="020B0604020202020204" pitchFamily="34" charset="0"/>
              <a:buChar char="•"/>
            </a:pPr>
            <a:r>
              <a:rPr lang="zh-CN" altLang="en-US" dirty="0">
                <a:latin typeface="LiSong Pro Light" panose="02020300000000000000" pitchFamily="18" charset="-120"/>
                <a:ea typeface="LiSong Pro Light" panose="02020300000000000000" pitchFamily="18" charset="-120"/>
              </a:rPr>
              <a:t>異象</a:t>
            </a:r>
            <a:r>
              <a:rPr lang="en-US" altLang="zh-CN" dirty="0">
                <a:latin typeface="LiSong Pro Light" panose="02020300000000000000" pitchFamily="18" charset="-120"/>
                <a:ea typeface="LiSong Pro Light" panose="02020300000000000000" pitchFamily="18" charset="-120"/>
              </a:rPr>
              <a:t>, </a:t>
            </a:r>
            <a:r>
              <a:rPr lang="zh-CN" altLang="en-US" dirty="0">
                <a:latin typeface="LiSong Pro Light" panose="02020300000000000000" pitchFamily="18" charset="-120"/>
                <a:ea typeface="LiSong Pro Light" panose="02020300000000000000" pitchFamily="18" charset="-120"/>
              </a:rPr>
              <a:t>敵兵内捲</a:t>
            </a:r>
            <a:r>
              <a:rPr lang="en-US" altLang="zh-CN" dirty="0">
                <a:latin typeface="LiSong Pro Light" panose="02020300000000000000" pitchFamily="18" charset="-120"/>
                <a:ea typeface="LiSong Pro Light" panose="02020300000000000000" pitchFamily="18" charset="-120"/>
              </a:rPr>
              <a:t>,</a:t>
            </a:r>
            <a:r>
              <a:rPr lang="zh-CN" altLang="en-US" b="0" i="0" dirty="0">
                <a:solidFill>
                  <a:srgbClr val="111111"/>
                </a:solidFill>
                <a:effectLst/>
                <a:latin typeface="Times New Roman" panose="02020603050405020304" pitchFamily="18" charset="0"/>
              </a:rPr>
              <a:t> 以色列</a:t>
            </a:r>
            <a:r>
              <a:rPr lang="en-US" altLang="zh-CN" b="0" i="0" dirty="0">
                <a:solidFill>
                  <a:srgbClr val="111111"/>
                </a:solidFill>
                <a:effectLst/>
                <a:latin typeface="Times New Roman" panose="02020603050405020304" pitchFamily="18" charset="0"/>
              </a:rPr>
              <a:t>/</a:t>
            </a:r>
            <a:r>
              <a:rPr lang="zh-CN" altLang="en-US" b="0" i="0" dirty="0">
                <a:solidFill>
                  <a:srgbClr val="111111"/>
                </a:solidFill>
                <a:effectLst/>
                <a:latin typeface="Times New Roman" panose="02020603050405020304" pitchFamily="18" charset="0"/>
              </a:rPr>
              <a:t>希伯來人</a:t>
            </a:r>
            <a:r>
              <a:rPr lang="zh-CN" altLang="en-US" dirty="0">
                <a:solidFill>
                  <a:srgbClr val="111111"/>
                </a:solidFill>
                <a:latin typeface="Times New Roman" panose="02020603050405020304" pitchFamily="18" charset="0"/>
              </a:rPr>
              <a:t>裏應外合 </a:t>
            </a:r>
            <a:r>
              <a:rPr lang="en-US" altLang="zh-CN" dirty="0">
                <a:solidFill>
                  <a:srgbClr val="111111"/>
                </a:solidFill>
                <a:latin typeface="Times New Roman" panose="02020603050405020304" pitchFamily="18" charset="0"/>
              </a:rPr>
              <a:t>14:15-23</a:t>
            </a:r>
            <a:endParaRPr lang="en-US" altLang="zh-TW" dirty="0">
              <a:latin typeface="LiSong Pro Light" panose="02020300000000000000" pitchFamily="18" charset="-120"/>
              <a:ea typeface="LiSong Pro Light" panose="02020300000000000000" pitchFamily="18" charset="-120"/>
            </a:endParaRPr>
          </a:p>
          <a:p>
            <a:pPr lvl="1"/>
            <a:endParaRPr lang="en-US" altLang="zh-TW" sz="2000" dirty="0">
              <a:latin typeface="LiSong Pro Light" panose="02020300000000000000" pitchFamily="18" charset="-120"/>
              <a:ea typeface="LiSong Pro Light" panose="02020300000000000000" pitchFamily="18" charset="-120"/>
            </a:endParaRPr>
          </a:p>
          <a:p>
            <a:pPr marL="800100" lvl="1" indent="-342900">
              <a:buFont typeface="Arial" panose="020B0604020202020204" pitchFamily="34" charset="0"/>
              <a:buChar char="•"/>
            </a:pPr>
            <a:endParaRPr lang="en-US" altLang="zh-TW" sz="600" dirty="0">
              <a:solidFill>
                <a:schemeClr val="tx1"/>
              </a:solidFill>
              <a:latin typeface="LiSong Pro Light" panose="02020300000000000000" pitchFamily="18" charset="-120"/>
              <a:ea typeface="LiSong Pro Light" panose="02020300000000000000" pitchFamily="18" charset="-120"/>
            </a:endParaRPr>
          </a:p>
          <a:p>
            <a:pPr lvl="1"/>
            <a:endParaRPr lang="en-US" altLang="zh-TW" sz="2000" dirty="0">
              <a:solidFill>
                <a:schemeClr val="tx1"/>
              </a:solidFill>
              <a:latin typeface="LiSong Pro Light" panose="02020300000000000000" pitchFamily="18" charset="-120"/>
              <a:ea typeface="LiSong Pro Light" panose="02020300000000000000" pitchFamily="18" charset="-120"/>
            </a:endParaRPr>
          </a:p>
        </p:txBody>
      </p:sp>
      <p:pic>
        <p:nvPicPr>
          <p:cNvPr id="4" name="Picture 3">
            <a:extLst>
              <a:ext uri="{FF2B5EF4-FFF2-40B4-BE49-F238E27FC236}">
                <a16:creationId xmlns:a16="http://schemas.microsoft.com/office/drawing/2014/main" id="{53E7CC61-7177-4F4F-9F96-9F9B5322CA47}"/>
              </a:ext>
            </a:extLst>
          </p:cNvPr>
          <p:cNvPicPr>
            <a:picLocks noChangeAspect="1"/>
          </p:cNvPicPr>
          <p:nvPr/>
        </p:nvPicPr>
        <p:blipFill>
          <a:blip r:embed="rId3"/>
          <a:stretch>
            <a:fillRect/>
          </a:stretch>
        </p:blipFill>
        <p:spPr>
          <a:xfrm>
            <a:off x="5532864" y="1382234"/>
            <a:ext cx="5965902" cy="3579541"/>
          </a:xfrm>
          <a:prstGeom prst="rect">
            <a:avLst/>
          </a:prstGeom>
        </p:spPr>
      </p:pic>
    </p:spTree>
    <p:extLst>
      <p:ext uri="{BB962C8B-B14F-4D97-AF65-F5344CB8AC3E}">
        <p14:creationId xmlns:p14="http://schemas.microsoft.com/office/powerpoint/2010/main" val="3160440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3BD9190-C7FD-E94B-9D66-EF910ED0DFBF}"/>
              </a:ext>
            </a:extLst>
          </p:cNvPr>
          <p:cNvSpPr txBox="1">
            <a:spLocks/>
          </p:cNvSpPr>
          <p:nvPr/>
        </p:nvSpPr>
        <p:spPr>
          <a:xfrm>
            <a:off x="440419" y="304350"/>
            <a:ext cx="4120430" cy="10778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600" kern="1200" cap="none" spc="0" baseline="0">
                <a:solidFill>
                  <a:schemeClr val="tx1">
                    <a:lumMod val="85000"/>
                    <a:lumOff val="15000"/>
                  </a:schemeClr>
                </a:solidFill>
                <a:effectLst/>
                <a:latin typeface="+mj-lt"/>
                <a:ea typeface="+mn-ea"/>
                <a:cs typeface="+mn-cs"/>
              </a:defRPr>
            </a:lvl1pPr>
          </a:lstStyle>
          <a:p>
            <a:r>
              <a:rPr lang="zh-TW" altLang="en-US" dirty="0">
                <a:solidFill>
                  <a:srgbClr val="333333"/>
                </a:solidFill>
                <a:latin typeface="Microsoft JhengHei" panose="020B0604030504040204" pitchFamily="34" charset="-120"/>
                <a:ea typeface="Microsoft JhengHei" panose="020B0604030504040204" pitchFamily="34" charset="-120"/>
              </a:rPr>
              <a:t>信心的勇士</a:t>
            </a:r>
            <a:endParaRPr lang="zh-TW" altLang="en-US" dirty="0">
              <a:solidFill>
                <a:schemeClr val="accent5">
                  <a:lumMod val="50000"/>
                </a:schemeClr>
              </a:solidFill>
              <a:latin typeface="LiSong Pro Light" panose="02020300000000000000" pitchFamily="18" charset="-120"/>
              <a:ea typeface="LiSong Pro Light" panose="02020300000000000000" pitchFamily="18" charset="-120"/>
            </a:endParaRPr>
          </a:p>
        </p:txBody>
      </p:sp>
      <p:sp>
        <p:nvSpPr>
          <p:cNvPr id="7" name="Title 1">
            <a:extLst>
              <a:ext uri="{FF2B5EF4-FFF2-40B4-BE49-F238E27FC236}">
                <a16:creationId xmlns:a16="http://schemas.microsoft.com/office/drawing/2014/main" id="{D38D699C-88B5-4A1A-AD00-B35A52FF6438}"/>
              </a:ext>
            </a:extLst>
          </p:cNvPr>
          <p:cNvSpPr txBox="1">
            <a:spLocks/>
          </p:cNvSpPr>
          <p:nvPr/>
        </p:nvSpPr>
        <p:spPr>
          <a:xfrm>
            <a:off x="672737" y="1483111"/>
            <a:ext cx="4860127" cy="2297152"/>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lang="en-US" sz="3600" kern="1200" cap="none" spc="0" baseline="0">
                <a:solidFill>
                  <a:schemeClr val="tx1">
                    <a:lumMod val="85000"/>
                    <a:lumOff val="15000"/>
                  </a:schemeClr>
                </a:solidFill>
                <a:effectLst/>
                <a:latin typeface="+mj-lt"/>
                <a:ea typeface="+mn-ea"/>
                <a:cs typeface="+mn-cs"/>
              </a:defRPr>
            </a:lvl1pPr>
          </a:lstStyle>
          <a:p>
            <a:pPr lvl="1"/>
            <a:endParaRPr lang="en-US" altLang="zh-TW" sz="2000" dirty="0">
              <a:latin typeface="LiSong Pro Light" panose="02020300000000000000" pitchFamily="18" charset="-120"/>
              <a:ea typeface="LiSong Pro Light" panose="02020300000000000000" pitchFamily="18" charset="-120"/>
            </a:endParaRPr>
          </a:p>
          <a:p>
            <a:pPr marL="800100" lvl="1" indent="-342900">
              <a:buFont typeface="Arial" panose="020B0604020202020204" pitchFamily="34" charset="0"/>
              <a:buChar char="•"/>
            </a:pPr>
            <a:endParaRPr lang="en-US" altLang="zh-TW" sz="600" dirty="0">
              <a:solidFill>
                <a:schemeClr val="tx1"/>
              </a:solidFill>
              <a:latin typeface="LiSong Pro Light" panose="02020300000000000000" pitchFamily="18" charset="-120"/>
              <a:ea typeface="LiSong Pro Light" panose="02020300000000000000" pitchFamily="18" charset="-120"/>
            </a:endParaRPr>
          </a:p>
          <a:p>
            <a:pPr marL="342900" indent="-342900">
              <a:buFont typeface="Arial" panose="020B0604020202020204" pitchFamily="34" charset="0"/>
              <a:buChar char="•"/>
            </a:pPr>
            <a:r>
              <a:rPr lang="zh-CN" altLang="en-US" sz="2400" dirty="0">
                <a:solidFill>
                  <a:schemeClr val="tx1"/>
                </a:solidFill>
                <a:latin typeface="LiSong Pro Light" panose="02020300000000000000" pitchFamily="18" charset="-120"/>
                <a:ea typeface="LiSong Pro Light" panose="02020300000000000000" pitchFamily="18" charset="-120"/>
              </a:rPr>
              <a:t>與掃羅對比</a:t>
            </a:r>
            <a:endParaRPr lang="en-US" altLang="zh-TW" sz="2400" dirty="0">
              <a:solidFill>
                <a:schemeClr val="tx1"/>
              </a:solidFill>
              <a:latin typeface="LiSong Pro Light" panose="02020300000000000000" pitchFamily="18" charset="-120"/>
              <a:ea typeface="LiSong Pro Light" panose="02020300000000000000" pitchFamily="18" charset="-120"/>
            </a:endParaRPr>
          </a:p>
          <a:p>
            <a:pPr marL="800100" lvl="1" indent="-342900">
              <a:buFont typeface="Arial" panose="020B0604020202020204" pitchFamily="34" charset="0"/>
              <a:buChar char="•"/>
            </a:pPr>
            <a:r>
              <a:rPr lang="zh-CN" altLang="en-US" dirty="0">
                <a:latin typeface="LiSong Pro Light" panose="02020300000000000000" pitchFamily="18" charset="-120"/>
                <a:ea typeface="LiSong Pro Light" panose="02020300000000000000" pitchFamily="18" charset="-120"/>
              </a:rPr>
              <a:t>掃羅輕率起誓 </a:t>
            </a:r>
            <a:r>
              <a:rPr lang="en-US" altLang="zh-CN" dirty="0">
                <a:latin typeface="LiSong Pro Light" panose="02020300000000000000" pitchFamily="18" charset="-120"/>
                <a:ea typeface="LiSong Pro Light" panose="02020300000000000000" pitchFamily="18" charset="-120"/>
              </a:rPr>
              <a:t>14:24</a:t>
            </a:r>
          </a:p>
          <a:p>
            <a:pPr marL="800100" lvl="1" indent="-342900">
              <a:buFont typeface="Arial" panose="020B0604020202020204" pitchFamily="34" charset="0"/>
              <a:buChar char="•"/>
            </a:pPr>
            <a:r>
              <a:rPr lang="zh-TW" altLang="en-US" dirty="0">
                <a:latin typeface="LiSong Pro Light" panose="02020300000000000000" pitchFamily="18" charset="-120"/>
                <a:ea typeface="LiSong Pro Light" panose="02020300000000000000" pitchFamily="18" charset="-120"/>
              </a:rPr>
              <a:t>誤違、</a:t>
            </a:r>
            <a:r>
              <a:rPr lang="zh-CN" altLang="en-US" dirty="0">
                <a:latin typeface="LiSong Pro Light" panose="02020300000000000000" pitchFamily="18" charset="-120"/>
                <a:ea typeface="LiSong Pro Light" panose="02020300000000000000" pitchFamily="18" charset="-120"/>
              </a:rPr>
              <a:t>毫</a:t>
            </a:r>
            <a:r>
              <a:rPr lang="zh-TW" altLang="en-US" dirty="0">
                <a:latin typeface="LiSong Pro Light" panose="02020300000000000000" pitchFamily="18" charset="-120"/>
                <a:ea typeface="LiSong Pro Light" panose="02020300000000000000" pitchFamily="18" charset="-120"/>
              </a:rPr>
              <a:t>無私心</a:t>
            </a:r>
            <a:r>
              <a:rPr lang="zh-CN" altLang="en-US" dirty="0">
                <a:latin typeface="LiSong Pro Light" panose="02020300000000000000" pitchFamily="18" charset="-120"/>
                <a:ea typeface="LiSong Pro Light" panose="02020300000000000000" pitchFamily="18" charset="-120"/>
              </a:rPr>
              <a:t>、體卹戰友 </a:t>
            </a:r>
            <a:r>
              <a:rPr lang="en-US" altLang="zh-CN" dirty="0">
                <a:latin typeface="LiSong Pro Light" panose="02020300000000000000" pitchFamily="18" charset="-120"/>
                <a:ea typeface="LiSong Pro Light" panose="02020300000000000000" pitchFamily="18" charset="-120"/>
              </a:rPr>
              <a:t>14:27-30</a:t>
            </a:r>
          </a:p>
          <a:p>
            <a:pPr marL="800100" lvl="1" indent="-342900">
              <a:buFont typeface="Arial" panose="020B0604020202020204" pitchFamily="34" charset="0"/>
              <a:buChar char="•"/>
            </a:pPr>
            <a:r>
              <a:rPr lang="zh-CN" altLang="en-US" dirty="0">
                <a:latin typeface="LiSong Pro Light" panose="02020300000000000000" pitchFamily="18" charset="-120"/>
                <a:ea typeface="LiSong Pro Light" panose="02020300000000000000" pitchFamily="18" charset="-120"/>
              </a:rPr>
              <a:t>掃羅為個人威望 </a:t>
            </a:r>
            <a:r>
              <a:rPr lang="en-US" altLang="zh-CN" dirty="0">
                <a:latin typeface="LiSong Pro Light" panose="02020300000000000000" pitchFamily="18" charset="-120"/>
                <a:ea typeface="LiSong Pro Light" panose="02020300000000000000" pitchFamily="18" charset="-120"/>
              </a:rPr>
              <a:t>"</a:t>
            </a:r>
            <a:r>
              <a:rPr lang="zh-CN" altLang="en-US" dirty="0">
                <a:latin typeface="LiSong Pro Light" panose="02020300000000000000" pitchFamily="18" charset="-120"/>
                <a:ea typeface="LiSong Pro Light" panose="02020300000000000000" pitchFamily="18" charset="-120"/>
              </a:rPr>
              <a:t>大義滅親</a:t>
            </a:r>
            <a:r>
              <a:rPr lang="en-US" altLang="zh-CN" dirty="0">
                <a:latin typeface="LiSong Pro Light" panose="02020300000000000000" pitchFamily="18" charset="-120"/>
                <a:ea typeface="LiSong Pro Light" panose="02020300000000000000" pitchFamily="18" charset="-120"/>
              </a:rPr>
              <a:t>"</a:t>
            </a:r>
            <a:r>
              <a:rPr lang="zh-CN" altLang="en-US" dirty="0">
                <a:latin typeface="LiSong Pro Light" panose="02020300000000000000" pitchFamily="18" charset="-120"/>
                <a:ea typeface="LiSong Pro Light" panose="02020300000000000000" pitchFamily="18" charset="-120"/>
              </a:rPr>
              <a:t> </a:t>
            </a:r>
            <a:r>
              <a:rPr lang="en-US" altLang="zh-CN" dirty="0">
                <a:latin typeface="LiSong Pro Light" panose="02020300000000000000" pitchFamily="18" charset="-120"/>
                <a:ea typeface="LiSong Pro Light" panose="02020300000000000000" pitchFamily="18" charset="-120"/>
              </a:rPr>
              <a:t>14:38-44</a:t>
            </a:r>
          </a:p>
          <a:p>
            <a:pPr marL="800100" lvl="1" indent="-342900">
              <a:buFont typeface="Arial" panose="020B0604020202020204" pitchFamily="34" charset="0"/>
              <a:buChar char="•"/>
            </a:pPr>
            <a:r>
              <a:rPr lang="zh-CN" altLang="en-US" dirty="0">
                <a:latin typeface="LiSong Pro Light" panose="02020300000000000000" pitchFamily="18" charset="-120"/>
                <a:ea typeface="LiSong Pro Light" panose="02020300000000000000" pitchFamily="18" charset="-120"/>
              </a:rPr>
              <a:t>信靠神 獲得</a:t>
            </a:r>
            <a:r>
              <a:rPr lang="zh-TW" altLang="en-US" dirty="0">
                <a:latin typeface="LiSong Pro Light" panose="02020300000000000000" pitchFamily="18" charset="-120"/>
                <a:ea typeface="LiSong Pro Light" panose="02020300000000000000" pitchFamily="18" charset="-120"/>
              </a:rPr>
              <a:t>好名聲 </a:t>
            </a:r>
            <a:r>
              <a:rPr lang="en-US" altLang="zh-TW" dirty="0">
                <a:latin typeface="LiSong Pro Light" panose="02020300000000000000" pitchFamily="18" charset="-120"/>
                <a:ea typeface="LiSong Pro Light" panose="02020300000000000000" pitchFamily="18" charset="-120"/>
              </a:rPr>
              <a:t>14:45</a:t>
            </a:r>
          </a:p>
          <a:p>
            <a:pPr marL="800100" lvl="1" indent="-342900">
              <a:buFont typeface="Arial" panose="020B0604020202020204" pitchFamily="34" charset="0"/>
              <a:buChar char="•"/>
            </a:pPr>
            <a:r>
              <a:rPr lang="zh-CN" altLang="en-US" dirty="0">
                <a:latin typeface="LiSong Pro Light" panose="02020300000000000000" pitchFamily="18" charset="-120"/>
                <a:ea typeface="LiSong Pro Light" panose="02020300000000000000" pitchFamily="18" charset="-120"/>
              </a:rPr>
              <a:t>掃羅半途而廢 </a:t>
            </a:r>
            <a:r>
              <a:rPr lang="en-US" altLang="zh-CN" dirty="0">
                <a:latin typeface="LiSong Pro Light" panose="02020300000000000000" pitchFamily="18" charset="-120"/>
                <a:ea typeface="LiSong Pro Light" panose="02020300000000000000" pitchFamily="18" charset="-120"/>
              </a:rPr>
              <a:t>14:46</a:t>
            </a:r>
            <a:endParaRPr lang="en-US" altLang="zh-TW" dirty="0">
              <a:latin typeface="LiSong Pro Light" panose="02020300000000000000" pitchFamily="18" charset="-120"/>
              <a:ea typeface="LiSong Pro Light" panose="02020300000000000000" pitchFamily="18" charset="-120"/>
            </a:endParaRPr>
          </a:p>
          <a:p>
            <a:pPr marL="800100" lvl="1" indent="-342900">
              <a:buFont typeface="Arial" panose="020B0604020202020204" pitchFamily="34" charset="0"/>
              <a:buChar char="•"/>
            </a:pPr>
            <a:r>
              <a:rPr lang="zh-CN" altLang="en-US" dirty="0">
                <a:latin typeface="LiSong Pro Light" panose="02020300000000000000" pitchFamily="18" charset="-120"/>
                <a:ea typeface="LiSong Pro Light" panose="02020300000000000000" pitchFamily="18" charset="-120"/>
              </a:rPr>
              <a:t>對待大衛截然相反的態度 </a:t>
            </a:r>
            <a:r>
              <a:rPr lang="en-US" altLang="zh-CN" dirty="0">
                <a:latin typeface="LiSong Pro Light" panose="02020300000000000000" pitchFamily="18" charset="-120"/>
                <a:ea typeface="LiSong Pro Light" panose="02020300000000000000" pitchFamily="18" charset="-120"/>
              </a:rPr>
              <a:t>18,</a:t>
            </a:r>
            <a:r>
              <a:rPr lang="zh-CN" altLang="en-US" dirty="0">
                <a:latin typeface="LiSong Pro Light" panose="02020300000000000000" pitchFamily="18" charset="-120"/>
                <a:ea typeface="LiSong Pro Light" panose="02020300000000000000" pitchFamily="18" charset="-120"/>
              </a:rPr>
              <a:t> </a:t>
            </a:r>
            <a:r>
              <a:rPr lang="en-US" altLang="zh-CN" dirty="0">
                <a:latin typeface="LiSong Pro Light" panose="02020300000000000000" pitchFamily="18" charset="-120"/>
                <a:ea typeface="LiSong Pro Light" panose="02020300000000000000" pitchFamily="18" charset="-120"/>
              </a:rPr>
              <a:t>19</a:t>
            </a:r>
          </a:p>
          <a:p>
            <a:pPr lvl="1"/>
            <a:endParaRPr lang="en-US" altLang="zh-TW" sz="2000" dirty="0">
              <a:solidFill>
                <a:schemeClr val="tx1"/>
              </a:solidFill>
              <a:latin typeface="LiSong Pro Light" panose="02020300000000000000" pitchFamily="18" charset="-120"/>
              <a:ea typeface="LiSong Pro Light" panose="02020300000000000000" pitchFamily="18" charset="-120"/>
            </a:endParaRPr>
          </a:p>
        </p:txBody>
      </p:sp>
      <p:pic>
        <p:nvPicPr>
          <p:cNvPr id="2" name="Picture 1">
            <a:extLst>
              <a:ext uri="{FF2B5EF4-FFF2-40B4-BE49-F238E27FC236}">
                <a16:creationId xmlns:a16="http://schemas.microsoft.com/office/drawing/2014/main" id="{B42CA337-6EE8-4C8A-B0B8-FE66855E31B0}"/>
              </a:ext>
            </a:extLst>
          </p:cNvPr>
          <p:cNvPicPr>
            <a:picLocks noChangeAspect="1"/>
          </p:cNvPicPr>
          <p:nvPr/>
        </p:nvPicPr>
        <p:blipFill>
          <a:blip r:embed="rId3"/>
          <a:stretch>
            <a:fillRect/>
          </a:stretch>
        </p:blipFill>
        <p:spPr>
          <a:xfrm>
            <a:off x="5262525" y="1702767"/>
            <a:ext cx="6654812" cy="3672121"/>
          </a:xfrm>
          <a:prstGeom prst="rect">
            <a:avLst/>
          </a:prstGeom>
        </p:spPr>
      </p:pic>
      <p:sp>
        <p:nvSpPr>
          <p:cNvPr id="3" name="TextBox 2">
            <a:extLst>
              <a:ext uri="{FF2B5EF4-FFF2-40B4-BE49-F238E27FC236}">
                <a16:creationId xmlns:a16="http://schemas.microsoft.com/office/drawing/2014/main" id="{932A664C-2A99-4287-9ADE-2F68F3EE7CAE}"/>
              </a:ext>
            </a:extLst>
          </p:cNvPr>
          <p:cNvSpPr txBox="1"/>
          <p:nvPr/>
        </p:nvSpPr>
        <p:spPr>
          <a:xfrm>
            <a:off x="5262525" y="5374888"/>
            <a:ext cx="6345895" cy="584775"/>
          </a:xfrm>
          <a:prstGeom prst="rect">
            <a:avLst/>
          </a:prstGeom>
          <a:noFill/>
        </p:spPr>
        <p:txBody>
          <a:bodyPr wrap="square" rtlCol="0">
            <a:spAutoFit/>
          </a:bodyPr>
          <a:lstStyle/>
          <a:p>
            <a:pPr algn="l"/>
            <a:r>
              <a:rPr lang="en-US" altLang="zh-TW" sz="1600" b="0" i="0" dirty="0">
                <a:solidFill>
                  <a:srgbClr val="111111"/>
                </a:solidFill>
                <a:effectLst/>
                <a:latin typeface="Times New Roman" panose="02020603050405020304" pitchFamily="18" charset="0"/>
              </a:rPr>
              <a:t>14:22</a:t>
            </a:r>
            <a:r>
              <a:rPr lang="zh-TW" altLang="en-US" sz="1600" b="0" i="0" dirty="0">
                <a:solidFill>
                  <a:srgbClr val="111111"/>
                </a:solidFill>
                <a:effectLst/>
                <a:latin typeface="Times New Roman" panose="02020603050405020304" pitchFamily="18" charset="0"/>
              </a:rPr>
              <a:t> </a:t>
            </a:r>
            <a:r>
              <a:rPr lang="en-US" altLang="zh-TW" sz="1600" b="0" i="0" dirty="0">
                <a:solidFill>
                  <a:srgbClr val="111111"/>
                </a:solidFill>
                <a:effectLst/>
                <a:latin typeface="Times New Roman" panose="02020603050405020304" pitchFamily="18" charset="0"/>
              </a:rPr>
              <a:t>…</a:t>
            </a:r>
            <a:r>
              <a:rPr lang="zh-TW" altLang="en-US" sz="1600" b="0" i="0" dirty="0">
                <a:solidFill>
                  <a:srgbClr val="111111"/>
                </a:solidFill>
                <a:effectLst/>
                <a:latin typeface="Times New Roman" panose="02020603050405020304" pitchFamily="18" charset="0"/>
              </a:rPr>
              <a:t>以色列人聽說非利士人逃跑，就出來緊緊地追殺他們。</a:t>
            </a:r>
          </a:p>
          <a:p>
            <a:pPr algn="l"/>
            <a:r>
              <a:rPr lang="en-US" altLang="zh-TW" sz="1600" b="0" i="0" dirty="0">
                <a:solidFill>
                  <a:srgbClr val="111111"/>
                </a:solidFill>
                <a:effectLst/>
                <a:latin typeface="Times New Roman" panose="02020603050405020304" pitchFamily="18" charset="0"/>
              </a:rPr>
              <a:t>14:23 </a:t>
            </a:r>
            <a:r>
              <a:rPr lang="zh-TW" altLang="en-US" sz="1600" b="0" i="0" dirty="0">
                <a:solidFill>
                  <a:srgbClr val="111111"/>
                </a:solidFill>
                <a:effectLst/>
                <a:latin typeface="Times New Roman" panose="02020603050405020304" pitchFamily="18" charset="0"/>
              </a:rPr>
              <a:t>那日，耶和華使以色列人得勝，一直戰到伯亞文。</a:t>
            </a:r>
          </a:p>
        </p:txBody>
      </p:sp>
    </p:spTree>
    <p:extLst>
      <p:ext uri="{BB962C8B-B14F-4D97-AF65-F5344CB8AC3E}">
        <p14:creationId xmlns:p14="http://schemas.microsoft.com/office/powerpoint/2010/main" val="4200529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3BD9190-C7FD-E94B-9D66-EF910ED0DFBF}"/>
              </a:ext>
            </a:extLst>
          </p:cNvPr>
          <p:cNvSpPr txBox="1">
            <a:spLocks/>
          </p:cNvSpPr>
          <p:nvPr/>
        </p:nvSpPr>
        <p:spPr>
          <a:xfrm>
            <a:off x="440418" y="304350"/>
            <a:ext cx="4588781" cy="10778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600" kern="1200" cap="none" spc="0" baseline="0">
                <a:solidFill>
                  <a:schemeClr val="tx1">
                    <a:lumMod val="85000"/>
                    <a:lumOff val="15000"/>
                  </a:schemeClr>
                </a:solidFill>
                <a:effectLst/>
                <a:latin typeface="+mj-lt"/>
                <a:ea typeface="+mn-ea"/>
                <a:cs typeface="+mn-cs"/>
              </a:defRPr>
            </a:lvl1pPr>
          </a:lstStyle>
          <a:p>
            <a:r>
              <a:rPr lang="zh-TW" altLang="en-US" dirty="0">
                <a:solidFill>
                  <a:srgbClr val="333333"/>
                </a:solidFill>
                <a:latin typeface="Microsoft JhengHei" panose="020B0604030504040204" pitchFamily="34" charset="-120"/>
                <a:ea typeface="Microsoft JhengHei" panose="020B0604030504040204" pitchFamily="34" charset="-120"/>
              </a:rPr>
              <a:t>約拿單與大</a:t>
            </a:r>
            <a:r>
              <a:rPr lang="zh-TW" altLang="en-US" b="0" i="0" dirty="0">
                <a:solidFill>
                  <a:srgbClr val="333333"/>
                </a:solidFill>
                <a:effectLst/>
                <a:latin typeface="Microsoft JhengHei" panose="020B0604030504040204" pitchFamily="34" charset="-120"/>
                <a:ea typeface="Microsoft JhengHei" panose="020B0604030504040204" pitchFamily="34" charset="-120"/>
              </a:rPr>
              <a:t>衛</a:t>
            </a:r>
            <a:r>
              <a:rPr lang="zh-CN" altLang="en-US" b="0" i="0" dirty="0">
                <a:solidFill>
                  <a:srgbClr val="333333"/>
                </a:solidFill>
                <a:effectLst/>
                <a:latin typeface="Microsoft JhengHei" panose="020B0604030504040204" pitchFamily="34" charset="-120"/>
                <a:ea typeface="Microsoft JhengHei" panose="020B0604030504040204" pitchFamily="34" charset="-120"/>
              </a:rPr>
              <a:t>的友誼</a:t>
            </a:r>
            <a:endParaRPr lang="zh-TW" altLang="en-US" dirty="0">
              <a:solidFill>
                <a:schemeClr val="accent5">
                  <a:lumMod val="50000"/>
                </a:schemeClr>
              </a:solidFill>
              <a:latin typeface="LiSong Pro Light" panose="02020300000000000000" pitchFamily="18" charset="-120"/>
              <a:ea typeface="LiSong Pro Light" panose="02020300000000000000" pitchFamily="18" charset="-120"/>
            </a:endParaRPr>
          </a:p>
        </p:txBody>
      </p:sp>
      <p:pic>
        <p:nvPicPr>
          <p:cNvPr id="4" name="Picture 3">
            <a:extLst>
              <a:ext uri="{FF2B5EF4-FFF2-40B4-BE49-F238E27FC236}">
                <a16:creationId xmlns:a16="http://schemas.microsoft.com/office/drawing/2014/main" id="{D0536FB2-B952-4C0D-B591-4ACF0EE56697}"/>
              </a:ext>
            </a:extLst>
          </p:cNvPr>
          <p:cNvPicPr>
            <a:picLocks noChangeAspect="1"/>
          </p:cNvPicPr>
          <p:nvPr/>
        </p:nvPicPr>
        <p:blipFill>
          <a:blip r:embed="rId3"/>
          <a:stretch>
            <a:fillRect/>
          </a:stretch>
        </p:blipFill>
        <p:spPr>
          <a:xfrm>
            <a:off x="5605241" y="439837"/>
            <a:ext cx="5749524" cy="5742337"/>
          </a:xfrm>
          <a:prstGeom prst="rect">
            <a:avLst/>
          </a:prstGeom>
        </p:spPr>
      </p:pic>
      <p:sp>
        <p:nvSpPr>
          <p:cNvPr id="7" name="Title 1">
            <a:extLst>
              <a:ext uri="{FF2B5EF4-FFF2-40B4-BE49-F238E27FC236}">
                <a16:creationId xmlns:a16="http://schemas.microsoft.com/office/drawing/2014/main" id="{D38D699C-88B5-4A1A-AD00-B35A52FF6438}"/>
              </a:ext>
            </a:extLst>
          </p:cNvPr>
          <p:cNvSpPr txBox="1">
            <a:spLocks/>
          </p:cNvSpPr>
          <p:nvPr/>
        </p:nvSpPr>
        <p:spPr>
          <a:xfrm>
            <a:off x="592819" y="1185954"/>
            <a:ext cx="4835708" cy="50875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600" kern="1200" cap="none" spc="0" baseline="0">
                <a:solidFill>
                  <a:schemeClr val="tx1">
                    <a:lumMod val="85000"/>
                    <a:lumOff val="15000"/>
                  </a:schemeClr>
                </a:solidFill>
                <a:effectLst/>
                <a:latin typeface="+mj-lt"/>
                <a:ea typeface="+mn-ea"/>
                <a:cs typeface="+mn-cs"/>
              </a:defRPr>
            </a:lvl1pPr>
          </a:lstStyle>
          <a:p>
            <a:pPr marL="342900" indent="-342900">
              <a:buFont typeface="Arial" panose="020B0604020202020204" pitchFamily="34" charset="0"/>
              <a:buChar char="•"/>
            </a:pPr>
            <a:r>
              <a:rPr lang="zh-TW" altLang="en-US" sz="2400" dirty="0">
                <a:solidFill>
                  <a:srgbClr val="333333"/>
                </a:solidFill>
                <a:latin typeface="Microsoft JhengHei" panose="020B0604030504040204" pitchFamily="34" charset="-120"/>
                <a:ea typeface="Microsoft JhengHei" panose="020B0604030504040204" pitchFamily="34" charset="-120"/>
              </a:rPr>
              <a:t>約拿單與大</a:t>
            </a:r>
            <a:r>
              <a:rPr lang="zh-TW" altLang="en-US" sz="2400" b="0" i="0" dirty="0">
                <a:solidFill>
                  <a:srgbClr val="333333"/>
                </a:solidFill>
                <a:effectLst/>
                <a:latin typeface="Microsoft JhengHei" panose="020B0604030504040204" pitchFamily="34" charset="-120"/>
                <a:ea typeface="Microsoft JhengHei" panose="020B0604030504040204" pitchFamily="34" charset="-120"/>
              </a:rPr>
              <a:t>衛結盟 </a:t>
            </a:r>
            <a:endParaRPr lang="en-US" altLang="zh-TW" sz="2400" b="0" i="0" dirty="0">
              <a:solidFill>
                <a:srgbClr val="333333"/>
              </a:solidFill>
              <a:effectLst/>
              <a:latin typeface="Microsoft JhengHei" panose="020B0604030504040204" pitchFamily="34" charset="-120"/>
              <a:ea typeface="Microsoft JhengHei" panose="020B0604030504040204" pitchFamily="34" charset="-120"/>
            </a:endParaRPr>
          </a:p>
          <a:p>
            <a:pPr marL="800100" lvl="1" indent="-342900">
              <a:buFont typeface="Arial" panose="020B0604020202020204" pitchFamily="34" charset="0"/>
              <a:buChar char="•"/>
            </a:pPr>
            <a:r>
              <a:rPr lang="zh-CN" altLang="en-US" sz="2000" dirty="0">
                <a:solidFill>
                  <a:srgbClr val="111111"/>
                </a:solidFill>
                <a:latin typeface="Times New Roman" panose="02020603050405020304" pitchFamily="18" charset="0"/>
              </a:rPr>
              <a:t>看淡地位</a:t>
            </a:r>
            <a:r>
              <a:rPr lang="en-US" altLang="zh-CN" sz="2000" dirty="0">
                <a:solidFill>
                  <a:srgbClr val="111111"/>
                </a:solidFill>
                <a:latin typeface="Times New Roman" panose="02020603050405020304" pitchFamily="18" charset="0"/>
              </a:rPr>
              <a:t>, </a:t>
            </a:r>
            <a:r>
              <a:rPr lang="zh-CN" altLang="en-US" sz="2000" dirty="0">
                <a:solidFill>
                  <a:srgbClr val="111111"/>
                </a:solidFill>
                <a:latin typeface="Times New Roman" panose="02020603050405020304" pitchFamily="18" charset="0"/>
              </a:rPr>
              <a:t>年齡</a:t>
            </a:r>
            <a:r>
              <a:rPr lang="en-US" altLang="zh-CN" sz="2000" dirty="0">
                <a:solidFill>
                  <a:srgbClr val="111111"/>
                </a:solidFill>
                <a:latin typeface="Times New Roman" panose="02020603050405020304" pitchFamily="18" charset="0"/>
              </a:rPr>
              <a:t>(</a:t>
            </a:r>
            <a:r>
              <a:rPr lang="zh-CN" altLang="en-US" sz="2000" dirty="0">
                <a:solidFill>
                  <a:srgbClr val="111111"/>
                </a:solidFill>
                <a:latin typeface="Times New Roman" panose="02020603050405020304" pitchFamily="18" charset="0"/>
              </a:rPr>
              <a:t>王子 </a:t>
            </a:r>
            <a:r>
              <a:rPr lang="en-US" altLang="zh-CN" sz="2000" dirty="0">
                <a:solidFill>
                  <a:srgbClr val="111111"/>
                </a:solidFill>
                <a:latin typeface="Times New Roman" panose="02020603050405020304" pitchFamily="18" charset="0"/>
              </a:rPr>
              <a:t>vs </a:t>
            </a:r>
            <a:r>
              <a:rPr lang="zh-CN" altLang="en-US" sz="2000" dirty="0">
                <a:solidFill>
                  <a:srgbClr val="111111"/>
                </a:solidFill>
                <a:latin typeface="Times New Roman" panose="02020603050405020304" pitchFamily="18" charset="0"/>
              </a:rPr>
              <a:t>羊倌兒</a:t>
            </a:r>
            <a:r>
              <a:rPr lang="en-US" altLang="zh-CN" sz="2000" dirty="0">
                <a:solidFill>
                  <a:srgbClr val="111111"/>
                </a:solidFill>
                <a:latin typeface="Times New Roman" panose="02020603050405020304" pitchFamily="18" charset="0"/>
              </a:rPr>
              <a:t>)</a:t>
            </a:r>
          </a:p>
          <a:p>
            <a:pPr marL="800100" lvl="1" indent="-342900">
              <a:buFont typeface="Arial" panose="020B0604020202020204" pitchFamily="34" charset="0"/>
              <a:buChar char="•"/>
            </a:pPr>
            <a:r>
              <a:rPr lang="zh-CN" altLang="en-US" sz="2000" dirty="0">
                <a:solidFill>
                  <a:srgbClr val="111111"/>
                </a:solidFill>
                <a:latin typeface="Times New Roman" panose="02020603050405020304" pitchFamily="18" charset="0"/>
              </a:rPr>
              <a:t>友誼的基礎</a:t>
            </a:r>
            <a:r>
              <a:rPr lang="en-US" altLang="zh-CN" sz="2000" dirty="0">
                <a:solidFill>
                  <a:srgbClr val="111111"/>
                </a:solidFill>
                <a:latin typeface="Times New Roman" panose="02020603050405020304" pitchFamily="18" charset="0"/>
              </a:rPr>
              <a:t>(</a:t>
            </a:r>
            <a:r>
              <a:rPr lang="zh-CN" altLang="en-US" sz="2000" dirty="0">
                <a:solidFill>
                  <a:srgbClr val="111111"/>
                </a:solidFill>
                <a:latin typeface="Times New Roman" panose="02020603050405020304" pitchFamily="18" charset="0"/>
              </a:rPr>
              <a:t>敬畏神、以弱勝強、兄弟</a:t>
            </a:r>
            <a:r>
              <a:rPr lang="en-US" altLang="zh-CN" sz="2000" dirty="0">
                <a:solidFill>
                  <a:srgbClr val="111111"/>
                </a:solidFill>
                <a:latin typeface="Times New Roman" panose="02020603050405020304" pitchFamily="18" charset="0"/>
              </a:rPr>
              <a:t>)</a:t>
            </a:r>
          </a:p>
          <a:p>
            <a:pPr marL="800100" lvl="1" indent="-342900">
              <a:buFont typeface="Arial" panose="020B0604020202020204" pitchFamily="34" charset="0"/>
              <a:buChar char="•"/>
            </a:pPr>
            <a:r>
              <a:rPr lang="zh-CN" altLang="en-US" sz="2000" dirty="0">
                <a:solidFill>
                  <a:srgbClr val="111111"/>
                </a:solidFill>
                <a:latin typeface="Times New Roman" panose="02020603050405020304" pitchFamily="18" charset="0"/>
              </a:rPr>
              <a:t>同心</a:t>
            </a:r>
            <a:r>
              <a:rPr lang="zh-CN" altLang="en-US" sz="2000" b="0" i="0" dirty="0">
                <a:solidFill>
                  <a:srgbClr val="111111"/>
                </a:solidFill>
                <a:effectLst/>
                <a:latin typeface="Times New Roman" panose="02020603050405020304" pitchFamily="18" charset="0"/>
              </a:rPr>
              <a:t>契合 </a:t>
            </a:r>
            <a:r>
              <a:rPr lang="en-US" altLang="zh-TW" sz="2000" b="0" i="0" dirty="0">
                <a:solidFill>
                  <a:srgbClr val="333333"/>
                </a:solidFill>
                <a:effectLst/>
                <a:latin typeface="Microsoft JhengHei" panose="020B0604030504040204" pitchFamily="34" charset="-120"/>
                <a:ea typeface="Microsoft JhengHei" panose="020B0604030504040204" pitchFamily="34" charset="-120"/>
              </a:rPr>
              <a:t>18:1</a:t>
            </a:r>
          </a:p>
          <a:p>
            <a:pPr marL="800100" lvl="1" indent="-342900">
              <a:buFont typeface="Arial" panose="020B0604020202020204" pitchFamily="34" charset="0"/>
              <a:buChar char="•"/>
            </a:pPr>
            <a:r>
              <a:rPr lang="zh-CN" altLang="en-US" sz="2000" dirty="0">
                <a:solidFill>
                  <a:srgbClr val="333333"/>
                </a:solidFill>
                <a:latin typeface="Microsoft JhengHei" panose="020B0604030504040204" pitchFamily="34" charset="-120"/>
                <a:ea typeface="Microsoft JhengHei" panose="020B0604030504040204" pitchFamily="34" charset="-120"/>
              </a:rPr>
              <a:t>送上至寶</a:t>
            </a:r>
            <a:r>
              <a:rPr lang="en-US" altLang="zh-CN" sz="2000" dirty="0">
                <a:solidFill>
                  <a:srgbClr val="333333"/>
                </a:solidFill>
                <a:latin typeface="Microsoft JhengHei" panose="020B0604030504040204" pitchFamily="34" charset="-120"/>
                <a:ea typeface="Microsoft JhengHei" panose="020B0604030504040204" pitchFamily="34" charset="-120"/>
              </a:rPr>
              <a:t>18:3-4</a:t>
            </a:r>
          </a:p>
          <a:p>
            <a:endParaRPr lang="en-US" altLang="zh-TW" sz="2400" b="0" i="0" dirty="0">
              <a:solidFill>
                <a:srgbClr val="333333"/>
              </a:solidFill>
              <a:effectLst/>
              <a:latin typeface="Microsoft JhengHei" panose="020B0604030504040204" pitchFamily="34" charset="-120"/>
              <a:ea typeface="Microsoft JhengHei" panose="020B0604030504040204" pitchFamily="34" charset="-120"/>
            </a:endParaRPr>
          </a:p>
          <a:p>
            <a:pPr marL="342900" indent="-342900">
              <a:buFont typeface="Arial" panose="020B0604020202020204" pitchFamily="34" charset="0"/>
              <a:buChar char="•"/>
            </a:pPr>
            <a:r>
              <a:rPr lang="zh-TW" altLang="en-US" sz="2400" dirty="0">
                <a:solidFill>
                  <a:schemeClr val="tx1"/>
                </a:solidFill>
                <a:latin typeface="LiSong Pro Light" panose="02020300000000000000" pitchFamily="18" charset="-120"/>
                <a:ea typeface="LiSong Pro Light" panose="02020300000000000000" pitchFamily="18" charset="-120"/>
              </a:rPr>
              <a:t>約拿單</a:t>
            </a:r>
            <a:r>
              <a:rPr lang="zh-CN" altLang="en-US" sz="2400" dirty="0">
                <a:latin typeface="LiSong Pro Light" panose="02020300000000000000" pitchFamily="18" charset="-120"/>
                <a:ea typeface="LiSong Pro Light" panose="02020300000000000000" pitchFamily="18" charset="-120"/>
              </a:rPr>
              <a:t>陷於兩難</a:t>
            </a:r>
            <a:endParaRPr lang="en-US" altLang="zh-TW" sz="2400" b="0" i="0" dirty="0">
              <a:solidFill>
                <a:srgbClr val="333333"/>
              </a:solidFill>
              <a:effectLst/>
              <a:latin typeface="Microsoft JhengHei" panose="020B0604030504040204" pitchFamily="34" charset="-120"/>
              <a:ea typeface="Microsoft JhengHei" panose="020B0604030504040204" pitchFamily="34" charset="-120"/>
            </a:endParaRPr>
          </a:p>
          <a:p>
            <a:pPr marL="800100" lvl="1" indent="-342900">
              <a:buFont typeface="Arial" panose="020B0604020202020204" pitchFamily="34" charset="0"/>
              <a:buChar char="•"/>
            </a:pPr>
            <a:r>
              <a:rPr lang="zh-CN" altLang="en-US" sz="2000" dirty="0">
                <a:latin typeface="LiSong Pro Light" panose="02020300000000000000" pitchFamily="18" charset="-120"/>
                <a:ea typeface="LiSong Pro Light" panose="02020300000000000000" pitchFamily="18" charset="-120"/>
              </a:rPr>
              <a:t>掃羅猜忌大衛 </a:t>
            </a:r>
            <a:r>
              <a:rPr lang="en-US" altLang="zh-CN" sz="2000" dirty="0">
                <a:latin typeface="LiSong Pro Light" panose="02020300000000000000" pitchFamily="18" charset="-120"/>
                <a:ea typeface="LiSong Pro Light" panose="02020300000000000000" pitchFamily="18" charset="-120"/>
              </a:rPr>
              <a:t>18:7,9</a:t>
            </a:r>
          </a:p>
          <a:p>
            <a:pPr marL="800100" lvl="1" indent="-342900">
              <a:buFont typeface="Arial" panose="020B0604020202020204" pitchFamily="34" charset="0"/>
              <a:buChar char="•"/>
            </a:pPr>
            <a:r>
              <a:rPr lang="zh-CN" altLang="en-US" sz="2000" dirty="0">
                <a:latin typeface="LiSong Pro Light" panose="02020300000000000000" pitchFamily="18" charset="-120"/>
                <a:ea typeface="LiSong Pro Light" panose="02020300000000000000" pitchFamily="18" charset="-120"/>
              </a:rPr>
              <a:t>背信棄義、欲除而后快</a:t>
            </a:r>
            <a:r>
              <a:rPr lang="en-US" altLang="zh-CN" sz="2000" dirty="0">
                <a:latin typeface="LiSong Pro Light" panose="02020300000000000000" pitchFamily="18" charset="-120"/>
                <a:ea typeface="LiSong Pro Light" panose="02020300000000000000" pitchFamily="18" charset="-120"/>
              </a:rPr>
              <a:t>18:19, 19:1-2</a:t>
            </a:r>
            <a:endParaRPr lang="en-US" altLang="zh-TW" sz="2000" dirty="0">
              <a:latin typeface="LiSong Pro Light" panose="02020300000000000000" pitchFamily="18" charset="-120"/>
              <a:ea typeface="LiSong Pro Light" panose="02020300000000000000" pitchFamily="18" charset="-120"/>
            </a:endParaRPr>
          </a:p>
          <a:p>
            <a:pPr marL="800100" lvl="1" indent="-342900">
              <a:buFont typeface="Arial" panose="020B0604020202020204" pitchFamily="34" charset="0"/>
              <a:buChar char="•"/>
            </a:pPr>
            <a:r>
              <a:rPr lang="zh-TW" altLang="en-US" sz="2000" dirty="0">
                <a:latin typeface="LiSong Pro Light" panose="02020300000000000000" pitchFamily="18" charset="-120"/>
                <a:ea typeface="LiSong Pro Light" panose="02020300000000000000" pitchFamily="18" charset="-120"/>
              </a:rPr>
              <a:t>約拿單替大衛說好話 </a:t>
            </a:r>
            <a:r>
              <a:rPr lang="en-US" altLang="zh-TW" sz="2000" dirty="0">
                <a:latin typeface="LiSong Pro Light" panose="02020300000000000000" pitchFamily="18" charset="-120"/>
                <a:ea typeface="LiSong Pro Light" panose="02020300000000000000" pitchFamily="18" charset="-120"/>
              </a:rPr>
              <a:t>19:4-7</a:t>
            </a:r>
          </a:p>
          <a:p>
            <a:pPr lvl="1"/>
            <a:endParaRPr lang="en-US" altLang="zh-TW" sz="2000" dirty="0">
              <a:latin typeface="LiSong Pro Light" panose="02020300000000000000" pitchFamily="18" charset="-120"/>
              <a:ea typeface="LiSong Pro Light" panose="02020300000000000000" pitchFamily="18" charset="-120"/>
            </a:endParaRPr>
          </a:p>
        </p:txBody>
      </p:sp>
    </p:spTree>
    <p:extLst>
      <p:ext uri="{BB962C8B-B14F-4D97-AF65-F5344CB8AC3E}">
        <p14:creationId xmlns:p14="http://schemas.microsoft.com/office/powerpoint/2010/main" val="222120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3BD9190-C7FD-E94B-9D66-EF910ED0DFBF}"/>
              </a:ext>
            </a:extLst>
          </p:cNvPr>
          <p:cNvSpPr txBox="1">
            <a:spLocks/>
          </p:cNvSpPr>
          <p:nvPr/>
        </p:nvSpPr>
        <p:spPr>
          <a:xfrm>
            <a:off x="440418" y="304350"/>
            <a:ext cx="4588781" cy="10778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600" kern="1200" cap="none" spc="0" baseline="0">
                <a:solidFill>
                  <a:schemeClr val="tx1">
                    <a:lumMod val="85000"/>
                    <a:lumOff val="15000"/>
                  </a:schemeClr>
                </a:solidFill>
                <a:effectLst/>
                <a:latin typeface="+mj-lt"/>
                <a:ea typeface="+mn-ea"/>
                <a:cs typeface="+mn-cs"/>
              </a:defRPr>
            </a:lvl1pPr>
          </a:lstStyle>
          <a:p>
            <a:r>
              <a:rPr lang="zh-TW" altLang="en-US" dirty="0">
                <a:solidFill>
                  <a:srgbClr val="333333"/>
                </a:solidFill>
                <a:latin typeface="Microsoft JhengHei" panose="020B0604030504040204" pitchFamily="34" charset="-120"/>
                <a:ea typeface="Microsoft JhengHei" panose="020B0604030504040204" pitchFamily="34" charset="-120"/>
              </a:rPr>
              <a:t>約拿單與大</a:t>
            </a:r>
            <a:r>
              <a:rPr lang="zh-TW" altLang="en-US" b="0" i="0" dirty="0">
                <a:solidFill>
                  <a:srgbClr val="333333"/>
                </a:solidFill>
                <a:effectLst/>
                <a:latin typeface="Microsoft JhengHei" panose="020B0604030504040204" pitchFamily="34" charset="-120"/>
                <a:ea typeface="Microsoft JhengHei" panose="020B0604030504040204" pitchFamily="34" charset="-120"/>
              </a:rPr>
              <a:t>衛</a:t>
            </a:r>
            <a:r>
              <a:rPr lang="zh-CN" altLang="en-US" b="0" i="0" dirty="0">
                <a:solidFill>
                  <a:srgbClr val="333333"/>
                </a:solidFill>
                <a:effectLst/>
                <a:latin typeface="Microsoft JhengHei" panose="020B0604030504040204" pitchFamily="34" charset="-120"/>
                <a:ea typeface="Microsoft JhengHei" panose="020B0604030504040204" pitchFamily="34" charset="-120"/>
              </a:rPr>
              <a:t>的友誼</a:t>
            </a:r>
            <a:endParaRPr lang="zh-TW" altLang="en-US" dirty="0">
              <a:solidFill>
                <a:schemeClr val="accent5">
                  <a:lumMod val="50000"/>
                </a:schemeClr>
              </a:solidFill>
              <a:latin typeface="LiSong Pro Light" panose="02020300000000000000" pitchFamily="18" charset="-120"/>
              <a:ea typeface="LiSong Pro Light" panose="02020300000000000000" pitchFamily="18" charset="-120"/>
            </a:endParaRPr>
          </a:p>
        </p:txBody>
      </p:sp>
      <p:sp>
        <p:nvSpPr>
          <p:cNvPr id="7" name="Title 1">
            <a:extLst>
              <a:ext uri="{FF2B5EF4-FFF2-40B4-BE49-F238E27FC236}">
                <a16:creationId xmlns:a16="http://schemas.microsoft.com/office/drawing/2014/main" id="{D38D699C-88B5-4A1A-AD00-B35A52FF6438}"/>
              </a:ext>
            </a:extLst>
          </p:cNvPr>
          <p:cNvSpPr txBox="1">
            <a:spLocks/>
          </p:cNvSpPr>
          <p:nvPr/>
        </p:nvSpPr>
        <p:spPr>
          <a:xfrm>
            <a:off x="715482" y="1382234"/>
            <a:ext cx="4835708" cy="44498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600" kern="1200" cap="none" spc="0" baseline="0">
                <a:solidFill>
                  <a:schemeClr val="tx1">
                    <a:lumMod val="85000"/>
                    <a:lumOff val="15000"/>
                  </a:schemeClr>
                </a:solidFill>
                <a:effectLst/>
                <a:latin typeface="+mj-lt"/>
                <a:ea typeface="+mn-ea"/>
                <a:cs typeface="+mn-cs"/>
              </a:defRPr>
            </a:lvl1pPr>
          </a:lstStyle>
          <a:p>
            <a:pPr marL="800100" lvl="1" indent="-342900">
              <a:buFont typeface="Arial" panose="020B0604020202020204" pitchFamily="34" charset="0"/>
              <a:buChar char="•"/>
            </a:pPr>
            <a:endParaRPr lang="en-US" altLang="zh-TW" sz="600" dirty="0">
              <a:solidFill>
                <a:schemeClr val="tx1"/>
              </a:solidFill>
              <a:latin typeface="LiSong Pro Light" panose="02020300000000000000" pitchFamily="18" charset="-120"/>
              <a:ea typeface="LiSong Pro Light" panose="02020300000000000000" pitchFamily="18" charset="-120"/>
            </a:endParaRPr>
          </a:p>
          <a:p>
            <a:pPr marL="342900" indent="-342900">
              <a:buFont typeface="Arial" panose="020B0604020202020204" pitchFamily="34" charset="0"/>
              <a:buChar char="•"/>
            </a:pPr>
            <a:r>
              <a:rPr lang="zh-TW" altLang="en-US" sz="2400" dirty="0">
                <a:solidFill>
                  <a:schemeClr val="tx1"/>
                </a:solidFill>
                <a:latin typeface="LiSong Pro Light" panose="02020300000000000000" pitchFamily="18" charset="-120"/>
                <a:ea typeface="LiSong Pro Light" panose="02020300000000000000" pitchFamily="18" charset="-120"/>
              </a:rPr>
              <a:t>約拿單救助大衛</a:t>
            </a:r>
            <a:endParaRPr lang="en-US" altLang="zh-TW" sz="2400" dirty="0">
              <a:solidFill>
                <a:schemeClr val="tx1"/>
              </a:solidFill>
              <a:latin typeface="LiSong Pro Light" panose="02020300000000000000" pitchFamily="18" charset="-120"/>
              <a:ea typeface="LiSong Pro Light" panose="02020300000000000000" pitchFamily="18" charset="-120"/>
            </a:endParaRPr>
          </a:p>
          <a:p>
            <a:pPr marL="800100" lvl="1" indent="-342900">
              <a:buFont typeface="Arial" panose="020B0604020202020204" pitchFamily="34" charset="0"/>
              <a:buChar char="•"/>
            </a:pPr>
            <a:r>
              <a:rPr lang="zh-CN" altLang="en-US" sz="2000" dirty="0">
                <a:latin typeface="LiSong Pro Light" panose="02020300000000000000" pitchFamily="18" charset="-120"/>
                <a:ea typeface="LiSong Pro Light" panose="02020300000000000000" pitchFamily="18" charset="-120"/>
              </a:rPr>
              <a:t>忠貞無私 </a:t>
            </a:r>
            <a:r>
              <a:rPr lang="en-US" altLang="zh-CN" sz="2000" dirty="0">
                <a:latin typeface="LiSong Pro Light" panose="02020300000000000000" pitchFamily="18" charset="-120"/>
                <a:ea typeface="LiSong Pro Light" panose="02020300000000000000" pitchFamily="18" charset="-120"/>
              </a:rPr>
              <a:t>20:1-4</a:t>
            </a:r>
          </a:p>
          <a:p>
            <a:pPr marL="800100" lvl="1" indent="-342900">
              <a:buFont typeface="Arial" panose="020B0604020202020204" pitchFamily="34" charset="0"/>
              <a:buChar char="•"/>
            </a:pPr>
            <a:r>
              <a:rPr lang="zh-CN" altLang="en-US" sz="2000" dirty="0">
                <a:latin typeface="LiSong Pro Light" panose="02020300000000000000" pitchFamily="18" charset="-120"/>
                <a:ea typeface="LiSong Pro Light" panose="02020300000000000000" pitchFamily="18" charset="-120"/>
              </a:rPr>
              <a:t>再次大衛家結盟 </a:t>
            </a:r>
            <a:r>
              <a:rPr lang="en-US" altLang="zh-CN" sz="2000" dirty="0">
                <a:latin typeface="LiSong Pro Light" panose="02020300000000000000" pitchFamily="18" charset="-120"/>
                <a:ea typeface="LiSong Pro Light" panose="02020300000000000000" pitchFamily="18" charset="-120"/>
              </a:rPr>
              <a:t>20:16</a:t>
            </a:r>
          </a:p>
          <a:p>
            <a:pPr marL="800100" lvl="1" indent="-342900">
              <a:buFont typeface="Arial" panose="020B0604020202020204" pitchFamily="34" charset="0"/>
              <a:buChar char="•"/>
            </a:pPr>
            <a:r>
              <a:rPr lang="zh-CN" altLang="en-US" sz="2000" dirty="0">
                <a:latin typeface="LiSong Pro Light" panose="02020300000000000000" pitchFamily="18" charset="-120"/>
                <a:ea typeface="LiSong Pro Light" panose="02020300000000000000" pitchFamily="18" charset="-120"/>
              </a:rPr>
              <a:t>不</a:t>
            </a:r>
            <a:r>
              <a:rPr lang="zh-TW" altLang="en-US" sz="2000" dirty="0">
                <a:latin typeface="LiSong Pro Light" panose="02020300000000000000" pitchFamily="18" charset="-120"/>
                <a:ea typeface="LiSong Pro Light" panose="02020300000000000000" pitchFamily="18" charset="-120"/>
              </a:rPr>
              <a:t>尋求個人的利益</a:t>
            </a:r>
            <a:r>
              <a:rPr lang="zh-CN" altLang="en-US" sz="2000" dirty="0">
                <a:latin typeface="LiSong Pro Light" panose="02020300000000000000" pitchFamily="18" charset="-120"/>
                <a:ea typeface="LiSong Pro Light" panose="02020300000000000000" pitchFamily="18" charset="-120"/>
              </a:rPr>
              <a:t> </a:t>
            </a:r>
            <a:r>
              <a:rPr lang="en-US" altLang="zh-CN" sz="2000" dirty="0">
                <a:latin typeface="LiSong Pro Light" panose="02020300000000000000" pitchFamily="18" charset="-120"/>
                <a:ea typeface="LiSong Pro Light" panose="02020300000000000000" pitchFamily="18" charset="-120"/>
              </a:rPr>
              <a:t>20:30-31</a:t>
            </a:r>
          </a:p>
          <a:p>
            <a:endParaRPr lang="en-US" altLang="zh-TW" sz="2400" dirty="0">
              <a:solidFill>
                <a:srgbClr val="333333"/>
              </a:solidFill>
              <a:latin typeface="Microsoft JhengHei" panose="020B0604030504040204" pitchFamily="34" charset="-120"/>
              <a:ea typeface="Microsoft JhengHei" panose="020B0604030504040204" pitchFamily="34" charset="-120"/>
            </a:endParaRPr>
          </a:p>
          <a:p>
            <a:pPr marL="342900" indent="-342900">
              <a:buFont typeface="Arial" panose="020B0604020202020204" pitchFamily="34" charset="0"/>
              <a:buChar char="•"/>
            </a:pPr>
            <a:r>
              <a:rPr lang="zh-TW" altLang="en-US" sz="2400" dirty="0">
                <a:solidFill>
                  <a:srgbClr val="333333"/>
                </a:solidFill>
                <a:latin typeface="Microsoft JhengHei" panose="020B0604030504040204" pitchFamily="34" charset="-120"/>
                <a:ea typeface="Microsoft JhengHei" panose="020B0604030504040204" pitchFamily="34" charset="-120"/>
              </a:rPr>
              <a:t>約拿單順服神的揀選</a:t>
            </a:r>
            <a:endParaRPr lang="en-US" altLang="zh-TW" sz="2400" dirty="0">
              <a:solidFill>
                <a:srgbClr val="333333"/>
              </a:solidFill>
              <a:latin typeface="Microsoft JhengHei" panose="020B0604030504040204" pitchFamily="34" charset="-120"/>
              <a:ea typeface="Microsoft JhengHei" panose="020B0604030504040204" pitchFamily="34" charset="-120"/>
            </a:endParaRPr>
          </a:p>
          <a:p>
            <a:pPr marL="800100" lvl="1" indent="-342900">
              <a:buFont typeface="Arial" panose="020B0604020202020204" pitchFamily="34" charset="0"/>
              <a:buChar char="•"/>
            </a:pPr>
            <a:r>
              <a:rPr lang="zh-TW" altLang="en-US" sz="2000" dirty="0">
                <a:solidFill>
                  <a:schemeClr val="tx1"/>
                </a:solidFill>
                <a:latin typeface="LiSong Pro Light" panose="02020300000000000000" pitchFamily="18" charset="-120"/>
                <a:ea typeface="LiSong Pro Light" panose="02020300000000000000" pitchFamily="18" charset="-120"/>
              </a:rPr>
              <a:t>鼓勵大衛</a:t>
            </a:r>
            <a:r>
              <a:rPr lang="en-US" altLang="zh-TW" sz="2000" dirty="0">
                <a:solidFill>
                  <a:schemeClr val="tx1"/>
                </a:solidFill>
                <a:latin typeface="LiSong Pro Light" panose="02020300000000000000" pitchFamily="18" charset="-120"/>
                <a:ea typeface="LiSong Pro Light" panose="02020300000000000000" pitchFamily="18" charset="-120"/>
              </a:rPr>
              <a:t>23:16</a:t>
            </a:r>
          </a:p>
          <a:p>
            <a:pPr marL="800100" lvl="1" indent="-342900">
              <a:buFont typeface="Arial" panose="020B0604020202020204" pitchFamily="34" charset="0"/>
              <a:buChar char="•"/>
            </a:pPr>
            <a:r>
              <a:rPr lang="zh-CN" altLang="en-US" sz="2000" b="0" i="0" dirty="0">
                <a:solidFill>
                  <a:srgbClr val="292929"/>
                </a:solidFill>
                <a:effectLst/>
                <a:latin typeface="NotoSansTC"/>
              </a:rPr>
              <a:t>謙卑順服</a:t>
            </a:r>
            <a:r>
              <a:rPr lang="en-US" altLang="zh-TW" sz="2000" dirty="0">
                <a:solidFill>
                  <a:schemeClr val="tx1"/>
                </a:solidFill>
                <a:latin typeface="LiSong Pro Light" panose="02020300000000000000" pitchFamily="18" charset="-120"/>
                <a:ea typeface="LiSong Pro Light" panose="02020300000000000000" pitchFamily="18" charset="-120"/>
              </a:rPr>
              <a:t>23:17-18</a:t>
            </a:r>
          </a:p>
          <a:p>
            <a:pPr lvl="1"/>
            <a:endParaRPr lang="en-US" altLang="zh-TW" sz="2000" dirty="0">
              <a:solidFill>
                <a:schemeClr val="tx1"/>
              </a:solidFill>
              <a:latin typeface="LiSong Pro Light" panose="02020300000000000000" pitchFamily="18" charset="-120"/>
              <a:ea typeface="LiSong Pro Light" panose="02020300000000000000" pitchFamily="18" charset="-120"/>
            </a:endParaRPr>
          </a:p>
          <a:p>
            <a:pPr marL="342900" indent="-342900">
              <a:buFont typeface="Arial" panose="020B0604020202020204" pitchFamily="34" charset="0"/>
              <a:buChar char="•"/>
            </a:pPr>
            <a:r>
              <a:rPr lang="zh-TW" altLang="en-US" sz="2400" dirty="0">
                <a:solidFill>
                  <a:srgbClr val="333333"/>
                </a:solidFill>
                <a:latin typeface="Microsoft JhengHei" panose="020B0604030504040204" pitchFamily="34" charset="-120"/>
                <a:ea typeface="Microsoft JhengHei" panose="020B0604030504040204" pitchFamily="34" charset="-120"/>
              </a:rPr>
              <a:t>約拿單</a:t>
            </a:r>
            <a:r>
              <a:rPr lang="zh-CN" altLang="en-US" sz="2400" dirty="0">
                <a:solidFill>
                  <a:srgbClr val="333333"/>
                </a:solidFill>
                <a:latin typeface="Microsoft JhengHei" panose="020B0604030504040204" pitchFamily="34" charset="-120"/>
                <a:ea typeface="Microsoft JhengHei" panose="020B0604030504040204" pitchFamily="34" charset="-120"/>
              </a:rPr>
              <a:t>遇難</a:t>
            </a:r>
            <a:endParaRPr lang="en-US" altLang="zh-CN" sz="2400" dirty="0">
              <a:solidFill>
                <a:srgbClr val="333333"/>
              </a:solidFill>
              <a:latin typeface="Microsoft JhengHei" panose="020B0604030504040204" pitchFamily="34" charset="-120"/>
              <a:ea typeface="Microsoft JhengHei" panose="020B0604030504040204" pitchFamily="34" charset="-120"/>
            </a:endParaRPr>
          </a:p>
          <a:p>
            <a:pPr marL="800100" lvl="1" indent="-342900">
              <a:buFont typeface="Arial" panose="020B0604020202020204" pitchFamily="34" charset="0"/>
              <a:buChar char="•"/>
            </a:pPr>
            <a:r>
              <a:rPr lang="zh-TW" altLang="en-US" sz="2000" dirty="0">
                <a:solidFill>
                  <a:schemeClr val="tx1"/>
                </a:solidFill>
                <a:latin typeface="LiSong Pro Light" panose="02020300000000000000" pitchFamily="18" charset="-120"/>
                <a:ea typeface="LiSong Pro Light" panose="02020300000000000000" pitchFamily="18" charset="-120"/>
              </a:rPr>
              <a:t>大衛寫哀歌悼念 撒下 </a:t>
            </a:r>
            <a:r>
              <a:rPr lang="en-US" altLang="zh-TW" sz="2000" dirty="0">
                <a:latin typeface="LiSong Pro Light" panose="02020300000000000000" pitchFamily="18" charset="-120"/>
                <a:ea typeface="LiSong Pro Light" panose="02020300000000000000" pitchFamily="18" charset="-120"/>
              </a:rPr>
              <a:t>1:26</a:t>
            </a:r>
          </a:p>
          <a:p>
            <a:pPr marL="800100" lvl="1" indent="-342900">
              <a:buFont typeface="Arial" panose="020B0604020202020204" pitchFamily="34" charset="0"/>
              <a:buChar char="•"/>
            </a:pPr>
            <a:r>
              <a:rPr lang="zh-TW" altLang="en-US" sz="2000" dirty="0">
                <a:solidFill>
                  <a:schemeClr val="tx1"/>
                </a:solidFill>
                <a:latin typeface="LiSong Pro Light" panose="02020300000000000000" pitchFamily="18" charset="-120"/>
                <a:ea typeface="LiSong Pro Light" panose="02020300000000000000" pitchFamily="18" charset="-120"/>
              </a:rPr>
              <a:t>照顧患殘疾的兒子 撒下 </a:t>
            </a:r>
            <a:r>
              <a:rPr lang="en-US" altLang="zh-TW" sz="2000" dirty="0">
                <a:solidFill>
                  <a:schemeClr val="tx1"/>
                </a:solidFill>
                <a:latin typeface="LiSong Pro Light" panose="02020300000000000000" pitchFamily="18" charset="-120"/>
                <a:ea typeface="LiSong Pro Light" panose="02020300000000000000" pitchFamily="18" charset="-120"/>
              </a:rPr>
              <a:t>9:1-13</a:t>
            </a:r>
            <a:endParaRPr lang="zh-TW" altLang="en-US" sz="2000" dirty="0">
              <a:solidFill>
                <a:schemeClr val="tx1"/>
              </a:solidFill>
              <a:latin typeface="LiSong Pro Light" panose="02020300000000000000" pitchFamily="18" charset="-120"/>
              <a:ea typeface="LiSong Pro Light" panose="02020300000000000000" pitchFamily="18" charset="-120"/>
            </a:endParaRPr>
          </a:p>
        </p:txBody>
      </p:sp>
      <p:pic>
        <p:nvPicPr>
          <p:cNvPr id="5" name="Picture 4">
            <a:extLst>
              <a:ext uri="{FF2B5EF4-FFF2-40B4-BE49-F238E27FC236}">
                <a16:creationId xmlns:a16="http://schemas.microsoft.com/office/drawing/2014/main" id="{D372A35D-6896-44D0-AB55-0BF6B97B2053}"/>
              </a:ext>
            </a:extLst>
          </p:cNvPr>
          <p:cNvPicPr>
            <a:picLocks noChangeAspect="1"/>
          </p:cNvPicPr>
          <p:nvPr/>
        </p:nvPicPr>
        <p:blipFill>
          <a:blip r:embed="rId3"/>
          <a:stretch>
            <a:fillRect/>
          </a:stretch>
        </p:blipFill>
        <p:spPr>
          <a:xfrm>
            <a:off x="6374001" y="1299875"/>
            <a:ext cx="5102517" cy="5096107"/>
          </a:xfrm>
          <a:prstGeom prst="rect">
            <a:avLst/>
          </a:prstGeom>
        </p:spPr>
      </p:pic>
    </p:spTree>
    <p:extLst>
      <p:ext uri="{BB962C8B-B14F-4D97-AF65-F5344CB8AC3E}">
        <p14:creationId xmlns:p14="http://schemas.microsoft.com/office/powerpoint/2010/main" val="582158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p:txBody>
          <a:bodyPr/>
          <a:lstStyle/>
          <a:p>
            <a:r>
              <a:rPr lang="zh-TW" altLang="en-US" dirty="0">
                <a:solidFill>
                  <a:schemeClr val="accent5">
                    <a:lumMod val="50000"/>
                  </a:schemeClr>
                </a:solidFill>
                <a:latin typeface="LiSong Pro Light" panose="02020300000000000000" pitchFamily="18" charset="-120"/>
                <a:ea typeface="LiSong Pro Light" panose="02020300000000000000" pitchFamily="18" charset="-120"/>
              </a:rPr>
              <a:t>總結</a:t>
            </a:r>
            <a:endParaRPr lang="en-US" dirty="0">
              <a:solidFill>
                <a:schemeClr val="accent5">
                  <a:lumMod val="50000"/>
                </a:schemeClr>
              </a:solidFill>
              <a:latin typeface="LiSong Pro Light" panose="02020300000000000000" pitchFamily="18" charset="-120"/>
              <a:ea typeface="LiSong Pro Light" panose="02020300000000000000" pitchFamily="18" charset="-120"/>
            </a:endParaRPr>
          </a:p>
        </p:txBody>
      </p:sp>
      <p:sp>
        <p:nvSpPr>
          <p:cNvPr id="3" name="Content Placeholder 2">
            <a:extLst>
              <a:ext uri="{FF2B5EF4-FFF2-40B4-BE49-F238E27FC236}">
                <a16:creationId xmlns:a16="http://schemas.microsoft.com/office/drawing/2014/main" id="{D3AB4968-07FD-AA42-9B13-2599C4365F82}"/>
              </a:ext>
            </a:extLst>
          </p:cNvPr>
          <p:cNvSpPr>
            <a:spLocks noGrp="1"/>
          </p:cNvSpPr>
          <p:nvPr>
            <p:ph idx="1"/>
          </p:nvPr>
        </p:nvSpPr>
        <p:spPr/>
        <p:txBody>
          <a:bodyPr>
            <a:normAutofit/>
          </a:bodyPr>
          <a:lstStyle/>
          <a:p>
            <a:pPr marL="342900" indent="-342900">
              <a:buFont typeface="+mj-lt"/>
              <a:buAutoNum type="arabicPeriod"/>
            </a:pPr>
            <a:r>
              <a:rPr lang="zh-TW" altLang="en-US" dirty="0"/>
              <a:t>約拿單</a:t>
            </a:r>
            <a:r>
              <a:rPr lang="en-US" altLang="zh-TW" dirty="0"/>
              <a:t>—</a:t>
            </a:r>
            <a:r>
              <a:rPr lang="zh-TW" altLang="en-US" dirty="0"/>
              <a:t>信心的勇士，百姓的英雄</a:t>
            </a:r>
          </a:p>
          <a:p>
            <a:pPr marL="342900" indent="-342900">
              <a:buFont typeface="+mj-lt"/>
              <a:buAutoNum type="arabicPeriod"/>
            </a:pPr>
            <a:r>
              <a:rPr lang="zh-TW" altLang="en-US" dirty="0"/>
              <a:t>對神有信心，孤身入敵軍</a:t>
            </a:r>
            <a:r>
              <a:rPr lang="en-US" altLang="zh-TW" dirty="0"/>
              <a:t>【</a:t>
            </a:r>
            <a:r>
              <a:rPr lang="zh-TW" altLang="en-US" dirty="0"/>
              <a:t>因為耶和華使人得勝，不在乎人多人少</a:t>
            </a:r>
            <a:r>
              <a:rPr lang="en-US" altLang="zh-TW" dirty="0"/>
              <a:t>】</a:t>
            </a:r>
          </a:p>
          <a:p>
            <a:pPr marL="342900" indent="-342900">
              <a:buFont typeface="+mj-lt"/>
              <a:buAutoNum type="arabicPeriod"/>
            </a:pPr>
            <a:r>
              <a:rPr lang="zh-TW" altLang="en-US" dirty="0"/>
              <a:t>對民有愛心，體貼其困苦</a:t>
            </a:r>
            <a:r>
              <a:rPr lang="en-US" altLang="zh-TW" dirty="0"/>
              <a:t>【</a:t>
            </a:r>
            <a:r>
              <a:rPr lang="zh-TW" altLang="en-US" dirty="0"/>
              <a:t>我父親連累你們了</a:t>
            </a:r>
            <a:r>
              <a:rPr lang="en-US" altLang="zh-TW" dirty="0"/>
              <a:t>】</a:t>
            </a:r>
          </a:p>
          <a:p>
            <a:pPr marL="342900" indent="-342900">
              <a:buFont typeface="+mj-lt"/>
              <a:buAutoNum type="arabicPeriod"/>
            </a:pPr>
            <a:r>
              <a:rPr lang="zh-TW" altLang="en-US" dirty="0"/>
              <a:t>對父有尊重，願意擔責任</a:t>
            </a:r>
            <a:r>
              <a:rPr lang="en-US" altLang="zh-TW" dirty="0"/>
              <a:t>【</a:t>
            </a:r>
            <a:r>
              <a:rPr lang="zh-TW" altLang="en-US" dirty="0"/>
              <a:t>這樣我就死吧</a:t>
            </a:r>
            <a:r>
              <a:rPr lang="en-US" altLang="zh-TW" dirty="0"/>
              <a:t>】</a:t>
            </a:r>
          </a:p>
          <a:p>
            <a:pPr marL="342900" indent="-342900">
              <a:buFont typeface="+mj-lt"/>
              <a:buAutoNum type="arabicPeriod"/>
            </a:pPr>
            <a:r>
              <a:rPr lang="zh-TW" altLang="en-US" dirty="0"/>
              <a:t>順從神而不順從人</a:t>
            </a:r>
          </a:p>
          <a:p>
            <a:pPr marL="0" indent="0">
              <a:buNone/>
            </a:pPr>
            <a:endParaRPr lang="en-US" altLang="zh-TW" dirty="0"/>
          </a:p>
        </p:txBody>
      </p:sp>
      <p:sp>
        <p:nvSpPr>
          <p:cNvPr id="4" name="Rectangle 3">
            <a:extLst>
              <a:ext uri="{FF2B5EF4-FFF2-40B4-BE49-F238E27FC236}">
                <a16:creationId xmlns:a16="http://schemas.microsoft.com/office/drawing/2014/main" id="{793E04F9-1F22-EA49-894B-9638799E4F00}"/>
              </a:ext>
            </a:extLst>
          </p:cNvPr>
          <p:cNvSpPr/>
          <p:nvPr/>
        </p:nvSpPr>
        <p:spPr>
          <a:xfrm>
            <a:off x="10725092" y="553668"/>
            <a:ext cx="800219" cy="461665"/>
          </a:xfrm>
          <a:prstGeom prst="rect">
            <a:avLst/>
          </a:prstGeom>
          <a:noFill/>
        </p:spPr>
        <p:txBody>
          <a:bodyPr wrap="none" lIns="91440" tIns="45720" rIns="91440" bIns="45720">
            <a:spAutoFit/>
          </a:bodyPr>
          <a:lstStyle/>
          <a:p>
            <a:pPr algn="ctr"/>
            <a:r>
              <a:rPr lang="en-US" sz="2400" b="1" cap="none" spc="0"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觀察</a:t>
            </a:r>
            <a:endParaRPr lang="en-US" sz="2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40391834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{E6B22DC6-7525-3947-BA28-EB3F9CE3DF4F}tf10001067</Template>
  <TotalTime>38185</TotalTime>
  <Words>2316</Words>
  <Application>Microsoft Office PowerPoint</Application>
  <PresentationFormat>Widescreen</PresentationFormat>
  <Paragraphs>144</Paragraphs>
  <Slides>12</Slides>
  <Notes>10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12</vt:i4>
      </vt:variant>
    </vt:vector>
  </HeadingPairs>
  <TitlesOfParts>
    <vt:vector size="26" baseType="lpstr">
      <vt:lpstr>LiSong Pro Light</vt:lpstr>
      <vt:lpstr>Microsoft JhengHei</vt:lpstr>
      <vt:lpstr>NotoSansTC</vt:lpstr>
      <vt:lpstr>PingFang SC</vt:lpstr>
      <vt:lpstr>PMingLiU</vt:lpstr>
      <vt:lpstr>宋体</vt:lpstr>
      <vt:lpstr>Songti TC</vt:lpstr>
      <vt:lpstr>Arial</vt:lpstr>
      <vt:lpstr>Calibri</vt:lpstr>
      <vt:lpstr>Garamond</vt:lpstr>
      <vt:lpstr>Montserrat</vt:lpstr>
      <vt:lpstr>Times New Roman</vt:lpstr>
      <vt:lpstr>Wingdings</vt:lpstr>
      <vt:lpstr>Savon</vt:lpstr>
      <vt:lpstr>約拿單 </vt:lpstr>
      <vt:lpstr>人物檔案</vt:lpstr>
      <vt:lpstr>PowerPoint Presentation</vt:lpstr>
      <vt:lpstr>PowerPoint Presentation</vt:lpstr>
      <vt:lpstr>PowerPoint Presentation</vt:lpstr>
      <vt:lpstr>PowerPoint Presentation</vt:lpstr>
      <vt:lpstr>PowerPoint Presentation</vt:lpstr>
      <vt:lpstr>PowerPoint Presentation</vt:lpstr>
      <vt:lpstr>總結</vt:lpstr>
      <vt:lpstr>總結</vt:lpstr>
      <vt:lpstr>討論</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2021—2022 主日學計劃</dc:title>
  <dc:creator>Sandy Mau</dc:creator>
  <cp:lastModifiedBy>Jay Liu</cp:lastModifiedBy>
  <cp:revision>57</cp:revision>
  <dcterms:created xsi:type="dcterms:W3CDTF">2021-07-19T05:32:25Z</dcterms:created>
  <dcterms:modified xsi:type="dcterms:W3CDTF">2022-01-09T18:39:56Z</dcterms:modified>
</cp:coreProperties>
</file>