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4" r:id="rId1"/>
  </p:sldMasterIdLst>
  <p:notesMasterIdLst>
    <p:notesMasterId r:id="rId27"/>
  </p:notesMasterIdLst>
  <p:sldIdLst>
    <p:sldId id="256" r:id="rId2"/>
    <p:sldId id="274" r:id="rId3"/>
    <p:sldId id="299" r:id="rId4"/>
    <p:sldId id="294" r:id="rId5"/>
    <p:sldId id="264" r:id="rId6"/>
    <p:sldId id="344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7" r:id="rId17"/>
    <p:sldId id="374" r:id="rId18"/>
    <p:sldId id="375" r:id="rId19"/>
    <p:sldId id="376" r:id="rId20"/>
    <p:sldId id="378" r:id="rId21"/>
    <p:sldId id="359" r:id="rId22"/>
    <p:sldId id="380" r:id="rId23"/>
    <p:sldId id="381" r:id="rId24"/>
    <p:sldId id="341" r:id="rId25"/>
    <p:sldId id="262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w1550" initials="zw" lastIdx="1" clrIdx="0">
    <p:extLst>
      <p:ext uri="{19B8F6BF-5375-455C-9EA6-DF929625EA0E}">
        <p15:presenceInfo xmlns:p15="http://schemas.microsoft.com/office/powerpoint/2012/main" userId="zxw155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004376"/>
    <a:srgbClr val="0000FF"/>
    <a:srgbClr val="0065B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15" autoAdjust="0"/>
    <p:restoredTop sz="92923" autoAdjust="0"/>
  </p:normalViewPr>
  <p:slideViewPr>
    <p:cSldViewPr snapToGrid="0" snapToObjects="1">
      <p:cViewPr varScale="1">
        <p:scale>
          <a:sx n="85" d="100"/>
          <a:sy n="85" d="100"/>
        </p:scale>
        <p:origin x="126" y="366"/>
      </p:cViewPr>
      <p:guideLst/>
    </p:cSldViewPr>
  </p:slideViewPr>
  <p:outlineViewPr>
    <p:cViewPr>
      <p:scale>
        <a:sx n="33" d="100"/>
        <a:sy n="33" d="100"/>
      </p:scale>
      <p:origin x="0" y="-240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12B5D5-A3A4-495B-88AA-2F6E4216A14F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70816C-60E9-4A8B-933C-C7B8BADC8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虽然约瑟在兄弟中排行第</a:t>
            </a:r>
            <a:r>
              <a:rPr lang="en-US" altLang="zh-CN" dirty="0" smtClean="0">
                <a:solidFill>
                  <a:srgbClr val="333333"/>
                </a:solidFill>
                <a:latin typeface="宋体" panose="02010600030101010101" pitchFamily="2" charset="-122"/>
              </a:rPr>
              <a:t>11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，但是在他父亲雅各的心中是把他看作长子。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特别爱他。约瑟十七岁的时候，雅各给他作了一件彩衣，是给长子穿的美丽衣服。雅各以约瑟为长子是有其理由的。他所要娶的妻子是拉结，后因被他的舅父骗了，而先娶利亚，方娶拉结。但在雅各心中，他头一个妻子是拉结，所以以约瑟为长子，给他彩衣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3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约瑟的哥哥们往示剑去牧羊，因久未回来，雅各就打发约瑟到示剑去探访哥哥们。这时约瑟十七岁，离开父亲，想不到这次的离别，一直要过廿二年才再见父亲的面。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3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0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5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307771"/>
            <a:ext cx="9068586" cy="1780904"/>
          </a:xfrm>
        </p:spPr>
        <p:txBody>
          <a:bodyPr/>
          <a:lstStyle/>
          <a:p>
            <a:r>
              <a:rPr lang="zh-CN" altLang="en-US" sz="72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</a:t>
            </a:r>
            <a:r>
              <a:rPr lang="zh-CN" altLang="en-US" sz="7200" b="1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045130"/>
            <a:ext cx="9070848" cy="118121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南區證道堂</a:t>
            </a:r>
            <a:endParaRPr lang="en-US" sz="28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2021—2022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 主日學</a:t>
            </a:r>
            <a:endParaRPr lang="en-US" altLang="zh-CN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CN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45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被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賣為奴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5700889" y="1858336"/>
            <a:ext cx="5078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37</a:t>
            </a:r>
            <a:r>
              <a:rPr lang="zh-CN" altLang="en-US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28</a:t>
            </a:r>
            <a:r>
              <a:rPr lang="en-US" altLang="zh-CN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有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些米甸的商人從那裡經過，哥哥們就把約瑟從坑裡拉上來，講定二十舍客勒銀子，把約瑟賣給以實瑪利人。他們就把約瑟帶到埃及去了。</a:t>
            </a:r>
          </a:p>
          <a:p>
            <a:endParaRPr lang="en-US" altLang="zh-TW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39:2-4</a:t>
            </a:r>
            <a:r>
              <a:rPr lang="en-US" altLang="zh-CN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約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瑟住在他主人埃及人的家中，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耶和華與他同在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，他就百事順利。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他主人見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耶和華與他同在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，又見耶和華使他手裡所辦的盡都順利，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約瑟就在主人眼前蒙恩，伺候他主人，並且主人派他管理家務，把一切所有的都交在他手裡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TW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90" y="2162329"/>
            <a:ext cx="3989436" cy="28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0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0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0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勝過試探</a:t>
            </a:r>
            <a:endParaRPr lang="en-US" sz="30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6073422" y="1673006"/>
            <a:ext cx="42683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39:7-9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這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事以後，約瑟主人的妻以目送情給約瑟，說：你與我同寢吧！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約瑟不從，對他主人的妻說：看哪，一切家務，我主人都不知道；他把所有的都交在我手裡。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在這家裡沒有比我大的；並且他沒有留下一樣不交給我，只留下了你，因為你是他的妻子。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我怎能作這大惡，得罪神呢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endParaRPr lang="zh-TW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2000" dirty="0"/>
              <a:t/>
            </a:r>
            <a:br>
              <a:rPr lang="zh-TW" altLang="en-US" sz="2000" dirty="0"/>
            </a:br>
            <a:endParaRPr lang="zh-TW" altLang="en-US" sz="2000" dirty="0"/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84" y="1656349"/>
            <a:ext cx="3583930" cy="39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蒙</a:t>
            </a:r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冤入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獄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6214632" y="1673006"/>
            <a:ext cx="41271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39:20-23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把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約瑟下在監裡，就是王的囚犯被囚的地方。於是約瑟在那裡坐監。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但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耶和華與約瑟同在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，向他施恩，使他在司獄的眼前蒙恩。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司獄就把監裡所有的囚犯都交在約瑟的手下；他們在那裡所辦的事都是經他的手。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凡在約瑟手下的事，司獄一概不察，因為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耶和華與約瑟同在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；耶和華使他所做的盡都順利。</a:t>
            </a:r>
          </a:p>
          <a:p>
            <a:r>
              <a:rPr lang="zh-TW" altLang="en-US" sz="2000" dirty="0"/>
              <a:t/>
            </a:r>
            <a:br>
              <a:rPr lang="zh-TW" altLang="en-US" sz="2000" dirty="0"/>
            </a:br>
            <a:endParaRPr lang="zh-TW" altLang="en-US" sz="2000" dirty="0"/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36" y="2274813"/>
            <a:ext cx="4372275" cy="25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獄</a:t>
            </a:r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中解夢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6362800" y="2296694"/>
            <a:ext cx="3052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40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他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們對他說：我們各人做了一夢，沒有人能解。約瑟說：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解夢不是出於神嗎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？請你們將夢告訴我</a:t>
            </a:r>
            <a:r>
              <a:rPr lang="zh-TW" altLang="en-US" sz="2000" dirty="0"/>
              <a:t>。</a:t>
            </a:r>
          </a:p>
          <a:p>
            <a:r>
              <a:rPr lang="zh-TW" altLang="en-US" sz="2000" dirty="0"/>
              <a:t/>
            </a:r>
            <a:br>
              <a:rPr lang="zh-TW" altLang="en-US" sz="2000" dirty="0"/>
            </a:br>
            <a:endParaRPr lang="zh-TW" altLang="en-US" sz="2000" dirty="0"/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57" y="1904346"/>
            <a:ext cx="3230541" cy="30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為</a:t>
            </a:r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法老解夢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1377244" y="4604840"/>
            <a:ext cx="8737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</a:t>
            </a:r>
            <a:r>
              <a:rPr lang="en-US" altLang="zh-CN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41:16</a:t>
            </a:r>
            <a:r>
              <a:rPr lang="en-US" altLang="zh-CN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約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瑟回答法老說：這不在乎我，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神必將平安的話回答法老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41:25-26</a:t>
            </a:r>
            <a:r>
              <a:rPr lang="en-US" altLang="zh-CN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約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瑟對法老說：法老的夢乃是一個。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神已將所要做的事指示法老了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七隻好母牛是七年，七個好穗子也是七年；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endParaRPr lang="zh-TW" altLang="en-US" sz="2000" dirty="0"/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71" y="1844541"/>
            <a:ext cx="3058313" cy="2027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33" y="2205150"/>
            <a:ext cx="3699806" cy="23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受命治理埃及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5321201" y="1885763"/>
            <a:ext cx="45719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41:37-41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法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老和他一切臣僕都以這事為妙。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法老對臣僕說：像這樣的人，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有神的靈在他裡頭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，我們豈能找得著呢？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法老對約瑟說：神既將這事都指示你，可見沒有人像你這樣有聰明有智慧。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你可以掌管我的家；我的民都必聽從你的話。惟獨在寶座上我比你大。</a:t>
            </a:r>
          </a:p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法老又對約瑟說：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我派你治理埃及全地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endParaRPr lang="zh-TW" altLang="en-US" sz="2000" dirty="0"/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60" y="1558344"/>
            <a:ext cx="2983606" cy="37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试验哥哥们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5718220" y="1882659"/>
            <a:ext cx="389991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44:2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並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將我的銀杯和那少年人糴糧的銀子一同裝在他的口袋裡。家宰就照約瑟所說的話行了；</a:t>
            </a:r>
          </a:p>
          <a:p>
            <a:endParaRPr lang="en-US" altLang="zh-TW" sz="2000" dirty="0" smtClean="0"/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44:12-13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家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宰就搜查，從年長的起到年幼的為止，那杯竟在便雅憫的口袋裡搜出來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他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們就撕裂衣服，各人把馱子擡在驢上，回城去了。</a:t>
            </a:r>
            <a:endParaRPr lang="zh-TW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zh-TW" altLang="en-US" sz="2000" dirty="0"/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1558344"/>
            <a:ext cx="3104444" cy="40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en-US" altLang="zh-CN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兄弟相認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5689442" y="1560687"/>
            <a:ext cx="43576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45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約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瑟在左右站著的人面前情不自禁，吩咐一聲說：人都要離開我出去！約瑟和弟兄們相認的時候並沒有一人站在他面前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sz="20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sz="2000" dirty="0"/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45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現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在，不要因為把我賣到這裡自憂自恨。這是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神差我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在你們以先來，為要保全生命。</a:t>
            </a:r>
            <a:endParaRPr lang="zh-TW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sz="2000" dirty="0" smtClean="0"/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45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</a:p>
          <a:p>
            <a:r>
              <a:rPr lang="zh-TW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差我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在你們以先來，為要給你們存留餘種在世上，又要大施拯救，保全你們的生命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TW" altLang="en-US" sz="2000" dirty="0"/>
          </a:p>
          <a:p>
            <a:endParaRPr lang="zh-TW" altLang="en-US" sz="2000" dirty="0"/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34" y="1928727"/>
            <a:ext cx="3952518" cy="27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en-US" altLang="zh-CN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全家团圆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6243074" y="2203055"/>
            <a:ext cx="40749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46:5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雅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各就從別是巴起行。以色列的兒子們使他們的父親雅各和他們的妻子、兒女都坐在法老為雅各送來的車上。</a:t>
            </a:r>
            <a:endParaRPr lang="zh-TW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sz="2000" dirty="0" smtClean="0"/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46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 </a:t>
            </a:r>
            <a:endParaRPr lang="en-US" altLang="zh-CN" sz="2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雅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各把他的兒子、孫子、女兒、孫女，並他的子子孫孫，一同帶到埃及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TW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36" y="2078879"/>
            <a:ext cx="4274373" cy="27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安置家人在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歌</a:t>
            </a:r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珊地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6287911" y="1951643"/>
            <a:ext cx="4425245" cy="271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47:4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他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們又對法老說：迦南地的饑荒甚大，僕人的羊群沒有草吃，所以我們來到這地寄居。現在求你容僕人住在歌珊地</a:t>
            </a:r>
            <a:r>
              <a:rPr lang="zh-TW" altLang="en-US" sz="2000" dirty="0" smtClean="0"/>
              <a:t>。</a:t>
            </a:r>
            <a:endParaRPr lang="zh-TW" altLang="en-US" sz="2000" dirty="0"/>
          </a:p>
          <a:p>
            <a:endParaRPr lang="en-US" altLang="zh-TW" sz="2000" dirty="0" smtClean="0"/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47:6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埃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及地都在你面前，只管叫你父親和你弟兄住在國中最好的地；他們可以住在歌珊地。</a:t>
            </a:r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756" y="2108558"/>
            <a:ext cx="3924755" cy="23116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8E0803F-9976-466E-ACDB-069FC21B7BA5}"/>
              </a:ext>
            </a:extLst>
          </p:cNvPr>
          <p:cNvSpPr txBox="1">
            <a:spLocks/>
          </p:cNvSpPr>
          <p:nvPr/>
        </p:nvSpPr>
        <p:spPr>
          <a:xfrm>
            <a:off x="2661793" y="4420173"/>
            <a:ext cx="2545871" cy="40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zh-TW" altLang="en-US" sz="20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歌珊地地圖</a:t>
            </a:r>
            <a:endParaRPr lang="zh-TW" altLang="en-US" sz="2000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6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642594"/>
            <a:ext cx="10058400" cy="1631976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</a:t>
            </a:r>
            <a:r>
              <a:rPr lang="en-US" altLang="zh-CN" sz="44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(Joseph)</a:t>
            </a:r>
            <a:endParaRPr lang="en-US" sz="44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8810"/>
            <a:ext cx="10058400" cy="41262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altLang="zh-CN" dirty="0"/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TW" altLang="en-US" sz="3600" b="1" dirty="0">
                <a:latin typeface="+mn-ea"/>
              </a:rPr>
              <a:t>約瑟檔案</a:t>
            </a:r>
            <a:endParaRPr lang="en-US" altLang="zh-TW" sz="3600" b="1" dirty="0">
              <a:latin typeface="+mn-ea"/>
            </a:endParaRP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TW" altLang="en-US" sz="3600" b="1" dirty="0">
                <a:latin typeface="+mn-ea"/>
              </a:rPr>
              <a:t>約瑟的一</a:t>
            </a:r>
            <a:r>
              <a:rPr lang="zh-TW" altLang="en-US" sz="3600" b="1" dirty="0" smtClean="0">
                <a:latin typeface="+mn-ea"/>
              </a:rPr>
              <a:t>生</a:t>
            </a:r>
            <a:endParaRPr lang="zh-TW" altLang="en-US" sz="3600" b="1" dirty="0">
              <a:latin typeface="+mn-ea"/>
            </a:endParaRP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TW" altLang="en-US" sz="3600" b="1" dirty="0" smtClean="0">
                <a:latin typeface="+mn-ea"/>
              </a:rPr>
              <a:t>神在約瑟生</a:t>
            </a:r>
            <a:r>
              <a:rPr lang="zh-TW" altLang="en-US" sz="3600" b="1" dirty="0">
                <a:latin typeface="+mn-ea"/>
              </a:rPr>
              <a:t>命</a:t>
            </a:r>
            <a:r>
              <a:rPr lang="zh-TW" altLang="en-US" sz="3600" b="1" dirty="0" smtClean="0">
                <a:latin typeface="+mn-ea"/>
              </a:rPr>
              <a:t>中</a:t>
            </a:r>
            <a:r>
              <a:rPr lang="zh-TW" altLang="en-US" sz="3600" b="1" dirty="0">
                <a:latin typeface="+mn-ea"/>
              </a:rPr>
              <a:t>的</a:t>
            </a:r>
            <a:r>
              <a:rPr lang="zh-TW" altLang="en-US" sz="3600" b="1" dirty="0" smtClean="0">
                <a:latin typeface="+mn-ea"/>
              </a:rPr>
              <a:t>作</a:t>
            </a:r>
            <a:r>
              <a:rPr lang="zh-TW" altLang="en-US" sz="3600" b="1" dirty="0">
                <a:latin typeface="+mn-ea"/>
              </a:rPr>
              <a:t>為</a:t>
            </a:r>
            <a:endParaRPr lang="zh-TW" altLang="en-US" sz="3600" b="1" dirty="0" smtClean="0">
              <a:latin typeface="+mn-ea"/>
            </a:endParaRP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TW" altLang="en-US" sz="3600" b="1" dirty="0" smtClean="0">
                <a:latin typeface="+mn-ea"/>
              </a:rPr>
              <a:t>學習要點</a:t>
            </a: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TW" altLang="en-US" sz="3600" b="1" dirty="0" smtClean="0">
                <a:latin typeface="+mn-ea"/>
              </a:rPr>
              <a:t>討</a:t>
            </a:r>
            <a:r>
              <a:rPr lang="zh-TW" altLang="en-US" sz="3600" b="1" dirty="0">
                <a:latin typeface="+mn-ea"/>
              </a:rPr>
              <a:t>論</a:t>
            </a:r>
            <a:endParaRPr lang="en-US" sz="3600" dirty="0"/>
          </a:p>
          <a:p>
            <a:pPr marL="274320" lvl="1" indent="0" fontAlgn="base">
              <a:buNone/>
            </a:pPr>
            <a:endParaRPr lang="zh-TW" alt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42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歷 </a:t>
            </a:r>
            <a: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安</a:t>
            </a:r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葬父親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6232302" y="1831276"/>
            <a:ext cx="3871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50:5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父親要死的時候叫我起誓說：你要將我葬在迦南地，在我為自己所掘的墳墓裡。現在求你讓我上去葬我父親，以後我必回來。</a:t>
            </a:r>
            <a:endParaRPr lang="zh-TW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sz="2000" dirty="0" smtClean="0"/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50:12-13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雅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各的兒子們就遵著他父親所吩咐的辦了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把他搬到迦南地，葬在幔利前、麥比拉田間的洞裡；那洞和田是亞伯拉罕向赫人以弗崙買來為業，作墳地的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TW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47" y="2168068"/>
            <a:ext cx="4022664" cy="24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5" y="466474"/>
            <a:ext cx="9967698" cy="82045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約瑟的一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：得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勝的生命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474006"/>
            <a:ext cx="10170899" cy="43698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TW" altLang="en-US" sz="24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依靠</a:t>
            </a:r>
            <a:r>
              <a:rPr lang="zh-TW" altLang="en-US" sz="2400" b="1" dirty="0" smtClean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CN" altLang="en-US" sz="2400" b="1" dirty="0" smtClean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，勝</a:t>
            </a:r>
            <a:r>
              <a:rPr lang="zh-TW" altLang="en-US" sz="2400" b="1" dirty="0" smtClean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過</a:t>
            </a:r>
            <a:r>
              <a:rPr lang="zh-TW" altLang="en-US" sz="24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艱</a:t>
            </a:r>
            <a:r>
              <a:rPr lang="zh-TW" altLang="en-US" sz="2400" b="1" dirty="0" smtClean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難和挑戰</a:t>
            </a:r>
            <a:endParaRPr lang="en-US" altLang="zh-TW" sz="2400" b="1" dirty="0" smtClean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74320" lvl="1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39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但耶和华与约瑟同在，向他施恩，使他在司狱的眼前蒙恩</a:t>
            </a:r>
            <a:r>
              <a:rPr lang="zh-CN" altLang="en-US" sz="19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19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TW" sz="2200" b="1" dirty="0" smtClean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24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敬畏神</a:t>
            </a:r>
            <a:r>
              <a:rPr lang="zh-CN" altLang="en-US" sz="24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24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遠離罪</a:t>
            </a:r>
            <a:endParaRPr lang="en-US" altLang="zh-TW" sz="2400" b="1" dirty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74320" lvl="1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39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19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-10</a:t>
            </a:r>
            <a:r>
              <a:rPr lang="en-US" altLang="zh-CN" sz="19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我怎能作这大恶，得罪神呢</a:t>
            </a:r>
            <a:r>
              <a:rPr lang="zh-CN" altLang="en-US" sz="19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r>
              <a:rPr lang="en-US" altLang="zh-CN" sz="19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19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。。。约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瑟却不听从她，不与她同寝，也不和她在一处。</a:t>
            </a:r>
            <a:endParaRPr lang="en-US" altLang="zh-CN" sz="19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TW" sz="2200" b="1" dirty="0" smtClean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24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與神同在，凡事順利</a:t>
            </a:r>
            <a:endParaRPr lang="en-US" altLang="zh-TW" sz="2400" b="1" dirty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74320" lvl="1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41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38</a:t>
            </a: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法老对臣仆说，像这样的人，有神的灵在他里头，我们岂能找得着呢？</a:t>
            </a:r>
            <a:endParaRPr lang="en-US" altLang="zh-CN" sz="19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zh-TW" sz="2200" b="1" dirty="0" smtClean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24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忠心良善，滿有恩慈</a:t>
            </a:r>
            <a:endParaRPr lang="en-US" altLang="zh-TW" sz="2400" b="1" dirty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74320" lvl="1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19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</a:t>
            </a:r>
            <a:r>
              <a:rPr lang="en-US" altLang="zh-CN" sz="19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50</a:t>
            </a:r>
            <a:r>
              <a:rPr lang="zh-CN" altLang="en-US" sz="19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19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  <a:r>
              <a:rPr lang="en-US" altLang="zh-CN" sz="19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CN" altLang="en-US" sz="19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现</a:t>
            </a:r>
            <a:r>
              <a:rPr lang="zh-CN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在你们不要害怕，我必养活你们和你们的妇人孩子。于是约瑟用亲爱的话安慰他们。</a:t>
            </a:r>
            <a:endParaRPr lang="en-US" altLang="zh-TW" sz="1900" b="1" dirty="0" smtClean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zh-TW" sz="2000" b="1" dirty="0" smtClean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zh-CN" sz="2000" b="1" dirty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6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5" y="466474"/>
            <a:ext cx="9967698" cy="82045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約瑟的一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：得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勝的生命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4" y="1428851"/>
            <a:ext cx="10396677" cy="43698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憑著信心，留下</a:t>
            </a:r>
            <a:r>
              <a:rPr lang="zh-TW" altLang="en-US" sz="32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遺命 </a:t>
            </a:r>
            <a:endParaRPr lang="en-US" altLang="zh-TW" sz="3200" b="1" dirty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74320" lvl="1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50:24-26</a:t>
            </a: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sz="1900" dirty="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 pitchFamily="34" charset="0"/>
              </a:rPr>
              <a:t>約瑟對他弟兄們說：我要死了，但神必定看顧你們，領你們從這地上去，到他起誓所應許給亞伯拉罕、以撒、雅各之地。 約瑟叫以色列的子孫起誓說：神必定看顧你們；你們要把我的骸骨從這裡搬上去。約瑟死了，正一百一十歲。人用香料將他薰了，把他收殮在棺材裡，停在埃及。</a:t>
            </a:r>
          </a:p>
          <a:p>
            <a:pPr marL="274320" lvl="1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希伯來書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11:22 </a:t>
            </a: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sz="19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約瑟因著信，臨終的時候，提到以色列族將來要出埃及，並為自己的骸骨留下遺命。</a:t>
            </a:r>
            <a:endParaRPr lang="en-US" altLang="zh-TW" sz="19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74320" lvl="1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出埃及記 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13:19</a:t>
            </a: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en-US" altLang="zh-CN" sz="19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sz="1900" dirty="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 pitchFamily="34" charset="0"/>
              </a:rPr>
              <a:t>摩西把約瑟的骸骨一同帶去；因為約瑟曾叫以色列人嚴嚴地起誓，對他們說：神必眷顧你們，你們要把我的骸骨從這裡一同帶上去</a:t>
            </a:r>
            <a:r>
              <a:rPr lang="zh-TW" altLang="en-US" sz="1900" dirty="0" smtClean="0">
                <a:latin typeface="SimSun" panose="02010600030101010101" pitchFamily="2" charset="-122"/>
                <a:ea typeface="SimSun" panose="02010600030101010101" pitchFamily="2" charset="-122"/>
                <a:cs typeface="Segoe UI" panose="020B0502040204020203" pitchFamily="34" charset="0"/>
              </a:rPr>
              <a:t>。</a:t>
            </a:r>
            <a:endParaRPr lang="en-US" altLang="zh-TW" sz="1900" dirty="0">
              <a:latin typeface="SimSun" panose="02010600030101010101" pitchFamily="2" charset="-122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marL="274320" lvl="1" indent="0">
              <a:buNone/>
            </a:pPr>
            <a:endParaRPr lang="en-US" altLang="zh-TW" sz="3200" b="1" dirty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被神所用，成就</a:t>
            </a:r>
            <a:r>
              <a:rPr lang="zh-TW" altLang="en-US" sz="3200" b="1" dirty="0">
                <a:solidFill>
                  <a:srgbClr val="00589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應許</a:t>
            </a:r>
            <a:endParaRPr lang="en-US" altLang="zh-TW" sz="3200" b="1" dirty="0">
              <a:solidFill>
                <a:srgbClr val="00589A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74320" lvl="1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19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15:13-16</a:t>
            </a:r>
            <a:r>
              <a:rPr lang="en-US" altLang="zh-CN" sz="19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sz="1900" dirty="0">
                <a:latin typeface="SimSun" panose="02010600030101010101" pitchFamily="2" charset="-122"/>
                <a:ea typeface="SimSun" panose="02010600030101010101" pitchFamily="2" charset="-122"/>
              </a:rPr>
              <a:t>耶和華對亞伯蘭說：你要的確知道，你的後裔必寄居別人的地，又服事那地的人；那地的人要苦待他們四百年。 並且他們所要服事的那國，我要懲罰，後來他們必帶著許多財物從那裡出來。 但你要享大壽數，平平安安地歸到你列祖那裡，被人埋葬。 到了第四代，他們必回到此地，因為亞摩利人的罪孽還沒有滿盈。</a:t>
            </a:r>
            <a:endParaRPr lang="en-US" altLang="zh-TW" sz="1900" dirty="0">
              <a:solidFill>
                <a:srgbClr val="000000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55" y="382948"/>
            <a:ext cx="10058400" cy="103166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從約瑟的一生看上帝的属性和作為</a:t>
            </a:r>
            <a:endParaRPr lang="en-US" sz="36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455" y="1414608"/>
            <a:ext cx="1041207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上</a:t>
            </a: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帝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信實</a:t>
            </a:r>
            <a:endParaRPr lang="en-US" altLang="zh-CN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上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帝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信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守承諾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，為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贖世人的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罪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差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遣祂的獨生愛子死在十字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架上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sz="1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en-US" altLang="zh-CN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100:5】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因为耶和华本为善，他的慈爱，存到永远，他的信实，直到万代。</a:t>
            </a:r>
            <a:endParaRPr lang="en-US" altLang="zh-CN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2"/>
            <a:endParaRPr lang="en-US" altLang="zh-CN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上帝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美善</a:t>
            </a:r>
            <a:endParaRPr lang="en-US" altLang="zh-CN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上帝滿有憐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憫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和恩典，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祂必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賜盼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望、庇護和眷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顧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给凡投靠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祂的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人</a:t>
            </a:r>
            <a:endParaRPr lang="en-US" altLang="zh-CN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136:1】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们要称谢耶和华，因他本为善。他的慈爱永远长存。</a:t>
            </a:r>
            <a:endParaRPr lang="en-US" altLang="zh-CN" sz="1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2"/>
            <a:endParaRPr lang="en-US" altLang="zh-CN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TW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上帝</a:t>
            </a:r>
            <a:r>
              <a:rPr lang="zh-TW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憐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憫和饶恕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lvl="2"/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因著祂的憐憫，上帝沒有按照我們的罪孽待我們</a:t>
            </a:r>
            <a:r>
              <a:rPr lang="zh-TW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sz="1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lvl="2"/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130:3-4】</a:t>
            </a:r>
            <a:r>
              <a:rPr lang="zh-CN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主耶和华阿，你若究察罪孽，谁能站得住呢？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但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在你有赦免之恩，要叫人敬畏你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1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028700" lvl="3"/>
            <a:endParaRPr lang="en-US" altLang="zh-TW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TW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上</a:t>
            </a:r>
            <a:r>
              <a:rPr lang="zh-TW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帝的計劃全</a:t>
            </a:r>
            <a:r>
              <a:rPr lang="zh-TW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備</a:t>
            </a:r>
            <a:endParaRPr lang="en-US" altLang="zh-TW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上帝策劃衪子民的生命以成就衪的旨意，籍此賜福給他們</a:t>
            </a:r>
            <a:r>
              <a:rPr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1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15:13-16</a:t>
            </a:r>
            <a:r>
              <a:rPr lang="en-US" altLang="zh-CN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從前你們的意思是要害我，但神的意思原是好的，要保全許多人的性命，成就今日的光景。</a:t>
            </a:r>
            <a:endParaRPr lang="en-US" altLang="zh-TW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105:16-24】</a:t>
            </a:r>
            <a:endParaRPr lang="en-US" altLang="zh-TW" sz="16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92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AFB554-71D0-4149-9D07-877134D78E8C}"/>
              </a:ext>
            </a:extLst>
          </p:cNvPr>
          <p:cNvSpPr txBox="1"/>
          <p:nvPr/>
        </p:nvSpPr>
        <p:spPr>
          <a:xfrm>
            <a:off x="639093" y="500269"/>
            <a:ext cx="106170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學習要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點</a:t>
            </a:r>
            <a:endParaRPr lang="en-US" altLang="zh-CN" sz="3200" b="1" dirty="0" smtClean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学习敬畏神</a:t>
            </a:r>
            <a:endParaRPr lang="en-US" altLang="zh-TW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 </a:t>
            </a:r>
            <a:r>
              <a:rPr lang="en-US" altLang="zh-CN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39</a:t>
            </a:r>
            <a:r>
              <a:rPr lang="en-US" altLang="zh-CN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en-US" altLang="zh-CN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en-US" altLang="zh-CN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在這家裡沒有比我大的；並且他沒有留下一樣不交給我，只留下了你，因為你是他的妻子。</a:t>
            </a:r>
            <a:r>
              <a:rPr lang="zh-TW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TW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怎能作這大惡，得罪神呢</a:t>
            </a:r>
            <a:r>
              <a:rPr lang="zh-TW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endParaRPr lang="en-US" altLang="zh-TW" sz="1600" dirty="0" smtClean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endParaRPr lang="en-US" altLang="zh-TW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学习信靠</a:t>
            </a: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endParaRPr lang="en-US" altLang="zh-CN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箴</a:t>
            </a:r>
            <a:r>
              <a:rPr lang="zh-TW" altLang="en-US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言 </a:t>
            </a:r>
            <a:r>
              <a:rPr lang="en-US" altLang="zh-TW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3:5-6</a:t>
            </a:r>
            <a:r>
              <a:rPr lang="en-US" altLang="zh-CN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sz="1600" i="0" dirty="0" smtClean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TW" altLang="en-US" sz="1600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要專心仰賴耶和華，不可倚靠自己的聰明</a:t>
            </a:r>
            <a:r>
              <a:rPr lang="zh-TW" altLang="en-US" sz="1600" i="0" dirty="0" smtClean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，在</a:t>
            </a:r>
            <a:r>
              <a:rPr lang="zh-TW" altLang="en-US" sz="1600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你一切所行的事上都要認定他，他必指引你的路</a:t>
            </a:r>
            <a:r>
              <a:rPr lang="zh-TW" altLang="en-US" sz="1600" i="0" dirty="0" smtClean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sz="1600" i="0" dirty="0" smtClean="0">
              <a:solidFill>
                <a:srgbClr val="0000FF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endParaRPr lang="en-US" altLang="zh-TW" b="1" i="0" dirty="0">
              <a:solidFill>
                <a:srgbClr val="0000FF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学</a:t>
            </a: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习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辦事忠心可</a:t>
            </a:r>
            <a:r>
              <a:rPr lang="zh-TW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靠 </a:t>
            </a:r>
            <a:endParaRPr lang="en-US" altLang="zh-CN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哥林多前</a:t>
            </a:r>
            <a:r>
              <a:rPr lang="zh-CN" altLang="en-US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书 </a:t>
            </a:r>
            <a:r>
              <a:rPr lang="en-US" altLang="zh-CN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en-US" altLang="zh-CN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en-US" altLang="zh-CN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en-US" altLang="zh-CN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 </a:t>
            </a:r>
            <a:r>
              <a:rPr lang="zh-CN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</a:t>
            </a:r>
            <a:r>
              <a:rPr lang="zh-CN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求於管家的，是要他有忠心</a:t>
            </a:r>
            <a:r>
              <a:rPr lang="zh-CN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1600" dirty="0" smtClean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</a:t>
            </a:r>
            <a:r>
              <a:rPr lang="zh-CN" altLang="en-US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弗所</a:t>
            </a:r>
            <a:r>
              <a:rPr lang="zh-CN" altLang="en-US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書 </a:t>
            </a:r>
            <a:r>
              <a:rPr lang="en-US" altLang="zh-CN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en-US" altLang="zh-CN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en-US" altLang="zh-CN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6-7</a:t>
            </a:r>
            <a:r>
              <a:rPr lang="en-US" altLang="zh-CN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</a:t>
            </a:r>
            <a:r>
              <a:rPr lang="zh-TW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要只在眼前事奉，像是討人喜歡的，要像基督的仆人，從心裏遵行神的旨意。甘心事奉，好像服事主，不像服事人。</a:t>
            </a:r>
            <a:endParaRPr lang="en-US" altLang="zh-CN" sz="16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b="1" dirty="0">
                <a:latin typeface="LiSong Pro Light"/>
              </a:rPr>
              <a:t>学习</a:t>
            </a:r>
            <a:r>
              <a:rPr lang="zh-CN" altLang="en-US" b="1" dirty="0" smtClean="0"/>
              <a:t>爱</a:t>
            </a:r>
            <a:r>
              <a:rPr lang="zh-CN" altLang="en-US" b="1" dirty="0"/>
              <a:t>和饶</a:t>
            </a:r>
            <a:r>
              <a:rPr lang="zh-CN" altLang="en-US" b="1" dirty="0" smtClean="0"/>
              <a:t>恕</a:t>
            </a:r>
            <a:endParaRPr lang="en-US" altLang="zh-CN" b="1" dirty="0" smtClean="0"/>
          </a:p>
          <a:p>
            <a:pPr lvl="1"/>
            <a:r>
              <a:rPr lang="en-US" altLang="zh-CN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</a:t>
            </a:r>
            <a:r>
              <a:rPr lang="zh-CN" altLang="en-US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記 </a:t>
            </a:r>
            <a:r>
              <a:rPr lang="en-US" altLang="zh-CN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51:19-21</a:t>
            </a:r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en-US" altLang="zh-CN" sz="1600" dirty="0" smtClean="0">
                <a:solidFill>
                  <a:srgbClr val="0000FF"/>
                </a:solidFill>
              </a:rPr>
              <a:t> </a:t>
            </a:r>
            <a:r>
              <a:rPr lang="zh-TW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</a:t>
            </a:r>
            <a:r>
              <a:rPr lang="zh-TW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瑟對他們說：不要害怕，我豈能代替神呢</a:t>
            </a:r>
            <a:r>
              <a:rPr lang="zh-TW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r>
              <a:rPr lang="zh-TW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從前你們的意思是要害我，但神的意思原是好的，要保全許多人的性命，成就今日的光景</a:t>
            </a:r>
            <a:r>
              <a:rPr lang="zh-TW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TW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現在你們不要害怕，我必養活你們和你們的婦人孩子。於是約瑟用親愛的話安慰他們</a:t>
            </a:r>
            <a:r>
              <a:rPr lang="zh-TW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1600" dirty="0" smtClean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sz="1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彼得前</a:t>
            </a:r>
            <a:r>
              <a:rPr lang="zh-TW" altLang="en-US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書 </a:t>
            </a:r>
            <a:r>
              <a:rPr lang="en-US" altLang="zh-CN" sz="1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4:8-9</a:t>
            </a:r>
            <a:r>
              <a:rPr lang="en-US" altLang="zh-CN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sz="16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最要緊的是彼此切實相愛。因為愛能遮掩許多的罪。你們要互相款待、不發怨言</a:t>
            </a:r>
            <a:r>
              <a:rPr lang="zh-TW" altLang="en-US" sz="16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TW" altLang="en-US" sz="16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6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60526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討論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9897"/>
            <a:ext cx="10459792" cy="422610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約瑟無論處在什麽樣的環境都能信靠神。你從約瑟的一生學到什麽？如何應用到你身上？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在生活中你是否面對試探？如何學習約瑟靠神勝過試探？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當你遭遇別人的誤解，甚至逼迫時，你還能象約瑟一樣去饒恕對方嗎？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面對危機，我們如何讓它成為我們屬靈的轉機， 成為我們生命成長和蒙福的契機？</a:t>
            </a:r>
            <a:r>
              <a:rPr lang="en-US" sz="18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2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4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CFB0AA-9BB2-4B50-9A2A-33622BBE5441}"/>
              </a:ext>
            </a:extLst>
          </p:cNvPr>
          <p:cNvSpPr txBox="1"/>
          <p:nvPr/>
        </p:nvSpPr>
        <p:spPr>
          <a:xfrm>
            <a:off x="2203373" y="1983036"/>
            <a:ext cx="745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1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約瑟檔案</a:t>
            </a:r>
          </a:p>
        </p:txBody>
      </p:sp>
    </p:spTree>
    <p:extLst>
      <p:ext uri="{BB962C8B-B14F-4D97-AF65-F5344CB8AC3E}">
        <p14:creationId xmlns:p14="http://schemas.microsoft.com/office/powerpoint/2010/main" val="31347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14" y="412045"/>
            <a:ext cx="7886700" cy="1213555"/>
          </a:xfrm>
        </p:spPr>
        <p:txBody>
          <a:bodyPr/>
          <a:lstStyle/>
          <a:p>
            <a:r>
              <a:rPr lang="en-US" b="1" dirty="0" err="1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人物檔案</a:t>
            </a:r>
            <a:r>
              <a:rPr lang="en-US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– </a:t>
            </a:r>
            <a:r>
              <a:rPr lang="zh-CN" altLang="en-US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约瑟</a:t>
            </a:r>
            <a:endParaRPr lang="en-US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14" y="1625600"/>
            <a:ext cx="10058400" cy="44975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sz="2400" b="1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地</a:t>
            </a:r>
            <a:r>
              <a:rPr lang="zh-CN" sz="2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點</a:t>
            </a:r>
            <a:r>
              <a:rPr lang="zh-CN" sz="2400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哈蘭（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出生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zh-CN" sz="2400" dirty="0" smtClean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	 </a:t>
            </a:r>
            <a:r>
              <a:rPr lang="en-US" altLang="zh-TW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迦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南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（童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 </a:t>
            </a:r>
            <a:r>
              <a:rPr lang="en-US" altLang="zh-TW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TW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17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歲）</a:t>
            </a:r>
            <a:endParaRPr lang="en-US" altLang="zh-TW" sz="2400" dirty="0" smtClean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4864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	 </a:t>
            </a:r>
            <a:r>
              <a:rPr lang="en-US" altLang="zh-TW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埃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及（</a:t>
            </a:r>
            <a:r>
              <a:rPr lang="en-US" altLang="zh-TW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17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歲</a:t>
            </a:r>
            <a:r>
              <a:rPr lang="en-US" altLang="zh-TW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過世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zh-CN" sz="2400" b="1" dirty="0" smtClean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sz="2400" b="1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職業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：牧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人／仆人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／囚犯</a:t>
            </a:r>
            <a:r>
              <a:rPr lang="en-US" altLang="zh-CN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埃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及宰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相</a:t>
            </a:r>
            <a:endParaRPr lang="en-US" altLang="zh-CN" sz="24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zh-CN" sz="2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享年</a:t>
            </a:r>
            <a:r>
              <a:rPr lang="zh-CN" sz="2400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sz="2400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110</a:t>
            </a:r>
            <a:r>
              <a:rPr lang="zh-CN" sz="24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歲</a:t>
            </a:r>
            <a:r>
              <a:rPr lang="en-US" altLang="zh-CN" sz="24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4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大约公元前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1704</a:t>
            </a:r>
            <a:r>
              <a:rPr lang="zh-CN" altLang="en-US" sz="24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4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zh-CN" altLang="en-US" sz="24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公元前</a:t>
            </a:r>
            <a:r>
              <a:rPr lang="en-US" altLang="zh-CN" sz="24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1594</a:t>
            </a:r>
            <a:r>
              <a:rPr lang="zh-CN" altLang="en-US" sz="24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4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sz="24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父母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：雅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各和拉結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兄弟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十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個同父異母的哥哥和一個姐姐，一個同父母的弟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弟</a:t>
            </a:r>
            <a:endParaRPr lang="en-US" altLang="zh-TW" sz="2400" dirty="0" smtClean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TW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妻子：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安城的祭司波提非拉的女兒亞西納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兒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子：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瑪拿西，以法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蓮</a:t>
            </a:r>
            <a:endParaRPr lang="en-US" altLang="zh-CN" sz="2400" dirty="0" smtClean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神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的計劃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把以色列全家帶到埃及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並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要保全許多人的性命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8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61" y="366184"/>
            <a:ext cx="10058400" cy="1055581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人物關係圖</a:t>
            </a:r>
            <a:endParaRPr lang="en-US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076" name="Picture 4" descr="亚伯拉罕和以色列12支派">
            <a:extLst>
              <a:ext uri="{FF2B5EF4-FFF2-40B4-BE49-F238E27FC236}">
                <a16:creationId xmlns:a16="http://schemas.microsoft.com/office/drawing/2014/main" xmlns="" id="{B7577D4B-8FDA-48CF-AECB-4DE472E416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421765"/>
            <a:ext cx="9600540" cy="4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FB8513-4E45-4B39-976C-631CABDC6AA8}"/>
              </a:ext>
            </a:extLst>
          </p:cNvPr>
          <p:cNvSpPr/>
          <p:nvPr/>
        </p:nvSpPr>
        <p:spPr>
          <a:xfrm>
            <a:off x="7938655" y="4177145"/>
            <a:ext cx="374072" cy="94307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1E69E-AC70-4845-802A-7C7F5654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83006"/>
          </a:xfrm>
        </p:spPr>
        <p:txBody>
          <a:bodyPr/>
          <a:lstStyle/>
          <a:p>
            <a:r>
              <a:rPr lang="zh-TW" altLang="en-US" b="1" dirty="0">
                <a:solidFill>
                  <a:srgbClr val="00437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約瑟的生平簡介和變</a:t>
            </a:r>
            <a:r>
              <a:rPr lang="zh-TW" altLang="en-US" b="1" dirty="0" smtClean="0">
                <a:solidFill>
                  <a:srgbClr val="00437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遷</a:t>
            </a:r>
            <a:endParaRPr lang="en-US" dirty="0">
              <a:solidFill>
                <a:srgbClr val="00437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C04A2-A0B3-4627-9526-CCB4EBE03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1704622"/>
            <a:ext cx="5226755" cy="368017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創 </a:t>
            </a:r>
            <a:r>
              <a:rPr lang="en-US" altLang="zh-TW" b="1" dirty="0">
                <a:solidFill>
                  <a:srgbClr val="333333"/>
                </a:solidFill>
                <a:latin typeface="Arial" panose="020B0604020202020204" pitchFamily="34" charset="0"/>
              </a:rPr>
              <a:t>37:13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   約瑟被差遣到示劍去查看他的兄長們牧羊，到多坍才會見他們，但被他們丟在坑裡。</a:t>
            </a:r>
            <a:endParaRPr lang="en-US" altLang="zh-TW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創 </a:t>
            </a:r>
            <a:r>
              <a:rPr lang="en-US" altLang="zh-TW" b="1" dirty="0">
                <a:solidFill>
                  <a:srgbClr val="333333"/>
                </a:solidFill>
                <a:latin typeface="Arial" panose="020B0604020202020204" pitchFamily="34" charset="0"/>
              </a:rPr>
              <a:t>37:25-36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   約瑟被他的兄長賣給從基列來的米甸商人，再被米甸人帶去埃及，賣給埃及的大臣波提乏為奴。</a:t>
            </a:r>
            <a:endParaRPr lang="en-US" altLang="zh-TW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創 </a:t>
            </a:r>
            <a:r>
              <a:rPr lang="en-US" altLang="zh-TW" b="1" dirty="0">
                <a:solidFill>
                  <a:srgbClr val="333333"/>
                </a:solidFill>
                <a:latin typeface="Arial" panose="020B0604020202020204" pitchFamily="34" charset="0"/>
              </a:rPr>
              <a:t>38 </a:t>
            </a:r>
            <a:r>
              <a:rPr lang="zh-TW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章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   猶大的故事。</a:t>
            </a:r>
            <a:endParaRPr lang="en-US" altLang="zh-TW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創 </a:t>
            </a:r>
            <a:r>
              <a:rPr lang="en-US" altLang="zh-TW" b="1" dirty="0">
                <a:solidFill>
                  <a:srgbClr val="333333"/>
                </a:solidFill>
                <a:latin typeface="Arial" panose="020B0604020202020204" pitchFamily="34" charset="0"/>
              </a:rPr>
              <a:t>46:1-47:12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   約瑟接父親雅各全家到埃及，受法老的厚待。</a:t>
            </a:r>
            <a:endParaRPr lang="en-US" altLang="zh-TW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創 </a:t>
            </a:r>
            <a:r>
              <a:rPr lang="en-US" altLang="zh-TW" b="1" dirty="0">
                <a:solidFill>
                  <a:srgbClr val="333333"/>
                </a:solidFill>
                <a:latin typeface="Arial" panose="020B0604020202020204" pitchFamily="34" charset="0"/>
              </a:rPr>
              <a:t>50:7-14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   約瑟將雅各的遺體運回希伯崙</a:t>
            </a:r>
            <a:r>
              <a:rPr lang="zh-TW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endParaRPr lang="en-US" dirty="0"/>
          </a:p>
        </p:txBody>
      </p:sp>
      <p:pic>
        <p:nvPicPr>
          <p:cNvPr id="6" name="Picture 2" descr="Map&#10;&#10;Description automatically generated">
            <a:extLst>
              <a:ext uri="{FF2B5EF4-FFF2-40B4-BE49-F238E27FC236}">
                <a16:creationId xmlns:a16="http://schemas.microsoft.com/office/drawing/2014/main" xmlns="" id="{A6015EB2-0D84-40C8-86ED-F77099C30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890" y="507126"/>
            <a:ext cx="4634866" cy="58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84" y="617518"/>
            <a:ext cx="11022328" cy="111438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重要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经历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約瑟的彩衣</a:t>
            </a:r>
            <a: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CN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2745" y="1927788"/>
            <a:ext cx="30267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37</a:t>
            </a:r>
            <a:r>
              <a:rPr lang="zh-CN" altLang="en-US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3-4</a:t>
            </a:r>
            <a:r>
              <a:rPr lang="en-US" altLang="zh-CN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</a:p>
          <a:p>
            <a:r>
              <a:rPr lang="zh-TW" altLang="en-US" dirty="0" smtClean="0">
                <a:solidFill>
                  <a:srgbClr val="000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</a:t>
            </a:r>
            <a:r>
              <a:rPr lang="zh-TW" altLang="en-US" dirty="0">
                <a:solidFill>
                  <a:srgbClr val="000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色列原來愛約瑟過於愛他的眾子，因為約瑟是他年老生的；他給約瑟做了一件彩衣</a:t>
            </a:r>
            <a:r>
              <a:rPr lang="zh-TW" altLang="en-US" dirty="0" smtClean="0">
                <a:solidFill>
                  <a:srgbClr val="000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dirty="0" smtClean="0">
              <a:solidFill>
                <a:srgbClr val="000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zh-TW" altLang="en-US" dirty="0">
              <a:solidFill>
                <a:srgbClr val="000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>
                <a:solidFill>
                  <a:srgbClr val="000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約瑟的哥哥們見父親愛約瑟過於愛他們，就恨約瑟，不與他說和睦的話。</a:t>
            </a:r>
            <a:endParaRPr lang="zh-TW" altLang="en-US" sz="2000" b="0" i="0" dirty="0">
              <a:solidFill>
                <a:srgbClr val="00005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44" y="1731899"/>
            <a:ext cx="4211629" cy="36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約瑟的夢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076" name="Picture 4" descr="圣经预言】第九讲：约瑟的梦- 新人福音xinrenfuyin">
            <a:extLst>
              <a:ext uri="{FF2B5EF4-FFF2-40B4-BE49-F238E27FC236}">
                <a16:creationId xmlns:a16="http://schemas.microsoft.com/office/drawing/2014/main" xmlns="" id="{34AB9D7D-2459-4577-BFCA-3382E6A0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30" y="2117228"/>
            <a:ext cx="4366552" cy="32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6459331" y="2117227"/>
            <a:ext cx="38812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37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6-7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約</a:t>
            </a:r>
            <a:r>
              <a:rPr lang="zh-TW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瑟對他們說：請聽我所做的夢：</a:t>
            </a:r>
          </a:p>
          <a:p>
            <a:r>
              <a:rPr lang="zh-TW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我們在田裡捆禾稼，我的捆起來站著，你們的捆來圍著我的捆下拜</a:t>
            </a:r>
            <a:r>
              <a:rPr lang="zh-TW" alt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sz="20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37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後</a:t>
            </a:r>
            <a:r>
              <a:rPr lang="zh-TW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來他又做了一夢，也告訴他的哥哥們說：看哪，我又做了一夢，夢見太陽、月亮，與十一個星向我下拜</a:t>
            </a:r>
            <a:r>
              <a:rPr lang="zh-TW" alt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TW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A09C9-00B9-45B8-9552-700F673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073425" cy="9157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約瑟生命中的重要經歷</a:t>
            </a:r>
            <a:r>
              <a:rPr lang="zh-CN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en-US" sz="3200" b="1" dirty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被哥哥陷</a:t>
            </a:r>
            <a:r>
              <a:rPr lang="zh-TW" altLang="en-US" sz="3200" b="1" dirty="0" smtClean="0">
                <a:solidFill>
                  <a:srgbClr val="00437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害</a:t>
            </a:r>
            <a:endParaRPr lang="en-US" sz="3200" b="1" dirty="0">
              <a:solidFill>
                <a:srgbClr val="00437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BAB9-6430-4705-83AC-0C3D2B4B67C2}"/>
              </a:ext>
            </a:extLst>
          </p:cNvPr>
          <p:cNvSpPr txBox="1"/>
          <p:nvPr/>
        </p:nvSpPr>
        <p:spPr>
          <a:xfrm>
            <a:off x="6061835" y="2310409"/>
            <a:ext cx="3703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創世記</a:t>
            </a:r>
            <a:r>
              <a:rPr lang="en-US" altLang="zh-CN" sz="20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37</a:t>
            </a:r>
            <a:r>
              <a:rPr lang="zh-CN" altLang="en-US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23-24</a:t>
            </a:r>
            <a:r>
              <a:rPr lang="en-US" altLang="zh-CN" sz="2000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CN" sz="2000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約</a:t>
            </a:r>
            <a:r>
              <a:rPr lang="zh-TW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瑟到了他哥哥們那裡，他們就剝了他的外衣，就是他穿的那件彩衣，</a:t>
            </a:r>
          </a:p>
          <a:p>
            <a:r>
              <a:rPr lang="zh-TW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把他丟在坑裡；那坑是空的，裡頭沒有水。</a:t>
            </a:r>
          </a:p>
        </p:txBody>
      </p:sp>
      <p:sp>
        <p:nvSpPr>
          <p:cNvPr id="4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耶稣基督的预表(一): 旧约的约瑟- 马六甲福音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77" y="1798017"/>
            <a:ext cx="3671413" cy="35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{E6B22DC6-7525-3947-BA28-EB3F9CE3DF4F}tf10001067</Template>
  <TotalTime>27344</TotalTime>
  <Words>3204</Words>
  <Application>Microsoft Office PowerPoint</Application>
  <PresentationFormat>Widescreen</PresentationFormat>
  <Paragraphs>184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等线</vt:lpstr>
      <vt:lpstr>LiSong Pro Light</vt:lpstr>
      <vt:lpstr>新細明體</vt:lpstr>
      <vt:lpstr>SimSun</vt:lpstr>
      <vt:lpstr>SimSun</vt:lpstr>
      <vt:lpstr>Arial</vt:lpstr>
      <vt:lpstr>Calibri</vt:lpstr>
      <vt:lpstr>Garamond</vt:lpstr>
      <vt:lpstr>Segoe UI</vt:lpstr>
      <vt:lpstr>Times New Roman</vt:lpstr>
      <vt:lpstr>Verdana</vt:lpstr>
      <vt:lpstr>Wingdings</vt:lpstr>
      <vt:lpstr>Savon</vt:lpstr>
      <vt:lpstr>約瑟</vt:lpstr>
      <vt:lpstr>約瑟(Joseph)</vt:lpstr>
      <vt:lpstr>PowerPoint Presentation</vt:lpstr>
      <vt:lpstr>人物檔案 – 约瑟</vt:lpstr>
      <vt:lpstr>人物關係圖</vt:lpstr>
      <vt:lpstr>約瑟的生平簡介和變遷</vt:lpstr>
      <vt:lpstr>約瑟生命中的重要经历 - 約瑟的彩衣 </vt:lpstr>
      <vt:lpstr>約瑟生命中的重要經歷 - 約瑟的夢</vt:lpstr>
      <vt:lpstr>約瑟生命中的重要經歷 - 被哥哥陷害</vt:lpstr>
      <vt:lpstr>約瑟生命中的重要經歷 - 被賣為奴</vt:lpstr>
      <vt:lpstr>約瑟生命中的重要經歷 - 勝過試探</vt:lpstr>
      <vt:lpstr>約瑟生命中的重要經歷 - 蒙冤入獄</vt:lpstr>
      <vt:lpstr>約瑟生命中的重要經歷 - 獄中解夢</vt:lpstr>
      <vt:lpstr>約瑟生命中的重要經歷 - 為法老解夢</vt:lpstr>
      <vt:lpstr>約瑟生命中的重要經歷 - 受命治理埃及</vt:lpstr>
      <vt:lpstr>約瑟生命中的重要經歷 - 试验哥哥们</vt:lpstr>
      <vt:lpstr>約瑟生命中的重要經歷 - 兄弟相認</vt:lpstr>
      <vt:lpstr>約瑟生命中的重要經歷 - 全家团圆</vt:lpstr>
      <vt:lpstr>約瑟生命中的重要經歷 - 安置家人在歌珊地</vt:lpstr>
      <vt:lpstr>約瑟生命中的重要經歷 - 安葬父親</vt:lpstr>
      <vt:lpstr>約瑟的一生：得勝的生命</vt:lpstr>
      <vt:lpstr>約瑟的一生：得勝的生命</vt:lpstr>
      <vt:lpstr>從約瑟的一生看上帝的属性和作為</vt:lpstr>
      <vt:lpstr>PowerPoint Presentation</vt:lpstr>
      <vt:lpstr>討論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2021—2022 主日學計劃</dc:title>
  <dc:creator>Sandy Mau</dc:creator>
  <cp:lastModifiedBy>zxw1550</cp:lastModifiedBy>
  <cp:revision>336</cp:revision>
  <cp:lastPrinted>2021-10-11T01:31:46Z</cp:lastPrinted>
  <dcterms:created xsi:type="dcterms:W3CDTF">2021-07-19T05:32:25Z</dcterms:created>
  <dcterms:modified xsi:type="dcterms:W3CDTF">2021-10-31T07:27:06Z</dcterms:modified>
</cp:coreProperties>
</file>