
<file path=[Content_Types].xml><?xml version="1.0" encoding="utf-8"?>
<Types xmlns="http://schemas.openxmlformats.org/package/2006/content-types">
  <Default Extension="gif" ContentType="image/gif"/>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sldIdLst>
    <p:sldId id="423" r:id="rId2"/>
    <p:sldId id="475" r:id="rId3"/>
    <p:sldId id="378" r:id="rId4"/>
    <p:sldId id="476" r:id="rId5"/>
    <p:sldId id="477" r:id="rId6"/>
    <p:sldId id="380" r:id="rId7"/>
    <p:sldId id="381" r:id="rId8"/>
    <p:sldId id="382" r:id="rId9"/>
    <p:sldId id="383" r:id="rId10"/>
    <p:sldId id="387" r:id="rId11"/>
    <p:sldId id="478" r:id="rId12"/>
    <p:sldId id="384" r:id="rId13"/>
    <p:sldId id="388" r:id="rId14"/>
    <p:sldId id="389" r:id="rId15"/>
    <p:sldId id="390" r:id="rId16"/>
    <p:sldId id="391" r:id="rId17"/>
    <p:sldId id="392" r:id="rId18"/>
    <p:sldId id="480" r:id="rId19"/>
    <p:sldId id="393" r:id="rId20"/>
    <p:sldId id="464" r:id="rId21"/>
    <p:sldId id="394" r:id="rId22"/>
    <p:sldId id="395" r:id="rId23"/>
    <p:sldId id="396" r:id="rId24"/>
    <p:sldId id="397" r:id="rId25"/>
    <p:sldId id="398" r:id="rId26"/>
    <p:sldId id="399" r:id="rId27"/>
    <p:sldId id="481" r:id="rId28"/>
    <p:sldId id="400" r:id="rId29"/>
    <p:sldId id="401" r:id="rId30"/>
    <p:sldId id="402" r:id="rId31"/>
    <p:sldId id="404" r:id="rId32"/>
    <p:sldId id="405" r:id="rId33"/>
    <p:sldId id="406" r:id="rId34"/>
    <p:sldId id="482" r:id="rId35"/>
    <p:sldId id="407" r:id="rId36"/>
    <p:sldId id="408" r:id="rId37"/>
    <p:sldId id="409" r:id="rId38"/>
    <p:sldId id="483" r:id="rId39"/>
    <p:sldId id="410" r:id="rId40"/>
    <p:sldId id="411" r:id="rId41"/>
    <p:sldId id="484" r:id="rId4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10"/>
    <p:restoredTop sz="96341"/>
  </p:normalViewPr>
  <p:slideViewPr>
    <p:cSldViewPr snapToGrid="0" snapToObjects="1">
      <p:cViewPr varScale="1">
        <p:scale>
          <a:sx n="121" d="100"/>
          <a:sy n="121" d="100"/>
        </p:scale>
        <p:origin x="200" y="21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6" name="Rectangle 15"/>
          <p:cNvSpPr/>
          <p:nvPr/>
        </p:nvSpPr>
        <p:spPr>
          <a:xfrm>
            <a:off x="1" y="0"/>
            <a:ext cx="12192000" cy="6858000"/>
          </a:xfrm>
          <a:prstGeom prst="rect">
            <a:avLst/>
          </a:prstGeom>
          <a:blipFill dpi="0" rotWithShape="1">
            <a:blip r:embed="rId2">
              <a:alphaModFix amt="40000"/>
              <a:duotone>
                <a:schemeClr val="accent1">
                  <a:shade val="45000"/>
                  <a:satMod val="135000"/>
                </a:schemeClr>
                <a:prstClr val="white"/>
              </a:duotone>
            </a:blip>
            <a:srcRect/>
            <a:tile tx="-133350" ty="330200" sx="85000" sy="85000" flip="xy"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Rectangle 14"/>
          <p:cNvSpPr/>
          <p:nvPr/>
        </p:nvSpPr>
        <p:spPr>
          <a:xfrm>
            <a:off x="5135880" y="1267730"/>
            <a:ext cx="1920240" cy="7315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4" name="Group 3"/>
          <p:cNvGrpSpPr/>
          <p:nvPr/>
        </p:nvGrpSpPr>
        <p:grpSpPr>
          <a:xfrm>
            <a:off x="5250180" y="1267730"/>
            <a:ext cx="1691640" cy="645295"/>
            <a:chOff x="5318306" y="1386268"/>
            <a:chExt cx="1567331" cy="645295"/>
          </a:xfrm>
        </p:grpSpPr>
        <p:cxnSp>
          <p:nvCxnSpPr>
            <p:cNvPr id="17" name="Straight Connector 16"/>
            <p:cNvCxnSpPr/>
            <p:nvPr/>
          </p:nvCxnSpPr>
          <p:spPr>
            <a:xfrm>
              <a:off x="5318306" y="1386268"/>
              <a:ext cx="0" cy="640080"/>
            </a:xfrm>
            <a:prstGeom prst="line">
              <a:avLst/>
            </a:prstGeom>
            <a:solidFill>
              <a:schemeClr val="tx1">
                <a:lumMod val="85000"/>
                <a:lumOff val="15000"/>
              </a:schemeClr>
            </a:solidFill>
            <a:ln>
              <a:solidFill>
                <a:schemeClr val="tx1">
                  <a:lumMod val="85000"/>
                  <a:lumOff val="15000"/>
                </a:schemeClr>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885637" y="1386268"/>
              <a:ext cx="0" cy="640080"/>
            </a:xfrm>
            <a:prstGeom prst="line">
              <a:avLst/>
            </a:prstGeom>
            <a:solidFill>
              <a:schemeClr val="tx1">
                <a:lumMod val="85000"/>
                <a:lumOff val="15000"/>
              </a:schemeClr>
            </a:solidFill>
            <a:ln>
              <a:solidFill>
                <a:schemeClr val="tx1">
                  <a:lumMod val="85000"/>
                  <a:lumOff val="15000"/>
                </a:schemeClr>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318306" y="2031563"/>
              <a:ext cx="1567331" cy="0"/>
            </a:xfrm>
            <a:prstGeom prst="line">
              <a:avLst/>
            </a:prstGeom>
            <a:solidFill>
              <a:schemeClr val="tx1">
                <a:lumMod val="85000"/>
                <a:lumOff val="15000"/>
              </a:schemeClr>
            </a:solidFill>
            <a:ln>
              <a:solidFill>
                <a:schemeClr val="tx1">
                  <a:lumMod val="85000"/>
                  <a:lumOff val="15000"/>
                </a:schemeClr>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561708" y="2091263"/>
            <a:ext cx="9068586" cy="2590800"/>
          </a:xfrm>
        </p:spPr>
        <p:txBody>
          <a:bodyPr tIns="45720" bIns="45720" anchor="ctr">
            <a:noAutofit/>
          </a:bodyPr>
          <a:lstStyle>
            <a:lvl1pPr algn="ctr">
              <a:lnSpc>
                <a:spcPct val="83000"/>
              </a:lnSpc>
              <a:defRPr lang="en-US" sz="7200" b="0" kern="1200" cap="all" spc="-100" baseline="0" dirty="0">
                <a:solidFill>
                  <a:schemeClr val="tx1">
                    <a:lumMod val="85000"/>
                    <a:lumOff val="15000"/>
                  </a:schemeClr>
                </a:solidFill>
                <a:effectLst/>
                <a:latin typeface="+mj-lt"/>
                <a:ea typeface="+mn-ea"/>
                <a:cs typeface="+mn-cs"/>
              </a:defRPr>
            </a:lvl1pPr>
          </a:lstStyle>
          <a:p>
            <a:r>
              <a:rPr lang="en-US" dirty="0"/>
              <a:t>Click to edit Master title style</a:t>
            </a:r>
          </a:p>
        </p:txBody>
      </p:sp>
      <p:sp>
        <p:nvSpPr>
          <p:cNvPr id="3" name="Subtitle 2"/>
          <p:cNvSpPr>
            <a:spLocks noGrp="1"/>
          </p:cNvSpPr>
          <p:nvPr>
            <p:ph type="subTitle" idx="1"/>
          </p:nvPr>
        </p:nvSpPr>
        <p:spPr>
          <a:xfrm>
            <a:off x="1562100" y="4682062"/>
            <a:ext cx="9070848" cy="457201"/>
          </a:xfrm>
        </p:spPr>
        <p:txBody>
          <a:bodyPr>
            <a:normAutofit/>
          </a:bodyPr>
          <a:lstStyle>
            <a:lvl1pPr marL="0" indent="0" algn="ctr">
              <a:spcBef>
                <a:spcPts val="0"/>
              </a:spcBef>
              <a:buNone/>
              <a:defRPr sz="1600" spc="80" baseline="0">
                <a:solidFill>
                  <a:schemeClr val="tx2">
                    <a:lumMod val="75000"/>
                  </a:schemeClr>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20" name="Date Placeholder 19"/>
          <p:cNvSpPr>
            <a:spLocks noGrp="1"/>
          </p:cNvSpPr>
          <p:nvPr>
            <p:ph type="dt" sz="half" idx="10"/>
          </p:nvPr>
        </p:nvSpPr>
        <p:spPr>
          <a:xfrm>
            <a:off x="5318760" y="1341255"/>
            <a:ext cx="1554480" cy="527213"/>
          </a:xfrm>
        </p:spPr>
        <p:txBody>
          <a:bodyPr/>
          <a:lstStyle>
            <a:lvl1pPr algn="ctr">
              <a:defRPr sz="1300" spc="0" baseline="0">
                <a:solidFill>
                  <a:srgbClr val="FFFFFF"/>
                </a:solidFill>
                <a:latin typeface="+mn-lt"/>
              </a:defRPr>
            </a:lvl1pPr>
          </a:lstStyle>
          <a:p>
            <a:fld id="{48A87A34-81AB-432B-8DAE-1953F412C126}" type="datetimeFigureOut">
              <a:rPr lang="en-US" smtClean="0"/>
              <a:t>5/10/22</a:t>
            </a:fld>
            <a:endParaRPr lang="en-US" dirty="0"/>
          </a:p>
        </p:txBody>
      </p:sp>
      <p:sp>
        <p:nvSpPr>
          <p:cNvPr id="21" name="Footer Placeholder 20"/>
          <p:cNvSpPr>
            <a:spLocks noGrp="1"/>
          </p:cNvSpPr>
          <p:nvPr>
            <p:ph type="ftr" sz="quarter" idx="11"/>
          </p:nvPr>
        </p:nvSpPr>
        <p:spPr>
          <a:xfrm>
            <a:off x="1453896" y="5212080"/>
            <a:ext cx="5905500" cy="228600"/>
          </a:xfrm>
        </p:spPr>
        <p:txBody>
          <a:bodyPr/>
          <a:lstStyle>
            <a:lvl1pPr algn="l">
              <a:defRPr>
                <a:solidFill>
                  <a:schemeClr val="tx1">
                    <a:lumMod val="75000"/>
                    <a:lumOff val="25000"/>
                  </a:schemeClr>
                </a:solidFill>
              </a:defRPr>
            </a:lvl1pPr>
          </a:lstStyle>
          <a:p>
            <a:endParaRPr lang="en-US" dirty="0"/>
          </a:p>
        </p:txBody>
      </p:sp>
      <p:sp>
        <p:nvSpPr>
          <p:cNvPr id="22" name="Slide Number Placeholder 21"/>
          <p:cNvSpPr>
            <a:spLocks noGrp="1"/>
          </p:cNvSpPr>
          <p:nvPr>
            <p:ph type="sldNum" sz="quarter" idx="12"/>
          </p:nvPr>
        </p:nvSpPr>
        <p:spPr>
          <a:xfrm>
            <a:off x="8606919" y="5212080"/>
            <a:ext cx="2111881" cy="228600"/>
          </a:xfrm>
        </p:spPr>
        <p:txBody>
          <a:bodyPr/>
          <a:lstStyle>
            <a:lvl1pPr>
              <a:defRPr>
                <a:solidFill>
                  <a:schemeClr val="tx1">
                    <a:lumMod val="75000"/>
                    <a:lumOff val="25000"/>
                  </a:schemeClr>
                </a:solidFill>
              </a:defRPr>
            </a:lvl1pPr>
          </a:lstStyle>
          <a:p>
            <a:fld id="{6D22F896-40B5-4ADD-8801-0D06FADFA095}" type="slidenum">
              <a:rPr lang="en-US" smtClean="0"/>
              <a:t>‹#›</a:t>
            </a:fld>
            <a:endParaRPr lang="en-US" dirty="0"/>
          </a:p>
        </p:txBody>
      </p:sp>
    </p:spTree>
    <p:extLst>
      <p:ext uri="{BB962C8B-B14F-4D97-AF65-F5344CB8AC3E}">
        <p14:creationId xmlns:p14="http://schemas.microsoft.com/office/powerpoint/2010/main" val="291303936"/>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5/10/22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9398503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1600" y="762000"/>
            <a:ext cx="2362200" cy="52578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762000"/>
            <a:ext cx="8077200" cy="52578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5/10/22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5923685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600"/>
            </a:lvl1p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48A87A34-81AB-432B-8DAE-1953F412C126}" type="datetimeFigureOut">
              <a:rPr lang="en-US" smtClean="0"/>
              <a:t>5/10/22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4617482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16" name="Rectangle 15"/>
          <p:cNvSpPr/>
          <p:nvPr/>
        </p:nvSpPr>
        <p:spPr>
          <a:xfrm>
            <a:off x="11784" y="0"/>
            <a:ext cx="12192000" cy="6858000"/>
          </a:xfrm>
          <a:prstGeom prst="rect">
            <a:avLst/>
          </a:prstGeom>
          <a:blipFill dpi="0" rotWithShape="1">
            <a:blip r:embed="rId2">
              <a:alphaModFix amt="40000"/>
              <a:duotone>
                <a:schemeClr val="accent2">
                  <a:shade val="45000"/>
                  <a:satMod val="135000"/>
                </a:schemeClr>
                <a:prstClr val="white"/>
              </a:duotone>
            </a:blip>
            <a:srcRect/>
            <a:tile tx="-133350" ty="330200" sx="85000" sy="85000" flip="xy"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3" name="Rectangle 22"/>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0" name="Rectangle 29"/>
          <p:cNvSpPr/>
          <p:nvPr/>
        </p:nvSpPr>
        <p:spPr>
          <a:xfrm>
            <a:off x="5135880" y="1267730"/>
            <a:ext cx="1920240" cy="73152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31" name="Group 30"/>
          <p:cNvGrpSpPr/>
          <p:nvPr/>
        </p:nvGrpSpPr>
        <p:grpSpPr>
          <a:xfrm>
            <a:off x="5250180" y="1267730"/>
            <a:ext cx="1691640" cy="645295"/>
            <a:chOff x="5318306" y="1386268"/>
            <a:chExt cx="1567331" cy="645295"/>
          </a:xfrm>
        </p:grpSpPr>
        <p:cxnSp>
          <p:nvCxnSpPr>
            <p:cNvPr id="32" name="Straight Connector 31"/>
            <p:cNvCxnSpPr/>
            <p:nvPr/>
          </p:nvCxnSpPr>
          <p:spPr>
            <a:xfrm>
              <a:off x="5318306" y="1386268"/>
              <a:ext cx="0" cy="640080"/>
            </a:xfrm>
            <a:prstGeom prst="line">
              <a:avLst/>
            </a:prstGeom>
            <a:solidFill>
              <a:schemeClr val="tx1">
                <a:lumMod val="85000"/>
                <a:lumOff val="15000"/>
              </a:schemeClr>
            </a:solidFill>
            <a:ln>
              <a:solidFill>
                <a:schemeClr val="accent2">
                  <a:lumMod val="50000"/>
                </a:schemeClr>
              </a:solidFill>
              <a:miter lim="800000"/>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6885637" y="1386268"/>
              <a:ext cx="0" cy="640080"/>
            </a:xfrm>
            <a:prstGeom prst="line">
              <a:avLst/>
            </a:prstGeom>
            <a:solidFill>
              <a:schemeClr val="tx1">
                <a:lumMod val="85000"/>
                <a:lumOff val="15000"/>
              </a:schemeClr>
            </a:solidFill>
            <a:ln>
              <a:solidFill>
                <a:schemeClr val="accent2">
                  <a:lumMod val="50000"/>
                </a:schemeClr>
              </a:solidFill>
              <a:miter lim="800000"/>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5318306" y="2031563"/>
              <a:ext cx="1567331" cy="0"/>
            </a:xfrm>
            <a:prstGeom prst="line">
              <a:avLst/>
            </a:prstGeom>
            <a:solidFill>
              <a:schemeClr val="tx1">
                <a:lumMod val="85000"/>
                <a:lumOff val="15000"/>
              </a:schemeClr>
            </a:solidFill>
            <a:ln>
              <a:solidFill>
                <a:schemeClr val="accent2">
                  <a:lumMod val="50000"/>
                </a:schemeClr>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1563623" y="2094309"/>
            <a:ext cx="9070848" cy="2587752"/>
          </a:xfrm>
        </p:spPr>
        <p:txBody>
          <a:bodyPr anchor="ctr">
            <a:noAutofit/>
          </a:bodyPr>
          <a:lstStyle>
            <a:lvl1pPr algn="ctr">
              <a:lnSpc>
                <a:spcPct val="83000"/>
              </a:lnSpc>
              <a:defRPr lang="en-US" sz="7200" kern="1200" cap="all" spc="-100"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sp>
        <p:nvSpPr>
          <p:cNvPr id="3" name="Text Placeholder 2"/>
          <p:cNvSpPr>
            <a:spLocks noGrp="1"/>
          </p:cNvSpPr>
          <p:nvPr>
            <p:ph type="body" idx="1"/>
          </p:nvPr>
        </p:nvSpPr>
        <p:spPr>
          <a:xfrm>
            <a:off x="1563624" y="4682062"/>
            <a:ext cx="9070848" cy="457200"/>
          </a:xfrm>
        </p:spPr>
        <p:txBody>
          <a:bodyPr anchor="t">
            <a:normAutofit/>
          </a:bodyPr>
          <a:lstStyle>
            <a:lvl1pPr marL="0" indent="0" algn="ctr">
              <a:buNone/>
              <a:tabLst>
                <a:tab pos="2633663" algn="l"/>
              </a:tabLst>
              <a:defRPr sz="1600">
                <a:solidFill>
                  <a:schemeClr val="tx2"/>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5321808" y="1344502"/>
            <a:ext cx="1554480" cy="530352"/>
          </a:xfrm>
        </p:spPr>
        <p:txBody>
          <a:bodyPr/>
          <a:lstStyle>
            <a:lvl1pPr algn="ctr">
              <a:defRPr lang="en-US" sz="1300" kern="1200" spc="0" baseline="0">
                <a:solidFill>
                  <a:srgbClr val="FFFFFF"/>
                </a:solidFill>
                <a:latin typeface="+mn-lt"/>
                <a:ea typeface="+mn-ea"/>
                <a:cs typeface="+mn-cs"/>
              </a:defRPr>
            </a:lvl1pPr>
          </a:lstStyle>
          <a:p>
            <a:fld id="{48A87A34-81AB-432B-8DAE-1953F412C126}" type="datetimeFigureOut">
              <a:rPr lang="en-US" smtClean="0"/>
              <a:t>5/10/22</a:t>
            </a:fld>
            <a:endParaRPr lang="en-US" dirty="0"/>
          </a:p>
        </p:txBody>
      </p:sp>
      <p:sp>
        <p:nvSpPr>
          <p:cNvPr id="5" name="Footer Placeholder 4"/>
          <p:cNvSpPr>
            <a:spLocks noGrp="1"/>
          </p:cNvSpPr>
          <p:nvPr>
            <p:ph type="ftr" sz="quarter" idx="11"/>
          </p:nvPr>
        </p:nvSpPr>
        <p:spPr>
          <a:xfrm>
            <a:off x="1453896" y="5212080"/>
            <a:ext cx="5907024" cy="228600"/>
          </a:xfrm>
        </p:spPr>
        <p:txBody>
          <a:bodyPr/>
          <a:lstStyle>
            <a:lvl1pPr algn="l">
              <a:defRPr/>
            </a:lvl1pPr>
          </a:lstStyle>
          <a:p>
            <a:endParaRPr lang="en-US" dirty="0"/>
          </a:p>
        </p:txBody>
      </p:sp>
      <p:sp>
        <p:nvSpPr>
          <p:cNvPr id="6" name="Slide Number Placeholder 5"/>
          <p:cNvSpPr>
            <a:spLocks noGrp="1"/>
          </p:cNvSpPr>
          <p:nvPr>
            <p:ph type="sldNum" sz="quarter" idx="12"/>
          </p:nvPr>
        </p:nvSpPr>
        <p:spPr>
          <a:xfrm>
            <a:off x="8604504" y="5212080"/>
            <a:ext cx="2112264" cy="228600"/>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237910822"/>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066800" y="2103120"/>
            <a:ext cx="4754880" cy="3749040"/>
          </a:xfrm>
        </p:spPr>
        <p:txBody>
          <a:bodyPr/>
          <a:lstStyle>
            <a:lvl1pPr>
              <a:defRPr sz="1800">
                <a:latin typeface="LiSong Pro Light" panose="02020300000000000000" pitchFamily="18" charset="-120"/>
                <a:ea typeface="LiSong Pro Light" panose="02020300000000000000" pitchFamily="18" charset="-120"/>
              </a:defRPr>
            </a:lvl1pPr>
            <a:lvl2pPr>
              <a:defRPr sz="1600">
                <a:latin typeface="LiSong Pro Light" panose="02020300000000000000" pitchFamily="18" charset="-120"/>
                <a:ea typeface="LiSong Pro Light" panose="02020300000000000000" pitchFamily="18" charset="-120"/>
              </a:defRPr>
            </a:lvl2pPr>
            <a:lvl3pPr>
              <a:defRPr sz="1400">
                <a:latin typeface="LiSong Pro Light" panose="02020300000000000000" pitchFamily="18" charset="-120"/>
                <a:ea typeface="LiSong Pro Light" panose="02020300000000000000" pitchFamily="18" charset="-120"/>
              </a:defRPr>
            </a:lvl3pPr>
            <a:lvl4pPr>
              <a:defRPr sz="1400">
                <a:latin typeface="LiSong Pro Light" panose="02020300000000000000" pitchFamily="18" charset="-120"/>
                <a:ea typeface="LiSong Pro Light" panose="02020300000000000000" pitchFamily="18" charset="-120"/>
              </a:defRPr>
            </a:lvl4pPr>
            <a:lvl5pPr>
              <a:defRPr sz="1400">
                <a:latin typeface="LiSong Pro Light" panose="02020300000000000000" pitchFamily="18" charset="-120"/>
                <a:ea typeface="LiSong Pro Light" panose="02020300000000000000" pitchFamily="18" charset="-120"/>
              </a:defRPr>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6370320" y="2103120"/>
            <a:ext cx="4754880" cy="3749040"/>
          </a:xfrm>
        </p:spPr>
        <p:txBody>
          <a:bodyPr/>
          <a:lstStyle>
            <a:lvl1pPr>
              <a:defRPr sz="1800">
                <a:latin typeface="LiSong Pro Light" panose="02020300000000000000" pitchFamily="18" charset="-120"/>
                <a:ea typeface="LiSong Pro Light" panose="02020300000000000000" pitchFamily="18" charset="-120"/>
              </a:defRPr>
            </a:lvl1pPr>
            <a:lvl2pPr>
              <a:defRPr sz="1600">
                <a:latin typeface="LiSong Pro Light" panose="02020300000000000000" pitchFamily="18" charset="-120"/>
                <a:ea typeface="LiSong Pro Light" panose="02020300000000000000" pitchFamily="18" charset="-120"/>
              </a:defRPr>
            </a:lvl2pPr>
            <a:lvl3pPr>
              <a:defRPr sz="1400">
                <a:latin typeface="LiSong Pro Light" panose="02020300000000000000" pitchFamily="18" charset="-120"/>
                <a:ea typeface="LiSong Pro Light" panose="02020300000000000000" pitchFamily="18" charset="-120"/>
              </a:defRPr>
            </a:lvl3pPr>
            <a:lvl4pPr>
              <a:defRPr sz="1400">
                <a:latin typeface="LiSong Pro Light" panose="02020300000000000000" pitchFamily="18" charset="-120"/>
                <a:ea typeface="LiSong Pro Light" panose="02020300000000000000" pitchFamily="18" charset="-120"/>
              </a:defRPr>
            </a:lvl4pPr>
            <a:lvl5pPr>
              <a:defRPr sz="1400">
                <a:latin typeface="LiSong Pro Light" panose="02020300000000000000" pitchFamily="18" charset="-120"/>
                <a:ea typeface="LiSong Pro Light" panose="02020300000000000000" pitchFamily="18" charset="-120"/>
              </a:defRPr>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p:cNvSpPr>
            <a:spLocks noGrp="1"/>
          </p:cNvSpPr>
          <p:nvPr>
            <p:ph type="dt" sz="half" idx="10"/>
          </p:nvPr>
        </p:nvSpPr>
        <p:spPr/>
        <p:txBody>
          <a:bodyPr/>
          <a:lstStyle/>
          <a:p>
            <a:fld id="{48A87A34-81AB-432B-8DAE-1953F412C126}" type="datetimeFigureOut">
              <a:rPr lang="en-US" smtClean="0"/>
              <a:t>5/10/22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773599486"/>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9464" y="377902"/>
            <a:ext cx="11422111" cy="906612"/>
          </a:xfrm>
          <a:solidFill>
            <a:schemeClr val="accent6">
              <a:lumMod val="60000"/>
              <a:lumOff val="40000"/>
            </a:schemeClr>
          </a:solidFill>
        </p:spPr>
        <p:txBody>
          <a:bodyPr/>
          <a:lstStyle>
            <a:lvl1pPr>
              <a:defRPr>
                <a:latin typeface="Kaiti TC" panose="02010600040101010101" pitchFamily="2" charset="-120"/>
                <a:ea typeface="Kaiti TC" panose="02010600040101010101" pitchFamily="2" charset="-120"/>
              </a:defRPr>
            </a:lvl1pPr>
          </a:lstStyle>
          <a:p>
            <a:r>
              <a:rPr lang="en-US" dirty="0"/>
              <a:t>Click to edit Master title style</a:t>
            </a:r>
          </a:p>
        </p:txBody>
      </p:sp>
      <p:sp>
        <p:nvSpPr>
          <p:cNvPr id="4" name="Content Placeholder 3"/>
          <p:cNvSpPr>
            <a:spLocks noGrp="1"/>
          </p:cNvSpPr>
          <p:nvPr>
            <p:ph sz="half" idx="2"/>
          </p:nvPr>
        </p:nvSpPr>
        <p:spPr>
          <a:xfrm>
            <a:off x="389463" y="1284514"/>
            <a:ext cx="3100497" cy="4930021"/>
          </a:xfrm>
          <a:solidFill>
            <a:schemeClr val="accent1">
              <a:lumMod val="60000"/>
              <a:lumOff val="40000"/>
            </a:schemeClr>
          </a:solidFill>
        </p:spPr>
        <p:txBody>
          <a:bodyPr/>
          <a:lstStyle>
            <a:lvl1pPr>
              <a:defRPr sz="1800">
                <a:latin typeface="STKaiti" panose="02010600040101010101" pitchFamily="2" charset="-122"/>
                <a:ea typeface="STKaiti" panose="02010600040101010101" pitchFamily="2" charset="-122"/>
              </a:defRPr>
            </a:lvl1pPr>
            <a:lvl2pPr>
              <a:defRPr sz="1600">
                <a:latin typeface="STKaiti" panose="02010600040101010101" pitchFamily="2" charset="-122"/>
                <a:ea typeface="STKaiti" panose="02010600040101010101" pitchFamily="2" charset="-122"/>
              </a:defRPr>
            </a:lvl2pPr>
            <a:lvl3pPr>
              <a:defRPr sz="1400">
                <a:latin typeface="STKaiti" panose="02010600040101010101" pitchFamily="2" charset="-122"/>
                <a:ea typeface="STKaiti" panose="02010600040101010101" pitchFamily="2" charset="-122"/>
              </a:defRPr>
            </a:lvl3pPr>
            <a:lvl4pPr>
              <a:defRPr sz="1400">
                <a:latin typeface="STKaiti" panose="02010600040101010101" pitchFamily="2" charset="-122"/>
                <a:ea typeface="STKaiti" panose="02010600040101010101" pitchFamily="2" charset="-122"/>
              </a:defRPr>
            </a:lvl4pPr>
            <a:lvl5pPr>
              <a:defRPr sz="1400">
                <a:latin typeface="STKaiti" panose="02010600040101010101" pitchFamily="2" charset="-122"/>
                <a:ea typeface="STKaiti" panose="02010600040101010101" pitchFamily="2" charset="-122"/>
              </a:defRPr>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Content Placeholder 5"/>
          <p:cNvSpPr>
            <a:spLocks noGrp="1"/>
          </p:cNvSpPr>
          <p:nvPr>
            <p:ph sz="quarter" idx="4"/>
          </p:nvPr>
        </p:nvSpPr>
        <p:spPr>
          <a:xfrm>
            <a:off x="3489960" y="1430895"/>
            <a:ext cx="7711440" cy="4783640"/>
          </a:xfrm>
        </p:spPr>
        <p:txBody>
          <a:bodyPr/>
          <a:lstStyle>
            <a:lvl1pPr>
              <a:defRPr sz="2000">
                <a:latin typeface="Kaiti TC" panose="02010600040101010101" pitchFamily="2" charset="-120"/>
                <a:ea typeface="Kaiti TC" panose="02010600040101010101" pitchFamily="2" charset="-120"/>
              </a:defRPr>
            </a:lvl1pPr>
            <a:lvl2pPr>
              <a:defRPr sz="1800">
                <a:latin typeface="Kaiti TC" panose="02010600040101010101" pitchFamily="2" charset="-120"/>
                <a:ea typeface="Kaiti TC" panose="02010600040101010101" pitchFamily="2" charset="-120"/>
              </a:defRPr>
            </a:lvl2pPr>
            <a:lvl3pPr>
              <a:defRPr sz="1600">
                <a:latin typeface="Kaiti TC" panose="02010600040101010101" pitchFamily="2" charset="-120"/>
                <a:ea typeface="Kaiti TC" panose="02010600040101010101" pitchFamily="2" charset="-120"/>
              </a:defRPr>
            </a:lvl3pPr>
            <a:lvl4pPr>
              <a:defRPr sz="1600">
                <a:latin typeface="Kaiti TC" panose="02010600040101010101" pitchFamily="2" charset="-120"/>
                <a:ea typeface="Kaiti TC" panose="02010600040101010101" pitchFamily="2" charset="-120"/>
              </a:defRPr>
            </a:lvl4pPr>
            <a:lvl5pPr>
              <a:defRPr sz="1400">
                <a:latin typeface="Kaiti TC" panose="02010600040101010101" pitchFamily="2" charset="-120"/>
                <a:ea typeface="Kaiti TC" panose="02010600040101010101" pitchFamily="2" charset="-120"/>
              </a:defRPr>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7" name="Date Placeholder 6"/>
          <p:cNvSpPr>
            <a:spLocks noGrp="1"/>
          </p:cNvSpPr>
          <p:nvPr>
            <p:ph type="dt" sz="half" idx="10"/>
          </p:nvPr>
        </p:nvSpPr>
        <p:spPr/>
        <p:txBody>
          <a:bodyPr/>
          <a:lstStyle/>
          <a:p>
            <a:fld id="{48A87A34-81AB-432B-8DAE-1953F412C126}" type="datetimeFigureOut">
              <a:rPr lang="en-US" smtClean="0"/>
              <a:pPr/>
              <a:t>5/10/22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7723328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389464" y="387433"/>
            <a:ext cx="8417079" cy="929738"/>
          </a:xfrm>
        </p:spPr>
        <p:txBody>
          <a:bodyPr/>
          <a:lstStyle>
            <a:lvl1pPr>
              <a:defRPr sz="3600">
                <a:latin typeface="STKaiti" panose="02010600040101010101" pitchFamily="2" charset="-122"/>
                <a:ea typeface="STKaiti" panose="02010600040101010101" pitchFamily="2" charset="-122"/>
              </a:defRPr>
            </a:lvl1pPr>
          </a:lstStyle>
          <a:p>
            <a:r>
              <a:rPr lang="en-US" dirty="0"/>
              <a:t>Click to edit Master title style</a:t>
            </a:r>
          </a:p>
        </p:txBody>
      </p:sp>
      <p:sp>
        <p:nvSpPr>
          <p:cNvPr id="3" name="Date Placeholder 2"/>
          <p:cNvSpPr>
            <a:spLocks noGrp="1"/>
          </p:cNvSpPr>
          <p:nvPr>
            <p:ph type="dt" sz="half" idx="10"/>
          </p:nvPr>
        </p:nvSpPr>
        <p:spPr/>
        <p:txBody>
          <a:bodyPr/>
          <a:lstStyle/>
          <a:p>
            <a:fld id="{48A87A34-81AB-432B-8DAE-1953F412C126}" type="datetimeFigureOut">
              <a:rPr lang="en-US" smtClean="0"/>
              <a:t>5/10/22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0417924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smtClean="0"/>
              <a:t>5/10/22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8151224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5" name="Rectangle 14"/>
          <p:cNvSpPr/>
          <p:nvPr/>
        </p:nvSpPr>
        <p:spPr>
          <a:xfrm>
            <a:off x="9020386" y="237744"/>
            <a:ext cx="2926080" cy="638251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7392"/>
            <a:ext cx="2430780" cy="1645920"/>
          </a:xfrm>
        </p:spPr>
        <p:txBody>
          <a:bodyPr anchor="b">
            <a:normAutofit/>
          </a:bodyPr>
          <a:lstStyle>
            <a:lvl1pPr algn="l" defTabSz="914400" rtl="0" eaLnBrk="1" latinLnBrk="0" hangingPunct="1">
              <a:lnSpc>
                <a:spcPct val="90000"/>
              </a:lnSpc>
              <a:spcBef>
                <a:spcPct val="0"/>
              </a:spcBef>
              <a:buNone/>
              <a:defRPr lang="en-US" sz="2800" b="0" kern="1200" cap="none" spc="0" baseline="0" dirty="0">
                <a:solidFill>
                  <a:schemeClr val="tx1"/>
                </a:solidFill>
                <a:effectLst/>
                <a:latin typeface="+mj-lt"/>
                <a:ea typeface="+mn-ea"/>
                <a:cs typeface="+mn-cs"/>
              </a:defRPr>
            </a:lvl1pPr>
          </a:lstStyle>
          <a:p>
            <a:r>
              <a:rPr lang="en-US"/>
              <a:t>Click to edit Master title style</a:t>
            </a:r>
            <a:endParaRPr lang="en-US" dirty="0"/>
          </a:p>
        </p:txBody>
      </p:sp>
      <p:sp>
        <p:nvSpPr>
          <p:cNvPr id="3" name="Content Placeholder 2"/>
          <p:cNvSpPr>
            <a:spLocks noGrp="1"/>
          </p:cNvSpPr>
          <p:nvPr>
            <p:ph idx="1"/>
          </p:nvPr>
        </p:nvSpPr>
        <p:spPr>
          <a:xfrm>
            <a:off x="685800" y="609600"/>
            <a:ext cx="7772400" cy="5334000"/>
          </a:xfrm>
        </p:spPr>
        <p:txBody>
          <a:bodyPr/>
          <a:lstStyle>
            <a:lvl1pPr>
              <a:defRPr sz="19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9296400" y="2286000"/>
            <a:ext cx="2430780" cy="3505200"/>
          </a:xfrm>
        </p:spPr>
        <p:txBody>
          <a:bodyPr>
            <a:normAutofit/>
          </a:bodyPr>
          <a:lstStyle>
            <a:lvl1pPr marL="0" indent="0">
              <a:lnSpc>
                <a:spcPct val="110000"/>
              </a:lnSpc>
              <a:spcBef>
                <a:spcPts val="800"/>
              </a:spcBef>
              <a:buNone/>
              <a:defRPr sz="14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p:cNvSpPr>
            <a:spLocks noGrp="1"/>
          </p:cNvSpPr>
          <p:nvPr>
            <p:ph type="dt" sz="half" idx="10"/>
          </p:nvPr>
        </p:nvSpPr>
        <p:spPr/>
        <p:txBody>
          <a:bodyPr/>
          <a:lstStyle/>
          <a:p>
            <a:fld id="{48A87A34-81AB-432B-8DAE-1953F412C126}" type="datetimeFigureOut">
              <a:rPr lang="en-US" smtClean="0"/>
              <a:t>5/10/22</a:t>
            </a:fld>
            <a:endParaRPr lang="en-US" dirty="0"/>
          </a:p>
        </p:txBody>
      </p:sp>
      <p:sp>
        <p:nvSpPr>
          <p:cNvPr id="9" name="Footer Placeholder 8"/>
          <p:cNvSpPr>
            <a:spLocks noGrp="1"/>
          </p:cNvSpPr>
          <p:nvPr>
            <p:ph type="ftr" sz="quarter" idx="11"/>
          </p:nvPr>
        </p:nvSpPr>
        <p:spPr/>
        <p:txBody>
          <a:bodyPr/>
          <a:lstStyle>
            <a:lvl1pPr algn="r">
              <a:defRPr/>
            </a:lvl1pPr>
          </a:lstStyle>
          <a:p>
            <a:endParaRPr lang="en-US" dirty="0"/>
          </a:p>
        </p:txBody>
      </p:sp>
      <p:sp>
        <p:nvSpPr>
          <p:cNvPr id="11" name="Slide Number Placeholder 10"/>
          <p:cNvSpPr>
            <a:spLocks noGrp="1"/>
          </p:cNvSpPr>
          <p:nvPr>
            <p:ph type="sldNum" sz="quarter" idx="12"/>
          </p:nvPr>
        </p:nvSpPr>
        <p:spPr>
          <a:xfrm>
            <a:off x="10396728" y="6227064"/>
            <a:ext cx="1463040" cy="256032"/>
          </a:xfrm>
        </p:spPr>
        <p:txBody>
          <a:bodyPr/>
          <a:lstStyle/>
          <a:p>
            <a:fld id="{6D22F896-40B5-4ADD-8801-0D06FADFA095}" type="slidenum">
              <a:rPr lang="en-US" smtClean="0"/>
              <a:t>‹#›</a:t>
            </a:fld>
            <a:endParaRPr lang="en-US" dirty="0"/>
          </a:p>
        </p:txBody>
      </p:sp>
      <p:sp>
        <p:nvSpPr>
          <p:cNvPr id="12" name="Rectangle 11"/>
          <p:cNvSpPr/>
          <p:nvPr/>
        </p:nvSpPr>
        <p:spPr>
          <a:xfrm>
            <a:off x="9157546" y="374904"/>
            <a:ext cx="2651760" cy="6108192"/>
          </a:xfrm>
          <a:prstGeom prst="rect">
            <a:avLst/>
          </a:prstGeom>
          <a:noFill/>
          <a:ln w="6350" cap="sq">
            <a:solidFill>
              <a:schemeClr val="tx1">
                <a:lumMod val="75000"/>
                <a:lumOff val="2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956047800"/>
      </p:ext>
    </p:extLst>
  </p:cSld>
  <p:clrMapOvr>
    <a:masterClrMapping/>
  </p:clrMapOvr>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userDrawn="1">
  <p:cSld name="Picture with Caption">
    <p:spTree>
      <p:nvGrpSpPr>
        <p:cNvPr id="1" name=""/>
        <p:cNvGrpSpPr/>
        <p:nvPr/>
      </p:nvGrpSpPr>
      <p:grpSpPr>
        <a:xfrm>
          <a:off x="0" y="0"/>
          <a:ext cx="0" cy="0"/>
          <a:chOff x="0" y="0"/>
          <a:chExt cx="0" cy="0"/>
        </a:xfrm>
      </p:grpSpPr>
      <p:sp>
        <p:nvSpPr>
          <p:cNvPr id="14" name="Rectangle 13"/>
          <p:cNvSpPr/>
          <p:nvPr/>
        </p:nvSpPr>
        <p:spPr>
          <a:xfrm>
            <a:off x="9020386" y="374904"/>
            <a:ext cx="2926080" cy="638251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Picture Placeholder 2"/>
          <p:cNvSpPr>
            <a:spLocks noGrp="1" noChangeAspect="1"/>
          </p:cNvSpPr>
          <p:nvPr>
            <p:ph type="pic" idx="1"/>
          </p:nvPr>
        </p:nvSpPr>
        <p:spPr>
          <a:xfrm>
            <a:off x="0" y="54054"/>
            <a:ext cx="8776885" cy="6566202"/>
          </a:xfrm>
          <a:solidFill>
            <a:schemeClr val="accent6">
              <a:lumMod val="60000"/>
              <a:lumOff val="40000"/>
            </a:schemeClr>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9267274" y="374904"/>
            <a:ext cx="2432304" cy="5413248"/>
          </a:xfrm>
        </p:spPr>
        <p:txBody>
          <a:bodyPr>
            <a:normAutofit/>
          </a:bodyPr>
          <a:lstStyle>
            <a:lvl1pPr marL="0" indent="0" algn="l">
              <a:lnSpc>
                <a:spcPct val="110000"/>
              </a:lnSpc>
              <a:spcBef>
                <a:spcPts val="800"/>
              </a:spcBef>
              <a:buNone/>
              <a:defRPr sz="1400">
                <a:solidFill>
                  <a:schemeClr val="tx1"/>
                </a:solidFill>
                <a:latin typeface="Songti TC" panose="02010600040101010101" pitchFamily="2" charset="-120"/>
                <a:ea typeface="Songti TC" panose="02010600040101010101" pitchFamily="2" charset="-12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5" name="Date Placeholder 4"/>
          <p:cNvSpPr>
            <a:spLocks noGrp="1"/>
          </p:cNvSpPr>
          <p:nvPr>
            <p:ph type="dt" sz="half" idx="10"/>
          </p:nvPr>
        </p:nvSpPr>
        <p:spPr/>
        <p:txBody>
          <a:bodyPr/>
          <a:lstStyle>
            <a:lvl1pPr>
              <a:defRPr>
                <a:solidFill>
                  <a:srgbClr val="FFFFFF"/>
                </a:solidFill>
                <a:effectLst>
                  <a:outerShdw blurRad="19050" dist="6350" dir="2700000" algn="tl" rotWithShape="0">
                    <a:prstClr val="black">
                      <a:alpha val="40000"/>
                    </a:prstClr>
                  </a:outerShdw>
                </a:effectLst>
              </a:defRPr>
            </a:lvl1pPr>
          </a:lstStyle>
          <a:p>
            <a:fld id="{48A87A34-81AB-432B-8DAE-1953F412C126}" type="datetimeFigureOut">
              <a:rPr lang="en-US" smtClean="0"/>
              <a:pPr/>
              <a:t>5/10/22</a:t>
            </a:fld>
            <a:endParaRPr lang="en-US" dirty="0"/>
          </a:p>
        </p:txBody>
      </p:sp>
      <p:sp>
        <p:nvSpPr>
          <p:cNvPr id="6" name="Footer Placeholder 5"/>
          <p:cNvSpPr>
            <a:spLocks noGrp="1"/>
          </p:cNvSpPr>
          <p:nvPr>
            <p:ph type="ftr" sz="quarter" idx="11"/>
          </p:nvPr>
        </p:nvSpPr>
        <p:spPr/>
        <p:txBody>
          <a:bodyPr/>
          <a:lstStyle>
            <a:lvl1pPr marL="0" algn="r" defTabSz="914400" rtl="0" eaLnBrk="1" latinLnBrk="0" hangingPunct="1">
              <a:defRPr lang="en-US" sz="1000" kern="1200" dirty="0">
                <a:solidFill>
                  <a:srgbClr val="FFFFFF"/>
                </a:solidFill>
                <a:effectLst>
                  <a:outerShdw blurRad="19050" dist="6350" dir="2700000" algn="tl" rotWithShape="0">
                    <a:prstClr val="black">
                      <a:alpha val="40000"/>
                    </a:prstClr>
                  </a:outerShdw>
                </a:effectLst>
                <a:latin typeface="+mn-lt"/>
                <a:ea typeface="+mn-ea"/>
                <a:cs typeface="+mn-cs"/>
              </a:defRPr>
            </a:lvl1pPr>
          </a:lstStyle>
          <a:p>
            <a:endParaRPr lang="en-US" dirty="0"/>
          </a:p>
        </p:txBody>
      </p:sp>
      <p:sp>
        <p:nvSpPr>
          <p:cNvPr id="7" name="Slide Number Placeholder 6"/>
          <p:cNvSpPr>
            <a:spLocks noGrp="1"/>
          </p:cNvSpPr>
          <p:nvPr>
            <p:ph type="sldNum" sz="quarter" idx="12"/>
          </p:nvPr>
        </p:nvSpPr>
        <p:spPr>
          <a:xfrm>
            <a:off x="10396728" y="6227064"/>
            <a:ext cx="1463040" cy="256032"/>
          </a:xfrm>
        </p:spPr>
        <p:txBody>
          <a:bodyPr/>
          <a:lstStyle/>
          <a:p>
            <a:fld id="{6D22F896-40B5-4ADD-8801-0D06FADFA095}" type="slidenum">
              <a:rPr lang="en-US" smtClean="0"/>
              <a:pPr/>
              <a:t>‹#›</a:t>
            </a:fld>
            <a:endParaRPr lang="en-US" dirty="0"/>
          </a:p>
        </p:txBody>
      </p:sp>
      <p:sp>
        <p:nvSpPr>
          <p:cNvPr id="10" name="Rectangle 9"/>
          <p:cNvSpPr/>
          <p:nvPr/>
        </p:nvSpPr>
        <p:spPr>
          <a:xfrm>
            <a:off x="9157546" y="374904"/>
            <a:ext cx="2651760" cy="6108192"/>
          </a:xfrm>
          <a:prstGeom prst="rect">
            <a:avLst/>
          </a:prstGeom>
          <a:noFill/>
          <a:ln w="6350" cap="sq">
            <a:solidFill>
              <a:schemeClr val="tx1">
                <a:lumMod val="75000"/>
                <a:lumOff val="2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6916088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4696" y="237744"/>
            <a:ext cx="11722608" cy="6382512"/>
          </a:xfrm>
          <a:prstGeom prst="rect">
            <a:avLst/>
          </a:prstGeom>
          <a:solidFill>
            <a:schemeClr val="bg2"/>
          </a:solidFill>
          <a:ln w="6350" cap="flat" cmpd="sng" algn="ctr">
            <a:noFill/>
            <a:prstDash val="solid"/>
          </a:ln>
          <a:effectLst>
            <a:softEdge rad="0"/>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66800" y="2103120"/>
            <a:ext cx="10058400" cy="393192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389464" y="6214535"/>
            <a:ext cx="2743200" cy="256032"/>
          </a:xfrm>
          <a:prstGeom prst="rect">
            <a:avLst/>
          </a:prstGeom>
        </p:spPr>
        <p:txBody>
          <a:bodyPr vert="horz" lIns="91440" tIns="45720" rIns="91440" bIns="45720" rtlCol="0" anchor="b"/>
          <a:lstStyle>
            <a:lvl1pPr algn="l">
              <a:defRPr sz="1000">
                <a:solidFill>
                  <a:schemeClr val="tx1">
                    <a:lumMod val="75000"/>
                    <a:lumOff val="25000"/>
                  </a:schemeClr>
                </a:solidFill>
              </a:defRPr>
            </a:lvl1pPr>
          </a:lstStyle>
          <a:p>
            <a:fld id="{48A87A34-81AB-432B-8DAE-1953F412C126}" type="datetimeFigureOut">
              <a:rPr lang="en-US" smtClean="0"/>
              <a:pPr/>
              <a:t>5/10/22</a:t>
            </a:fld>
            <a:endParaRPr lang="en-US" dirty="0"/>
          </a:p>
        </p:txBody>
      </p:sp>
      <p:sp>
        <p:nvSpPr>
          <p:cNvPr id="5" name="Footer Placeholder 4"/>
          <p:cNvSpPr>
            <a:spLocks noGrp="1"/>
          </p:cNvSpPr>
          <p:nvPr>
            <p:ph type="ftr" sz="quarter" idx="3"/>
          </p:nvPr>
        </p:nvSpPr>
        <p:spPr>
          <a:xfrm>
            <a:off x="3489960" y="6214535"/>
            <a:ext cx="5212080" cy="256032"/>
          </a:xfrm>
          <a:prstGeom prst="rect">
            <a:avLst/>
          </a:prstGeom>
        </p:spPr>
        <p:txBody>
          <a:bodyPr vert="horz" lIns="91440" tIns="45720" rIns="91440" bIns="45720" rtlCol="0" anchor="b"/>
          <a:lstStyle>
            <a:lvl1pPr algn="ctr">
              <a:defRPr sz="1000">
                <a:solidFill>
                  <a:schemeClr val="tx1">
                    <a:lumMod val="75000"/>
                    <a:lumOff val="25000"/>
                  </a:schemeClr>
                </a:solidFill>
              </a:defRPr>
            </a:lvl1pPr>
          </a:lstStyle>
          <a:p>
            <a:endParaRPr lang="en-US" dirty="0"/>
          </a:p>
        </p:txBody>
      </p:sp>
      <p:sp>
        <p:nvSpPr>
          <p:cNvPr id="6" name="Slide Number Placeholder 5"/>
          <p:cNvSpPr>
            <a:spLocks noGrp="1"/>
          </p:cNvSpPr>
          <p:nvPr>
            <p:ph type="sldNum" sz="quarter" idx="4"/>
          </p:nvPr>
        </p:nvSpPr>
        <p:spPr>
          <a:xfrm>
            <a:off x="10348535" y="6214535"/>
            <a:ext cx="1463040" cy="256032"/>
          </a:xfrm>
          <a:prstGeom prst="rect">
            <a:avLst/>
          </a:prstGeom>
        </p:spPr>
        <p:txBody>
          <a:bodyPr vert="horz" lIns="91440" tIns="45720" rIns="91440" bIns="45720" rtlCol="0" anchor="b"/>
          <a:lstStyle>
            <a:lvl1pPr algn="r">
              <a:defRPr sz="1000">
                <a:solidFill>
                  <a:schemeClr val="tx1">
                    <a:lumMod val="75000"/>
                    <a:lumOff val="25000"/>
                  </a:schemeClr>
                </a:solidFill>
              </a:defRPr>
            </a:lvl1pPr>
          </a:lstStyle>
          <a:p>
            <a:fld id="{6D22F896-40B5-4ADD-8801-0D06FADFA095}" type="slidenum">
              <a:rPr lang="en-US" smtClean="0"/>
              <a:pPr/>
              <a:t>‹#›</a:t>
            </a:fld>
            <a:endParaRPr lang="en-US" dirty="0"/>
          </a:p>
        </p:txBody>
      </p:sp>
      <p:sp>
        <p:nvSpPr>
          <p:cNvPr id="8" name="Rectangle 7"/>
          <p:cNvSpPr/>
          <p:nvPr/>
        </p:nvSpPr>
        <p:spPr>
          <a:xfrm>
            <a:off x="371856" y="374904"/>
            <a:ext cx="11448288" cy="6108192"/>
          </a:xfrm>
          <a:prstGeom prst="rect">
            <a:avLst/>
          </a:prstGeom>
          <a:noFill/>
          <a:ln w="6350" cap="sq" cmpd="sng" algn="ctr">
            <a:solidFill>
              <a:schemeClr val="tx1">
                <a:lumMod val="75000"/>
                <a:lumOff val="25000"/>
              </a:schemeClr>
            </a:solidFill>
            <a:prstDash val="solid"/>
            <a:miter lim="800000"/>
          </a:ln>
          <a:effectLst/>
        </p:spPr>
      </p:sp>
    </p:spTree>
    <p:extLst>
      <p:ext uri="{BB962C8B-B14F-4D97-AF65-F5344CB8AC3E}">
        <p14:creationId xmlns:p14="http://schemas.microsoft.com/office/powerpoint/2010/main" val="150490504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lang="en-US" sz="4800" kern="1200" cap="none" spc="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00000"/>
        </a:lnSpc>
        <a:spcBef>
          <a:spcPts val="900"/>
        </a:spcBef>
        <a:spcAft>
          <a:spcPts val="0"/>
        </a:spcAft>
        <a:buClr>
          <a:schemeClr val="tx1">
            <a:lumMod val="85000"/>
            <a:lumOff val="15000"/>
          </a:schemeClr>
        </a:buClr>
        <a:buFont typeface="Garamond" pitchFamily="18" charset="0"/>
        <a:buChar char="◦"/>
        <a:defRPr sz="18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6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2" Type="http://schemas.openxmlformats.org/officeDocument/2006/relationships/image" Target="../media/image6.gif"/><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2" Type="http://schemas.openxmlformats.org/officeDocument/2006/relationships/image" Target="../media/image7.gif"/><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5.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F02ABF-E330-8A4D-8EB4-7751AA43C42E}"/>
              </a:ext>
            </a:extLst>
          </p:cNvPr>
          <p:cNvSpPr>
            <a:spLocks noGrp="1"/>
          </p:cNvSpPr>
          <p:nvPr>
            <p:ph type="ctrTitle"/>
          </p:nvPr>
        </p:nvSpPr>
        <p:spPr>
          <a:xfrm>
            <a:off x="1562100" y="2340645"/>
            <a:ext cx="8947954" cy="1839469"/>
          </a:xfrm>
        </p:spPr>
        <p:txBody>
          <a:bodyPr/>
          <a:lstStyle/>
          <a:p>
            <a:br>
              <a:rPr lang="en-US" altLang="zh-CN" sz="3600" dirty="0"/>
            </a:br>
            <a:br>
              <a:rPr lang="en-US" altLang="zh-CN" sz="3600" dirty="0"/>
            </a:br>
            <a:br>
              <a:rPr lang="en-US" altLang="zh-CN" sz="3600" dirty="0"/>
            </a:br>
            <a:br>
              <a:rPr lang="en-US" altLang="zh-CN" sz="3600" dirty="0"/>
            </a:br>
            <a:br>
              <a:rPr lang="en-US" altLang="zh-CN" sz="3600" dirty="0"/>
            </a:br>
            <a:r>
              <a:rPr lang="zh-CN" altLang="en-US" sz="3600" dirty="0"/>
              <a:t>耶穌</a:t>
            </a:r>
            <a:br>
              <a:rPr lang="en-US" altLang="zh-CN" sz="3600" dirty="0"/>
            </a:br>
            <a:r>
              <a:rPr lang="zh-TW" altLang="en-US" sz="2000" dirty="0"/>
              <a:t>（</a:t>
            </a:r>
            <a:r>
              <a:rPr lang="zh-CN" altLang="en-US" sz="2000" dirty="0"/>
              <a:t>內容引用</a:t>
            </a:r>
            <a:r>
              <a:rPr lang="zh-TW" altLang="en-US" sz="2000" dirty="0"/>
              <a:t>“</a:t>
            </a:r>
            <a:r>
              <a:rPr lang="zh-CN" altLang="en-US" sz="2000" dirty="0"/>
              <a:t>成人主日學聖經課程</a:t>
            </a:r>
            <a:r>
              <a:rPr lang="zh-TW" altLang="en-US" sz="2000" dirty="0"/>
              <a:t>”作者：梁望惠）</a:t>
            </a:r>
            <a:br>
              <a:rPr lang="en-US" altLang="zh-TW" sz="2000" dirty="0"/>
            </a:br>
            <a:r>
              <a:rPr lang="en-US" altLang="zh-TW" sz="2000" dirty="0"/>
              <a:t>https://</a:t>
            </a:r>
            <a:r>
              <a:rPr lang="en-US" altLang="zh-TW" sz="2000" dirty="0" err="1"/>
              <a:t>bible.fhl.net</a:t>
            </a:r>
            <a:r>
              <a:rPr lang="en-US" altLang="zh-TW" sz="2000" dirty="0"/>
              <a:t>/</a:t>
            </a:r>
            <a:r>
              <a:rPr lang="en-US" altLang="zh-TW" sz="2000" dirty="0" err="1"/>
              <a:t>isa</a:t>
            </a:r>
            <a:r>
              <a:rPr lang="en-US" altLang="zh-TW" sz="2000" dirty="0"/>
              <a:t>/isa101.html</a:t>
            </a:r>
            <a:br>
              <a:rPr lang="zh-TW" altLang="en-US" sz="2000" dirty="0"/>
            </a:br>
            <a:br>
              <a:rPr lang="zh-CN" altLang="en-US" dirty="0"/>
            </a:br>
            <a:br>
              <a:rPr lang="en-US" altLang="zh-CN" dirty="0"/>
            </a:br>
            <a:endParaRPr lang="en-US" dirty="0"/>
          </a:p>
        </p:txBody>
      </p:sp>
      <p:sp>
        <p:nvSpPr>
          <p:cNvPr id="3" name="Subtitle 2">
            <a:extLst>
              <a:ext uri="{FF2B5EF4-FFF2-40B4-BE49-F238E27FC236}">
                <a16:creationId xmlns:a16="http://schemas.microsoft.com/office/drawing/2014/main" id="{C5F44BAB-2C23-DF47-972F-9C4B92CDA254}"/>
              </a:ext>
            </a:extLst>
          </p:cNvPr>
          <p:cNvSpPr>
            <a:spLocks noGrp="1"/>
          </p:cNvSpPr>
          <p:nvPr>
            <p:ph type="subTitle" idx="1"/>
          </p:nvPr>
        </p:nvSpPr>
        <p:spPr>
          <a:xfrm>
            <a:off x="1562100" y="4284920"/>
            <a:ext cx="9070848" cy="854343"/>
          </a:xfrm>
        </p:spPr>
        <p:txBody>
          <a:bodyPr>
            <a:normAutofit fontScale="92500" lnSpcReduction="10000"/>
          </a:bodyPr>
          <a:lstStyle/>
          <a:p>
            <a:r>
              <a:rPr lang="en-US" sz="2800" dirty="0" err="1">
                <a:latin typeface="Songti TC" panose="02010600040101010101" pitchFamily="2" charset="-120"/>
                <a:ea typeface="Songti TC" panose="02010600040101010101" pitchFamily="2" charset="-120"/>
              </a:rPr>
              <a:t>南區證道堂</a:t>
            </a:r>
            <a:endParaRPr lang="en-US" sz="2800" dirty="0">
              <a:latin typeface="Songti TC" panose="02010600040101010101" pitchFamily="2" charset="-120"/>
              <a:ea typeface="Songti TC" panose="02010600040101010101" pitchFamily="2" charset="-120"/>
            </a:endParaRPr>
          </a:p>
          <a:p>
            <a:r>
              <a:rPr lang="en-US" altLang="zh-CN" sz="2800" dirty="0">
                <a:latin typeface="+mj-ea"/>
                <a:ea typeface="+mj-ea"/>
              </a:rPr>
              <a:t>2021—2022</a:t>
            </a:r>
            <a:r>
              <a:rPr lang="zh-CN" altLang="en-US" sz="2800" dirty="0">
                <a:latin typeface="+mj-ea"/>
                <a:ea typeface="+mj-ea"/>
              </a:rPr>
              <a:t> 主日學</a:t>
            </a:r>
            <a:endParaRPr lang="en-US" altLang="zh-CN" sz="2800" dirty="0">
              <a:latin typeface="+mj-ea"/>
              <a:ea typeface="+mj-ea"/>
            </a:endParaRPr>
          </a:p>
        </p:txBody>
      </p:sp>
    </p:spTree>
    <p:extLst>
      <p:ext uri="{BB962C8B-B14F-4D97-AF65-F5344CB8AC3E}">
        <p14:creationId xmlns:p14="http://schemas.microsoft.com/office/powerpoint/2010/main" val="237774015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FF6008-C52B-CC44-A193-43323DF2755B}"/>
              </a:ext>
            </a:extLst>
          </p:cNvPr>
          <p:cNvSpPr>
            <a:spLocks noGrp="1"/>
          </p:cNvSpPr>
          <p:nvPr>
            <p:ph type="title"/>
          </p:nvPr>
        </p:nvSpPr>
        <p:spPr>
          <a:xfrm>
            <a:off x="389464" y="377902"/>
            <a:ext cx="11422111" cy="906612"/>
          </a:xfrm>
        </p:spPr>
        <p:txBody>
          <a:bodyPr>
            <a:normAutofit/>
          </a:bodyPr>
          <a:lstStyle/>
          <a:p>
            <a:r>
              <a:rPr lang="zh-TW" altLang="en-US" dirty="0"/>
              <a:t>（九）</a:t>
            </a:r>
            <a:r>
              <a:rPr lang="zh-TW" altLang="en-US" b="1" dirty="0"/>
              <a:t>猶太後期的傳道</a:t>
            </a:r>
            <a:r>
              <a:rPr lang="en-US" dirty="0"/>
              <a:t> </a:t>
            </a:r>
          </a:p>
        </p:txBody>
      </p:sp>
      <p:sp>
        <p:nvSpPr>
          <p:cNvPr id="3" name="Content Placeholder 2">
            <a:extLst>
              <a:ext uri="{FF2B5EF4-FFF2-40B4-BE49-F238E27FC236}">
                <a16:creationId xmlns:a16="http://schemas.microsoft.com/office/drawing/2014/main" id="{53433B53-13D8-E342-A6E4-53801DCB0AB7}"/>
              </a:ext>
            </a:extLst>
          </p:cNvPr>
          <p:cNvSpPr>
            <a:spLocks noGrp="1"/>
          </p:cNvSpPr>
          <p:nvPr>
            <p:ph sz="half" idx="2"/>
          </p:nvPr>
        </p:nvSpPr>
        <p:spPr>
          <a:xfrm>
            <a:off x="389463" y="1284514"/>
            <a:ext cx="3100497" cy="4930021"/>
          </a:xfrm>
        </p:spPr>
        <p:txBody>
          <a:bodyPr/>
          <a:lstStyle/>
          <a:p>
            <a:pPr marL="0" indent="0">
              <a:buNone/>
            </a:pPr>
            <a:r>
              <a:rPr lang="zh-TW" altLang="en-US" dirty="0"/>
              <a:t>一、前言</a:t>
            </a:r>
            <a:endParaRPr lang="en-US" dirty="0"/>
          </a:p>
          <a:p>
            <a:pPr marL="0" indent="0">
              <a:buNone/>
            </a:pPr>
            <a:r>
              <a:rPr lang="zh-TW" altLang="en-US" dirty="0"/>
              <a:t>二、眾人議論耶穌</a:t>
            </a:r>
            <a:endParaRPr lang="en-US" dirty="0"/>
          </a:p>
          <a:p>
            <a:pPr marL="0" indent="0">
              <a:buNone/>
            </a:pPr>
            <a:r>
              <a:rPr lang="zh-TW" altLang="en-US" dirty="0"/>
              <a:t>三、淫婦事件</a:t>
            </a:r>
            <a:endParaRPr lang="en-US" dirty="0"/>
          </a:p>
          <a:p>
            <a:pPr marL="0" indent="0">
              <a:buNone/>
            </a:pPr>
            <a:r>
              <a:rPr lang="zh-TW" altLang="en-US" dirty="0"/>
              <a:t>四、醫好生來瞎眼</a:t>
            </a:r>
            <a:endParaRPr lang="en-US" dirty="0"/>
          </a:p>
          <a:p>
            <a:pPr marL="0" indent="0">
              <a:buNone/>
            </a:pPr>
            <a:r>
              <a:rPr lang="zh-TW" altLang="en-US" dirty="0">
                <a:solidFill>
                  <a:srgbClr val="0432FF"/>
                </a:solidFill>
              </a:rPr>
              <a:t>五、耶穌說，我是</a:t>
            </a:r>
            <a:r>
              <a:rPr lang="en-US" dirty="0">
                <a:solidFill>
                  <a:srgbClr val="0432FF"/>
                </a:solidFill>
              </a:rPr>
              <a:t>……</a:t>
            </a:r>
          </a:p>
          <a:p>
            <a:pPr marL="0" indent="0">
              <a:buNone/>
            </a:pPr>
            <a:endParaRPr lang="zh-TW" altLang="en-US" dirty="0"/>
          </a:p>
          <a:p>
            <a:pPr marL="0" indent="0">
              <a:buNone/>
            </a:pPr>
            <a:endParaRPr lang="zh-TW" altLang="en-US" dirty="0"/>
          </a:p>
          <a:p>
            <a:pPr marL="0" indent="0">
              <a:buNone/>
            </a:pPr>
            <a:endParaRPr lang="zh-TW" altLang="en-US" dirty="0"/>
          </a:p>
          <a:p>
            <a:pPr marL="0" indent="0">
              <a:buNone/>
            </a:pPr>
            <a:endParaRPr lang="zh-TW" altLang="en-US" dirty="0"/>
          </a:p>
          <a:p>
            <a:endParaRPr lang="zh-TW" altLang="en-US" dirty="0"/>
          </a:p>
          <a:p>
            <a:endParaRPr lang="en-US" dirty="0"/>
          </a:p>
        </p:txBody>
      </p:sp>
      <p:sp>
        <p:nvSpPr>
          <p:cNvPr id="4" name="Content Placeholder 3">
            <a:extLst>
              <a:ext uri="{FF2B5EF4-FFF2-40B4-BE49-F238E27FC236}">
                <a16:creationId xmlns:a16="http://schemas.microsoft.com/office/drawing/2014/main" id="{2CFAD76F-32C8-DA40-98E5-9C2A97D4E9C4}"/>
              </a:ext>
            </a:extLst>
          </p:cNvPr>
          <p:cNvSpPr>
            <a:spLocks noGrp="1"/>
          </p:cNvSpPr>
          <p:nvPr>
            <p:ph sz="quarter" idx="4"/>
          </p:nvPr>
        </p:nvSpPr>
        <p:spPr>
          <a:xfrm>
            <a:off x="3489960" y="1430895"/>
            <a:ext cx="8112232" cy="4783640"/>
          </a:xfrm>
        </p:spPr>
        <p:txBody>
          <a:bodyPr>
            <a:normAutofit fontScale="85000" lnSpcReduction="20000"/>
          </a:bodyPr>
          <a:lstStyle/>
          <a:p>
            <a:pPr marL="0" indent="0">
              <a:buNone/>
            </a:pPr>
            <a:r>
              <a:rPr lang="zh-TW" altLang="en-US" sz="2800" dirty="0"/>
              <a:t>五、耶穌說，我是</a:t>
            </a:r>
            <a:r>
              <a:rPr lang="en-US" sz="2800" dirty="0"/>
              <a:t>……</a:t>
            </a:r>
          </a:p>
          <a:p>
            <a:pPr marL="0" indent="0">
              <a:buNone/>
            </a:pPr>
            <a:r>
              <a:rPr lang="en-US" altLang="zh-TW" sz="2800" dirty="0"/>
              <a:t>	</a:t>
            </a:r>
            <a:r>
              <a:rPr lang="zh-TW" altLang="en-US" sz="2800" dirty="0"/>
              <a:t>與我們有什麼關係？</a:t>
            </a:r>
          </a:p>
          <a:p>
            <a:pPr marL="0" indent="0">
              <a:buNone/>
            </a:pPr>
            <a:endParaRPr lang="en-US" altLang="zh-TW" sz="2800" dirty="0">
              <a:solidFill>
                <a:srgbClr val="0432FF"/>
              </a:solidFill>
            </a:endParaRPr>
          </a:p>
          <a:p>
            <a:pPr marL="0" indent="0">
              <a:buNone/>
            </a:pPr>
            <a:r>
              <a:rPr lang="zh-TW" altLang="en-US" sz="2800" dirty="0">
                <a:solidFill>
                  <a:srgbClr val="0432FF"/>
                </a:solidFill>
              </a:rPr>
              <a:t>世界的光</a:t>
            </a:r>
            <a:r>
              <a:rPr lang="zh-TW" altLang="en-US" sz="2800" dirty="0"/>
              <a:t> </a:t>
            </a:r>
            <a:r>
              <a:rPr lang="en-US" altLang="zh-TW" sz="2800" dirty="0"/>
              <a:t>–</a:t>
            </a:r>
            <a:r>
              <a:rPr lang="zh-TW" altLang="en-US" sz="2800" dirty="0"/>
              <a:t> 指引我們走出黑暗的處境</a:t>
            </a:r>
            <a:endParaRPr lang="en-US" altLang="zh-TW" sz="2800" dirty="0"/>
          </a:p>
          <a:p>
            <a:pPr marL="0" indent="0">
              <a:buNone/>
            </a:pPr>
            <a:r>
              <a:rPr lang="zh-TW" altLang="en-US" sz="2800" dirty="0">
                <a:solidFill>
                  <a:srgbClr val="0432FF"/>
                </a:solidFill>
              </a:rPr>
              <a:t>羊的門</a:t>
            </a:r>
            <a:r>
              <a:rPr lang="zh-TW" altLang="en-US" sz="2800" dirty="0"/>
              <a:t> </a:t>
            </a:r>
            <a:r>
              <a:rPr lang="en-US" altLang="zh-TW" sz="2800" dirty="0"/>
              <a:t>–</a:t>
            </a:r>
            <a:r>
              <a:rPr lang="zh-TW" altLang="en-US" sz="2800" dirty="0"/>
              <a:t>主耶穌是我們的保守和供應</a:t>
            </a:r>
            <a:endParaRPr lang="en-US" altLang="zh-TW" sz="2800" dirty="0"/>
          </a:p>
          <a:p>
            <a:pPr marL="0" indent="0">
              <a:buNone/>
            </a:pPr>
            <a:r>
              <a:rPr lang="zh-TW" altLang="en-US" sz="2800" dirty="0">
                <a:solidFill>
                  <a:srgbClr val="0432FF"/>
                </a:solidFill>
              </a:rPr>
              <a:t>好牧人</a:t>
            </a:r>
            <a:r>
              <a:rPr lang="zh-TW" altLang="en-US" sz="2800" dirty="0"/>
              <a:t> </a:t>
            </a:r>
            <a:r>
              <a:rPr lang="en-US" altLang="zh-TW" sz="2800" dirty="0"/>
              <a:t>–</a:t>
            </a:r>
            <a:r>
              <a:rPr lang="zh-TW" altLang="en-US" sz="2800" dirty="0"/>
              <a:t> 主耶穌為我們捨命</a:t>
            </a:r>
            <a:endParaRPr lang="en-US" sz="2800" dirty="0"/>
          </a:p>
          <a:p>
            <a:pPr marL="0" indent="0">
              <a:buNone/>
            </a:pPr>
            <a:r>
              <a:rPr lang="zh-TW" altLang="en-US" sz="2800" dirty="0">
                <a:solidFill>
                  <a:srgbClr val="0432FF"/>
                </a:solidFill>
              </a:rPr>
              <a:t>生命的糧 </a:t>
            </a:r>
            <a:r>
              <a:rPr lang="en-US" altLang="zh-TW" sz="2800" dirty="0">
                <a:solidFill>
                  <a:srgbClr val="0432FF"/>
                </a:solidFill>
              </a:rPr>
              <a:t>–</a:t>
            </a:r>
            <a:r>
              <a:rPr lang="zh-TW" altLang="en-US" sz="2800" dirty="0">
                <a:solidFill>
                  <a:srgbClr val="0432FF"/>
                </a:solidFill>
              </a:rPr>
              <a:t> </a:t>
            </a:r>
            <a:r>
              <a:rPr lang="zh-TW" altLang="en-US" sz="2800" dirty="0"/>
              <a:t>只有到主那裡才能得真正的飽足</a:t>
            </a:r>
            <a:endParaRPr lang="en-US" sz="2800" dirty="0"/>
          </a:p>
          <a:p>
            <a:pPr marL="0" indent="0">
              <a:buNone/>
            </a:pPr>
            <a:r>
              <a:rPr lang="zh-TW" altLang="en-US" sz="2800" dirty="0">
                <a:solidFill>
                  <a:srgbClr val="0432FF"/>
                </a:solidFill>
              </a:rPr>
              <a:t>復活</a:t>
            </a:r>
            <a:r>
              <a:rPr lang="zh-TW" altLang="en-US" sz="2800" dirty="0"/>
              <a:t>和</a:t>
            </a:r>
            <a:r>
              <a:rPr lang="zh-TW" altLang="en-US" sz="2800" dirty="0">
                <a:solidFill>
                  <a:srgbClr val="0432FF"/>
                </a:solidFill>
              </a:rPr>
              <a:t>生命</a:t>
            </a:r>
            <a:r>
              <a:rPr lang="zh-TW" altLang="en-US" sz="2800" dirty="0"/>
              <a:t> </a:t>
            </a:r>
            <a:r>
              <a:rPr lang="en-US" altLang="zh-TW" sz="2800" dirty="0"/>
              <a:t>–</a:t>
            </a:r>
            <a:r>
              <a:rPr lang="zh-TW" altLang="en-US" sz="2800" dirty="0"/>
              <a:t> 只有信靠主耶穌，才能與主同死同復活</a:t>
            </a:r>
            <a:endParaRPr lang="en-US" altLang="zh-TW" sz="2800" dirty="0"/>
          </a:p>
          <a:p>
            <a:pPr marL="0" indent="0">
              <a:buNone/>
            </a:pPr>
            <a:r>
              <a:rPr lang="zh-TW" altLang="en-US" sz="2800" dirty="0">
                <a:solidFill>
                  <a:srgbClr val="0432FF"/>
                </a:solidFill>
              </a:rPr>
              <a:t>道路、真理、生命</a:t>
            </a:r>
            <a:r>
              <a:rPr lang="zh-TW" altLang="en-US" sz="2800" dirty="0"/>
              <a:t>；只有通過主耶穌，我們才能與神和好</a:t>
            </a:r>
            <a:endParaRPr lang="en-US" altLang="zh-TW" sz="2800" dirty="0"/>
          </a:p>
          <a:p>
            <a:pPr marL="0" indent="0">
              <a:buNone/>
            </a:pPr>
            <a:r>
              <a:rPr lang="zh-TW" altLang="en-US" sz="2800" dirty="0"/>
              <a:t>他是通往永生的唯一道路</a:t>
            </a:r>
            <a:endParaRPr lang="en-US" altLang="zh-TW" sz="2800" dirty="0"/>
          </a:p>
          <a:p>
            <a:pPr marL="0" indent="0">
              <a:buNone/>
            </a:pPr>
            <a:r>
              <a:rPr lang="zh-TW" altLang="en-US" sz="2800" dirty="0">
                <a:solidFill>
                  <a:srgbClr val="0432FF"/>
                </a:solidFill>
              </a:rPr>
              <a:t>真葡萄樹</a:t>
            </a:r>
            <a:r>
              <a:rPr lang="zh-TW" altLang="en-US" sz="2800" dirty="0"/>
              <a:t> </a:t>
            </a:r>
            <a:r>
              <a:rPr lang="en-US" altLang="zh-TW" sz="2800" dirty="0"/>
              <a:t>–</a:t>
            </a:r>
            <a:r>
              <a:rPr lang="zh-TW" altLang="en-US" sz="2800" dirty="0"/>
              <a:t> 主耶穌是供應我們生命養分的來源，我們要與他連結</a:t>
            </a:r>
            <a:endParaRPr lang="en-US" sz="2800" dirty="0"/>
          </a:p>
        </p:txBody>
      </p:sp>
    </p:spTree>
    <p:extLst>
      <p:ext uri="{BB962C8B-B14F-4D97-AF65-F5344CB8AC3E}">
        <p14:creationId xmlns:p14="http://schemas.microsoft.com/office/powerpoint/2010/main" val="208780473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FF6008-C52B-CC44-A193-43323DF2755B}"/>
              </a:ext>
            </a:extLst>
          </p:cNvPr>
          <p:cNvSpPr>
            <a:spLocks noGrp="1"/>
          </p:cNvSpPr>
          <p:nvPr>
            <p:ph type="title"/>
          </p:nvPr>
        </p:nvSpPr>
        <p:spPr>
          <a:xfrm>
            <a:off x="389464" y="377902"/>
            <a:ext cx="11422111" cy="906612"/>
          </a:xfrm>
        </p:spPr>
        <p:txBody>
          <a:bodyPr>
            <a:normAutofit/>
          </a:bodyPr>
          <a:lstStyle/>
          <a:p>
            <a:r>
              <a:rPr lang="zh-TW" altLang="en-US" dirty="0"/>
              <a:t>（九）</a:t>
            </a:r>
            <a:r>
              <a:rPr lang="zh-TW" altLang="en-US" b="1" dirty="0"/>
              <a:t>猶太後期的傳道</a:t>
            </a:r>
            <a:r>
              <a:rPr lang="en-US" dirty="0"/>
              <a:t> </a:t>
            </a:r>
          </a:p>
        </p:txBody>
      </p:sp>
      <p:sp>
        <p:nvSpPr>
          <p:cNvPr id="6" name="Content Placeholder 5">
            <a:extLst>
              <a:ext uri="{FF2B5EF4-FFF2-40B4-BE49-F238E27FC236}">
                <a16:creationId xmlns:a16="http://schemas.microsoft.com/office/drawing/2014/main" id="{C52C3146-8967-5E40-B85C-6E3A551DF251}"/>
              </a:ext>
            </a:extLst>
          </p:cNvPr>
          <p:cNvSpPr>
            <a:spLocks noGrp="1"/>
          </p:cNvSpPr>
          <p:nvPr>
            <p:ph sz="quarter" idx="4"/>
          </p:nvPr>
        </p:nvSpPr>
        <p:spPr/>
        <p:txBody>
          <a:bodyPr/>
          <a:lstStyle/>
          <a:p>
            <a:pPr marL="0" indent="0">
              <a:buNone/>
            </a:pPr>
            <a:r>
              <a:rPr lang="en-US" sz="2800" dirty="0"/>
              <a:t>罪的問題</a:t>
            </a:r>
          </a:p>
          <a:p>
            <a:r>
              <a:rPr lang="en-US" dirty="0"/>
              <a:t>瞎眼的是因為誰犯了罪</a:t>
            </a:r>
            <a:r>
              <a:rPr lang="zh-TW" altLang="en-US" dirty="0"/>
              <a:t>？</a:t>
            </a:r>
            <a:endParaRPr lang="en-US" altLang="zh-TW" dirty="0"/>
          </a:p>
          <a:p>
            <a:pPr lvl="1"/>
            <a:r>
              <a:rPr lang="en-US" dirty="0">
                <a:solidFill>
                  <a:srgbClr val="0432FF"/>
                </a:solidFill>
              </a:rPr>
              <a:t>我們生活中的難處是因為我們犯罪嗎</a:t>
            </a:r>
            <a:r>
              <a:rPr lang="zh-TW" altLang="en-US" dirty="0">
                <a:solidFill>
                  <a:srgbClr val="0432FF"/>
                </a:solidFill>
              </a:rPr>
              <a:t>？不一定！</a:t>
            </a:r>
            <a:endParaRPr lang="en-US" dirty="0">
              <a:solidFill>
                <a:srgbClr val="0432FF"/>
              </a:solidFill>
            </a:endParaRPr>
          </a:p>
          <a:p>
            <a:r>
              <a:rPr lang="zh-TW" altLang="en-US" dirty="0"/>
              <a:t>真正能夠定罪或赦罪的是上帝</a:t>
            </a:r>
            <a:endParaRPr lang="en-US" altLang="zh-TW" dirty="0"/>
          </a:p>
          <a:p>
            <a:pPr lvl="1"/>
            <a:r>
              <a:rPr lang="zh-TW" altLang="en-US" dirty="0">
                <a:solidFill>
                  <a:srgbClr val="0432FF"/>
                </a:solidFill>
              </a:rPr>
              <a:t>如果我們發現得罪了上帝，必須來到他的面前來求赦免</a:t>
            </a:r>
            <a:endParaRPr lang="en-US" altLang="zh-TW" dirty="0">
              <a:solidFill>
                <a:srgbClr val="0432FF"/>
              </a:solidFill>
            </a:endParaRPr>
          </a:p>
          <a:p>
            <a:r>
              <a:rPr lang="zh-TW" altLang="en-US" dirty="0"/>
              <a:t>不信我是基督，必要死在罪中</a:t>
            </a:r>
            <a:endParaRPr lang="en-US" altLang="zh-TW" dirty="0"/>
          </a:p>
          <a:p>
            <a:pPr lvl="1"/>
            <a:r>
              <a:rPr lang="zh-TW" altLang="en-US" dirty="0">
                <a:solidFill>
                  <a:srgbClr val="0432FF"/>
                </a:solidFill>
              </a:rPr>
              <a:t>最大的罪是不信主耶穌 </a:t>
            </a:r>
            <a:endParaRPr lang="en-US" altLang="zh-TW" dirty="0">
              <a:solidFill>
                <a:srgbClr val="0432FF"/>
              </a:solidFill>
            </a:endParaRPr>
          </a:p>
          <a:p>
            <a:pPr lvl="1"/>
            <a:endParaRPr lang="en-US" altLang="zh-TW" dirty="0">
              <a:solidFill>
                <a:srgbClr val="0432FF"/>
              </a:solidFill>
            </a:endParaRPr>
          </a:p>
          <a:p>
            <a:endParaRPr lang="en-US" altLang="zh-TW" dirty="0">
              <a:solidFill>
                <a:srgbClr val="0432FF"/>
              </a:solidFill>
            </a:endParaRPr>
          </a:p>
        </p:txBody>
      </p:sp>
      <p:sp>
        <p:nvSpPr>
          <p:cNvPr id="9" name="Content Placeholder 7">
            <a:extLst>
              <a:ext uri="{FF2B5EF4-FFF2-40B4-BE49-F238E27FC236}">
                <a16:creationId xmlns:a16="http://schemas.microsoft.com/office/drawing/2014/main" id="{7D3161DE-2271-204D-8CD1-92726DC26C51}"/>
              </a:ext>
            </a:extLst>
          </p:cNvPr>
          <p:cNvSpPr txBox="1">
            <a:spLocks/>
          </p:cNvSpPr>
          <p:nvPr/>
        </p:nvSpPr>
        <p:spPr>
          <a:xfrm>
            <a:off x="380425" y="1284514"/>
            <a:ext cx="3100497" cy="4930021"/>
          </a:xfrm>
          <a:prstGeom prst="rect">
            <a:avLst/>
          </a:prstGeom>
          <a:solidFill>
            <a:schemeClr val="accent5">
              <a:lumMod val="75000"/>
            </a:schemeClr>
          </a:solidFill>
        </p:spPr>
        <p:txBody>
          <a:bodyPr vert="horz" lIns="91440" tIns="45720" rIns="91440" bIns="45720" rtlCol="0">
            <a:normAutofit/>
          </a:bodyPr>
          <a:lstStyle>
            <a:lvl1pPr marL="182880" indent="-182880" algn="l" defTabSz="914400" rtl="0" eaLnBrk="1" latinLnBrk="0" hangingPunct="1">
              <a:lnSpc>
                <a:spcPct val="100000"/>
              </a:lnSpc>
              <a:spcBef>
                <a:spcPts val="900"/>
              </a:spcBef>
              <a:spcAft>
                <a:spcPts val="0"/>
              </a:spcAft>
              <a:buClr>
                <a:schemeClr val="tx1">
                  <a:lumMod val="85000"/>
                  <a:lumOff val="15000"/>
                </a:schemeClr>
              </a:buClr>
              <a:buFont typeface="Garamond" pitchFamily="18" charset="0"/>
              <a:buChar char="◦"/>
              <a:defRPr sz="1800" kern="1200">
                <a:solidFill>
                  <a:schemeClr val="tx1"/>
                </a:solidFill>
                <a:latin typeface="STKaiti" panose="02010600040101010101" pitchFamily="2" charset="-122"/>
                <a:ea typeface="STKaiti" panose="02010600040101010101" pitchFamily="2" charset="-122"/>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600" kern="1200">
                <a:solidFill>
                  <a:schemeClr val="tx1"/>
                </a:solidFill>
                <a:latin typeface="STKaiti" panose="02010600040101010101" pitchFamily="2" charset="-122"/>
                <a:ea typeface="STKaiti" panose="02010600040101010101" pitchFamily="2" charset="-122"/>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STKaiti" panose="02010600040101010101" pitchFamily="2" charset="-122"/>
                <a:ea typeface="STKaiti" panose="02010600040101010101" pitchFamily="2" charset="-122"/>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STKaiti" panose="02010600040101010101" pitchFamily="2" charset="-122"/>
                <a:ea typeface="STKaiti" panose="02010600040101010101" pitchFamily="2" charset="-122"/>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STKaiti" panose="02010600040101010101" pitchFamily="2" charset="-122"/>
                <a:ea typeface="STKaiti" panose="02010600040101010101" pitchFamily="2" charset="-122"/>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900"/>
              </a:spcBef>
              <a:spcAft>
                <a:spcPts val="0"/>
              </a:spcAft>
              <a:buClr>
                <a:prstClr val="black">
                  <a:lumMod val="85000"/>
                  <a:lumOff val="15000"/>
                </a:prstClr>
              </a:buClr>
              <a:buSzTx/>
              <a:buFont typeface="Garamond" pitchFamily="18" charset="0"/>
              <a:buNone/>
              <a:tabLst/>
              <a:defRPr/>
            </a:pPr>
            <a:r>
              <a:rPr kumimoji="0" lang="en-US" sz="3600" b="0" i="0" u="none" strike="noStrike" kern="1200" cap="none" spc="0" normalizeH="0" baseline="0" noProof="0" dirty="0" err="1">
                <a:ln>
                  <a:noFill/>
                </a:ln>
                <a:solidFill>
                  <a:prstClr val="white"/>
                </a:solidFill>
                <a:effectLst/>
                <a:uLnTx/>
                <a:uFillTx/>
                <a:latin typeface="STKaiti" panose="02010600040101010101" pitchFamily="2" charset="-122"/>
                <a:ea typeface="STKaiti" panose="02010600040101010101" pitchFamily="2" charset="-122"/>
                <a:cs typeface="+mn-cs"/>
              </a:rPr>
              <a:t>思考與應用</a:t>
            </a:r>
            <a:endParaRPr kumimoji="0" lang="en-US" sz="3600" b="0" i="0" u="none" strike="noStrike" kern="1200" cap="none" spc="0" normalizeH="0" baseline="0" noProof="0" dirty="0">
              <a:ln>
                <a:noFill/>
              </a:ln>
              <a:solidFill>
                <a:prstClr val="white"/>
              </a:solidFill>
              <a:effectLst/>
              <a:uLnTx/>
              <a:uFillTx/>
              <a:latin typeface="STKaiti" panose="02010600040101010101" pitchFamily="2" charset="-122"/>
              <a:ea typeface="STKaiti" panose="02010600040101010101" pitchFamily="2" charset="-122"/>
              <a:cs typeface="+mn-cs"/>
            </a:endParaRPr>
          </a:p>
        </p:txBody>
      </p:sp>
    </p:spTree>
    <p:extLst>
      <p:ext uri="{BB962C8B-B14F-4D97-AF65-F5344CB8AC3E}">
        <p14:creationId xmlns:p14="http://schemas.microsoft.com/office/powerpoint/2010/main" val="18406625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FF6008-C52B-CC44-A193-43323DF2755B}"/>
              </a:ext>
            </a:extLst>
          </p:cNvPr>
          <p:cNvSpPr>
            <a:spLocks noGrp="1"/>
          </p:cNvSpPr>
          <p:nvPr>
            <p:ph type="title"/>
          </p:nvPr>
        </p:nvSpPr>
        <p:spPr>
          <a:xfrm>
            <a:off x="389464" y="377902"/>
            <a:ext cx="11422111" cy="906612"/>
          </a:xfrm>
        </p:spPr>
        <p:txBody>
          <a:bodyPr>
            <a:normAutofit/>
          </a:bodyPr>
          <a:lstStyle/>
          <a:p>
            <a:r>
              <a:rPr lang="zh-TW" altLang="en-US" dirty="0"/>
              <a:t>（十）</a:t>
            </a:r>
            <a:r>
              <a:rPr lang="zh-TW" altLang="en-US" b="1" dirty="0"/>
              <a:t>約但河外</a:t>
            </a:r>
            <a:r>
              <a:rPr lang="en-US" b="1" dirty="0"/>
              <a:t>(</a:t>
            </a:r>
            <a:r>
              <a:rPr lang="zh-TW" altLang="en-US" b="1" dirty="0"/>
              <a:t>比利亞</a:t>
            </a:r>
            <a:r>
              <a:rPr lang="en-US" b="1" dirty="0"/>
              <a:t>)</a:t>
            </a:r>
            <a:r>
              <a:rPr lang="zh-TW" altLang="en-US" b="1" dirty="0"/>
              <a:t>的傳道</a:t>
            </a:r>
            <a:endParaRPr lang="en-US" dirty="0"/>
          </a:p>
        </p:txBody>
      </p:sp>
      <p:sp>
        <p:nvSpPr>
          <p:cNvPr id="3" name="Content Placeholder 2">
            <a:extLst>
              <a:ext uri="{FF2B5EF4-FFF2-40B4-BE49-F238E27FC236}">
                <a16:creationId xmlns:a16="http://schemas.microsoft.com/office/drawing/2014/main" id="{53433B53-13D8-E342-A6E4-53801DCB0AB7}"/>
              </a:ext>
            </a:extLst>
          </p:cNvPr>
          <p:cNvSpPr>
            <a:spLocks noGrp="1"/>
          </p:cNvSpPr>
          <p:nvPr>
            <p:ph sz="half" idx="2"/>
          </p:nvPr>
        </p:nvSpPr>
        <p:spPr>
          <a:xfrm>
            <a:off x="389463" y="1284514"/>
            <a:ext cx="3100497" cy="4930021"/>
          </a:xfrm>
        </p:spPr>
        <p:txBody>
          <a:bodyPr/>
          <a:lstStyle/>
          <a:p>
            <a:pPr marL="0" indent="0">
              <a:buNone/>
            </a:pPr>
            <a:r>
              <a:rPr lang="zh-TW" altLang="en-US" dirty="0"/>
              <a:t>一、比利亞是一個怎樣的地方</a:t>
            </a:r>
            <a:endParaRPr lang="en-US" dirty="0"/>
          </a:p>
          <a:p>
            <a:pPr marL="0" indent="0">
              <a:buNone/>
            </a:pPr>
            <a:r>
              <a:rPr lang="zh-TW" altLang="en-US" dirty="0"/>
              <a:t>二、論離婚</a:t>
            </a:r>
            <a:endParaRPr lang="en-US" dirty="0"/>
          </a:p>
          <a:p>
            <a:pPr marL="0" indent="0">
              <a:buNone/>
            </a:pPr>
            <a:r>
              <a:rPr lang="zh-TW" altLang="en-US" dirty="0"/>
              <a:t>三、論金錢</a:t>
            </a:r>
            <a:endParaRPr lang="en-US" dirty="0"/>
          </a:p>
          <a:p>
            <a:pPr marL="0" indent="0">
              <a:buNone/>
            </a:pPr>
            <a:r>
              <a:rPr lang="zh-TW" altLang="en-US" dirty="0"/>
              <a:t>四、葡萄園的比喻</a:t>
            </a:r>
            <a:endParaRPr lang="en-US" dirty="0"/>
          </a:p>
          <a:p>
            <a:pPr marL="0" indent="0">
              <a:buNone/>
            </a:pPr>
            <a:r>
              <a:rPr lang="zh-TW" altLang="en-US" dirty="0"/>
              <a:t>五、耶穌使拉撒路復活</a:t>
            </a:r>
            <a:endParaRPr lang="en-US" dirty="0"/>
          </a:p>
          <a:p>
            <a:pPr marL="0" indent="0">
              <a:buNone/>
            </a:pPr>
            <a:r>
              <a:rPr lang="zh-TW" altLang="en-US" dirty="0"/>
              <a:t>六、失羊、失錢及浪子的比喻</a:t>
            </a:r>
            <a:endParaRPr lang="en-US" dirty="0"/>
          </a:p>
          <a:p>
            <a:pPr marL="0" indent="0">
              <a:buNone/>
            </a:pPr>
            <a:endParaRPr lang="zh-TW" altLang="en-US" dirty="0"/>
          </a:p>
          <a:p>
            <a:pPr marL="0" indent="0">
              <a:buNone/>
            </a:pPr>
            <a:endParaRPr lang="zh-TW" altLang="en-US" dirty="0"/>
          </a:p>
          <a:p>
            <a:pPr marL="0" indent="0">
              <a:buNone/>
            </a:pPr>
            <a:endParaRPr lang="zh-TW" altLang="en-US" dirty="0"/>
          </a:p>
          <a:p>
            <a:pPr marL="0" indent="0">
              <a:buNone/>
            </a:pPr>
            <a:endParaRPr lang="zh-TW" altLang="en-US" dirty="0"/>
          </a:p>
          <a:p>
            <a:endParaRPr lang="zh-TW" altLang="en-US" dirty="0"/>
          </a:p>
          <a:p>
            <a:endParaRPr lang="en-US" dirty="0"/>
          </a:p>
        </p:txBody>
      </p:sp>
      <p:sp>
        <p:nvSpPr>
          <p:cNvPr id="4" name="Content Placeholder 3">
            <a:extLst>
              <a:ext uri="{FF2B5EF4-FFF2-40B4-BE49-F238E27FC236}">
                <a16:creationId xmlns:a16="http://schemas.microsoft.com/office/drawing/2014/main" id="{2CFAD76F-32C8-DA40-98E5-9C2A97D4E9C4}"/>
              </a:ext>
            </a:extLst>
          </p:cNvPr>
          <p:cNvSpPr>
            <a:spLocks noGrp="1"/>
          </p:cNvSpPr>
          <p:nvPr>
            <p:ph sz="quarter" idx="4"/>
          </p:nvPr>
        </p:nvSpPr>
        <p:spPr>
          <a:xfrm>
            <a:off x="3489960" y="1430895"/>
            <a:ext cx="8112232" cy="4783640"/>
          </a:xfrm>
        </p:spPr>
        <p:txBody>
          <a:bodyPr>
            <a:normAutofit/>
          </a:bodyPr>
          <a:lstStyle/>
          <a:p>
            <a:pPr marL="0" indent="0">
              <a:buNone/>
            </a:pPr>
            <a:r>
              <a:rPr lang="zh-TW" altLang="en-US" sz="2800" dirty="0"/>
              <a:t>一、比利亞是一個怎樣的地方</a:t>
            </a:r>
            <a:endParaRPr lang="en-US" sz="2800" dirty="0"/>
          </a:p>
          <a:p>
            <a:pPr marL="0" indent="0">
              <a:buNone/>
            </a:pPr>
            <a:r>
              <a:rPr lang="en-US" altLang="zh-TW" dirty="0"/>
              <a:t>	</a:t>
            </a:r>
            <a:r>
              <a:rPr lang="zh-TW" altLang="en-US" dirty="0"/>
              <a:t>比利亞相當於舊約的基列地，新約從未提及這名稱，但猶太史學家約瑟夫曾提到它。新約有幾次指這個地方，用的字眼是「約但河外」</a:t>
            </a:r>
            <a:r>
              <a:rPr lang="en-US" dirty="0"/>
              <a:t>(</a:t>
            </a:r>
            <a:r>
              <a:rPr lang="zh-TW" altLang="en-US" dirty="0"/>
              <a:t>太</a:t>
            </a:r>
            <a:r>
              <a:rPr lang="en-US" dirty="0"/>
              <a:t> 19:1</a:t>
            </a:r>
            <a:r>
              <a:rPr lang="zh-TW" altLang="en-US" dirty="0"/>
              <a:t>、可</a:t>
            </a:r>
            <a:r>
              <a:rPr lang="en-US" dirty="0"/>
              <a:t> 10:1</a:t>
            </a:r>
            <a:r>
              <a:rPr lang="zh-TW" altLang="en-US" dirty="0"/>
              <a:t>、約</a:t>
            </a:r>
            <a:r>
              <a:rPr lang="en-US" dirty="0"/>
              <a:t> 10:40)</a:t>
            </a:r>
            <a:r>
              <a:rPr lang="zh-TW" altLang="en-US" dirty="0"/>
              <a:t>。 其實比利亞這名稱在被擄時期就開始使用了，它指的是約但河東</a:t>
            </a:r>
            <a:r>
              <a:rPr lang="en-US" dirty="0"/>
              <a:t> 16 </a:t>
            </a:r>
            <a:r>
              <a:rPr lang="zh-TW" altLang="en-US" dirty="0"/>
              <a:t>公里寬之地，南 起哀嫩河，北到雅博河與雅姆克</a:t>
            </a:r>
            <a:r>
              <a:rPr lang="en-US" dirty="0"/>
              <a:t>(</a:t>
            </a:r>
            <a:r>
              <a:rPr lang="en-US" dirty="0" err="1"/>
              <a:t>Yarmuk</a:t>
            </a:r>
            <a:r>
              <a:rPr lang="en-US" dirty="0"/>
              <a:t>)</a:t>
            </a:r>
            <a:r>
              <a:rPr lang="zh-TW" altLang="en-US" dirty="0"/>
              <a:t>之間。它地勢很高，樹木很多，有長達</a:t>
            </a:r>
            <a:r>
              <a:rPr lang="en-US" dirty="0"/>
              <a:t> 1000 </a:t>
            </a:r>
            <a:r>
              <a:rPr lang="zh-TW" altLang="en-US" dirty="0"/>
              <a:t>公尺的懸崖，可俯視約但河。</a:t>
            </a:r>
            <a:endParaRPr lang="en-US" altLang="zh-TW" dirty="0"/>
          </a:p>
          <a:p>
            <a:pPr marL="0" indent="0">
              <a:buNone/>
            </a:pPr>
            <a:r>
              <a:rPr lang="en-US" altLang="zh-TW" dirty="0"/>
              <a:t>	</a:t>
            </a:r>
            <a:r>
              <a:rPr lang="zh-TW" altLang="en-US" dirty="0"/>
              <a:t>在舊約時期，它可以說是一個受歡迎之地，因為流便、 迦得、瑪拿西半支派的人看到它，竟然不想進入迦南。摩西答應把這片土地賜給這兩 個支派半，只要他們的男丁仍然和其他人一起進迦南並肩爭戰。耶穌時代，在比利亞 居住的是猶太人，和加利利同樣受希律安提帕所統治。由於它和加利利、猶太皆相鄰 ，猶太人從加利利到猶太，如果不願意經過撒馬利亞的話，就可取道比利亞。</a:t>
            </a:r>
            <a:endParaRPr lang="en-US" dirty="0"/>
          </a:p>
          <a:p>
            <a:pPr marL="0" indent="0">
              <a:buNone/>
            </a:pPr>
            <a:endParaRPr lang="zh-TW" altLang="en-US" dirty="0"/>
          </a:p>
        </p:txBody>
      </p:sp>
      <p:pic>
        <p:nvPicPr>
          <p:cNvPr id="5" name="Picture 2">
            <a:extLst>
              <a:ext uri="{FF2B5EF4-FFF2-40B4-BE49-F238E27FC236}">
                <a16:creationId xmlns:a16="http://schemas.microsoft.com/office/drawing/2014/main" id="{7A791010-3B70-FD40-AB09-6945D5D8367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8122" y="1284513"/>
            <a:ext cx="2943177" cy="4930021"/>
          </a:xfrm>
          <a:prstGeom prst="rect">
            <a:avLst/>
          </a:prstGeom>
          <a:noFill/>
          <a:extLst>
            <a:ext uri="{909E8E84-426E-40DD-AFC4-6F175D3DCCD1}">
              <a14:hiddenFill xmlns:a14="http://schemas.microsoft.com/office/drawing/2010/main">
                <a:solidFill>
                  <a:srgbClr val="FFFFFF"/>
                </a:solidFill>
              </a14:hiddenFill>
            </a:ext>
          </a:extLst>
        </p:spPr>
      </p:pic>
      <p:sp>
        <p:nvSpPr>
          <p:cNvPr id="6" name="Oval 5">
            <a:extLst>
              <a:ext uri="{FF2B5EF4-FFF2-40B4-BE49-F238E27FC236}">
                <a16:creationId xmlns:a16="http://schemas.microsoft.com/office/drawing/2014/main" id="{DFAE7B32-584C-BE4C-9633-034397DC05C5}"/>
              </a:ext>
            </a:extLst>
          </p:cNvPr>
          <p:cNvSpPr/>
          <p:nvPr/>
        </p:nvSpPr>
        <p:spPr>
          <a:xfrm>
            <a:off x="2484783" y="3568148"/>
            <a:ext cx="546652" cy="1769165"/>
          </a:xfrm>
          <a:prstGeom prst="ellipse">
            <a:avLst/>
          </a:prstGeom>
          <a:noFill/>
          <a:ln w="57150">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Garamond" panose="02020404030301010803"/>
              <a:ea typeface="+mn-ea"/>
              <a:cs typeface="+mn-cs"/>
            </a:endParaRPr>
          </a:p>
        </p:txBody>
      </p:sp>
    </p:spTree>
    <p:extLst>
      <p:ext uri="{BB962C8B-B14F-4D97-AF65-F5344CB8AC3E}">
        <p14:creationId xmlns:p14="http://schemas.microsoft.com/office/powerpoint/2010/main" val="138995977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FF6008-C52B-CC44-A193-43323DF2755B}"/>
              </a:ext>
            </a:extLst>
          </p:cNvPr>
          <p:cNvSpPr>
            <a:spLocks noGrp="1"/>
          </p:cNvSpPr>
          <p:nvPr>
            <p:ph type="title"/>
          </p:nvPr>
        </p:nvSpPr>
        <p:spPr>
          <a:xfrm>
            <a:off x="389464" y="377902"/>
            <a:ext cx="11422111" cy="906612"/>
          </a:xfrm>
        </p:spPr>
        <p:txBody>
          <a:bodyPr>
            <a:normAutofit/>
          </a:bodyPr>
          <a:lstStyle/>
          <a:p>
            <a:r>
              <a:rPr lang="zh-TW" altLang="en-US" dirty="0"/>
              <a:t>（十）</a:t>
            </a:r>
            <a:r>
              <a:rPr lang="zh-TW" altLang="en-US" b="1" dirty="0"/>
              <a:t>約但河外</a:t>
            </a:r>
            <a:r>
              <a:rPr lang="en-US" b="1" dirty="0"/>
              <a:t>(</a:t>
            </a:r>
            <a:r>
              <a:rPr lang="zh-TW" altLang="en-US" b="1" dirty="0"/>
              <a:t>比利亞</a:t>
            </a:r>
            <a:r>
              <a:rPr lang="en-US" b="1" dirty="0"/>
              <a:t>)</a:t>
            </a:r>
            <a:r>
              <a:rPr lang="zh-TW" altLang="en-US" b="1" dirty="0"/>
              <a:t>的傳道</a:t>
            </a:r>
            <a:endParaRPr lang="en-US" dirty="0"/>
          </a:p>
        </p:txBody>
      </p:sp>
      <p:sp>
        <p:nvSpPr>
          <p:cNvPr id="3" name="Content Placeholder 2">
            <a:extLst>
              <a:ext uri="{FF2B5EF4-FFF2-40B4-BE49-F238E27FC236}">
                <a16:creationId xmlns:a16="http://schemas.microsoft.com/office/drawing/2014/main" id="{53433B53-13D8-E342-A6E4-53801DCB0AB7}"/>
              </a:ext>
            </a:extLst>
          </p:cNvPr>
          <p:cNvSpPr>
            <a:spLocks noGrp="1"/>
          </p:cNvSpPr>
          <p:nvPr>
            <p:ph sz="half" idx="2"/>
          </p:nvPr>
        </p:nvSpPr>
        <p:spPr>
          <a:xfrm>
            <a:off x="389463" y="1284514"/>
            <a:ext cx="3100497" cy="4930021"/>
          </a:xfrm>
        </p:spPr>
        <p:txBody>
          <a:bodyPr/>
          <a:lstStyle/>
          <a:p>
            <a:pPr marL="0" indent="0">
              <a:buNone/>
            </a:pPr>
            <a:r>
              <a:rPr lang="zh-TW" altLang="en-US" dirty="0"/>
              <a:t>一、比利亞是一個怎樣的地方</a:t>
            </a:r>
            <a:endParaRPr lang="en-US" dirty="0"/>
          </a:p>
          <a:p>
            <a:pPr marL="0" indent="0">
              <a:buNone/>
            </a:pPr>
            <a:r>
              <a:rPr lang="zh-TW" altLang="en-US" dirty="0">
                <a:solidFill>
                  <a:srgbClr val="0432FF"/>
                </a:solidFill>
              </a:rPr>
              <a:t>二、論離婚</a:t>
            </a:r>
            <a:endParaRPr lang="en-US" dirty="0">
              <a:solidFill>
                <a:srgbClr val="0432FF"/>
              </a:solidFill>
            </a:endParaRPr>
          </a:p>
          <a:p>
            <a:pPr marL="0" indent="0">
              <a:buNone/>
            </a:pPr>
            <a:r>
              <a:rPr lang="zh-TW" altLang="en-US" dirty="0"/>
              <a:t>三、論金錢</a:t>
            </a:r>
            <a:endParaRPr lang="en-US" dirty="0"/>
          </a:p>
          <a:p>
            <a:pPr marL="0" indent="0">
              <a:buNone/>
            </a:pPr>
            <a:r>
              <a:rPr lang="zh-TW" altLang="en-US" dirty="0"/>
              <a:t>四、葡萄園的比喻</a:t>
            </a:r>
            <a:endParaRPr lang="en-US" dirty="0"/>
          </a:p>
          <a:p>
            <a:pPr marL="0" indent="0">
              <a:buNone/>
            </a:pPr>
            <a:r>
              <a:rPr lang="zh-TW" altLang="en-US" dirty="0"/>
              <a:t>五、耶穌使拉撒路復活</a:t>
            </a:r>
            <a:endParaRPr lang="en-US" dirty="0"/>
          </a:p>
          <a:p>
            <a:pPr marL="0" indent="0">
              <a:buNone/>
            </a:pPr>
            <a:r>
              <a:rPr lang="zh-TW" altLang="en-US" dirty="0"/>
              <a:t>六、失羊、失錢及浪子的比喻</a:t>
            </a:r>
            <a:endParaRPr lang="en-US" dirty="0"/>
          </a:p>
          <a:p>
            <a:pPr marL="0" indent="0">
              <a:buNone/>
            </a:pPr>
            <a:endParaRPr lang="zh-TW" altLang="en-US" dirty="0"/>
          </a:p>
          <a:p>
            <a:pPr marL="0" indent="0">
              <a:buNone/>
            </a:pPr>
            <a:endParaRPr lang="zh-TW" altLang="en-US" dirty="0"/>
          </a:p>
          <a:p>
            <a:pPr marL="0" indent="0">
              <a:buNone/>
            </a:pPr>
            <a:endParaRPr lang="zh-TW" altLang="en-US" dirty="0"/>
          </a:p>
          <a:p>
            <a:pPr marL="0" indent="0">
              <a:buNone/>
            </a:pPr>
            <a:endParaRPr lang="zh-TW" altLang="en-US" dirty="0"/>
          </a:p>
          <a:p>
            <a:endParaRPr lang="zh-TW" altLang="en-US" dirty="0"/>
          </a:p>
          <a:p>
            <a:endParaRPr lang="en-US" dirty="0"/>
          </a:p>
        </p:txBody>
      </p:sp>
      <p:sp>
        <p:nvSpPr>
          <p:cNvPr id="4" name="Content Placeholder 3">
            <a:extLst>
              <a:ext uri="{FF2B5EF4-FFF2-40B4-BE49-F238E27FC236}">
                <a16:creationId xmlns:a16="http://schemas.microsoft.com/office/drawing/2014/main" id="{2CFAD76F-32C8-DA40-98E5-9C2A97D4E9C4}"/>
              </a:ext>
            </a:extLst>
          </p:cNvPr>
          <p:cNvSpPr>
            <a:spLocks noGrp="1"/>
          </p:cNvSpPr>
          <p:nvPr>
            <p:ph sz="quarter" idx="4"/>
          </p:nvPr>
        </p:nvSpPr>
        <p:spPr>
          <a:xfrm>
            <a:off x="3489960" y="1430895"/>
            <a:ext cx="8112232" cy="4783640"/>
          </a:xfrm>
        </p:spPr>
        <p:txBody>
          <a:bodyPr>
            <a:normAutofit/>
          </a:bodyPr>
          <a:lstStyle/>
          <a:p>
            <a:pPr marL="0" indent="0">
              <a:buNone/>
            </a:pPr>
            <a:r>
              <a:rPr lang="zh-TW" altLang="en-US" sz="2800" dirty="0"/>
              <a:t>二、論離婚</a:t>
            </a:r>
            <a:endParaRPr lang="en-US" sz="2800" dirty="0"/>
          </a:p>
          <a:p>
            <a:pPr marL="0" indent="0">
              <a:buNone/>
            </a:pPr>
            <a:r>
              <a:rPr lang="en-US" altLang="zh-TW" dirty="0"/>
              <a:t>	</a:t>
            </a:r>
            <a:r>
              <a:rPr lang="zh-TW" altLang="en-US" dirty="0"/>
              <a:t>法利賽人就來問耶穌說，「人無論甚麼緣故都可以休妻嗎？」</a:t>
            </a:r>
            <a:r>
              <a:rPr lang="en-US" dirty="0"/>
              <a:t>(</a:t>
            </a:r>
            <a:r>
              <a:rPr lang="zh-TW" altLang="en-US" dirty="0"/>
              <a:t>太</a:t>
            </a:r>
            <a:r>
              <a:rPr lang="en-US" dirty="0"/>
              <a:t> 19:3) </a:t>
            </a:r>
            <a:r>
              <a:rPr lang="zh-TW" altLang="en-US" dirty="0"/>
              <a:t>耶穌根據「婚姻為上帝所設立 」，主張上帝所配合的，人不可分開。法利賽人卻搬出摩西的教導來反駁耶穌。耶穌要他們回到上帝創造婚姻的原意來看。原來，摩西是因為百姓心硬，硬要離婚，才准許他們寫離婚書。這不是一項規定，而是一種「允許」。而且如果有人一定要離婚，有離婚書對當事人也是一種保障。</a:t>
            </a:r>
            <a:endParaRPr lang="en-US" altLang="zh-TW" dirty="0"/>
          </a:p>
          <a:p>
            <a:pPr marL="0" indent="0">
              <a:buNone/>
            </a:pPr>
            <a:endParaRPr lang="en-US" dirty="0"/>
          </a:p>
          <a:p>
            <a:pPr>
              <a:buFont typeface="Wingdings" pitchFamily="2" charset="2"/>
              <a:buChar char="v"/>
            </a:pPr>
            <a:r>
              <a:rPr lang="zh-TW" altLang="en-US" dirty="0"/>
              <a:t>法利賽人是想用難題來考耶穌，但耶穌說明上帝起初的心意</a:t>
            </a:r>
            <a:endParaRPr lang="en-US" altLang="zh-TW" dirty="0"/>
          </a:p>
          <a:p>
            <a:pPr marL="0" indent="0">
              <a:buNone/>
            </a:pPr>
            <a:r>
              <a:rPr lang="zh-TW" altLang="en-US" dirty="0"/>
              <a:t>「耶稣回答说：</a:t>
            </a:r>
            <a:r>
              <a:rPr lang="en-US" altLang="zh-TW" dirty="0"/>
              <a:t>『</a:t>
            </a:r>
            <a:r>
              <a:rPr lang="zh-TW" altLang="en-US" dirty="0"/>
              <a:t>那起初造人的，是造男造女，」</a:t>
            </a:r>
            <a:endParaRPr lang="en-US" altLang="zh-TW" dirty="0"/>
          </a:p>
          <a:p>
            <a:pPr>
              <a:buFont typeface="Wingdings" pitchFamily="2" charset="2"/>
              <a:buChar char="v"/>
            </a:pPr>
            <a:r>
              <a:rPr lang="zh-TW" altLang="en-US" dirty="0"/>
              <a:t>我們傳福音的時候也是會被問到一些挑戰性的問題，回答的一個關鍵是了解我們所信的是一位怎麼樣的神 ，他所關心的是什麼？很多問題就能迎刃而解</a:t>
            </a:r>
          </a:p>
        </p:txBody>
      </p:sp>
    </p:spTree>
    <p:extLst>
      <p:ext uri="{BB962C8B-B14F-4D97-AF65-F5344CB8AC3E}">
        <p14:creationId xmlns:p14="http://schemas.microsoft.com/office/powerpoint/2010/main" val="142934250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FF6008-C52B-CC44-A193-43323DF2755B}"/>
              </a:ext>
            </a:extLst>
          </p:cNvPr>
          <p:cNvSpPr>
            <a:spLocks noGrp="1"/>
          </p:cNvSpPr>
          <p:nvPr>
            <p:ph type="title"/>
          </p:nvPr>
        </p:nvSpPr>
        <p:spPr>
          <a:xfrm>
            <a:off x="389464" y="377902"/>
            <a:ext cx="11422111" cy="906612"/>
          </a:xfrm>
        </p:spPr>
        <p:txBody>
          <a:bodyPr>
            <a:normAutofit/>
          </a:bodyPr>
          <a:lstStyle/>
          <a:p>
            <a:r>
              <a:rPr lang="zh-TW" altLang="en-US" dirty="0"/>
              <a:t>（十）</a:t>
            </a:r>
            <a:r>
              <a:rPr lang="zh-TW" altLang="en-US" b="1" dirty="0"/>
              <a:t>約但河外</a:t>
            </a:r>
            <a:r>
              <a:rPr lang="en-US" b="1" dirty="0"/>
              <a:t>(</a:t>
            </a:r>
            <a:r>
              <a:rPr lang="zh-TW" altLang="en-US" b="1" dirty="0"/>
              <a:t>比利亞</a:t>
            </a:r>
            <a:r>
              <a:rPr lang="en-US" b="1" dirty="0"/>
              <a:t>)</a:t>
            </a:r>
            <a:r>
              <a:rPr lang="zh-TW" altLang="en-US" b="1" dirty="0"/>
              <a:t>的傳道</a:t>
            </a:r>
            <a:endParaRPr lang="en-US" dirty="0"/>
          </a:p>
        </p:txBody>
      </p:sp>
      <p:sp>
        <p:nvSpPr>
          <p:cNvPr id="3" name="Content Placeholder 2">
            <a:extLst>
              <a:ext uri="{FF2B5EF4-FFF2-40B4-BE49-F238E27FC236}">
                <a16:creationId xmlns:a16="http://schemas.microsoft.com/office/drawing/2014/main" id="{53433B53-13D8-E342-A6E4-53801DCB0AB7}"/>
              </a:ext>
            </a:extLst>
          </p:cNvPr>
          <p:cNvSpPr>
            <a:spLocks noGrp="1"/>
          </p:cNvSpPr>
          <p:nvPr>
            <p:ph sz="half" idx="2"/>
          </p:nvPr>
        </p:nvSpPr>
        <p:spPr>
          <a:xfrm>
            <a:off x="389463" y="1284514"/>
            <a:ext cx="3100497" cy="4930021"/>
          </a:xfrm>
        </p:spPr>
        <p:txBody>
          <a:bodyPr/>
          <a:lstStyle/>
          <a:p>
            <a:pPr marL="0" indent="0">
              <a:buNone/>
            </a:pPr>
            <a:r>
              <a:rPr lang="zh-TW" altLang="en-US" dirty="0"/>
              <a:t>一、比利亞是一個怎樣的地方</a:t>
            </a:r>
            <a:endParaRPr lang="en-US" dirty="0"/>
          </a:p>
          <a:p>
            <a:pPr marL="0" indent="0">
              <a:buNone/>
            </a:pPr>
            <a:r>
              <a:rPr lang="zh-TW" altLang="en-US" dirty="0"/>
              <a:t>二、論離婚</a:t>
            </a:r>
            <a:endParaRPr lang="en-US" dirty="0"/>
          </a:p>
          <a:p>
            <a:pPr marL="0" indent="0">
              <a:buNone/>
            </a:pPr>
            <a:r>
              <a:rPr lang="zh-TW" altLang="en-US" dirty="0">
                <a:solidFill>
                  <a:srgbClr val="0432FF"/>
                </a:solidFill>
              </a:rPr>
              <a:t>三、論金錢</a:t>
            </a:r>
            <a:endParaRPr lang="en-US" dirty="0">
              <a:solidFill>
                <a:srgbClr val="0432FF"/>
              </a:solidFill>
            </a:endParaRPr>
          </a:p>
          <a:p>
            <a:pPr marL="0" indent="0">
              <a:buNone/>
            </a:pPr>
            <a:r>
              <a:rPr lang="zh-TW" altLang="en-US" dirty="0"/>
              <a:t>四、葡萄園的比喻</a:t>
            </a:r>
            <a:endParaRPr lang="en-US" dirty="0"/>
          </a:p>
          <a:p>
            <a:pPr marL="0" indent="0">
              <a:buNone/>
            </a:pPr>
            <a:r>
              <a:rPr lang="zh-TW" altLang="en-US" dirty="0"/>
              <a:t>五、耶穌使拉撒路復活</a:t>
            </a:r>
            <a:endParaRPr lang="en-US" dirty="0"/>
          </a:p>
          <a:p>
            <a:pPr marL="0" indent="0">
              <a:buNone/>
            </a:pPr>
            <a:r>
              <a:rPr lang="zh-TW" altLang="en-US" dirty="0"/>
              <a:t>六、失羊、失錢及浪子的比喻</a:t>
            </a:r>
            <a:endParaRPr lang="en-US" dirty="0"/>
          </a:p>
          <a:p>
            <a:pPr marL="0" indent="0">
              <a:buNone/>
            </a:pPr>
            <a:endParaRPr lang="zh-TW" altLang="en-US" dirty="0"/>
          </a:p>
          <a:p>
            <a:pPr marL="0" indent="0">
              <a:buNone/>
            </a:pPr>
            <a:endParaRPr lang="zh-TW" altLang="en-US" dirty="0"/>
          </a:p>
          <a:p>
            <a:pPr marL="0" indent="0">
              <a:buNone/>
            </a:pPr>
            <a:endParaRPr lang="zh-TW" altLang="en-US" dirty="0"/>
          </a:p>
          <a:p>
            <a:pPr marL="0" indent="0">
              <a:buNone/>
            </a:pPr>
            <a:endParaRPr lang="zh-TW" altLang="en-US" dirty="0"/>
          </a:p>
          <a:p>
            <a:endParaRPr lang="zh-TW" altLang="en-US" dirty="0"/>
          </a:p>
          <a:p>
            <a:endParaRPr lang="en-US" dirty="0"/>
          </a:p>
        </p:txBody>
      </p:sp>
      <p:sp>
        <p:nvSpPr>
          <p:cNvPr id="4" name="Content Placeholder 3">
            <a:extLst>
              <a:ext uri="{FF2B5EF4-FFF2-40B4-BE49-F238E27FC236}">
                <a16:creationId xmlns:a16="http://schemas.microsoft.com/office/drawing/2014/main" id="{2CFAD76F-32C8-DA40-98E5-9C2A97D4E9C4}"/>
              </a:ext>
            </a:extLst>
          </p:cNvPr>
          <p:cNvSpPr>
            <a:spLocks noGrp="1"/>
          </p:cNvSpPr>
          <p:nvPr>
            <p:ph sz="quarter" idx="4"/>
          </p:nvPr>
        </p:nvSpPr>
        <p:spPr>
          <a:xfrm>
            <a:off x="3489960" y="1430895"/>
            <a:ext cx="8118944" cy="4930020"/>
          </a:xfrm>
        </p:spPr>
        <p:txBody>
          <a:bodyPr>
            <a:normAutofit fontScale="92500" lnSpcReduction="20000"/>
          </a:bodyPr>
          <a:lstStyle/>
          <a:p>
            <a:pPr marL="0" indent="0">
              <a:buNone/>
            </a:pPr>
            <a:r>
              <a:rPr lang="zh-TW" altLang="en-US" sz="2800" dirty="0"/>
              <a:t>三、論金錢</a:t>
            </a:r>
            <a:endParaRPr lang="en-US" sz="2800" dirty="0"/>
          </a:p>
          <a:p>
            <a:pPr marL="0" indent="0">
              <a:buNone/>
            </a:pPr>
            <a:r>
              <a:rPr lang="en-US" altLang="zh-TW" dirty="0"/>
              <a:t>	</a:t>
            </a:r>
            <a:r>
              <a:rPr lang="en-US" dirty="0"/>
              <a:t>(</a:t>
            </a:r>
            <a:r>
              <a:rPr lang="zh-TW" altLang="en-US" dirty="0"/>
              <a:t>太</a:t>
            </a:r>
            <a:r>
              <a:rPr lang="en-US" dirty="0"/>
              <a:t>19:16-26</a:t>
            </a:r>
            <a:r>
              <a:rPr lang="zh-TW" altLang="en-US" dirty="0"/>
              <a:t>、可</a:t>
            </a:r>
            <a:r>
              <a:rPr lang="en-US" dirty="0"/>
              <a:t> 10:17-27</a:t>
            </a:r>
            <a:r>
              <a:rPr lang="zh-TW" altLang="en-US" dirty="0"/>
              <a:t>、路</a:t>
            </a:r>
            <a:r>
              <a:rPr lang="en-US" dirty="0"/>
              <a:t>18:18-30)</a:t>
            </a:r>
          </a:p>
          <a:p>
            <a:pPr marL="0" indent="0">
              <a:buNone/>
            </a:pPr>
            <a:r>
              <a:rPr lang="zh-TW" altLang="en-US" dirty="0"/>
              <a:t>　　有一個很有錢的年輕人，路加福音說他是一個官</a:t>
            </a:r>
            <a:r>
              <a:rPr lang="en-US" dirty="0"/>
              <a:t> (</a:t>
            </a:r>
            <a:r>
              <a:rPr lang="zh-TW" altLang="en-US" dirty="0"/>
              <a:t>路</a:t>
            </a:r>
            <a:r>
              <a:rPr lang="en-US" dirty="0"/>
              <a:t> 18: 18)</a:t>
            </a:r>
            <a:r>
              <a:rPr lang="zh-TW" altLang="en-US" dirty="0"/>
              <a:t>，由於羨慕得永生來見耶穌。他問耶穌：「我該做甚麼善事才能得永生？」</a:t>
            </a:r>
            <a:r>
              <a:rPr lang="en-US" dirty="0"/>
              <a:t>(</a:t>
            </a:r>
            <a:r>
              <a:rPr lang="zh-TW" altLang="en-US" dirty="0"/>
              <a:t>太</a:t>
            </a:r>
            <a:r>
              <a:rPr lang="en-US" dirty="0"/>
              <a:t> 19:16) </a:t>
            </a:r>
            <a:r>
              <a:rPr lang="zh-TW" altLang="en-US" dirty="0"/>
              <a:t>這人以為永生是可以靠行善而換取的，因此，他努力遵守每一條誡命；但做完了這一切，他對永生還是沒有把握。他跑來跪在耶穌面前，問耶穌說，到底我還</a:t>
            </a:r>
            <a:r>
              <a:rPr lang="zh-TW" altLang="en-US" dirty="0">
                <a:highlight>
                  <a:srgbClr val="00FFFF"/>
                </a:highlight>
              </a:rPr>
              <a:t>缺少</a:t>
            </a:r>
            <a:r>
              <a:rPr lang="zh-TW" altLang="en-US" dirty="0"/>
              <a:t>什麼？</a:t>
            </a:r>
            <a:r>
              <a:rPr lang="en-US" dirty="0"/>
              <a:t> </a:t>
            </a:r>
          </a:p>
          <a:p>
            <a:pPr marL="0" indent="0">
              <a:buNone/>
            </a:pPr>
            <a:r>
              <a:rPr lang="en-US" altLang="zh-TW" dirty="0"/>
              <a:t>	</a:t>
            </a:r>
            <a:r>
              <a:rPr lang="zh-TW" altLang="en-US" dirty="0"/>
              <a:t>耶穌看著他，就愛他，對他說，「你還缺少一件：去</a:t>
            </a:r>
            <a:r>
              <a:rPr lang="zh-TW" altLang="en-US" dirty="0">
                <a:highlight>
                  <a:srgbClr val="00FFFF"/>
                </a:highlight>
              </a:rPr>
              <a:t>變賣</a:t>
            </a:r>
            <a:r>
              <a:rPr lang="zh-TW" altLang="en-US" dirty="0"/>
              <a:t>你所有的，分給窮人，就必有財寶在天上；你還要來</a:t>
            </a:r>
            <a:r>
              <a:rPr lang="zh-TW" altLang="en-US" dirty="0">
                <a:highlight>
                  <a:srgbClr val="00FFFF"/>
                </a:highlight>
              </a:rPr>
              <a:t>跟從我</a:t>
            </a:r>
            <a:r>
              <a:rPr lang="zh-TW" altLang="en-US" dirty="0"/>
              <a:t>。」</a:t>
            </a:r>
            <a:r>
              <a:rPr lang="en-US" dirty="0"/>
              <a:t>(</a:t>
            </a:r>
            <a:r>
              <a:rPr lang="zh-TW" altLang="en-US" dirty="0"/>
              <a:t>可</a:t>
            </a:r>
            <a:r>
              <a:rPr lang="en-US" dirty="0"/>
              <a:t> 10:21) </a:t>
            </a:r>
            <a:r>
              <a:rPr lang="zh-TW" altLang="en-US" dirty="0"/>
              <a:t>耶穌一針見血地指出他的問題。原來他所擁有的一切財富，不但沒有帶給他快樂，反而成了他的重擔與束縛，成為他得到豐盛生 命的攔阻。錢正是他所放不開的，所以他聽了耶穌的話之後，就憂憂愁愁地離開了。依你看，耶穌為什麼要求這個年輕人變賣他一切所有的呢？他會不會也這樣要求我們每一位？「你還缺少一件」，</a:t>
            </a:r>
            <a:r>
              <a:rPr lang="zh-TW" altLang="en-US" dirty="0">
                <a:solidFill>
                  <a:srgbClr val="FF0000"/>
                </a:solidFill>
              </a:rPr>
              <a:t>對你而言，你所缺少的那一件是什麼？如何才能獲得？</a:t>
            </a:r>
            <a:endParaRPr lang="en-US" altLang="zh-TW" dirty="0">
              <a:solidFill>
                <a:srgbClr val="FF0000"/>
              </a:solidFill>
            </a:endParaRPr>
          </a:p>
          <a:p>
            <a:pPr>
              <a:buFont typeface="Wingdings" pitchFamily="2" charset="2"/>
              <a:buChar char="v"/>
            </a:pPr>
            <a:r>
              <a:rPr lang="zh-TW" altLang="en-US" dirty="0">
                <a:solidFill>
                  <a:srgbClr val="0432FF"/>
                </a:solidFill>
              </a:rPr>
              <a:t>缺少的需要變賣去得到，這也是神的經濟學。“捨棄的就能得到”</a:t>
            </a:r>
            <a:endParaRPr lang="en-US" altLang="zh-TW" dirty="0">
              <a:solidFill>
                <a:srgbClr val="0432FF"/>
              </a:solidFill>
            </a:endParaRPr>
          </a:p>
          <a:p>
            <a:pPr>
              <a:buFont typeface="Wingdings" pitchFamily="2" charset="2"/>
              <a:buChar char="v"/>
            </a:pPr>
            <a:r>
              <a:rPr lang="zh-TW" altLang="en-US" dirty="0">
                <a:solidFill>
                  <a:srgbClr val="0432FF"/>
                </a:solidFill>
              </a:rPr>
              <a:t>耶穌要我們捨棄的是阻礙我們親近他，跟從他的事物</a:t>
            </a:r>
            <a:endParaRPr lang="en-US" altLang="zh-TW" dirty="0">
              <a:solidFill>
                <a:srgbClr val="0432FF"/>
              </a:solidFill>
            </a:endParaRPr>
          </a:p>
          <a:p>
            <a:pPr>
              <a:buFont typeface="Wingdings" pitchFamily="2" charset="2"/>
              <a:buChar char="v"/>
            </a:pPr>
            <a:r>
              <a:rPr lang="zh-TW" altLang="en-US" dirty="0">
                <a:solidFill>
                  <a:srgbClr val="0432FF"/>
                </a:solidFill>
              </a:rPr>
              <a:t>捨棄是為了得到更好的。</a:t>
            </a:r>
          </a:p>
        </p:txBody>
      </p:sp>
    </p:spTree>
    <p:extLst>
      <p:ext uri="{BB962C8B-B14F-4D97-AF65-F5344CB8AC3E}">
        <p14:creationId xmlns:p14="http://schemas.microsoft.com/office/powerpoint/2010/main" val="97755924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FF6008-C52B-CC44-A193-43323DF2755B}"/>
              </a:ext>
            </a:extLst>
          </p:cNvPr>
          <p:cNvSpPr>
            <a:spLocks noGrp="1"/>
          </p:cNvSpPr>
          <p:nvPr>
            <p:ph type="title"/>
          </p:nvPr>
        </p:nvSpPr>
        <p:spPr>
          <a:xfrm>
            <a:off x="389464" y="377902"/>
            <a:ext cx="11422111" cy="906612"/>
          </a:xfrm>
        </p:spPr>
        <p:txBody>
          <a:bodyPr>
            <a:normAutofit/>
          </a:bodyPr>
          <a:lstStyle/>
          <a:p>
            <a:r>
              <a:rPr lang="zh-TW" altLang="en-US" dirty="0"/>
              <a:t>（十）</a:t>
            </a:r>
            <a:r>
              <a:rPr lang="zh-TW" altLang="en-US" b="1" dirty="0"/>
              <a:t>約但河外</a:t>
            </a:r>
            <a:r>
              <a:rPr lang="en-US" b="1" dirty="0"/>
              <a:t>(</a:t>
            </a:r>
            <a:r>
              <a:rPr lang="zh-TW" altLang="en-US" b="1" dirty="0"/>
              <a:t>比利亞</a:t>
            </a:r>
            <a:r>
              <a:rPr lang="en-US" b="1" dirty="0"/>
              <a:t>)</a:t>
            </a:r>
            <a:r>
              <a:rPr lang="zh-TW" altLang="en-US" b="1" dirty="0"/>
              <a:t>的傳道</a:t>
            </a:r>
            <a:endParaRPr lang="en-US" dirty="0"/>
          </a:p>
        </p:txBody>
      </p:sp>
      <p:sp>
        <p:nvSpPr>
          <p:cNvPr id="3" name="Content Placeholder 2">
            <a:extLst>
              <a:ext uri="{FF2B5EF4-FFF2-40B4-BE49-F238E27FC236}">
                <a16:creationId xmlns:a16="http://schemas.microsoft.com/office/drawing/2014/main" id="{53433B53-13D8-E342-A6E4-53801DCB0AB7}"/>
              </a:ext>
            </a:extLst>
          </p:cNvPr>
          <p:cNvSpPr>
            <a:spLocks noGrp="1"/>
          </p:cNvSpPr>
          <p:nvPr>
            <p:ph sz="half" idx="2"/>
          </p:nvPr>
        </p:nvSpPr>
        <p:spPr>
          <a:xfrm>
            <a:off x="389463" y="1284514"/>
            <a:ext cx="3100497" cy="4930021"/>
          </a:xfrm>
        </p:spPr>
        <p:txBody>
          <a:bodyPr/>
          <a:lstStyle/>
          <a:p>
            <a:pPr marL="0" indent="0">
              <a:buNone/>
            </a:pPr>
            <a:r>
              <a:rPr lang="zh-TW" altLang="en-US" dirty="0"/>
              <a:t>一、比利亞是一個怎樣的地方</a:t>
            </a:r>
            <a:endParaRPr lang="en-US" dirty="0"/>
          </a:p>
          <a:p>
            <a:pPr marL="0" indent="0">
              <a:buNone/>
            </a:pPr>
            <a:r>
              <a:rPr lang="zh-TW" altLang="en-US" dirty="0"/>
              <a:t>二、論離婚</a:t>
            </a:r>
            <a:endParaRPr lang="en-US" dirty="0"/>
          </a:p>
          <a:p>
            <a:pPr marL="0" indent="0">
              <a:buNone/>
            </a:pPr>
            <a:r>
              <a:rPr lang="zh-TW" altLang="en-US" dirty="0"/>
              <a:t>三、論金錢</a:t>
            </a:r>
            <a:endParaRPr lang="en-US" dirty="0"/>
          </a:p>
          <a:p>
            <a:pPr marL="0" indent="0">
              <a:buNone/>
            </a:pPr>
            <a:r>
              <a:rPr lang="zh-TW" altLang="en-US" dirty="0">
                <a:solidFill>
                  <a:srgbClr val="0432FF"/>
                </a:solidFill>
              </a:rPr>
              <a:t>四、葡萄園的比喻</a:t>
            </a:r>
            <a:endParaRPr lang="en-US" dirty="0">
              <a:solidFill>
                <a:srgbClr val="0432FF"/>
              </a:solidFill>
            </a:endParaRPr>
          </a:p>
          <a:p>
            <a:pPr marL="0" indent="0">
              <a:buNone/>
            </a:pPr>
            <a:r>
              <a:rPr lang="zh-TW" altLang="en-US" dirty="0"/>
              <a:t>五、耶穌使拉撒路復活</a:t>
            </a:r>
            <a:endParaRPr lang="en-US" dirty="0"/>
          </a:p>
          <a:p>
            <a:pPr marL="0" indent="0">
              <a:buNone/>
            </a:pPr>
            <a:r>
              <a:rPr lang="zh-TW" altLang="en-US" dirty="0"/>
              <a:t>六、失羊、失錢及浪子的比喻</a:t>
            </a:r>
            <a:endParaRPr lang="en-US" dirty="0"/>
          </a:p>
          <a:p>
            <a:pPr marL="0" indent="0">
              <a:buNone/>
            </a:pPr>
            <a:endParaRPr lang="zh-TW" altLang="en-US" dirty="0"/>
          </a:p>
          <a:p>
            <a:pPr marL="0" indent="0">
              <a:buNone/>
            </a:pPr>
            <a:endParaRPr lang="zh-TW" altLang="en-US" dirty="0"/>
          </a:p>
          <a:p>
            <a:pPr marL="0" indent="0">
              <a:buNone/>
            </a:pPr>
            <a:endParaRPr lang="zh-TW" altLang="en-US" dirty="0"/>
          </a:p>
          <a:p>
            <a:pPr marL="0" indent="0">
              <a:buNone/>
            </a:pPr>
            <a:endParaRPr lang="zh-TW" altLang="en-US" dirty="0"/>
          </a:p>
          <a:p>
            <a:endParaRPr lang="zh-TW" altLang="en-US" dirty="0"/>
          </a:p>
          <a:p>
            <a:endParaRPr lang="en-US" dirty="0"/>
          </a:p>
        </p:txBody>
      </p:sp>
      <p:sp>
        <p:nvSpPr>
          <p:cNvPr id="4" name="Content Placeholder 3">
            <a:extLst>
              <a:ext uri="{FF2B5EF4-FFF2-40B4-BE49-F238E27FC236}">
                <a16:creationId xmlns:a16="http://schemas.microsoft.com/office/drawing/2014/main" id="{2CFAD76F-32C8-DA40-98E5-9C2A97D4E9C4}"/>
              </a:ext>
            </a:extLst>
          </p:cNvPr>
          <p:cNvSpPr>
            <a:spLocks noGrp="1"/>
          </p:cNvSpPr>
          <p:nvPr>
            <p:ph sz="quarter" idx="4"/>
          </p:nvPr>
        </p:nvSpPr>
        <p:spPr>
          <a:xfrm>
            <a:off x="3489960" y="1430895"/>
            <a:ext cx="8112232" cy="4783640"/>
          </a:xfrm>
        </p:spPr>
        <p:txBody>
          <a:bodyPr>
            <a:normAutofit lnSpcReduction="10000"/>
          </a:bodyPr>
          <a:lstStyle/>
          <a:p>
            <a:pPr marL="0" indent="0">
              <a:buNone/>
            </a:pPr>
            <a:r>
              <a:rPr lang="zh-TW" altLang="en-US" sz="2800" dirty="0"/>
              <a:t>四、葡萄園的比喻</a:t>
            </a:r>
            <a:r>
              <a:rPr lang="en-US" altLang="zh-TW" dirty="0"/>
              <a:t>(</a:t>
            </a:r>
            <a:r>
              <a:rPr lang="zh-TW" altLang="en-US" dirty="0"/>
              <a:t>太</a:t>
            </a:r>
            <a:r>
              <a:rPr lang="en-US" altLang="zh-TW" dirty="0"/>
              <a:t>20:1-16) </a:t>
            </a:r>
            <a:endParaRPr lang="zh-TW" altLang="en-US" sz="2800" dirty="0"/>
          </a:p>
          <a:p>
            <a:pPr marL="274320" lvl="1" indent="0">
              <a:buNone/>
            </a:pPr>
            <a:r>
              <a:rPr lang="zh-TW" altLang="en-US" dirty="0"/>
              <a:t>耶穌的言行一向很具有挑戰性。有一次，耶穌講了一個葡萄園的比喻，不同時間進葡萄園工作的人，到了晚上所得工價卻一樣。聽到這樣的比喻，會令你聯想到什麼 樣的問題？上帝不公平嗎？</a:t>
            </a:r>
            <a:endParaRPr lang="en-US" dirty="0"/>
          </a:p>
          <a:p>
            <a:pPr marL="0" indent="0">
              <a:buNone/>
            </a:pPr>
            <a:r>
              <a:rPr lang="zh-TW" altLang="en-US" dirty="0"/>
              <a:t>讓我們從三方面來看這問題。</a:t>
            </a:r>
            <a:endParaRPr lang="en-US" altLang="zh-TW" dirty="0"/>
          </a:p>
          <a:p>
            <a:pPr marL="0" indent="0">
              <a:buNone/>
            </a:pPr>
            <a:r>
              <a:rPr lang="zh-TW" altLang="en-US" dirty="0"/>
              <a:t>第一，進葡萄園作工以前，工價其實是講定的。</a:t>
            </a:r>
            <a:r>
              <a:rPr lang="en-US" dirty="0"/>
              <a:t> </a:t>
            </a:r>
          </a:p>
          <a:p>
            <a:pPr marL="0" indent="0">
              <a:buNone/>
            </a:pPr>
            <a:r>
              <a:rPr lang="zh-TW" altLang="en-US" dirty="0"/>
              <a:t>第二，上帝賞賜救恩給凡信靠耶穌的人，這是一樣的。將來的獎賞有不同，但這裡強調的是得救的代價是一樣的。</a:t>
            </a:r>
            <a:endParaRPr lang="en-US" altLang="zh-TW" dirty="0"/>
          </a:p>
          <a:p>
            <a:pPr marL="0" indent="0">
              <a:buNone/>
            </a:pPr>
            <a:r>
              <a:rPr lang="zh-TW" altLang="en-US" dirty="0"/>
              <a:t>第三，如果信主是一件喜樂的事，早點信主，早點得到這樣豐盛的生命，不是更好嗎？</a:t>
            </a:r>
            <a:endParaRPr lang="en-US" altLang="zh-TW" dirty="0"/>
          </a:p>
          <a:p>
            <a:pPr>
              <a:buFont typeface="Wingdings" pitchFamily="2" charset="2"/>
              <a:buChar char="v"/>
            </a:pPr>
            <a:r>
              <a:rPr lang="zh-TW" altLang="en-US" dirty="0"/>
              <a:t> </a:t>
            </a:r>
            <a:r>
              <a:rPr lang="zh-TW" altLang="en-US" dirty="0">
                <a:solidFill>
                  <a:srgbClr val="0432FF"/>
                </a:solidFill>
              </a:rPr>
              <a:t>救恩是一份禮物</a:t>
            </a:r>
            <a:r>
              <a:rPr lang="en-US" dirty="0">
                <a:solidFill>
                  <a:srgbClr val="0432FF"/>
                </a:solidFill>
              </a:rPr>
              <a:t> </a:t>
            </a:r>
            <a:r>
              <a:rPr lang="zh-TW" altLang="en-US" dirty="0">
                <a:solidFill>
                  <a:srgbClr val="0432FF"/>
                </a:solidFill>
              </a:rPr>
              <a:t>，不是靠我們勞力所得，我們是沒有資格質問上帝給其他人的救恩是否公平，因為他為我們付了贖價</a:t>
            </a:r>
            <a:endParaRPr lang="en-US" altLang="zh-TW" dirty="0">
              <a:solidFill>
                <a:srgbClr val="0432FF"/>
              </a:solidFill>
            </a:endParaRPr>
          </a:p>
          <a:p>
            <a:pPr>
              <a:buFont typeface="Wingdings" pitchFamily="2" charset="2"/>
              <a:buChar char="v"/>
            </a:pPr>
            <a:r>
              <a:rPr lang="zh-TW" altLang="en-US" dirty="0">
                <a:solidFill>
                  <a:srgbClr val="0432FF"/>
                </a:solidFill>
              </a:rPr>
              <a:t> 上帝與我們每個人建立個人關係，不要和別人比較</a:t>
            </a:r>
          </a:p>
        </p:txBody>
      </p:sp>
    </p:spTree>
    <p:extLst>
      <p:ext uri="{BB962C8B-B14F-4D97-AF65-F5344CB8AC3E}">
        <p14:creationId xmlns:p14="http://schemas.microsoft.com/office/powerpoint/2010/main" val="416421157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FF6008-C52B-CC44-A193-43323DF2755B}"/>
              </a:ext>
            </a:extLst>
          </p:cNvPr>
          <p:cNvSpPr>
            <a:spLocks noGrp="1"/>
          </p:cNvSpPr>
          <p:nvPr>
            <p:ph type="title"/>
          </p:nvPr>
        </p:nvSpPr>
        <p:spPr>
          <a:xfrm>
            <a:off x="389464" y="377902"/>
            <a:ext cx="11422111" cy="906612"/>
          </a:xfrm>
        </p:spPr>
        <p:txBody>
          <a:bodyPr>
            <a:normAutofit/>
          </a:bodyPr>
          <a:lstStyle/>
          <a:p>
            <a:r>
              <a:rPr lang="zh-TW" altLang="en-US" dirty="0"/>
              <a:t>（十）</a:t>
            </a:r>
            <a:r>
              <a:rPr lang="zh-TW" altLang="en-US" b="1" dirty="0"/>
              <a:t>約但河外</a:t>
            </a:r>
            <a:r>
              <a:rPr lang="en-US" b="1" dirty="0"/>
              <a:t>(</a:t>
            </a:r>
            <a:r>
              <a:rPr lang="zh-TW" altLang="en-US" b="1" dirty="0"/>
              <a:t>比利亞</a:t>
            </a:r>
            <a:r>
              <a:rPr lang="en-US" b="1" dirty="0"/>
              <a:t>)</a:t>
            </a:r>
            <a:r>
              <a:rPr lang="zh-TW" altLang="en-US" b="1" dirty="0"/>
              <a:t>的傳道</a:t>
            </a:r>
            <a:endParaRPr lang="en-US" dirty="0"/>
          </a:p>
        </p:txBody>
      </p:sp>
      <p:sp>
        <p:nvSpPr>
          <p:cNvPr id="3" name="Content Placeholder 2">
            <a:extLst>
              <a:ext uri="{FF2B5EF4-FFF2-40B4-BE49-F238E27FC236}">
                <a16:creationId xmlns:a16="http://schemas.microsoft.com/office/drawing/2014/main" id="{53433B53-13D8-E342-A6E4-53801DCB0AB7}"/>
              </a:ext>
            </a:extLst>
          </p:cNvPr>
          <p:cNvSpPr>
            <a:spLocks noGrp="1"/>
          </p:cNvSpPr>
          <p:nvPr>
            <p:ph sz="half" idx="2"/>
          </p:nvPr>
        </p:nvSpPr>
        <p:spPr>
          <a:xfrm>
            <a:off x="389463" y="1284514"/>
            <a:ext cx="3100497" cy="4930021"/>
          </a:xfrm>
        </p:spPr>
        <p:txBody>
          <a:bodyPr/>
          <a:lstStyle/>
          <a:p>
            <a:pPr marL="0" indent="0">
              <a:buNone/>
            </a:pPr>
            <a:r>
              <a:rPr lang="zh-TW" altLang="en-US" dirty="0"/>
              <a:t>一、比利亞是一個怎樣的地方</a:t>
            </a:r>
            <a:endParaRPr lang="en-US" dirty="0"/>
          </a:p>
          <a:p>
            <a:pPr marL="0" indent="0">
              <a:buNone/>
            </a:pPr>
            <a:r>
              <a:rPr lang="zh-TW" altLang="en-US" dirty="0"/>
              <a:t>二、論離婚</a:t>
            </a:r>
            <a:endParaRPr lang="en-US" dirty="0"/>
          </a:p>
          <a:p>
            <a:pPr marL="0" indent="0">
              <a:buNone/>
            </a:pPr>
            <a:r>
              <a:rPr lang="zh-TW" altLang="en-US" dirty="0"/>
              <a:t>三、論金錢</a:t>
            </a:r>
            <a:endParaRPr lang="en-US" dirty="0"/>
          </a:p>
          <a:p>
            <a:pPr marL="0" indent="0">
              <a:buNone/>
            </a:pPr>
            <a:r>
              <a:rPr lang="zh-TW" altLang="en-US" dirty="0"/>
              <a:t>四、葡萄園的比喻</a:t>
            </a:r>
            <a:endParaRPr lang="en-US" dirty="0"/>
          </a:p>
          <a:p>
            <a:pPr marL="0" indent="0">
              <a:buNone/>
            </a:pPr>
            <a:r>
              <a:rPr lang="zh-TW" altLang="en-US" dirty="0">
                <a:solidFill>
                  <a:srgbClr val="0432FF"/>
                </a:solidFill>
              </a:rPr>
              <a:t>五、耶穌使拉撒路復活</a:t>
            </a:r>
            <a:endParaRPr lang="en-US" dirty="0">
              <a:solidFill>
                <a:srgbClr val="0432FF"/>
              </a:solidFill>
            </a:endParaRPr>
          </a:p>
          <a:p>
            <a:pPr marL="0" indent="0">
              <a:buNone/>
            </a:pPr>
            <a:r>
              <a:rPr lang="zh-TW" altLang="en-US" dirty="0"/>
              <a:t>六、失羊、失錢及浪子的比喻</a:t>
            </a:r>
            <a:endParaRPr lang="en-US" dirty="0"/>
          </a:p>
          <a:p>
            <a:pPr marL="0" indent="0">
              <a:buNone/>
            </a:pPr>
            <a:endParaRPr lang="zh-TW" altLang="en-US" dirty="0"/>
          </a:p>
          <a:p>
            <a:pPr marL="0" indent="0">
              <a:buNone/>
            </a:pPr>
            <a:endParaRPr lang="zh-TW" altLang="en-US" dirty="0"/>
          </a:p>
          <a:p>
            <a:pPr marL="0" indent="0">
              <a:buNone/>
            </a:pPr>
            <a:endParaRPr lang="zh-TW" altLang="en-US" dirty="0"/>
          </a:p>
          <a:p>
            <a:pPr marL="0" indent="0">
              <a:buNone/>
            </a:pPr>
            <a:endParaRPr lang="zh-TW" altLang="en-US" dirty="0"/>
          </a:p>
          <a:p>
            <a:endParaRPr lang="zh-TW" altLang="en-US" dirty="0"/>
          </a:p>
          <a:p>
            <a:endParaRPr lang="en-US" dirty="0"/>
          </a:p>
        </p:txBody>
      </p:sp>
      <p:sp>
        <p:nvSpPr>
          <p:cNvPr id="4" name="Content Placeholder 3">
            <a:extLst>
              <a:ext uri="{FF2B5EF4-FFF2-40B4-BE49-F238E27FC236}">
                <a16:creationId xmlns:a16="http://schemas.microsoft.com/office/drawing/2014/main" id="{2CFAD76F-32C8-DA40-98E5-9C2A97D4E9C4}"/>
              </a:ext>
            </a:extLst>
          </p:cNvPr>
          <p:cNvSpPr>
            <a:spLocks noGrp="1"/>
          </p:cNvSpPr>
          <p:nvPr>
            <p:ph sz="quarter" idx="4"/>
          </p:nvPr>
        </p:nvSpPr>
        <p:spPr>
          <a:xfrm>
            <a:off x="3489960" y="1430895"/>
            <a:ext cx="8112232" cy="4783640"/>
          </a:xfrm>
        </p:spPr>
        <p:txBody>
          <a:bodyPr>
            <a:normAutofit/>
          </a:bodyPr>
          <a:lstStyle/>
          <a:p>
            <a:pPr marL="0" indent="0">
              <a:buNone/>
            </a:pPr>
            <a:r>
              <a:rPr lang="zh-TW" altLang="en-US" sz="2800" dirty="0"/>
              <a:t>五、耶穌使拉撒路復活</a:t>
            </a:r>
            <a:endParaRPr lang="en-US" sz="2800" dirty="0"/>
          </a:p>
          <a:p>
            <a:pPr marL="0" indent="0" fontAlgn="t">
              <a:buNone/>
            </a:pPr>
            <a:r>
              <a:rPr lang="zh-TW" altLang="en-US" dirty="0"/>
              <a:t>有一个患病的人，名叫拉撒路，住在伯大尼，就是马利亚和她姐姐马大的村庄。 这马利亚就是那用香膏抹主，又用头发擦他脚的；患病的拉撒路是她的兄弟。 她姐妹两个就打发人去见耶稣，说：“主啊，你所爱的人病了。” 耶稣听见，就说：“这病不至于死，乃是为　神的荣耀，叫　神的儿子因此得荣耀。”</a:t>
            </a:r>
            <a:r>
              <a:rPr lang="en-US" altLang="zh-TW" dirty="0"/>
              <a:t> (</a:t>
            </a:r>
            <a:r>
              <a:rPr lang="zh-TW" altLang="en-US" dirty="0"/>
              <a:t>約</a:t>
            </a:r>
            <a:r>
              <a:rPr lang="en-US" altLang="zh-TW" dirty="0"/>
              <a:t>11:1-4</a:t>
            </a:r>
            <a:r>
              <a:rPr lang="zh-TW" altLang="en-US" dirty="0"/>
              <a:t>）</a:t>
            </a:r>
            <a:endParaRPr lang="en-US" altLang="zh-TW" dirty="0"/>
          </a:p>
          <a:p>
            <a:pPr marL="0" indent="0" fontAlgn="t">
              <a:buNone/>
            </a:pPr>
            <a:r>
              <a:rPr lang="zh-TW" altLang="en-US" dirty="0"/>
              <a:t>為什麼耶穌在此時要使他 復活呢？約翰福音</a:t>
            </a:r>
            <a:r>
              <a:rPr lang="en-US" dirty="0"/>
              <a:t> 11:4 </a:t>
            </a:r>
            <a:r>
              <a:rPr lang="zh-TW" altLang="en-US" dirty="0"/>
              <a:t>說，這</a:t>
            </a:r>
            <a:r>
              <a:rPr lang="zh-TW" altLang="en-US" dirty="0">
                <a:highlight>
                  <a:srgbClr val="FFFF00"/>
                </a:highlight>
              </a:rPr>
              <a:t>是為了上帝的榮耀，</a:t>
            </a:r>
            <a:r>
              <a:rPr lang="en-US" dirty="0"/>
              <a:t>11:42 </a:t>
            </a:r>
            <a:r>
              <a:rPr lang="zh-TW" altLang="en-US" dirty="0"/>
              <a:t>說是為了使</a:t>
            </a:r>
            <a:r>
              <a:rPr lang="zh-TW" altLang="en-US" dirty="0">
                <a:highlight>
                  <a:srgbClr val="FFFF00"/>
                </a:highlight>
              </a:rPr>
              <a:t>眾人相信耶穌是天父所差來的</a:t>
            </a:r>
            <a:r>
              <a:rPr lang="zh-TW" altLang="en-US" dirty="0"/>
              <a:t>。很多人因為這個神蹟相信了耶穌，連反對耶穌的猶太人也沒辦法否認拉撒路復活這件事。</a:t>
            </a:r>
            <a:r>
              <a:rPr lang="en-US" dirty="0"/>
              <a:t> </a:t>
            </a:r>
          </a:p>
          <a:p>
            <a:pPr fontAlgn="t">
              <a:buFont typeface="Wingdings" pitchFamily="2" charset="2"/>
              <a:buChar char="v"/>
            </a:pPr>
            <a:r>
              <a:rPr lang="zh-TW" altLang="en-US" dirty="0"/>
              <a:t> </a:t>
            </a:r>
            <a:r>
              <a:rPr lang="zh-TW" altLang="en-US" dirty="0">
                <a:solidFill>
                  <a:srgbClr val="0432FF"/>
                </a:solidFill>
              </a:rPr>
              <a:t>當我們禱告神有奇蹟在我們身上，絕不是因為我們有特別的好，而是祂要透過我們來彰顯祂的榮耀，讓更多人認識祂。我們要常常回顧神的作為，常常分享</a:t>
            </a:r>
            <a:r>
              <a:rPr lang="zh-TW" altLang="en-US" dirty="0"/>
              <a:t>。</a:t>
            </a:r>
          </a:p>
        </p:txBody>
      </p:sp>
    </p:spTree>
    <p:extLst>
      <p:ext uri="{BB962C8B-B14F-4D97-AF65-F5344CB8AC3E}">
        <p14:creationId xmlns:p14="http://schemas.microsoft.com/office/powerpoint/2010/main" val="39961455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FF6008-C52B-CC44-A193-43323DF2755B}"/>
              </a:ext>
            </a:extLst>
          </p:cNvPr>
          <p:cNvSpPr>
            <a:spLocks noGrp="1"/>
          </p:cNvSpPr>
          <p:nvPr>
            <p:ph type="title"/>
          </p:nvPr>
        </p:nvSpPr>
        <p:spPr>
          <a:xfrm>
            <a:off x="389464" y="377902"/>
            <a:ext cx="11422111" cy="906612"/>
          </a:xfrm>
        </p:spPr>
        <p:txBody>
          <a:bodyPr>
            <a:normAutofit/>
          </a:bodyPr>
          <a:lstStyle/>
          <a:p>
            <a:r>
              <a:rPr lang="zh-TW" altLang="en-US" dirty="0"/>
              <a:t>（十）</a:t>
            </a:r>
            <a:r>
              <a:rPr lang="zh-TW" altLang="en-US" b="1" dirty="0"/>
              <a:t>約但河外</a:t>
            </a:r>
            <a:r>
              <a:rPr lang="en-US" b="1" dirty="0"/>
              <a:t>(</a:t>
            </a:r>
            <a:r>
              <a:rPr lang="zh-TW" altLang="en-US" b="1" dirty="0"/>
              <a:t>比利亞</a:t>
            </a:r>
            <a:r>
              <a:rPr lang="en-US" b="1" dirty="0"/>
              <a:t>)</a:t>
            </a:r>
            <a:r>
              <a:rPr lang="zh-TW" altLang="en-US" b="1" dirty="0"/>
              <a:t>的傳道</a:t>
            </a:r>
            <a:endParaRPr lang="en-US" dirty="0"/>
          </a:p>
        </p:txBody>
      </p:sp>
      <p:sp>
        <p:nvSpPr>
          <p:cNvPr id="3" name="Content Placeholder 2">
            <a:extLst>
              <a:ext uri="{FF2B5EF4-FFF2-40B4-BE49-F238E27FC236}">
                <a16:creationId xmlns:a16="http://schemas.microsoft.com/office/drawing/2014/main" id="{53433B53-13D8-E342-A6E4-53801DCB0AB7}"/>
              </a:ext>
            </a:extLst>
          </p:cNvPr>
          <p:cNvSpPr>
            <a:spLocks noGrp="1"/>
          </p:cNvSpPr>
          <p:nvPr>
            <p:ph sz="half" idx="2"/>
          </p:nvPr>
        </p:nvSpPr>
        <p:spPr>
          <a:xfrm>
            <a:off x="389463" y="1284514"/>
            <a:ext cx="3100497" cy="4930021"/>
          </a:xfrm>
        </p:spPr>
        <p:txBody>
          <a:bodyPr/>
          <a:lstStyle/>
          <a:p>
            <a:pPr marL="0" indent="0">
              <a:buNone/>
            </a:pPr>
            <a:r>
              <a:rPr lang="zh-TW" altLang="en-US" dirty="0"/>
              <a:t>一、比利亞是一個怎樣的地方</a:t>
            </a:r>
            <a:endParaRPr lang="en-US" dirty="0"/>
          </a:p>
          <a:p>
            <a:pPr marL="0" indent="0">
              <a:buNone/>
            </a:pPr>
            <a:r>
              <a:rPr lang="zh-TW" altLang="en-US" dirty="0"/>
              <a:t>二、論離婚</a:t>
            </a:r>
            <a:endParaRPr lang="en-US" dirty="0"/>
          </a:p>
          <a:p>
            <a:pPr marL="0" indent="0">
              <a:buNone/>
            </a:pPr>
            <a:r>
              <a:rPr lang="zh-TW" altLang="en-US" dirty="0"/>
              <a:t>三、論金錢</a:t>
            </a:r>
            <a:endParaRPr lang="en-US" dirty="0"/>
          </a:p>
          <a:p>
            <a:pPr marL="0" indent="0">
              <a:buNone/>
            </a:pPr>
            <a:r>
              <a:rPr lang="zh-TW" altLang="en-US" dirty="0"/>
              <a:t>四、葡萄園的比喻</a:t>
            </a:r>
            <a:endParaRPr lang="en-US" dirty="0"/>
          </a:p>
          <a:p>
            <a:pPr marL="0" indent="0">
              <a:buNone/>
            </a:pPr>
            <a:r>
              <a:rPr lang="zh-TW" altLang="en-US" dirty="0"/>
              <a:t>五、耶穌使拉撒路復活</a:t>
            </a:r>
            <a:endParaRPr lang="en-US" dirty="0"/>
          </a:p>
          <a:p>
            <a:pPr marL="0" indent="0">
              <a:buNone/>
            </a:pPr>
            <a:r>
              <a:rPr lang="zh-TW" altLang="en-US" dirty="0">
                <a:solidFill>
                  <a:srgbClr val="0432FF"/>
                </a:solidFill>
              </a:rPr>
              <a:t>六、失羊、失錢及浪子的比喻</a:t>
            </a:r>
            <a:endParaRPr lang="en-US" dirty="0">
              <a:solidFill>
                <a:srgbClr val="0432FF"/>
              </a:solidFill>
            </a:endParaRPr>
          </a:p>
          <a:p>
            <a:pPr marL="0" indent="0">
              <a:buNone/>
            </a:pPr>
            <a:endParaRPr lang="zh-TW" altLang="en-US" dirty="0"/>
          </a:p>
          <a:p>
            <a:pPr marL="0" indent="0">
              <a:buNone/>
            </a:pPr>
            <a:endParaRPr lang="zh-TW" altLang="en-US" dirty="0"/>
          </a:p>
          <a:p>
            <a:pPr marL="0" indent="0">
              <a:buNone/>
            </a:pPr>
            <a:endParaRPr lang="zh-TW" altLang="en-US" dirty="0"/>
          </a:p>
          <a:p>
            <a:pPr marL="0" indent="0">
              <a:buNone/>
            </a:pPr>
            <a:endParaRPr lang="zh-TW" altLang="en-US" dirty="0"/>
          </a:p>
          <a:p>
            <a:endParaRPr lang="zh-TW" altLang="en-US" dirty="0"/>
          </a:p>
          <a:p>
            <a:endParaRPr lang="en-US" dirty="0"/>
          </a:p>
        </p:txBody>
      </p:sp>
      <p:sp>
        <p:nvSpPr>
          <p:cNvPr id="4" name="Content Placeholder 3">
            <a:extLst>
              <a:ext uri="{FF2B5EF4-FFF2-40B4-BE49-F238E27FC236}">
                <a16:creationId xmlns:a16="http://schemas.microsoft.com/office/drawing/2014/main" id="{2CFAD76F-32C8-DA40-98E5-9C2A97D4E9C4}"/>
              </a:ext>
            </a:extLst>
          </p:cNvPr>
          <p:cNvSpPr>
            <a:spLocks noGrp="1"/>
          </p:cNvSpPr>
          <p:nvPr>
            <p:ph sz="quarter" idx="4"/>
          </p:nvPr>
        </p:nvSpPr>
        <p:spPr>
          <a:xfrm>
            <a:off x="3489960" y="1430895"/>
            <a:ext cx="8112232" cy="4783640"/>
          </a:xfrm>
        </p:spPr>
        <p:txBody>
          <a:bodyPr>
            <a:normAutofit lnSpcReduction="10000"/>
          </a:bodyPr>
          <a:lstStyle/>
          <a:p>
            <a:pPr marL="0" indent="0">
              <a:buNone/>
            </a:pPr>
            <a:r>
              <a:rPr lang="zh-TW" altLang="en-US" sz="2800" dirty="0"/>
              <a:t>六、失羊、失錢及浪子的比喻</a:t>
            </a:r>
            <a:endParaRPr lang="en-US" altLang="zh-TW" sz="2800" dirty="0"/>
          </a:p>
          <a:p>
            <a:pPr marL="0" indent="0">
              <a:buNone/>
            </a:pPr>
            <a:r>
              <a:rPr lang="zh-TW" altLang="en-US" dirty="0"/>
              <a:t>路加福音</a:t>
            </a:r>
            <a:r>
              <a:rPr lang="en-US" dirty="0"/>
              <a:t> 15 </a:t>
            </a:r>
            <a:r>
              <a:rPr lang="zh-TW" altLang="en-US" dirty="0"/>
              <a:t>章記載耶穌所說失羊、失錢及浪子的比喻。這三個比喻主要的信息其實是一樣的，都是在說明天父的慈愛，非常歡迎罪人悔改。根據路加福音</a:t>
            </a:r>
            <a:r>
              <a:rPr lang="en-US" dirty="0"/>
              <a:t> 15:1</a:t>
            </a:r>
            <a:r>
              <a:rPr lang="zh-TW" altLang="en-US" dirty="0"/>
              <a:t>， 耶穌講這三個比喻是針對法利賽人和文士，他們對耶穌親近稅吏和罪人很不以為然， 就紛紛地議論耶穌。</a:t>
            </a:r>
            <a:endParaRPr lang="en-US" altLang="zh-TW" dirty="0"/>
          </a:p>
          <a:p>
            <a:pPr marL="0" indent="0">
              <a:buNone/>
            </a:pPr>
            <a:r>
              <a:rPr lang="zh-TW" altLang="en-US" dirty="0"/>
              <a:t>浪子的父親影射天父的慈愛，正像前面葡萄園比喻所說，祂樂意賞賜救恩給人。浪子的哥哥抱怨父親未能為他宰羊羔，卻宰羊羔給浪費了家產一半的浪子。但是他的父親卻回答說，「兒啊！你常和我同在，我一切所有的都是你的；只是你這個兄弟是死而復活、失而又得的，所以我們理當歡喜快樂。」</a:t>
            </a:r>
            <a:r>
              <a:rPr lang="en-US" dirty="0"/>
              <a:t>(</a:t>
            </a:r>
            <a:r>
              <a:rPr lang="zh-TW" altLang="en-US" dirty="0"/>
              <a:t>路</a:t>
            </a:r>
            <a:r>
              <a:rPr lang="en-US" dirty="0"/>
              <a:t>15:31-32) </a:t>
            </a:r>
            <a:r>
              <a:rPr lang="zh-TW" altLang="en-US" dirty="0"/>
              <a:t>這正是天父心情 的寫照。父親對浪子不計前嫌、完全地接納，帶給我們很大的鼓勵。「死而復活，失而又得」，他說了兩遍</a:t>
            </a:r>
            <a:r>
              <a:rPr lang="en-US" dirty="0"/>
              <a:t>(</a:t>
            </a:r>
            <a:r>
              <a:rPr lang="zh-TW" altLang="en-US" dirty="0"/>
              <a:t>路</a:t>
            </a:r>
            <a:r>
              <a:rPr lang="en-US" dirty="0"/>
              <a:t> 15:24</a:t>
            </a:r>
            <a:r>
              <a:rPr lang="zh-TW" altLang="en-US" dirty="0"/>
              <a:t>、</a:t>
            </a:r>
            <a:r>
              <a:rPr lang="en-US" dirty="0"/>
              <a:t>32)</a:t>
            </a:r>
            <a:r>
              <a:rPr lang="zh-TW" altLang="en-US" dirty="0"/>
              <a:t>。</a:t>
            </a:r>
            <a:r>
              <a:rPr lang="zh-TW" altLang="en-US" dirty="0">
                <a:highlight>
                  <a:srgbClr val="FFFF00"/>
                </a:highlight>
              </a:rPr>
              <a:t>在天父的眼光中，生命比財產更重要</a:t>
            </a:r>
            <a:r>
              <a:rPr lang="zh-TW" altLang="en-US" dirty="0"/>
              <a:t>；只要我們回轉歸向祂，祂都會接納我們。</a:t>
            </a:r>
            <a:endParaRPr lang="en-US" dirty="0"/>
          </a:p>
          <a:p>
            <a:pPr>
              <a:buFont typeface="Wingdings" pitchFamily="2" charset="2"/>
              <a:buChar char="v"/>
            </a:pPr>
            <a:r>
              <a:rPr lang="zh-TW" altLang="en-US" dirty="0"/>
              <a:t> </a:t>
            </a:r>
            <a:r>
              <a:rPr lang="zh-TW" altLang="en-US" dirty="0">
                <a:solidFill>
                  <a:srgbClr val="0432FF"/>
                </a:solidFill>
              </a:rPr>
              <a:t>和前面的有錢的年輕人的故事相對比 </a:t>
            </a:r>
            <a:r>
              <a:rPr lang="en-US" altLang="zh-TW" dirty="0">
                <a:solidFill>
                  <a:srgbClr val="0432FF"/>
                </a:solidFill>
              </a:rPr>
              <a:t>–</a:t>
            </a:r>
            <a:r>
              <a:rPr lang="zh-TW" altLang="en-US" dirty="0">
                <a:solidFill>
                  <a:srgbClr val="0432FF"/>
                </a:solidFill>
              </a:rPr>
              <a:t> 年輕財主不願意變賣家財來跟從主；慈愛的天父不計較兒子浪費資財，只要迴轉就接納。</a:t>
            </a:r>
            <a:endParaRPr lang="en-US" altLang="zh-TW" dirty="0">
              <a:solidFill>
                <a:srgbClr val="0432FF"/>
              </a:solidFill>
            </a:endParaRPr>
          </a:p>
        </p:txBody>
      </p:sp>
    </p:spTree>
    <p:extLst>
      <p:ext uri="{BB962C8B-B14F-4D97-AF65-F5344CB8AC3E}">
        <p14:creationId xmlns:p14="http://schemas.microsoft.com/office/powerpoint/2010/main" val="390219889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FF6008-C52B-CC44-A193-43323DF2755B}"/>
              </a:ext>
            </a:extLst>
          </p:cNvPr>
          <p:cNvSpPr>
            <a:spLocks noGrp="1"/>
          </p:cNvSpPr>
          <p:nvPr>
            <p:ph type="title"/>
          </p:nvPr>
        </p:nvSpPr>
        <p:spPr>
          <a:xfrm>
            <a:off x="389464" y="377902"/>
            <a:ext cx="11422111" cy="906612"/>
          </a:xfrm>
        </p:spPr>
        <p:txBody>
          <a:bodyPr>
            <a:normAutofit/>
          </a:bodyPr>
          <a:lstStyle/>
          <a:p>
            <a:r>
              <a:rPr lang="zh-TW" altLang="en-US" dirty="0"/>
              <a:t>（十）</a:t>
            </a:r>
            <a:r>
              <a:rPr lang="zh-TW" altLang="en-US" b="1" dirty="0"/>
              <a:t>約但河外</a:t>
            </a:r>
            <a:r>
              <a:rPr lang="en-US" b="1" dirty="0"/>
              <a:t>(</a:t>
            </a:r>
            <a:r>
              <a:rPr lang="zh-TW" altLang="en-US" b="1" dirty="0"/>
              <a:t>比利亞</a:t>
            </a:r>
            <a:r>
              <a:rPr lang="en-US" b="1" dirty="0"/>
              <a:t>)</a:t>
            </a:r>
            <a:r>
              <a:rPr lang="zh-TW" altLang="en-US" b="1" dirty="0"/>
              <a:t>的傳道</a:t>
            </a:r>
            <a:endParaRPr lang="en-US" dirty="0"/>
          </a:p>
        </p:txBody>
      </p:sp>
      <p:sp>
        <p:nvSpPr>
          <p:cNvPr id="4" name="Content Placeholder 3">
            <a:extLst>
              <a:ext uri="{FF2B5EF4-FFF2-40B4-BE49-F238E27FC236}">
                <a16:creationId xmlns:a16="http://schemas.microsoft.com/office/drawing/2014/main" id="{2CFAD76F-32C8-DA40-98E5-9C2A97D4E9C4}"/>
              </a:ext>
            </a:extLst>
          </p:cNvPr>
          <p:cNvSpPr>
            <a:spLocks noGrp="1"/>
          </p:cNvSpPr>
          <p:nvPr>
            <p:ph sz="quarter" idx="4"/>
          </p:nvPr>
        </p:nvSpPr>
        <p:spPr>
          <a:xfrm>
            <a:off x="3489960" y="1430895"/>
            <a:ext cx="8112232" cy="4783640"/>
          </a:xfrm>
        </p:spPr>
        <p:txBody>
          <a:bodyPr>
            <a:normAutofit fontScale="92500" lnSpcReduction="10000"/>
          </a:bodyPr>
          <a:lstStyle/>
          <a:p>
            <a:pPr marL="0" indent="0">
              <a:buNone/>
            </a:pPr>
            <a:r>
              <a:rPr lang="zh-TW" altLang="en-US" sz="2800" dirty="0"/>
              <a:t>上帝的心意</a:t>
            </a:r>
            <a:endParaRPr lang="en-US" altLang="zh-TW" sz="2800" dirty="0"/>
          </a:p>
          <a:p>
            <a:r>
              <a:rPr lang="zh-TW" altLang="en-US" dirty="0"/>
              <a:t>上帝創造婚姻的本意</a:t>
            </a:r>
            <a:endParaRPr lang="en-US" altLang="zh-TW" dirty="0"/>
          </a:p>
          <a:p>
            <a:r>
              <a:rPr lang="zh-TW" altLang="en-US" dirty="0"/>
              <a:t>耶穌要少年財主變賣財產的智慧</a:t>
            </a:r>
            <a:endParaRPr lang="en-US" altLang="zh-TW" dirty="0"/>
          </a:p>
          <a:p>
            <a:r>
              <a:rPr lang="zh-TW" altLang="en-US" dirty="0"/>
              <a:t>園主定工價的恩典</a:t>
            </a:r>
            <a:endParaRPr lang="en-US" altLang="zh-TW" dirty="0"/>
          </a:p>
          <a:p>
            <a:r>
              <a:rPr lang="zh-TW" altLang="en-US" dirty="0"/>
              <a:t>主耶穌讓拉撒路復活的憐憫</a:t>
            </a:r>
            <a:endParaRPr lang="en-US" altLang="zh-TW" dirty="0"/>
          </a:p>
          <a:p>
            <a:r>
              <a:rPr lang="zh-TW" altLang="en-US" dirty="0"/>
              <a:t>天父對「失而又得」的喜悅</a:t>
            </a:r>
            <a:endParaRPr lang="en-US" altLang="zh-TW" dirty="0"/>
          </a:p>
          <a:p>
            <a:pPr marL="0" indent="0">
              <a:buNone/>
            </a:pPr>
            <a:br>
              <a:rPr lang="zh-TW" altLang="en-US" dirty="0"/>
            </a:br>
            <a:endParaRPr lang="en-US" altLang="zh-TW" dirty="0"/>
          </a:p>
          <a:p>
            <a:pPr marL="0" indent="0">
              <a:buNone/>
            </a:pPr>
            <a:r>
              <a:rPr lang="en-US" altLang="zh-TW" dirty="0"/>
              <a:t>【</a:t>
            </a:r>
            <a:r>
              <a:rPr lang="zh-TW" altLang="en-US" dirty="0"/>
              <a:t>耶和華說：我知道我向你們所懷的意念是賜平安的意念，不是降災禍的意念，要叫你們末後有指望。</a:t>
            </a:r>
            <a:r>
              <a:rPr lang="en-US" altLang="zh-TW" dirty="0"/>
              <a:t>】--</a:t>
            </a:r>
            <a:r>
              <a:rPr lang="zh-TW" altLang="en-US" dirty="0"/>
              <a:t> 耶利米</a:t>
            </a:r>
            <a:r>
              <a:rPr lang="en-US" altLang="zh-TW" dirty="0"/>
              <a:t>29:11</a:t>
            </a:r>
          </a:p>
          <a:p>
            <a:endParaRPr lang="en-US" altLang="zh-TW" dirty="0"/>
          </a:p>
          <a:p>
            <a:pPr marL="0" indent="0">
              <a:buNone/>
            </a:pPr>
            <a:r>
              <a:rPr lang="en-US" altLang="zh-TW" dirty="0"/>
              <a:t>【</a:t>
            </a:r>
            <a:r>
              <a:rPr lang="zh-TW" altLang="en-US" dirty="0"/>
              <a:t>叫你們信耶穌是基督，是神的兒子，並且叫你們信了他，就可以因他的名得生命。</a:t>
            </a:r>
            <a:r>
              <a:rPr lang="en-US" altLang="zh-TW" dirty="0"/>
              <a:t>】</a:t>
            </a:r>
            <a:r>
              <a:rPr lang="zh-TW" altLang="en-US" dirty="0"/>
              <a:t> </a:t>
            </a:r>
            <a:r>
              <a:rPr lang="en-US" altLang="zh-TW" dirty="0"/>
              <a:t>--</a:t>
            </a:r>
            <a:r>
              <a:rPr lang="zh-TW" altLang="en-US" dirty="0"/>
              <a:t> 約</a:t>
            </a:r>
            <a:r>
              <a:rPr lang="en-US" altLang="zh-TW" dirty="0"/>
              <a:t>20:31</a:t>
            </a:r>
          </a:p>
        </p:txBody>
      </p:sp>
      <p:sp>
        <p:nvSpPr>
          <p:cNvPr id="6" name="Content Placeholder 5">
            <a:extLst>
              <a:ext uri="{FF2B5EF4-FFF2-40B4-BE49-F238E27FC236}">
                <a16:creationId xmlns:a16="http://schemas.microsoft.com/office/drawing/2014/main" id="{E290DA38-77A4-9E40-81E6-F66CC5CDEBA9}"/>
              </a:ext>
            </a:extLst>
          </p:cNvPr>
          <p:cNvSpPr>
            <a:spLocks noGrp="1"/>
          </p:cNvSpPr>
          <p:nvPr>
            <p:ph sz="half" idx="2"/>
          </p:nvPr>
        </p:nvSpPr>
        <p:spPr/>
        <p:txBody>
          <a:bodyPr/>
          <a:lstStyle/>
          <a:p>
            <a:endParaRPr lang="en-US"/>
          </a:p>
        </p:txBody>
      </p:sp>
      <p:sp>
        <p:nvSpPr>
          <p:cNvPr id="7" name="Content Placeholder 7">
            <a:extLst>
              <a:ext uri="{FF2B5EF4-FFF2-40B4-BE49-F238E27FC236}">
                <a16:creationId xmlns:a16="http://schemas.microsoft.com/office/drawing/2014/main" id="{BA25C418-9D8D-1541-8B93-B632E2B3FBFB}"/>
              </a:ext>
            </a:extLst>
          </p:cNvPr>
          <p:cNvSpPr txBox="1">
            <a:spLocks/>
          </p:cNvSpPr>
          <p:nvPr/>
        </p:nvSpPr>
        <p:spPr>
          <a:xfrm>
            <a:off x="380425" y="1284514"/>
            <a:ext cx="3100497" cy="4930021"/>
          </a:xfrm>
          <a:prstGeom prst="rect">
            <a:avLst/>
          </a:prstGeom>
          <a:solidFill>
            <a:schemeClr val="accent5">
              <a:lumMod val="75000"/>
            </a:schemeClr>
          </a:solidFill>
        </p:spPr>
        <p:txBody>
          <a:bodyPr vert="horz" lIns="91440" tIns="45720" rIns="91440" bIns="45720" rtlCol="0">
            <a:normAutofit/>
          </a:bodyPr>
          <a:lstStyle>
            <a:lvl1pPr marL="182880" indent="-182880" algn="l" defTabSz="914400" rtl="0" eaLnBrk="1" latinLnBrk="0" hangingPunct="1">
              <a:lnSpc>
                <a:spcPct val="100000"/>
              </a:lnSpc>
              <a:spcBef>
                <a:spcPts val="900"/>
              </a:spcBef>
              <a:spcAft>
                <a:spcPts val="0"/>
              </a:spcAft>
              <a:buClr>
                <a:schemeClr val="tx1">
                  <a:lumMod val="85000"/>
                  <a:lumOff val="15000"/>
                </a:schemeClr>
              </a:buClr>
              <a:buFont typeface="Garamond" pitchFamily="18" charset="0"/>
              <a:buChar char="◦"/>
              <a:defRPr sz="1800" kern="1200">
                <a:solidFill>
                  <a:schemeClr val="tx1"/>
                </a:solidFill>
                <a:latin typeface="STKaiti" panose="02010600040101010101" pitchFamily="2" charset="-122"/>
                <a:ea typeface="STKaiti" panose="02010600040101010101" pitchFamily="2" charset="-122"/>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600" kern="1200">
                <a:solidFill>
                  <a:schemeClr val="tx1"/>
                </a:solidFill>
                <a:latin typeface="STKaiti" panose="02010600040101010101" pitchFamily="2" charset="-122"/>
                <a:ea typeface="STKaiti" panose="02010600040101010101" pitchFamily="2" charset="-122"/>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STKaiti" panose="02010600040101010101" pitchFamily="2" charset="-122"/>
                <a:ea typeface="STKaiti" panose="02010600040101010101" pitchFamily="2" charset="-122"/>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STKaiti" panose="02010600040101010101" pitchFamily="2" charset="-122"/>
                <a:ea typeface="STKaiti" panose="02010600040101010101" pitchFamily="2" charset="-122"/>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STKaiti" panose="02010600040101010101" pitchFamily="2" charset="-122"/>
                <a:ea typeface="STKaiti" panose="02010600040101010101" pitchFamily="2" charset="-122"/>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900"/>
              </a:spcBef>
              <a:spcAft>
                <a:spcPts val="0"/>
              </a:spcAft>
              <a:buClr>
                <a:prstClr val="black">
                  <a:lumMod val="85000"/>
                  <a:lumOff val="15000"/>
                </a:prstClr>
              </a:buClr>
              <a:buSzTx/>
              <a:buFont typeface="Garamond" pitchFamily="18" charset="0"/>
              <a:buNone/>
              <a:tabLst/>
              <a:defRPr/>
            </a:pPr>
            <a:r>
              <a:rPr kumimoji="0" lang="en-US" sz="3600" b="0" i="0" u="none" strike="noStrike" kern="1200" cap="none" spc="0" normalizeH="0" baseline="0" noProof="0" dirty="0" err="1">
                <a:ln>
                  <a:noFill/>
                </a:ln>
                <a:solidFill>
                  <a:prstClr val="white"/>
                </a:solidFill>
                <a:effectLst/>
                <a:uLnTx/>
                <a:uFillTx/>
                <a:latin typeface="STKaiti" panose="02010600040101010101" pitchFamily="2" charset="-122"/>
                <a:ea typeface="STKaiti" panose="02010600040101010101" pitchFamily="2" charset="-122"/>
                <a:cs typeface="+mn-cs"/>
              </a:rPr>
              <a:t>思考與應用</a:t>
            </a:r>
            <a:endParaRPr kumimoji="0" lang="en-US" sz="3600" b="0" i="0" u="none" strike="noStrike" kern="1200" cap="none" spc="0" normalizeH="0" baseline="0" noProof="0" dirty="0">
              <a:ln>
                <a:noFill/>
              </a:ln>
              <a:solidFill>
                <a:prstClr val="white"/>
              </a:solidFill>
              <a:effectLst/>
              <a:uLnTx/>
              <a:uFillTx/>
              <a:latin typeface="STKaiti" panose="02010600040101010101" pitchFamily="2" charset="-122"/>
              <a:ea typeface="STKaiti" panose="02010600040101010101" pitchFamily="2" charset="-122"/>
              <a:cs typeface="+mn-cs"/>
            </a:endParaRPr>
          </a:p>
        </p:txBody>
      </p:sp>
    </p:spTree>
    <p:extLst>
      <p:ext uri="{BB962C8B-B14F-4D97-AF65-F5344CB8AC3E}">
        <p14:creationId xmlns:p14="http://schemas.microsoft.com/office/powerpoint/2010/main" val="83947368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FF6008-C52B-CC44-A193-43323DF2755B}"/>
              </a:ext>
            </a:extLst>
          </p:cNvPr>
          <p:cNvSpPr>
            <a:spLocks noGrp="1"/>
          </p:cNvSpPr>
          <p:nvPr>
            <p:ph type="title"/>
          </p:nvPr>
        </p:nvSpPr>
        <p:spPr>
          <a:xfrm>
            <a:off x="389464" y="377902"/>
            <a:ext cx="11422111" cy="906612"/>
          </a:xfrm>
        </p:spPr>
        <p:txBody>
          <a:bodyPr>
            <a:normAutofit/>
          </a:bodyPr>
          <a:lstStyle/>
          <a:p>
            <a:r>
              <a:rPr lang="zh-TW" altLang="en-US" dirty="0"/>
              <a:t>（十一）</a:t>
            </a:r>
            <a:r>
              <a:rPr lang="zh-TW" altLang="en-US" b="1" dirty="0"/>
              <a:t>前往耶路撒冷</a:t>
            </a:r>
            <a:r>
              <a:rPr lang="en-US" dirty="0"/>
              <a:t> </a:t>
            </a:r>
          </a:p>
        </p:txBody>
      </p:sp>
      <p:sp>
        <p:nvSpPr>
          <p:cNvPr id="3" name="Content Placeholder 2">
            <a:extLst>
              <a:ext uri="{FF2B5EF4-FFF2-40B4-BE49-F238E27FC236}">
                <a16:creationId xmlns:a16="http://schemas.microsoft.com/office/drawing/2014/main" id="{53433B53-13D8-E342-A6E4-53801DCB0AB7}"/>
              </a:ext>
            </a:extLst>
          </p:cNvPr>
          <p:cNvSpPr>
            <a:spLocks noGrp="1"/>
          </p:cNvSpPr>
          <p:nvPr>
            <p:ph sz="half" idx="2"/>
          </p:nvPr>
        </p:nvSpPr>
        <p:spPr>
          <a:xfrm>
            <a:off x="389463" y="1284514"/>
            <a:ext cx="3100497" cy="4930021"/>
          </a:xfrm>
        </p:spPr>
        <p:txBody>
          <a:bodyPr/>
          <a:lstStyle/>
          <a:p>
            <a:pPr marL="0" indent="0">
              <a:buNone/>
            </a:pPr>
            <a:r>
              <a:rPr lang="zh-TW" altLang="en-US" dirty="0"/>
              <a:t>一、前往耶路撒冷</a:t>
            </a:r>
            <a:endParaRPr lang="en-US" dirty="0"/>
          </a:p>
          <a:p>
            <a:pPr marL="0" indent="0">
              <a:buNone/>
            </a:pPr>
            <a:r>
              <a:rPr lang="zh-TW" altLang="en-US" dirty="0"/>
              <a:t>二、預言受難復活</a:t>
            </a:r>
            <a:endParaRPr lang="en-US" dirty="0"/>
          </a:p>
          <a:p>
            <a:pPr marL="0" indent="0">
              <a:buNone/>
            </a:pPr>
            <a:r>
              <a:rPr lang="zh-TW" altLang="en-US" dirty="0"/>
              <a:t>三、門徒爭論誰為大</a:t>
            </a:r>
            <a:endParaRPr lang="en-US" dirty="0"/>
          </a:p>
          <a:p>
            <a:pPr marL="0" indent="0">
              <a:buNone/>
            </a:pPr>
            <a:r>
              <a:rPr lang="zh-TW" altLang="en-US" dirty="0"/>
              <a:t>四、使瞎子看見</a:t>
            </a:r>
            <a:endParaRPr lang="en-US" dirty="0"/>
          </a:p>
          <a:p>
            <a:pPr marL="0" indent="0">
              <a:buNone/>
            </a:pPr>
            <a:r>
              <a:rPr lang="zh-TW" altLang="en-US" dirty="0"/>
              <a:t>五、訪問撒該</a:t>
            </a:r>
            <a:endParaRPr lang="en-US" dirty="0"/>
          </a:p>
          <a:p>
            <a:pPr marL="0" indent="0">
              <a:buNone/>
            </a:pPr>
            <a:endParaRPr lang="zh-TW" altLang="en-US" dirty="0"/>
          </a:p>
          <a:p>
            <a:pPr marL="0" indent="0">
              <a:buNone/>
            </a:pPr>
            <a:endParaRPr lang="zh-TW" altLang="en-US" dirty="0"/>
          </a:p>
          <a:p>
            <a:pPr marL="0" indent="0">
              <a:buNone/>
            </a:pPr>
            <a:endParaRPr lang="zh-TW" altLang="en-US" dirty="0"/>
          </a:p>
          <a:p>
            <a:pPr marL="0" indent="0">
              <a:buNone/>
            </a:pPr>
            <a:endParaRPr lang="zh-TW" altLang="en-US" dirty="0"/>
          </a:p>
          <a:p>
            <a:endParaRPr lang="zh-TW" altLang="en-US" dirty="0"/>
          </a:p>
          <a:p>
            <a:endParaRPr lang="en-US" dirty="0"/>
          </a:p>
        </p:txBody>
      </p:sp>
      <p:sp>
        <p:nvSpPr>
          <p:cNvPr id="4" name="Content Placeholder 3">
            <a:extLst>
              <a:ext uri="{FF2B5EF4-FFF2-40B4-BE49-F238E27FC236}">
                <a16:creationId xmlns:a16="http://schemas.microsoft.com/office/drawing/2014/main" id="{2CFAD76F-32C8-DA40-98E5-9C2A97D4E9C4}"/>
              </a:ext>
            </a:extLst>
          </p:cNvPr>
          <p:cNvSpPr>
            <a:spLocks noGrp="1"/>
          </p:cNvSpPr>
          <p:nvPr>
            <p:ph sz="quarter" idx="4"/>
          </p:nvPr>
        </p:nvSpPr>
        <p:spPr>
          <a:xfrm>
            <a:off x="3489959" y="1430894"/>
            <a:ext cx="8168641" cy="4930021"/>
          </a:xfrm>
        </p:spPr>
        <p:txBody>
          <a:bodyPr>
            <a:normAutofit fontScale="92500" lnSpcReduction="20000"/>
          </a:bodyPr>
          <a:lstStyle/>
          <a:p>
            <a:pPr marL="0" indent="0">
              <a:buNone/>
            </a:pPr>
            <a:r>
              <a:rPr lang="zh-TW" altLang="en-US" sz="2800" dirty="0"/>
              <a:t>一、前往耶路撒冷</a:t>
            </a:r>
            <a:endParaRPr lang="en-US" sz="2800" dirty="0"/>
          </a:p>
          <a:p>
            <a:r>
              <a:rPr lang="zh-TW" altLang="en-US" dirty="0"/>
              <a:t>馬太、馬可、路加三本福音書係按主耶穌的工作地點來分段，我們可以將它表列如下：</a:t>
            </a:r>
            <a:endParaRPr lang="en-US" dirty="0"/>
          </a:p>
          <a:p>
            <a:endParaRPr lang="en-US" altLang="zh-TW" dirty="0"/>
          </a:p>
          <a:p>
            <a:endParaRPr lang="en-US" altLang="zh-TW" dirty="0"/>
          </a:p>
          <a:p>
            <a:endParaRPr lang="en-US" altLang="zh-TW" dirty="0"/>
          </a:p>
          <a:p>
            <a:endParaRPr lang="en-US" altLang="zh-TW" dirty="0"/>
          </a:p>
          <a:p>
            <a:endParaRPr lang="en-US" altLang="zh-TW" dirty="0"/>
          </a:p>
          <a:p>
            <a:endParaRPr lang="en-US" altLang="zh-TW" dirty="0"/>
          </a:p>
          <a:p>
            <a:r>
              <a:rPr lang="zh-TW" altLang="en-US" dirty="0"/>
              <a:t>路加福音</a:t>
            </a:r>
            <a:r>
              <a:rPr lang="en-US" dirty="0"/>
              <a:t> 9:51</a:t>
            </a:r>
            <a:r>
              <a:rPr lang="zh-TW" altLang="en-US" dirty="0"/>
              <a:t>說：「耶穌被接上升的日子將到，他就</a:t>
            </a:r>
            <a:r>
              <a:rPr lang="zh-TW" altLang="en-US" dirty="0">
                <a:highlight>
                  <a:srgbClr val="FFFF00"/>
                </a:highlight>
              </a:rPr>
              <a:t>定意向耶路撒冷</a:t>
            </a:r>
            <a:r>
              <a:rPr lang="zh-TW" altLang="en-US" dirty="0"/>
              <a:t>去。」而在接下來許多地方，路加也三番五次地提到耶穌要上耶路撒冷去</a:t>
            </a:r>
            <a:r>
              <a:rPr lang="en-US" dirty="0"/>
              <a:t>(</a:t>
            </a:r>
            <a:r>
              <a:rPr lang="zh-TW" altLang="en-US" dirty="0"/>
              <a:t>路加福音</a:t>
            </a:r>
            <a:r>
              <a:rPr lang="en-US" dirty="0"/>
              <a:t> 13:22</a:t>
            </a:r>
            <a:r>
              <a:rPr lang="zh-TW" altLang="en-US" dirty="0"/>
              <a:t>、</a:t>
            </a:r>
            <a:r>
              <a:rPr lang="en-US" dirty="0"/>
              <a:t> 13:33</a:t>
            </a:r>
            <a:r>
              <a:rPr lang="zh-TW" altLang="en-US" dirty="0"/>
              <a:t>、</a:t>
            </a:r>
            <a:r>
              <a:rPr lang="en-US" dirty="0"/>
              <a:t>17:11</a:t>
            </a:r>
            <a:r>
              <a:rPr lang="zh-TW" altLang="en-US" dirty="0"/>
              <a:t>、</a:t>
            </a:r>
            <a:r>
              <a:rPr lang="en-US" dirty="0"/>
              <a:t>18:31</a:t>
            </a:r>
            <a:r>
              <a:rPr lang="zh-TW" altLang="en-US" dirty="0"/>
              <a:t>、</a:t>
            </a:r>
            <a:r>
              <a:rPr lang="en-US" dirty="0"/>
              <a:t>19:11</a:t>
            </a:r>
            <a:r>
              <a:rPr lang="zh-TW" altLang="en-US" dirty="0"/>
              <a:t>、</a:t>
            </a:r>
            <a:r>
              <a:rPr lang="en-US" dirty="0"/>
              <a:t>19:28)</a:t>
            </a:r>
            <a:r>
              <a:rPr lang="zh-TW" altLang="en-US" dirty="0"/>
              <a:t>，而且是走在前頭帶領門徒</a:t>
            </a:r>
            <a:r>
              <a:rPr lang="en-US" dirty="0"/>
              <a:t>(</a:t>
            </a:r>
            <a:r>
              <a:rPr lang="zh-TW" altLang="en-US" dirty="0"/>
              <a:t>可</a:t>
            </a:r>
            <a:r>
              <a:rPr lang="en-US" dirty="0"/>
              <a:t> 10:32)</a:t>
            </a:r>
            <a:r>
              <a:rPr lang="zh-TW" altLang="en-US" dirty="0"/>
              <a:t>。雖然這當中他還經過許多地方，在各城各鄉教訓人</a:t>
            </a:r>
            <a:r>
              <a:rPr lang="en-US" dirty="0"/>
              <a:t>(</a:t>
            </a:r>
            <a:r>
              <a:rPr lang="zh-TW" altLang="en-US" dirty="0"/>
              <a:t>路</a:t>
            </a:r>
            <a:r>
              <a:rPr lang="en-US" dirty="0"/>
              <a:t> 13:22)</a:t>
            </a:r>
            <a:r>
              <a:rPr lang="zh-TW" altLang="en-US" dirty="0"/>
              <a:t>，但是在耶穌的心目中，上耶路撒冷是此時他最重要的事，並且他也明白前面有什麼事情在等著他，就是遭遇患難、逼迫、甚至喪命</a:t>
            </a:r>
            <a:r>
              <a:rPr lang="en-US" dirty="0"/>
              <a:t>(</a:t>
            </a:r>
            <a:r>
              <a:rPr lang="zh-TW" altLang="en-US" dirty="0"/>
              <a:t>路</a:t>
            </a:r>
            <a:r>
              <a:rPr lang="en-US" dirty="0"/>
              <a:t> 13:33)</a:t>
            </a:r>
            <a:r>
              <a:rPr lang="zh-TW" altLang="en-US" dirty="0"/>
              <a:t>。跟從耶穌的人這時都很害怕，耶穌卻毫不遲疑地往耶路撒冷走。</a:t>
            </a:r>
            <a:r>
              <a:rPr lang="en-US" dirty="0"/>
              <a:t> </a:t>
            </a:r>
            <a:endParaRPr lang="en-US" altLang="zh-TW" dirty="0"/>
          </a:p>
        </p:txBody>
      </p:sp>
      <p:graphicFrame>
        <p:nvGraphicFramePr>
          <p:cNvPr id="7" name="Table 6">
            <a:extLst>
              <a:ext uri="{FF2B5EF4-FFF2-40B4-BE49-F238E27FC236}">
                <a16:creationId xmlns:a16="http://schemas.microsoft.com/office/drawing/2014/main" id="{8801B75C-491A-D443-8F4D-E102345EAE60}"/>
              </a:ext>
            </a:extLst>
          </p:cNvPr>
          <p:cNvGraphicFramePr>
            <a:graphicFrameLocks noGrp="1"/>
          </p:cNvGraphicFramePr>
          <p:nvPr/>
        </p:nvGraphicFramePr>
        <p:xfrm>
          <a:off x="4144619" y="2433146"/>
          <a:ext cx="6947453" cy="1618674"/>
        </p:xfrm>
        <a:graphic>
          <a:graphicData uri="http://schemas.openxmlformats.org/drawingml/2006/table">
            <a:tbl>
              <a:tblPr firstRow="1" firstCol="1" bandRow="1">
                <a:tableStyleId>{69CF1AB2-1976-4502-BF36-3FF5EA218861}</a:tableStyleId>
              </a:tblPr>
              <a:tblGrid>
                <a:gridCol w="1832470">
                  <a:extLst>
                    <a:ext uri="{9D8B030D-6E8A-4147-A177-3AD203B41FA5}">
                      <a16:colId xmlns:a16="http://schemas.microsoft.com/office/drawing/2014/main" val="3662129527"/>
                    </a:ext>
                  </a:extLst>
                </a:gridCol>
                <a:gridCol w="1583993">
                  <a:extLst>
                    <a:ext uri="{9D8B030D-6E8A-4147-A177-3AD203B41FA5}">
                      <a16:colId xmlns:a16="http://schemas.microsoft.com/office/drawing/2014/main" val="2111658362"/>
                    </a:ext>
                  </a:extLst>
                </a:gridCol>
                <a:gridCol w="1765495">
                  <a:extLst>
                    <a:ext uri="{9D8B030D-6E8A-4147-A177-3AD203B41FA5}">
                      <a16:colId xmlns:a16="http://schemas.microsoft.com/office/drawing/2014/main" val="2329328450"/>
                    </a:ext>
                  </a:extLst>
                </a:gridCol>
                <a:gridCol w="1765495">
                  <a:extLst>
                    <a:ext uri="{9D8B030D-6E8A-4147-A177-3AD203B41FA5}">
                      <a16:colId xmlns:a16="http://schemas.microsoft.com/office/drawing/2014/main" val="3059899181"/>
                    </a:ext>
                  </a:extLst>
                </a:gridCol>
              </a:tblGrid>
              <a:tr h="494305">
                <a:tc>
                  <a:txBody>
                    <a:bodyPr/>
                    <a:lstStyle/>
                    <a:p>
                      <a:pPr indent="457200" algn="ctr">
                        <a:lnSpc>
                          <a:spcPct val="200000"/>
                        </a:lnSpc>
                      </a:pPr>
                      <a:r>
                        <a:rPr lang="zh-TW" sz="1600" dirty="0">
                          <a:solidFill>
                            <a:schemeClr val="tx1"/>
                          </a:solidFill>
                          <a:effectLst/>
                          <a:latin typeface="Kaiti TC" panose="02010600040101010101" pitchFamily="2" charset="-120"/>
                          <a:ea typeface="Kaiti TC" panose="02010600040101010101" pitchFamily="2" charset="-120"/>
                        </a:rPr>
                        <a:t>加利利及以北</a:t>
                      </a:r>
                      <a:endParaRPr lang="en-US" sz="1600" dirty="0">
                        <a:solidFill>
                          <a:schemeClr val="tx1"/>
                        </a:solidFill>
                        <a:effectLst/>
                        <a:latin typeface="Kaiti TC" panose="02010600040101010101" pitchFamily="2" charset="-120"/>
                        <a:ea typeface="Kaiti TC" panose="02010600040101010101" pitchFamily="2" charset="-120"/>
                      </a:endParaRPr>
                    </a:p>
                  </a:txBody>
                  <a:tcPr marL="0" marR="0" marT="0" marB="0" anchor="ctr"/>
                </a:tc>
                <a:tc>
                  <a:txBody>
                    <a:bodyPr/>
                    <a:lstStyle/>
                    <a:p>
                      <a:pPr indent="457200" algn="ctr">
                        <a:lnSpc>
                          <a:spcPct val="200000"/>
                        </a:lnSpc>
                      </a:pPr>
                      <a:r>
                        <a:rPr lang="zh-TW" sz="1600" dirty="0">
                          <a:solidFill>
                            <a:schemeClr val="tx1"/>
                          </a:solidFill>
                          <a:effectLst/>
                          <a:latin typeface="Kaiti TC" panose="02010600040101010101" pitchFamily="2" charset="-120"/>
                          <a:ea typeface="Kaiti TC" panose="02010600040101010101" pitchFamily="2" charset="-120"/>
                        </a:rPr>
                        <a:t>比利亞</a:t>
                      </a:r>
                      <a:endParaRPr lang="en-US" sz="1600" dirty="0">
                        <a:solidFill>
                          <a:schemeClr val="tx1"/>
                        </a:solidFill>
                        <a:effectLst/>
                        <a:latin typeface="Kaiti TC" panose="02010600040101010101" pitchFamily="2" charset="-120"/>
                        <a:ea typeface="Kaiti TC" panose="02010600040101010101" pitchFamily="2" charset="-120"/>
                      </a:endParaRPr>
                    </a:p>
                  </a:txBody>
                  <a:tcPr marL="0" marR="0" marT="0" marB="0" anchor="ctr"/>
                </a:tc>
                <a:tc>
                  <a:txBody>
                    <a:bodyPr/>
                    <a:lstStyle/>
                    <a:p>
                      <a:pPr indent="457200" algn="ctr">
                        <a:lnSpc>
                          <a:spcPct val="200000"/>
                        </a:lnSpc>
                      </a:pPr>
                      <a:r>
                        <a:rPr lang="zh-TW" sz="1600" dirty="0">
                          <a:solidFill>
                            <a:schemeClr val="tx1"/>
                          </a:solidFill>
                          <a:effectLst/>
                          <a:latin typeface="Kaiti TC" panose="02010600040101010101" pitchFamily="2" charset="-120"/>
                          <a:ea typeface="Kaiti TC" panose="02010600040101010101" pitchFamily="2" charset="-120"/>
                        </a:rPr>
                        <a:t>耶路撒冷</a:t>
                      </a:r>
                      <a:endParaRPr lang="en-US" sz="1600" dirty="0">
                        <a:solidFill>
                          <a:schemeClr val="tx1"/>
                        </a:solidFill>
                        <a:effectLst/>
                        <a:latin typeface="Kaiti TC" panose="02010600040101010101" pitchFamily="2" charset="-120"/>
                        <a:ea typeface="Kaiti TC" panose="02010600040101010101" pitchFamily="2" charset="-120"/>
                      </a:endParaRPr>
                    </a:p>
                  </a:txBody>
                  <a:tcPr marL="0" marR="0" marT="0" marB="0" anchor="ctr"/>
                </a:tc>
                <a:tc>
                  <a:txBody>
                    <a:bodyPr/>
                    <a:lstStyle/>
                    <a:p>
                      <a:pPr indent="457200" algn="ctr">
                        <a:lnSpc>
                          <a:spcPct val="200000"/>
                        </a:lnSpc>
                      </a:pPr>
                      <a:r>
                        <a:rPr lang="zh-TW" sz="1600">
                          <a:solidFill>
                            <a:schemeClr val="tx1"/>
                          </a:solidFill>
                          <a:effectLst/>
                          <a:latin typeface="Kaiti TC" panose="02010600040101010101" pitchFamily="2" charset="-120"/>
                          <a:ea typeface="Kaiti TC" panose="02010600040101010101" pitchFamily="2" charset="-120"/>
                        </a:rPr>
                        <a:t>耶穌復活</a:t>
                      </a:r>
                      <a:endParaRPr lang="en-US" sz="1600">
                        <a:solidFill>
                          <a:schemeClr val="tx1"/>
                        </a:solidFill>
                        <a:effectLst/>
                        <a:latin typeface="Kaiti TC" panose="02010600040101010101" pitchFamily="2" charset="-120"/>
                        <a:ea typeface="Kaiti TC" panose="02010600040101010101" pitchFamily="2" charset="-120"/>
                      </a:endParaRPr>
                    </a:p>
                  </a:txBody>
                  <a:tcPr marL="0" marR="0" marT="0" marB="0" anchor="ctr"/>
                </a:tc>
                <a:extLst>
                  <a:ext uri="{0D108BD9-81ED-4DB2-BD59-A6C34878D82A}">
                    <a16:rowId xmlns:a16="http://schemas.microsoft.com/office/drawing/2014/main" val="3921554494"/>
                  </a:ext>
                </a:extLst>
              </a:tr>
              <a:tr h="307838">
                <a:tc>
                  <a:txBody>
                    <a:bodyPr/>
                    <a:lstStyle/>
                    <a:p>
                      <a:pPr marL="0" indent="457200" algn="l" defTabSz="914400" rtl="0" eaLnBrk="1" latinLnBrk="0" hangingPunct="1">
                        <a:lnSpc>
                          <a:spcPct val="200000"/>
                        </a:lnSpc>
                      </a:pPr>
                      <a:r>
                        <a:rPr lang="zh-TW" altLang="en-US" sz="1400" b="0" kern="1200" dirty="0">
                          <a:solidFill>
                            <a:schemeClr val="tx1"/>
                          </a:solidFill>
                          <a:effectLst/>
                          <a:latin typeface="Kaiti TC" panose="02010600040101010101" pitchFamily="2" charset="-120"/>
                          <a:ea typeface="Kaiti TC" panose="02010600040101010101" pitchFamily="2" charset="-120"/>
                        </a:rPr>
                        <a:t>太</a:t>
                      </a:r>
                      <a:r>
                        <a:rPr lang="en-US" sz="1400" b="0" kern="1200" dirty="0">
                          <a:solidFill>
                            <a:schemeClr val="tx1"/>
                          </a:solidFill>
                          <a:effectLst/>
                          <a:latin typeface="Kaiti TC" panose="02010600040101010101" pitchFamily="2" charset="-120"/>
                          <a:ea typeface="Kaiti TC" panose="02010600040101010101" pitchFamily="2" charset="-120"/>
                        </a:rPr>
                        <a:t> 4:12-18:35</a:t>
                      </a:r>
                      <a:endParaRPr lang="en-US" sz="1400" b="0" kern="1200" dirty="0">
                        <a:solidFill>
                          <a:schemeClr val="tx1"/>
                        </a:solidFill>
                        <a:effectLst/>
                        <a:latin typeface="Kaiti TC" panose="02010600040101010101" pitchFamily="2" charset="-120"/>
                        <a:ea typeface="Kaiti TC" panose="02010600040101010101" pitchFamily="2" charset="-120"/>
                        <a:cs typeface="+mn-cs"/>
                      </a:endParaRPr>
                    </a:p>
                  </a:txBody>
                  <a:tcPr marL="0" marR="0" marT="0" marB="0" anchor="ctr"/>
                </a:tc>
                <a:tc>
                  <a:txBody>
                    <a:bodyPr/>
                    <a:lstStyle/>
                    <a:p>
                      <a:pPr indent="457200">
                        <a:lnSpc>
                          <a:spcPct val="200000"/>
                        </a:lnSpc>
                      </a:pPr>
                      <a:r>
                        <a:rPr lang="zh-TW" sz="1400" dirty="0">
                          <a:solidFill>
                            <a:schemeClr val="tx1"/>
                          </a:solidFill>
                          <a:effectLst/>
                          <a:latin typeface="Kaiti TC" panose="02010600040101010101" pitchFamily="2" charset="-120"/>
                          <a:ea typeface="Kaiti TC" panose="02010600040101010101" pitchFamily="2" charset="-120"/>
                        </a:rPr>
                        <a:t>太</a:t>
                      </a:r>
                      <a:r>
                        <a:rPr lang="en-US" sz="1400" dirty="0">
                          <a:solidFill>
                            <a:schemeClr val="tx1"/>
                          </a:solidFill>
                          <a:effectLst/>
                          <a:latin typeface="Kaiti TC" panose="02010600040101010101" pitchFamily="2" charset="-120"/>
                          <a:ea typeface="Kaiti TC" panose="02010600040101010101" pitchFamily="2" charset="-120"/>
                        </a:rPr>
                        <a:t> 19-20 </a:t>
                      </a:r>
                      <a:r>
                        <a:rPr lang="zh-TW" sz="1400" dirty="0">
                          <a:solidFill>
                            <a:schemeClr val="tx1"/>
                          </a:solidFill>
                          <a:effectLst/>
                          <a:latin typeface="Kaiti TC" panose="02010600040101010101" pitchFamily="2" charset="-120"/>
                          <a:ea typeface="Kaiti TC" panose="02010600040101010101" pitchFamily="2" charset="-120"/>
                        </a:rPr>
                        <a:t>章</a:t>
                      </a:r>
                      <a:endParaRPr lang="en-US" sz="1400" dirty="0">
                        <a:solidFill>
                          <a:schemeClr val="tx1"/>
                        </a:solidFill>
                        <a:effectLst/>
                        <a:latin typeface="Kaiti TC" panose="02010600040101010101" pitchFamily="2" charset="-120"/>
                        <a:ea typeface="Kaiti TC" panose="02010600040101010101" pitchFamily="2" charset="-120"/>
                      </a:endParaRPr>
                    </a:p>
                  </a:txBody>
                  <a:tcPr marL="0" marR="0" marT="0" marB="0" anchor="ctr"/>
                </a:tc>
                <a:tc>
                  <a:txBody>
                    <a:bodyPr/>
                    <a:lstStyle/>
                    <a:p>
                      <a:pPr indent="457200">
                        <a:lnSpc>
                          <a:spcPct val="200000"/>
                        </a:lnSpc>
                      </a:pPr>
                      <a:r>
                        <a:rPr lang="zh-TW" sz="1400" dirty="0">
                          <a:solidFill>
                            <a:schemeClr val="tx1"/>
                          </a:solidFill>
                          <a:effectLst/>
                          <a:latin typeface="Kaiti TC" panose="02010600040101010101" pitchFamily="2" charset="-120"/>
                          <a:ea typeface="Kaiti TC" panose="02010600040101010101" pitchFamily="2" charset="-120"/>
                        </a:rPr>
                        <a:t>太</a:t>
                      </a:r>
                      <a:r>
                        <a:rPr lang="en-US" sz="1400" dirty="0">
                          <a:solidFill>
                            <a:schemeClr val="tx1"/>
                          </a:solidFill>
                          <a:effectLst/>
                          <a:latin typeface="Kaiti TC" panose="02010600040101010101" pitchFamily="2" charset="-120"/>
                          <a:ea typeface="Kaiti TC" panose="02010600040101010101" pitchFamily="2" charset="-120"/>
                        </a:rPr>
                        <a:t> 21-27 </a:t>
                      </a:r>
                      <a:r>
                        <a:rPr lang="zh-TW" sz="1400" dirty="0">
                          <a:solidFill>
                            <a:schemeClr val="tx1"/>
                          </a:solidFill>
                          <a:effectLst/>
                          <a:latin typeface="Kaiti TC" panose="02010600040101010101" pitchFamily="2" charset="-120"/>
                          <a:ea typeface="Kaiti TC" panose="02010600040101010101" pitchFamily="2" charset="-120"/>
                        </a:rPr>
                        <a:t>章</a:t>
                      </a:r>
                      <a:endParaRPr lang="en-US" sz="1400" dirty="0">
                        <a:solidFill>
                          <a:schemeClr val="tx1"/>
                        </a:solidFill>
                        <a:effectLst/>
                        <a:latin typeface="Kaiti TC" panose="02010600040101010101" pitchFamily="2" charset="-120"/>
                        <a:ea typeface="Kaiti TC" panose="02010600040101010101" pitchFamily="2" charset="-120"/>
                      </a:endParaRPr>
                    </a:p>
                  </a:txBody>
                  <a:tcPr marL="0" marR="0" marT="0" marB="0" anchor="ctr"/>
                </a:tc>
                <a:tc>
                  <a:txBody>
                    <a:bodyPr/>
                    <a:lstStyle/>
                    <a:p>
                      <a:pPr indent="457200">
                        <a:lnSpc>
                          <a:spcPct val="200000"/>
                        </a:lnSpc>
                      </a:pPr>
                      <a:r>
                        <a:rPr lang="zh-TW" sz="1400" dirty="0">
                          <a:solidFill>
                            <a:schemeClr val="tx1"/>
                          </a:solidFill>
                          <a:effectLst/>
                          <a:latin typeface="Kaiti TC" panose="02010600040101010101" pitchFamily="2" charset="-120"/>
                          <a:ea typeface="Kaiti TC" panose="02010600040101010101" pitchFamily="2" charset="-120"/>
                        </a:rPr>
                        <a:t>太</a:t>
                      </a:r>
                      <a:r>
                        <a:rPr lang="en-US" sz="1400" dirty="0">
                          <a:solidFill>
                            <a:schemeClr val="tx1"/>
                          </a:solidFill>
                          <a:effectLst/>
                          <a:latin typeface="Kaiti TC" panose="02010600040101010101" pitchFamily="2" charset="-120"/>
                          <a:ea typeface="Kaiti TC" panose="02010600040101010101" pitchFamily="2" charset="-120"/>
                        </a:rPr>
                        <a:t> 28 </a:t>
                      </a:r>
                      <a:r>
                        <a:rPr lang="zh-TW" sz="1400" dirty="0">
                          <a:solidFill>
                            <a:schemeClr val="tx1"/>
                          </a:solidFill>
                          <a:effectLst/>
                          <a:latin typeface="Kaiti TC" panose="02010600040101010101" pitchFamily="2" charset="-120"/>
                          <a:ea typeface="Kaiti TC" panose="02010600040101010101" pitchFamily="2" charset="-120"/>
                        </a:rPr>
                        <a:t>章</a:t>
                      </a:r>
                      <a:endParaRPr lang="en-US" sz="1400" dirty="0">
                        <a:solidFill>
                          <a:schemeClr val="tx1"/>
                        </a:solidFill>
                        <a:effectLst/>
                        <a:latin typeface="Kaiti TC" panose="02010600040101010101" pitchFamily="2" charset="-120"/>
                        <a:ea typeface="Kaiti TC" panose="02010600040101010101" pitchFamily="2" charset="-120"/>
                      </a:endParaRPr>
                    </a:p>
                  </a:txBody>
                  <a:tcPr marL="0" marR="0" marT="0" marB="0" anchor="ctr"/>
                </a:tc>
                <a:extLst>
                  <a:ext uri="{0D108BD9-81ED-4DB2-BD59-A6C34878D82A}">
                    <a16:rowId xmlns:a16="http://schemas.microsoft.com/office/drawing/2014/main" val="2193270329"/>
                  </a:ext>
                </a:extLst>
              </a:tr>
              <a:tr h="260794">
                <a:tc>
                  <a:txBody>
                    <a:bodyPr/>
                    <a:lstStyle/>
                    <a:p>
                      <a:pPr marL="0" indent="457200" algn="l" defTabSz="914400" rtl="0" eaLnBrk="1" latinLnBrk="0" hangingPunct="1">
                        <a:lnSpc>
                          <a:spcPct val="200000"/>
                        </a:lnSpc>
                      </a:pPr>
                      <a:r>
                        <a:rPr lang="zh-TW" altLang="en-US" sz="1400" b="0" kern="1200" dirty="0">
                          <a:solidFill>
                            <a:schemeClr val="tx1"/>
                          </a:solidFill>
                          <a:effectLst/>
                          <a:latin typeface="Kaiti TC" panose="02010600040101010101" pitchFamily="2" charset="-120"/>
                          <a:ea typeface="Kaiti TC" panose="02010600040101010101" pitchFamily="2" charset="-120"/>
                        </a:rPr>
                        <a:t>可</a:t>
                      </a:r>
                      <a:r>
                        <a:rPr lang="en-US" sz="1400" b="0" kern="1200" dirty="0">
                          <a:solidFill>
                            <a:schemeClr val="tx1"/>
                          </a:solidFill>
                          <a:effectLst/>
                          <a:latin typeface="Kaiti TC" panose="02010600040101010101" pitchFamily="2" charset="-120"/>
                          <a:ea typeface="Kaiti TC" panose="02010600040101010101" pitchFamily="2" charset="-120"/>
                        </a:rPr>
                        <a:t> 1:14-9:50</a:t>
                      </a:r>
                      <a:endParaRPr lang="en-US" sz="1400" b="0" kern="1200" dirty="0">
                        <a:solidFill>
                          <a:schemeClr val="tx1"/>
                        </a:solidFill>
                        <a:effectLst/>
                        <a:latin typeface="Kaiti TC" panose="02010600040101010101" pitchFamily="2" charset="-120"/>
                        <a:ea typeface="Kaiti TC" panose="02010600040101010101" pitchFamily="2" charset="-120"/>
                        <a:cs typeface="+mn-cs"/>
                      </a:endParaRPr>
                    </a:p>
                  </a:txBody>
                  <a:tcPr marL="0" marR="0" marT="0" marB="0" anchor="ctr"/>
                </a:tc>
                <a:tc>
                  <a:txBody>
                    <a:bodyPr/>
                    <a:lstStyle/>
                    <a:p>
                      <a:pPr indent="457200">
                        <a:lnSpc>
                          <a:spcPct val="200000"/>
                        </a:lnSpc>
                      </a:pPr>
                      <a:r>
                        <a:rPr lang="zh-TW" sz="1400" dirty="0">
                          <a:solidFill>
                            <a:schemeClr val="tx1"/>
                          </a:solidFill>
                          <a:effectLst/>
                          <a:latin typeface="Kaiti TC" panose="02010600040101010101" pitchFamily="2" charset="-120"/>
                          <a:ea typeface="Kaiti TC" panose="02010600040101010101" pitchFamily="2" charset="-120"/>
                        </a:rPr>
                        <a:t>可</a:t>
                      </a:r>
                      <a:r>
                        <a:rPr lang="en-US" sz="1400" dirty="0">
                          <a:solidFill>
                            <a:schemeClr val="tx1"/>
                          </a:solidFill>
                          <a:effectLst/>
                          <a:latin typeface="Kaiti TC" panose="02010600040101010101" pitchFamily="2" charset="-120"/>
                          <a:ea typeface="Kaiti TC" panose="02010600040101010101" pitchFamily="2" charset="-120"/>
                        </a:rPr>
                        <a:t> 10 </a:t>
                      </a:r>
                      <a:r>
                        <a:rPr lang="zh-TW" sz="1400" dirty="0">
                          <a:solidFill>
                            <a:schemeClr val="tx1"/>
                          </a:solidFill>
                          <a:effectLst/>
                          <a:latin typeface="Kaiti TC" panose="02010600040101010101" pitchFamily="2" charset="-120"/>
                          <a:ea typeface="Kaiti TC" panose="02010600040101010101" pitchFamily="2" charset="-120"/>
                        </a:rPr>
                        <a:t>章</a:t>
                      </a:r>
                      <a:endParaRPr lang="en-US" sz="1400" dirty="0">
                        <a:solidFill>
                          <a:schemeClr val="tx1"/>
                        </a:solidFill>
                        <a:effectLst/>
                        <a:latin typeface="Kaiti TC" panose="02010600040101010101" pitchFamily="2" charset="-120"/>
                        <a:ea typeface="Kaiti TC" panose="02010600040101010101" pitchFamily="2" charset="-120"/>
                      </a:endParaRPr>
                    </a:p>
                  </a:txBody>
                  <a:tcPr marL="0" marR="0" marT="0" marB="0" anchor="ctr"/>
                </a:tc>
                <a:tc>
                  <a:txBody>
                    <a:bodyPr/>
                    <a:lstStyle/>
                    <a:p>
                      <a:pPr indent="457200">
                        <a:lnSpc>
                          <a:spcPct val="200000"/>
                        </a:lnSpc>
                      </a:pPr>
                      <a:r>
                        <a:rPr lang="zh-TW" sz="1400" dirty="0">
                          <a:solidFill>
                            <a:schemeClr val="tx1"/>
                          </a:solidFill>
                          <a:effectLst/>
                          <a:latin typeface="Kaiti TC" panose="02010600040101010101" pitchFamily="2" charset="-120"/>
                          <a:ea typeface="Kaiti TC" panose="02010600040101010101" pitchFamily="2" charset="-120"/>
                        </a:rPr>
                        <a:t>可</a:t>
                      </a:r>
                      <a:r>
                        <a:rPr lang="en-US" sz="1400" dirty="0">
                          <a:solidFill>
                            <a:schemeClr val="tx1"/>
                          </a:solidFill>
                          <a:effectLst/>
                          <a:latin typeface="Kaiti TC" panose="02010600040101010101" pitchFamily="2" charset="-120"/>
                          <a:ea typeface="Kaiti TC" panose="02010600040101010101" pitchFamily="2" charset="-120"/>
                        </a:rPr>
                        <a:t> 11-15 </a:t>
                      </a:r>
                      <a:r>
                        <a:rPr lang="zh-TW" sz="1400" dirty="0">
                          <a:solidFill>
                            <a:schemeClr val="tx1"/>
                          </a:solidFill>
                          <a:effectLst/>
                          <a:latin typeface="Kaiti TC" panose="02010600040101010101" pitchFamily="2" charset="-120"/>
                          <a:ea typeface="Kaiti TC" panose="02010600040101010101" pitchFamily="2" charset="-120"/>
                        </a:rPr>
                        <a:t>章</a:t>
                      </a:r>
                      <a:endParaRPr lang="en-US" sz="1400" dirty="0">
                        <a:solidFill>
                          <a:schemeClr val="tx1"/>
                        </a:solidFill>
                        <a:effectLst/>
                        <a:latin typeface="Kaiti TC" panose="02010600040101010101" pitchFamily="2" charset="-120"/>
                        <a:ea typeface="Kaiti TC" panose="02010600040101010101" pitchFamily="2" charset="-120"/>
                      </a:endParaRPr>
                    </a:p>
                  </a:txBody>
                  <a:tcPr marL="0" marR="0" marT="0" marB="0" anchor="ctr"/>
                </a:tc>
                <a:tc>
                  <a:txBody>
                    <a:bodyPr/>
                    <a:lstStyle/>
                    <a:p>
                      <a:pPr indent="457200">
                        <a:lnSpc>
                          <a:spcPct val="200000"/>
                        </a:lnSpc>
                      </a:pPr>
                      <a:r>
                        <a:rPr lang="zh-TW" sz="1400" dirty="0">
                          <a:solidFill>
                            <a:schemeClr val="tx1"/>
                          </a:solidFill>
                          <a:effectLst/>
                          <a:latin typeface="Kaiti TC" panose="02010600040101010101" pitchFamily="2" charset="-120"/>
                          <a:ea typeface="Kaiti TC" panose="02010600040101010101" pitchFamily="2" charset="-120"/>
                        </a:rPr>
                        <a:t>可</a:t>
                      </a:r>
                      <a:r>
                        <a:rPr lang="en-US" sz="1400" dirty="0">
                          <a:solidFill>
                            <a:schemeClr val="tx1"/>
                          </a:solidFill>
                          <a:effectLst/>
                          <a:latin typeface="Kaiti TC" panose="02010600040101010101" pitchFamily="2" charset="-120"/>
                          <a:ea typeface="Kaiti TC" panose="02010600040101010101" pitchFamily="2" charset="-120"/>
                        </a:rPr>
                        <a:t> 16 </a:t>
                      </a:r>
                      <a:r>
                        <a:rPr lang="zh-TW" sz="1400" dirty="0">
                          <a:solidFill>
                            <a:schemeClr val="tx1"/>
                          </a:solidFill>
                          <a:effectLst/>
                          <a:latin typeface="Kaiti TC" panose="02010600040101010101" pitchFamily="2" charset="-120"/>
                          <a:ea typeface="Kaiti TC" panose="02010600040101010101" pitchFamily="2" charset="-120"/>
                        </a:rPr>
                        <a:t>章</a:t>
                      </a:r>
                      <a:endParaRPr lang="en-US" sz="1400" dirty="0">
                        <a:solidFill>
                          <a:schemeClr val="tx1"/>
                        </a:solidFill>
                        <a:effectLst/>
                        <a:latin typeface="Kaiti TC" panose="02010600040101010101" pitchFamily="2" charset="-120"/>
                        <a:ea typeface="Kaiti TC" panose="02010600040101010101" pitchFamily="2" charset="-120"/>
                      </a:endParaRPr>
                    </a:p>
                  </a:txBody>
                  <a:tcPr marL="0" marR="0" marT="0" marB="0" anchor="ctr"/>
                </a:tc>
                <a:extLst>
                  <a:ext uri="{0D108BD9-81ED-4DB2-BD59-A6C34878D82A}">
                    <a16:rowId xmlns:a16="http://schemas.microsoft.com/office/drawing/2014/main" val="1777763970"/>
                  </a:ext>
                </a:extLst>
              </a:tr>
              <a:tr h="380657">
                <a:tc>
                  <a:txBody>
                    <a:bodyPr/>
                    <a:lstStyle/>
                    <a:p>
                      <a:pPr marL="0" indent="457200" algn="l" defTabSz="914400" rtl="0" eaLnBrk="1" latinLnBrk="0" hangingPunct="1">
                        <a:lnSpc>
                          <a:spcPct val="200000"/>
                        </a:lnSpc>
                      </a:pPr>
                      <a:r>
                        <a:rPr lang="zh-TW" altLang="en-US" sz="1400" b="0" kern="1200" dirty="0">
                          <a:solidFill>
                            <a:schemeClr val="tx1"/>
                          </a:solidFill>
                          <a:effectLst/>
                          <a:latin typeface="Kaiti TC" panose="02010600040101010101" pitchFamily="2" charset="-120"/>
                          <a:ea typeface="Kaiti TC" panose="02010600040101010101" pitchFamily="2" charset="-120"/>
                        </a:rPr>
                        <a:t>路</a:t>
                      </a:r>
                      <a:r>
                        <a:rPr lang="en-US" sz="1400" b="0" kern="1200" dirty="0">
                          <a:solidFill>
                            <a:schemeClr val="tx1"/>
                          </a:solidFill>
                          <a:effectLst/>
                          <a:latin typeface="Kaiti TC" panose="02010600040101010101" pitchFamily="2" charset="-120"/>
                          <a:ea typeface="Kaiti TC" panose="02010600040101010101" pitchFamily="2" charset="-120"/>
                        </a:rPr>
                        <a:t> 4:14-9:50</a:t>
                      </a:r>
                      <a:endParaRPr lang="en-US" sz="1400" b="0" kern="1200" dirty="0">
                        <a:solidFill>
                          <a:schemeClr val="tx1"/>
                        </a:solidFill>
                        <a:effectLst/>
                        <a:latin typeface="Kaiti TC" panose="02010600040101010101" pitchFamily="2" charset="-120"/>
                        <a:ea typeface="Kaiti TC" panose="02010600040101010101" pitchFamily="2" charset="-120"/>
                        <a:cs typeface="+mn-cs"/>
                      </a:endParaRPr>
                    </a:p>
                  </a:txBody>
                  <a:tcPr marL="0" marR="0" marT="0" marB="0" anchor="ctr"/>
                </a:tc>
                <a:tc>
                  <a:txBody>
                    <a:bodyPr/>
                    <a:lstStyle/>
                    <a:p>
                      <a:pPr indent="457200">
                        <a:lnSpc>
                          <a:spcPct val="200000"/>
                        </a:lnSpc>
                      </a:pPr>
                      <a:r>
                        <a:rPr lang="zh-TW" sz="1400" dirty="0">
                          <a:solidFill>
                            <a:schemeClr val="tx1"/>
                          </a:solidFill>
                          <a:effectLst/>
                          <a:latin typeface="Kaiti TC" panose="02010600040101010101" pitchFamily="2" charset="-120"/>
                          <a:ea typeface="Kaiti TC" panose="02010600040101010101" pitchFamily="2" charset="-120"/>
                        </a:rPr>
                        <a:t>路</a:t>
                      </a:r>
                      <a:r>
                        <a:rPr lang="en-US" sz="1400" dirty="0">
                          <a:solidFill>
                            <a:schemeClr val="tx1"/>
                          </a:solidFill>
                          <a:effectLst/>
                          <a:latin typeface="Kaiti TC" panose="02010600040101010101" pitchFamily="2" charset="-120"/>
                          <a:ea typeface="Kaiti TC" panose="02010600040101010101" pitchFamily="2" charset="-120"/>
                        </a:rPr>
                        <a:t> 9:51-19:27</a:t>
                      </a:r>
                    </a:p>
                  </a:txBody>
                  <a:tcPr marL="0" marR="0" marT="0" marB="0" anchor="ctr"/>
                </a:tc>
                <a:tc>
                  <a:txBody>
                    <a:bodyPr/>
                    <a:lstStyle/>
                    <a:p>
                      <a:pPr indent="457200">
                        <a:lnSpc>
                          <a:spcPct val="200000"/>
                        </a:lnSpc>
                      </a:pPr>
                      <a:r>
                        <a:rPr lang="zh-TW" sz="1400">
                          <a:solidFill>
                            <a:schemeClr val="tx1"/>
                          </a:solidFill>
                          <a:effectLst/>
                          <a:latin typeface="Kaiti TC" panose="02010600040101010101" pitchFamily="2" charset="-120"/>
                          <a:ea typeface="Kaiti TC" panose="02010600040101010101" pitchFamily="2" charset="-120"/>
                        </a:rPr>
                        <a:t>路</a:t>
                      </a:r>
                      <a:r>
                        <a:rPr lang="en-US" sz="1400">
                          <a:solidFill>
                            <a:schemeClr val="tx1"/>
                          </a:solidFill>
                          <a:effectLst/>
                          <a:latin typeface="Kaiti TC" panose="02010600040101010101" pitchFamily="2" charset="-120"/>
                          <a:ea typeface="Kaiti TC" panose="02010600040101010101" pitchFamily="2" charset="-120"/>
                        </a:rPr>
                        <a:t> 19:28-23:56</a:t>
                      </a:r>
                    </a:p>
                  </a:txBody>
                  <a:tcPr marL="0" marR="0" marT="0" marB="0" anchor="ctr"/>
                </a:tc>
                <a:tc>
                  <a:txBody>
                    <a:bodyPr/>
                    <a:lstStyle/>
                    <a:p>
                      <a:pPr indent="457200">
                        <a:lnSpc>
                          <a:spcPct val="200000"/>
                        </a:lnSpc>
                      </a:pPr>
                      <a:r>
                        <a:rPr lang="zh-TW" sz="1400" dirty="0">
                          <a:solidFill>
                            <a:schemeClr val="tx1"/>
                          </a:solidFill>
                          <a:effectLst/>
                          <a:latin typeface="Kaiti TC" panose="02010600040101010101" pitchFamily="2" charset="-120"/>
                          <a:ea typeface="Kaiti TC" panose="02010600040101010101" pitchFamily="2" charset="-120"/>
                        </a:rPr>
                        <a:t>路</a:t>
                      </a:r>
                      <a:r>
                        <a:rPr lang="en-US" sz="1400" dirty="0">
                          <a:solidFill>
                            <a:schemeClr val="tx1"/>
                          </a:solidFill>
                          <a:effectLst/>
                          <a:latin typeface="Kaiti TC" panose="02010600040101010101" pitchFamily="2" charset="-120"/>
                          <a:ea typeface="Kaiti TC" panose="02010600040101010101" pitchFamily="2" charset="-120"/>
                        </a:rPr>
                        <a:t> 24 </a:t>
                      </a:r>
                      <a:r>
                        <a:rPr lang="zh-TW" sz="1400" dirty="0">
                          <a:solidFill>
                            <a:schemeClr val="tx1"/>
                          </a:solidFill>
                          <a:effectLst/>
                          <a:latin typeface="Kaiti TC" panose="02010600040101010101" pitchFamily="2" charset="-120"/>
                          <a:ea typeface="Kaiti TC" panose="02010600040101010101" pitchFamily="2" charset="-120"/>
                        </a:rPr>
                        <a:t>章</a:t>
                      </a:r>
                      <a:endParaRPr lang="en-US" sz="1400" dirty="0">
                        <a:solidFill>
                          <a:schemeClr val="tx1"/>
                        </a:solidFill>
                        <a:effectLst/>
                        <a:latin typeface="Kaiti TC" panose="02010600040101010101" pitchFamily="2" charset="-120"/>
                        <a:ea typeface="Kaiti TC" panose="02010600040101010101" pitchFamily="2" charset="-120"/>
                      </a:endParaRPr>
                    </a:p>
                  </a:txBody>
                  <a:tcPr marL="0" marR="0" marT="0" marB="0" anchor="ctr"/>
                </a:tc>
                <a:extLst>
                  <a:ext uri="{0D108BD9-81ED-4DB2-BD59-A6C34878D82A}">
                    <a16:rowId xmlns:a16="http://schemas.microsoft.com/office/drawing/2014/main" val="4179216615"/>
                  </a:ext>
                </a:extLst>
              </a:tr>
            </a:tbl>
          </a:graphicData>
        </a:graphic>
      </p:graphicFrame>
    </p:spTree>
    <p:extLst>
      <p:ext uri="{BB962C8B-B14F-4D97-AF65-F5344CB8AC3E}">
        <p14:creationId xmlns:p14="http://schemas.microsoft.com/office/powerpoint/2010/main" val="27201632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FF6008-C52B-CC44-A193-43323DF2755B}"/>
              </a:ext>
            </a:extLst>
          </p:cNvPr>
          <p:cNvSpPr>
            <a:spLocks noGrp="1"/>
          </p:cNvSpPr>
          <p:nvPr>
            <p:ph type="title"/>
          </p:nvPr>
        </p:nvSpPr>
        <p:spPr/>
        <p:txBody>
          <a:bodyPr>
            <a:normAutofit/>
          </a:bodyPr>
          <a:lstStyle/>
          <a:p>
            <a:r>
              <a:rPr lang="zh-TW" altLang="en-US" dirty="0">
                <a:solidFill>
                  <a:srgbClr val="0432FF"/>
                </a:solidFill>
              </a:rPr>
              <a:t>耶穌生平大綱（三）</a:t>
            </a:r>
            <a:endParaRPr lang="en-US" dirty="0">
              <a:solidFill>
                <a:srgbClr val="0432FF"/>
              </a:solidFill>
            </a:endParaRPr>
          </a:p>
        </p:txBody>
      </p:sp>
      <p:graphicFrame>
        <p:nvGraphicFramePr>
          <p:cNvPr id="3" name="Table 2">
            <a:extLst>
              <a:ext uri="{FF2B5EF4-FFF2-40B4-BE49-F238E27FC236}">
                <a16:creationId xmlns:a16="http://schemas.microsoft.com/office/drawing/2014/main" id="{D8D68043-500C-4E4B-B9A3-FE0B926C8AC5}"/>
              </a:ext>
            </a:extLst>
          </p:cNvPr>
          <p:cNvGraphicFramePr>
            <a:graphicFrameLocks noGrp="1"/>
          </p:cNvGraphicFramePr>
          <p:nvPr/>
        </p:nvGraphicFramePr>
        <p:xfrm>
          <a:off x="1419927" y="1986014"/>
          <a:ext cx="9172729" cy="2885972"/>
        </p:xfrm>
        <a:graphic>
          <a:graphicData uri="http://schemas.openxmlformats.org/drawingml/2006/table">
            <a:tbl>
              <a:tblPr>
                <a:tableStyleId>{5C22544A-7EE6-4342-B048-85BDC9FD1C3A}</a:tableStyleId>
              </a:tblPr>
              <a:tblGrid>
                <a:gridCol w="2918967">
                  <a:extLst>
                    <a:ext uri="{9D8B030D-6E8A-4147-A177-3AD203B41FA5}">
                      <a16:colId xmlns:a16="http://schemas.microsoft.com/office/drawing/2014/main" val="1661803979"/>
                    </a:ext>
                  </a:extLst>
                </a:gridCol>
                <a:gridCol w="1498922">
                  <a:extLst>
                    <a:ext uri="{9D8B030D-6E8A-4147-A177-3AD203B41FA5}">
                      <a16:colId xmlns:a16="http://schemas.microsoft.com/office/drawing/2014/main" val="3117493772"/>
                    </a:ext>
                  </a:extLst>
                </a:gridCol>
                <a:gridCol w="1541123">
                  <a:extLst>
                    <a:ext uri="{9D8B030D-6E8A-4147-A177-3AD203B41FA5}">
                      <a16:colId xmlns:a16="http://schemas.microsoft.com/office/drawing/2014/main" val="2102800867"/>
                    </a:ext>
                  </a:extLst>
                </a:gridCol>
                <a:gridCol w="1520576">
                  <a:extLst>
                    <a:ext uri="{9D8B030D-6E8A-4147-A177-3AD203B41FA5}">
                      <a16:colId xmlns:a16="http://schemas.microsoft.com/office/drawing/2014/main" val="3067834709"/>
                    </a:ext>
                  </a:extLst>
                </a:gridCol>
                <a:gridCol w="1693141">
                  <a:extLst>
                    <a:ext uri="{9D8B030D-6E8A-4147-A177-3AD203B41FA5}">
                      <a16:colId xmlns:a16="http://schemas.microsoft.com/office/drawing/2014/main" val="1565557090"/>
                    </a:ext>
                  </a:extLst>
                </a:gridCol>
              </a:tblGrid>
              <a:tr h="303720">
                <a:tc>
                  <a:txBody>
                    <a:bodyPr/>
                    <a:lstStyle/>
                    <a:p>
                      <a:pPr algn="l" fontAlgn="ctr"/>
                      <a:r>
                        <a:rPr lang="en-US" sz="2000" b="0" i="0" u="none" strike="noStrike" dirty="0">
                          <a:solidFill>
                            <a:srgbClr val="000000"/>
                          </a:solidFill>
                          <a:effectLst/>
                          <a:latin typeface="Kaiti TC" panose="02010600040101010101" pitchFamily="2" charset="-120"/>
                          <a:ea typeface="Kaiti TC" panose="02010600040101010101" pitchFamily="2" charset="-120"/>
                        </a:rPr>
                        <a:t> </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ctr"/>
                      <a:r>
                        <a:rPr lang="zh-TW" altLang="en-US" sz="2000" b="0" i="0" u="none" strike="noStrike">
                          <a:solidFill>
                            <a:srgbClr val="000000"/>
                          </a:solidFill>
                          <a:effectLst/>
                          <a:latin typeface="Kaiti TC" panose="02010600040101010101" pitchFamily="2" charset="-120"/>
                          <a:ea typeface="Kaiti TC" panose="02010600040101010101" pitchFamily="2" charset="-120"/>
                        </a:rPr>
                        <a:t>馬太福音</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ctr"/>
                      <a:r>
                        <a:rPr lang="zh-TW" altLang="en-US" sz="2000" b="0" i="0" u="none" strike="noStrike">
                          <a:solidFill>
                            <a:srgbClr val="000000"/>
                          </a:solidFill>
                          <a:effectLst/>
                          <a:latin typeface="Kaiti TC" panose="02010600040101010101" pitchFamily="2" charset="-120"/>
                          <a:ea typeface="Kaiti TC" panose="02010600040101010101" pitchFamily="2" charset="-120"/>
                        </a:rPr>
                        <a:t>馬可福音</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ctr"/>
                      <a:r>
                        <a:rPr lang="zh-TW" altLang="en-US" sz="2000" b="0" i="0" u="none" strike="noStrike">
                          <a:solidFill>
                            <a:srgbClr val="000000"/>
                          </a:solidFill>
                          <a:effectLst/>
                          <a:latin typeface="Kaiti TC" panose="02010600040101010101" pitchFamily="2" charset="-120"/>
                          <a:ea typeface="Kaiti TC" panose="02010600040101010101" pitchFamily="2" charset="-120"/>
                        </a:rPr>
                        <a:t>路加福音</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ctr"/>
                      <a:r>
                        <a:rPr lang="zh-TW" altLang="en-US" sz="2000" b="0" i="0" u="none" strike="noStrike" dirty="0">
                          <a:solidFill>
                            <a:srgbClr val="000000"/>
                          </a:solidFill>
                          <a:effectLst/>
                          <a:latin typeface="Kaiti TC" panose="02010600040101010101" pitchFamily="2" charset="-120"/>
                          <a:ea typeface="Kaiti TC" panose="02010600040101010101" pitchFamily="2" charset="-120"/>
                        </a:rPr>
                        <a:t>約翰福音</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219841271"/>
                  </a:ext>
                </a:extLst>
              </a:tr>
              <a:tr h="421342">
                <a:tc>
                  <a:txBody>
                    <a:bodyPr/>
                    <a:lstStyle/>
                    <a:p>
                      <a:pPr algn="l" fontAlgn="ctr"/>
                      <a:r>
                        <a:rPr lang="zh-TW" altLang="en-US" sz="2000" b="0" i="0" u="none" strike="noStrike" dirty="0">
                          <a:solidFill>
                            <a:srgbClr val="000000"/>
                          </a:solidFill>
                          <a:effectLst/>
                          <a:latin typeface="Kaiti TC" panose="02010600040101010101" pitchFamily="2" charset="-120"/>
                          <a:ea typeface="Kaiti TC" panose="02010600040101010101" pitchFamily="2" charset="-120"/>
                        </a:rPr>
                        <a:t>猶太後期的傳道</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ctr"/>
                      <a:r>
                        <a:rPr lang="en-US" sz="2000" b="0" i="0" u="none" strike="noStrike">
                          <a:solidFill>
                            <a:srgbClr val="000000"/>
                          </a:solidFill>
                          <a:effectLst/>
                          <a:latin typeface="Kaiti TC" panose="02010600040101010101" pitchFamily="2" charset="-120"/>
                          <a:ea typeface="Kaiti TC" panose="02010600040101010101" pitchFamily="2" charset="-120"/>
                        </a:rPr>
                        <a:t> </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ctr"/>
                      <a:r>
                        <a:rPr lang="en-US" sz="2000" b="0" i="0" u="none" strike="noStrike">
                          <a:solidFill>
                            <a:srgbClr val="000000"/>
                          </a:solidFill>
                          <a:effectLst/>
                          <a:latin typeface="Kaiti TC" panose="02010600040101010101" pitchFamily="2" charset="-120"/>
                          <a:ea typeface="Kaiti TC" panose="02010600040101010101" pitchFamily="2" charset="-120"/>
                        </a:rPr>
                        <a:t> </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ctr"/>
                      <a:r>
                        <a:rPr lang="en-US" sz="2000" b="0" i="0" u="none" strike="noStrike">
                          <a:solidFill>
                            <a:srgbClr val="000000"/>
                          </a:solidFill>
                          <a:effectLst/>
                          <a:latin typeface="Kaiti TC" panose="02010600040101010101" pitchFamily="2" charset="-120"/>
                          <a:ea typeface="Kaiti TC" panose="02010600040101010101" pitchFamily="2" charset="-120"/>
                        </a:rPr>
                        <a:t>7:2-10:39</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ctr"/>
                      <a:r>
                        <a:rPr lang="en-US" sz="2000" b="0" i="0" u="none" strike="noStrike" dirty="0">
                          <a:solidFill>
                            <a:srgbClr val="000000"/>
                          </a:solidFill>
                          <a:effectLst/>
                          <a:latin typeface="Kaiti TC" panose="02010600040101010101" pitchFamily="2" charset="-120"/>
                          <a:ea typeface="Kaiti TC" panose="02010600040101010101" pitchFamily="2" charset="-120"/>
                        </a:rPr>
                        <a:t> </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634365233"/>
                  </a:ext>
                </a:extLst>
              </a:tr>
              <a:tr h="503433">
                <a:tc>
                  <a:txBody>
                    <a:bodyPr/>
                    <a:lstStyle/>
                    <a:p>
                      <a:pPr algn="l" fontAlgn="ctr"/>
                      <a:r>
                        <a:rPr lang="zh-TW" altLang="en-US" sz="2000" b="0" i="0" u="none" strike="noStrike" dirty="0">
                          <a:solidFill>
                            <a:srgbClr val="000000"/>
                          </a:solidFill>
                          <a:effectLst/>
                          <a:latin typeface="Kaiti TC" panose="02010600040101010101" pitchFamily="2" charset="-120"/>
                          <a:ea typeface="Kaiti TC" panose="02010600040101010101" pitchFamily="2" charset="-120"/>
                        </a:rPr>
                        <a:t>約但河外</a:t>
                      </a:r>
                      <a:r>
                        <a:rPr lang="en-US" altLang="zh-TW" sz="2000" b="0" i="0" u="none" strike="noStrike" dirty="0">
                          <a:solidFill>
                            <a:srgbClr val="000000"/>
                          </a:solidFill>
                          <a:effectLst/>
                          <a:latin typeface="Kaiti TC" panose="02010600040101010101" pitchFamily="2" charset="-120"/>
                          <a:ea typeface="Kaiti TC" panose="02010600040101010101" pitchFamily="2" charset="-120"/>
                        </a:rPr>
                        <a:t>(</a:t>
                      </a:r>
                      <a:r>
                        <a:rPr lang="zh-TW" altLang="en-US" sz="2000" b="0" i="0" u="none" strike="noStrike" dirty="0">
                          <a:solidFill>
                            <a:srgbClr val="000000"/>
                          </a:solidFill>
                          <a:effectLst/>
                          <a:latin typeface="Kaiti TC" panose="02010600040101010101" pitchFamily="2" charset="-120"/>
                          <a:ea typeface="Kaiti TC" panose="02010600040101010101" pitchFamily="2" charset="-120"/>
                        </a:rPr>
                        <a:t>比利亞</a:t>
                      </a:r>
                      <a:r>
                        <a:rPr lang="en-US" altLang="zh-TW" sz="2000" b="0" i="0" u="none" strike="noStrike" dirty="0">
                          <a:solidFill>
                            <a:srgbClr val="000000"/>
                          </a:solidFill>
                          <a:effectLst/>
                          <a:latin typeface="Kaiti TC" panose="02010600040101010101" pitchFamily="2" charset="-120"/>
                          <a:ea typeface="Kaiti TC" panose="02010600040101010101" pitchFamily="2" charset="-120"/>
                        </a:rPr>
                        <a:t>)</a:t>
                      </a:r>
                      <a:r>
                        <a:rPr lang="zh-TW" altLang="en-US" sz="2000" b="0" i="0" u="none" strike="noStrike" dirty="0">
                          <a:solidFill>
                            <a:srgbClr val="000000"/>
                          </a:solidFill>
                          <a:effectLst/>
                          <a:latin typeface="Kaiti TC" panose="02010600040101010101" pitchFamily="2" charset="-120"/>
                          <a:ea typeface="Kaiti TC" panose="02010600040101010101" pitchFamily="2" charset="-120"/>
                        </a:rPr>
                        <a:t>的傳道</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2000" b="0" i="0" u="none" strike="noStrike">
                          <a:solidFill>
                            <a:srgbClr val="000000"/>
                          </a:solidFill>
                          <a:effectLst/>
                          <a:latin typeface="Kaiti TC" panose="02010600040101010101" pitchFamily="2" charset="-120"/>
                          <a:ea typeface="Kaiti TC" panose="02010600040101010101" pitchFamily="2" charset="-120"/>
                        </a:rPr>
                        <a:t>19:1-20:16</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ctr"/>
                      <a:r>
                        <a:rPr lang="en-US" sz="2000" b="0" i="0" u="none" strike="noStrike">
                          <a:solidFill>
                            <a:srgbClr val="000000"/>
                          </a:solidFill>
                          <a:effectLst/>
                          <a:latin typeface="Kaiti TC" panose="02010600040101010101" pitchFamily="2" charset="-120"/>
                          <a:ea typeface="Kaiti TC" panose="02010600040101010101" pitchFamily="2" charset="-120"/>
                        </a:rPr>
                        <a:t>10:1-31</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ctr"/>
                      <a:r>
                        <a:rPr lang="en-US" sz="2000" b="0" i="0" u="none" strike="noStrike">
                          <a:solidFill>
                            <a:srgbClr val="000000"/>
                          </a:solidFill>
                          <a:effectLst/>
                          <a:latin typeface="Kaiti TC" panose="02010600040101010101" pitchFamily="2" charset="-120"/>
                          <a:ea typeface="Kaiti TC" panose="02010600040101010101" pitchFamily="2" charset="-120"/>
                        </a:rPr>
                        <a:t>16:1-18:30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ctr"/>
                      <a:r>
                        <a:rPr lang="en-US" sz="2000" b="0" i="0" u="none" strike="noStrike" dirty="0">
                          <a:solidFill>
                            <a:srgbClr val="000000"/>
                          </a:solidFill>
                          <a:effectLst/>
                          <a:latin typeface="Kaiti TC" panose="02010600040101010101" pitchFamily="2" charset="-120"/>
                          <a:ea typeface="Kaiti TC" panose="02010600040101010101" pitchFamily="2" charset="-120"/>
                        </a:rPr>
                        <a:t>10:40-12:11</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085257171"/>
                  </a:ext>
                </a:extLst>
              </a:tr>
              <a:tr h="462337">
                <a:tc>
                  <a:txBody>
                    <a:bodyPr/>
                    <a:lstStyle/>
                    <a:p>
                      <a:pPr algn="l" fontAlgn="ctr"/>
                      <a:r>
                        <a:rPr lang="zh-TW" altLang="en-US" sz="2000" b="0" i="0" u="none" strike="noStrike" dirty="0">
                          <a:solidFill>
                            <a:srgbClr val="000000"/>
                          </a:solidFill>
                          <a:effectLst/>
                          <a:latin typeface="Kaiti TC" panose="02010600040101010101" pitchFamily="2" charset="-120"/>
                          <a:ea typeface="Kaiti TC" panose="02010600040101010101" pitchFamily="2" charset="-120"/>
                        </a:rPr>
                        <a:t>前往耶路撒冷</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2000" b="0" i="0" u="none" strike="noStrike">
                          <a:solidFill>
                            <a:srgbClr val="000000"/>
                          </a:solidFill>
                          <a:effectLst/>
                          <a:latin typeface="Kaiti TC" panose="02010600040101010101" pitchFamily="2" charset="-120"/>
                          <a:ea typeface="Kaiti TC" panose="02010600040101010101" pitchFamily="2" charset="-120"/>
                        </a:rPr>
                        <a:t>20:17-34</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ctr"/>
                      <a:r>
                        <a:rPr lang="en-US" sz="2000" b="0" i="0" u="none" strike="noStrike">
                          <a:solidFill>
                            <a:srgbClr val="000000"/>
                          </a:solidFill>
                          <a:effectLst/>
                          <a:latin typeface="Kaiti TC" panose="02010600040101010101" pitchFamily="2" charset="-120"/>
                          <a:ea typeface="Kaiti TC" panose="02010600040101010101" pitchFamily="2" charset="-120"/>
                        </a:rPr>
                        <a:t>10:32-52</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ctr"/>
                      <a:r>
                        <a:rPr lang="en-US" sz="2000" b="0" i="0" u="none" strike="noStrike">
                          <a:solidFill>
                            <a:srgbClr val="000000"/>
                          </a:solidFill>
                          <a:effectLst/>
                          <a:latin typeface="Kaiti TC" panose="02010600040101010101" pitchFamily="2" charset="-120"/>
                          <a:ea typeface="Kaiti TC" panose="02010600040101010101" pitchFamily="2" charset="-120"/>
                        </a:rPr>
                        <a:t> </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ctr"/>
                      <a:r>
                        <a:rPr lang="en-US" sz="2000" b="0" i="0" u="none" strike="noStrike" dirty="0">
                          <a:solidFill>
                            <a:srgbClr val="000000"/>
                          </a:solidFill>
                          <a:effectLst/>
                          <a:latin typeface="Kaiti TC" panose="02010600040101010101" pitchFamily="2" charset="-120"/>
                          <a:ea typeface="Kaiti TC" panose="02010600040101010101" pitchFamily="2" charset="-120"/>
                        </a:rPr>
                        <a:t>9:51-19:28</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81645914"/>
                  </a:ext>
                </a:extLst>
              </a:tr>
              <a:tr h="565410">
                <a:tc>
                  <a:txBody>
                    <a:bodyPr/>
                    <a:lstStyle/>
                    <a:p>
                      <a:pPr algn="l" fontAlgn="ctr"/>
                      <a:r>
                        <a:rPr lang="zh-TW" altLang="en-US" sz="2000" b="0" i="0" u="none" strike="noStrike" dirty="0">
                          <a:solidFill>
                            <a:srgbClr val="000000"/>
                          </a:solidFill>
                          <a:effectLst/>
                          <a:latin typeface="Kaiti TC" panose="02010600040101010101" pitchFamily="2" charset="-120"/>
                          <a:ea typeface="Kaiti TC" panose="02010600040101010101" pitchFamily="2" charset="-120"/>
                        </a:rPr>
                        <a:t>耶穌受難</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2000" b="0" i="0" u="none" strike="noStrike" dirty="0">
                          <a:solidFill>
                            <a:srgbClr val="000000"/>
                          </a:solidFill>
                          <a:effectLst/>
                          <a:latin typeface="Kaiti TC" panose="02010600040101010101" pitchFamily="2" charset="-120"/>
                          <a:ea typeface="Kaiti TC" panose="02010600040101010101" pitchFamily="2" charset="-120"/>
                        </a:rPr>
                        <a:t>21:1-27:56</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ctr"/>
                      <a:r>
                        <a:rPr lang="en-US" sz="2000" b="0" i="0" u="none" strike="noStrike">
                          <a:solidFill>
                            <a:srgbClr val="000000"/>
                          </a:solidFill>
                          <a:effectLst/>
                          <a:latin typeface="Kaiti TC" panose="02010600040101010101" pitchFamily="2" charset="-120"/>
                          <a:ea typeface="Kaiti TC" panose="02010600040101010101" pitchFamily="2" charset="-120"/>
                        </a:rPr>
                        <a:t>11:1-15:47</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ctr"/>
                      <a:r>
                        <a:rPr lang="en-US" sz="2000" b="0" i="0" u="none" strike="noStrike">
                          <a:solidFill>
                            <a:srgbClr val="000000"/>
                          </a:solidFill>
                          <a:effectLst/>
                          <a:latin typeface="Kaiti TC" panose="02010600040101010101" pitchFamily="2" charset="-120"/>
                          <a:ea typeface="Kaiti TC" panose="02010600040101010101" pitchFamily="2" charset="-120"/>
                        </a:rPr>
                        <a:t>19:29-23:56</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ctr"/>
                      <a:r>
                        <a:rPr lang="en-US" sz="2000" b="0" i="0" u="none" strike="noStrike" dirty="0">
                          <a:solidFill>
                            <a:srgbClr val="000000"/>
                          </a:solidFill>
                          <a:effectLst/>
                          <a:latin typeface="Kaiti TC" panose="02010600040101010101" pitchFamily="2" charset="-120"/>
                          <a:ea typeface="Kaiti TC" panose="02010600040101010101" pitchFamily="2" charset="-120"/>
                        </a:rPr>
                        <a:t>12:12-19:42</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166663883"/>
                  </a:ext>
                </a:extLst>
              </a:tr>
              <a:tr h="515712">
                <a:tc>
                  <a:txBody>
                    <a:bodyPr/>
                    <a:lstStyle/>
                    <a:p>
                      <a:pPr algn="l" fontAlgn="ctr"/>
                      <a:r>
                        <a:rPr lang="zh-TW" altLang="en-US" sz="2000" b="0" i="0" u="none" strike="noStrike">
                          <a:solidFill>
                            <a:srgbClr val="000000"/>
                          </a:solidFill>
                          <a:effectLst/>
                          <a:latin typeface="Kaiti TC" panose="02010600040101010101" pitchFamily="2" charset="-120"/>
                          <a:ea typeface="Kaiti TC" panose="02010600040101010101" pitchFamily="2" charset="-120"/>
                        </a:rPr>
                        <a:t>復活與升天</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2000" b="0" i="0" u="none" strike="noStrike" dirty="0">
                          <a:solidFill>
                            <a:srgbClr val="000000"/>
                          </a:solidFill>
                          <a:effectLst/>
                          <a:latin typeface="Kaiti TC" panose="02010600040101010101" pitchFamily="2" charset="-120"/>
                          <a:ea typeface="Kaiti TC" panose="02010600040101010101" pitchFamily="2" charset="-120"/>
                        </a:rPr>
                        <a:t>27:51-28:20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ctr"/>
                      <a:r>
                        <a:rPr lang="en-US" sz="2000" b="0" i="0" u="none" strike="noStrike" dirty="0">
                          <a:solidFill>
                            <a:srgbClr val="000000"/>
                          </a:solidFill>
                          <a:effectLst/>
                          <a:latin typeface="Kaiti TC" panose="02010600040101010101" pitchFamily="2" charset="-120"/>
                          <a:ea typeface="Kaiti TC" panose="02010600040101010101" pitchFamily="2" charset="-120"/>
                        </a:rPr>
                        <a:t>16:1-20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ctr"/>
                      <a:r>
                        <a:rPr lang="en-US" sz="2000" b="0" i="0" u="none" strike="noStrike">
                          <a:solidFill>
                            <a:srgbClr val="000000"/>
                          </a:solidFill>
                          <a:effectLst/>
                          <a:latin typeface="Kaiti TC" panose="02010600040101010101" pitchFamily="2" charset="-120"/>
                          <a:ea typeface="Kaiti TC" panose="02010600040101010101" pitchFamily="2" charset="-120"/>
                        </a:rPr>
                        <a:t>24:1-53</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ctr"/>
                      <a:r>
                        <a:rPr lang="en-US" altLang="zh-TW" sz="2000" b="0" i="0" u="none" strike="noStrike" dirty="0">
                          <a:solidFill>
                            <a:srgbClr val="000000"/>
                          </a:solidFill>
                          <a:effectLst/>
                          <a:latin typeface="Kaiti TC" panose="02010600040101010101" pitchFamily="2" charset="-120"/>
                          <a:ea typeface="Kaiti TC" panose="02010600040101010101" pitchFamily="2" charset="-120"/>
                        </a:rPr>
                        <a:t>20:1-21:25 (</a:t>
                      </a:r>
                      <a:r>
                        <a:rPr lang="zh-TW" altLang="en-US" sz="2000" b="0" i="0" u="none" strike="noStrike" dirty="0">
                          <a:solidFill>
                            <a:srgbClr val="000000"/>
                          </a:solidFill>
                          <a:effectLst/>
                          <a:latin typeface="Kaiti TC" panose="02010600040101010101" pitchFamily="2" charset="-120"/>
                          <a:ea typeface="Kaiti TC" panose="02010600040101010101" pitchFamily="2" charset="-120"/>
                        </a:rPr>
                        <a:t>徒 </a:t>
                      </a:r>
                      <a:r>
                        <a:rPr lang="en-US" altLang="zh-TW" sz="2000" b="0" i="0" u="none" strike="noStrike" dirty="0">
                          <a:solidFill>
                            <a:srgbClr val="000000"/>
                          </a:solidFill>
                          <a:effectLst/>
                          <a:latin typeface="Kaiti TC" panose="02010600040101010101" pitchFamily="2" charset="-120"/>
                          <a:ea typeface="Kaiti TC" panose="02010600040101010101" pitchFamily="2" charset="-120"/>
                        </a:rPr>
                        <a:t>1:1-11)</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939191625"/>
                  </a:ext>
                </a:extLst>
              </a:tr>
            </a:tbl>
          </a:graphicData>
        </a:graphic>
      </p:graphicFrame>
    </p:spTree>
    <p:extLst>
      <p:ext uri="{BB962C8B-B14F-4D97-AF65-F5344CB8AC3E}">
        <p14:creationId xmlns:p14="http://schemas.microsoft.com/office/powerpoint/2010/main" val="6474913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上图：耶稣传道后期：1、耶稣最后一次前往耶路撒冷，途中在撒马利亚境内某地被拒（太十九1，路九51-56）；2、去约旦河外工作（路十25-十七10，约十22-42）；3、在伯大尼叫拉撒路复活（约十一1-44）；4、离开犹太，到旷野中的以法莲城去和门徒同住，犹太人开始商议要杀耶稣（约十一54-57）；5、经过撒马利亚和加利利去耶路撒冷（路十七11）；6、再到约旦河外去工作（太十九1-二十28，可十1-45，路十八1-34）；7、在耶利哥医治好瞎子，见税吏长撒该（太二十29-34，可十46-52，路十八35-十九27）；8、去伯大尼马大的家（约十二1）。">
            <a:extLst>
              <a:ext uri="{FF2B5EF4-FFF2-40B4-BE49-F238E27FC236}">
                <a16:creationId xmlns:a16="http://schemas.microsoft.com/office/drawing/2014/main" id="{61E4C37B-CE52-6B4A-8E2B-1D2D1F524ADB}"/>
              </a:ext>
            </a:extLst>
          </p:cNvPr>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bwMode="auto">
          <a:xfrm>
            <a:off x="309950" y="377902"/>
            <a:ext cx="3833824" cy="6423785"/>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a:extLst>
              <a:ext uri="{FF2B5EF4-FFF2-40B4-BE49-F238E27FC236}">
                <a16:creationId xmlns:a16="http://schemas.microsoft.com/office/drawing/2014/main" id="{041A6170-067C-A84C-964F-FF73E566A6DA}"/>
              </a:ext>
            </a:extLst>
          </p:cNvPr>
          <p:cNvSpPr txBox="1"/>
          <p:nvPr/>
        </p:nvSpPr>
        <p:spPr>
          <a:xfrm>
            <a:off x="4254053" y="986340"/>
            <a:ext cx="7384670" cy="5355312"/>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zh-TW" altLang="en-US" sz="1800" b="0" i="0" u="none" strike="noStrike" kern="1200" cap="none" spc="0" normalizeH="0" baseline="0" noProof="0" dirty="0">
                <a:ln>
                  <a:noFill/>
                </a:ln>
                <a:solidFill>
                  <a:prstClr val="black"/>
                </a:solidFill>
                <a:effectLst/>
                <a:uLnTx/>
                <a:uFillTx/>
                <a:latin typeface="Garamond" panose="02020404030301010803"/>
                <a:ea typeface="新細明體" panose="02020500000000000000" pitchFamily="18" charset="-120"/>
                <a:cs typeface="+mn-cs"/>
              </a:rPr>
              <a:t>左图：耶稣传道后期：</a:t>
            </a:r>
            <a:endParaRPr kumimoji="0" lang="en-US" altLang="zh-TW" sz="1800" b="0" i="0" u="none" strike="noStrike" kern="1200" cap="none" spc="0" normalizeH="0" baseline="0" noProof="0" dirty="0">
              <a:ln>
                <a:noFill/>
              </a:ln>
              <a:solidFill>
                <a:prstClr val="black"/>
              </a:solidFill>
              <a:effectLst/>
              <a:uLnTx/>
              <a:uFillTx/>
              <a:latin typeface="Garamond" panose="02020404030301010803"/>
              <a:ea typeface="新細明體" panose="02020500000000000000" pitchFamily="18" charset="-120"/>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zh-TW" sz="1800" b="0" i="0" u="none" strike="noStrike" kern="1200" cap="none" spc="0" normalizeH="0" baseline="0" noProof="0" dirty="0">
                <a:ln>
                  <a:noFill/>
                </a:ln>
                <a:solidFill>
                  <a:prstClr val="black"/>
                </a:solidFill>
                <a:effectLst/>
                <a:uLnTx/>
                <a:uFillTx/>
                <a:latin typeface="Garamond" panose="02020404030301010803"/>
                <a:ea typeface="新細明體" panose="02020500000000000000" pitchFamily="18" charset="-120"/>
                <a:cs typeface="+mn-cs"/>
              </a:rPr>
              <a:t>1</a:t>
            </a:r>
            <a:r>
              <a:rPr kumimoji="0" lang="zh-TW" altLang="en-US" sz="1800" b="0" i="0" u="none" strike="noStrike" kern="1200" cap="none" spc="0" normalizeH="0" baseline="0" noProof="0" dirty="0">
                <a:ln>
                  <a:noFill/>
                </a:ln>
                <a:solidFill>
                  <a:prstClr val="black"/>
                </a:solidFill>
                <a:effectLst/>
                <a:uLnTx/>
                <a:uFillTx/>
                <a:latin typeface="Garamond" panose="02020404030301010803"/>
                <a:ea typeface="新細明體" panose="02020500000000000000" pitchFamily="18" charset="-120"/>
                <a:cs typeface="+mn-cs"/>
              </a:rPr>
              <a:t>、耶稣最后一次前往耶路撒冷，途中在撒马利亚境内某地被拒（太十九</a:t>
            </a:r>
            <a:r>
              <a:rPr kumimoji="0" lang="en-US" altLang="zh-TW" sz="1800" b="0" i="0" u="none" strike="noStrike" kern="1200" cap="none" spc="0" normalizeH="0" baseline="0" noProof="0" dirty="0">
                <a:ln>
                  <a:noFill/>
                </a:ln>
                <a:solidFill>
                  <a:prstClr val="black"/>
                </a:solidFill>
                <a:effectLst/>
                <a:uLnTx/>
                <a:uFillTx/>
                <a:latin typeface="Garamond" panose="02020404030301010803"/>
                <a:ea typeface="新細明體" panose="02020500000000000000" pitchFamily="18" charset="-120"/>
                <a:cs typeface="+mn-cs"/>
              </a:rPr>
              <a:t>1</a:t>
            </a:r>
            <a:r>
              <a:rPr kumimoji="0" lang="zh-TW" altLang="en-US" sz="1800" b="0" i="0" u="none" strike="noStrike" kern="1200" cap="none" spc="0" normalizeH="0" baseline="0" noProof="0" dirty="0">
                <a:ln>
                  <a:noFill/>
                </a:ln>
                <a:solidFill>
                  <a:prstClr val="black"/>
                </a:solidFill>
                <a:effectLst/>
                <a:uLnTx/>
                <a:uFillTx/>
                <a:latin typeface="Garamond" panose="02020404030301010803"/>
                <a:ea typeface="新細明體" panose="02020500000000000000" pitchFamily="18" charset="-120"/>
                <a:cs typeface="+mn-cs"/>
              </a:rPr>
              <a:t>，路九</a:t>
            </a:r>
            <a:r>
              <a:rPr kumimoji="0" lang="en-US" altLang="zh-TW" sz="1800" b="0" i="0" u="none" strike="noStrike" kern="1200" cap="none" spc="0" normalizeH="0" baseline="0" noProof="0" dirty="0">
                <a:ln>
                  <a:noFill/>
                </a:ln>
                <a:solidFill>
                  <a:prstClr val="black"/>
                </a:solidFill>
                <a:effectLst/>
                <a:uLnTx/>
                <a:uFillTx/>
                <a:latin typeface="Garamond" panose="02020404030301010803"/>
                <a:ea typeface="新細明體" panose="02020500000000000000" pitchFamily="18" charset="-120"/>
                <a:cs typeface="+mn-cs"/>
              </a:rPr>
              <a:t>51-56</a:t>
            </a:r>
            <a:r>
              <a:rPr kumimoji="0" lang="zh-TW" altLang="en-US" sz="1800" b="0" i="0" u="none" strike="noStrike" kern="1200" cap="none" spc="0" normalizeH="0" baseline="0" noProof="0" dirty="0">
                <a:ln>
                  <a:noFill/>
                </a:ln>
                <a:solidFill>
                  <a:prstClr val="black"/>
                </a:solidFill>
                <a:effectLst/>
                <a:uLnTx/>
                <a:uFillTx/>
                <a:latin typeface="Garamond" panose="02020404030301010803"/>
                <a:ea typeface="新細明體" panose="02020500000000000000" pitchFamily="18" charset="-120"/>
                <a:cs typeface="+mn-cs"/>
              </a:rPr>
              <a:t>）；</a:t>
            </a:r>
            <a:endParaRPr kumimoji="0" lang="en-US" altLang="zh-TW" sz="1800" b="0" i="0" u="none" strike="noStrike" kern="1200" cap="none" spc="0" normalizeH="0" baseline="0" noProof="0" dirty="0">
              <a:ln>
                <a:noFill/>
              </a:ln>
              <a:solidFill>
                <a:prstClr val="black"/>
              </a:solidFill>
              <a:effectLst/>
              <a:uLnTx/>
              <a:uFillTx/>
              <a:latin typeface="Garamond" panose="02020404030301010803"/>
              <a:ea typeface="新細明體" panose="02020500000000000000" pitchFamily="18" charset="-120"/>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altLang="zh-TW" sz="1800" b="0" i="0" u="none" strike="noStrike" kern="1200" cap="none" spc="0" normalizeH="0" baseline="0" noProof="0" dirty="0">
              <a:ln>
                <a:noFill/>
              </a:ln>
              <a:solidFill>
                <a:prstClr val="black"/>
              </a:solidFill>
              <a:effectLst/>
              <a:uLnTx/>
              <a:uFillTx/>
              <a:latin typeface="Garamond" panose="02020404030301010803"/>
              <a:ea typeface="新細明體" panose="02020500000000000000" pitchFamily="18" charset="-120"/>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zh-TW" sz="1800" b="0" i="0" u="none" strike="noStrike" kern="1200" cap="none" spc="0" normalizeH="0" baseline="0" noProof="0" dirty="0">
                <a:ln>
                  <a:noFill/>
                </a:ln>
                <a:solidFill>
                  <a:prstClr val="black"/>
                </a:solidFill>
                <a:effectLst/>
                <a:uLnTx/>
                <a:uFillTx/>
                <a:latin typeface="Garamond" panose="02020404030301010803"/>
                <a:ea typeface="新細明體" panose="02020500000000000000" pitchFamily="18" charset="-120"/>
                <a:cs typeface="+mn-cs"/>
              </a:rPr>
              <a:t>2</a:t>
            </a:r>
            <a:r>
              <a:rPr kumimoji="0" lang="zh-TW" altLang="en-US" sz="1800" b="0" i="0" u="none" strike="noStrike" kern="1200" cap="none" spc="0" normalizeH="0" baseline="0" noProof="0" dirty="0">
                <a:ln>
                  <a:noFill/>
                </a:ln>
                <a:solidFill>
                  <a:prstClr val="black"/>
                </a:solidFill>
                <a:effectLst/>
                <a:uLnTx/>
                <a:uFillTx/>
                <a:latin typeface="Garamond" panose="02020404030301010803"/>
                <a:ea typeface="新細明體" panose="02020500000000000000" pitchFamily="18" charset="-120"/>
                <a:cs typeface="+mn-cs"/>
              </a:rPr>
              <a:t>、去约旦河外工作（路十</a:t>
            </a:r>
            <a:r>
              <a:rPr kumimoji="0" lang="en-US" altLang="zh-TW" sz="1800" b="0" i="0" u="none" strike="noStrike" kern="1200" cap="none" spc="0" normalizeH="0" baseline="0" noProof="0" dirty="0">
                <a:ln>
                  <a:noFill/>
                </a:ln>
                <a:solidFill>
                  <a:prstClr val="black"/>
                </a:solidFill>
                <a:effectLst/>
                <a:uLnTx/>
                <a:uFillTx/>
                <a:latin typeface="Garamond" panose="02020404030301010803"/>
                <a:ea typeface="新細明體" panose="02020500000000000000" pitchFamily="18" charset="-120"/>
                <a:cs typeface="+mn-cs"/>
              </a:rPr>
              <a:t>25-</a:t>
            </a:r>
            <a:r>
              <a:rPr kumimoji="0" lang="zh-TW" altLang="en-US" sz="1800" b="0" i="0" u="none" strike="noStrike" kern="1200" cap="none" spc="0" normalizeH="0" baseline="0" noProof="0" dirty="0">
                <a:ln>
                  <a:noFill/>
                </a:ln>
                <a:solidFill>
                  <a:prstClr val="black"/>
                </a:solidFill>
                <a:effectLst/>
                <a:uLnTx/>
                <a:uFillTx/>
                <a:latin typeface="Garamond" panose="02020404030301010803"/>
                <a:ea typeface="新細明體" panose="02020500000000000000" pitchFamily="18" charset="-120"/>
                <a:cs typeface="+mn-cs"/>
              </a:rPr>
              <a:t>十七</a:t>
            </a:r>
            <a:r>
              <a:rPr kumimoji="0" lang="en-US" altLang="zh-TW" sz="1800" b="0" i="0" u="none" strike="noStrike" kern="1200" cap="none" spc="0" normalizeH="0" baseline="0" noProof="0" dirty="0">
                <a:ln>
                  <a:noFill/>
                </a:ln>
                <a:solidFill>
                  <a:prstClr val="black"/>
                </a:solidFill>
                <a:effectLst/>
                <a:uLnTx/>
                <a:uFillTx/>
                <a:latin typeface="Garamond" panose="02020404030301010803"/>
                <a:ea typeface="新細明體" panose="02020500000000000000" pitchFamily="18" charset="-120"/>
                <a:cs typeface="+mn-cs"/>
              </a:rPr>
              <a:t>10</a:t>
            </a:r>
            <a:r>
              <a:rPr kumimoji="0" lang="zh-TW" altLang="en-US" sz="1800" b="0" i="0" u="none" strike="noStrike" kern="1200" cap="none" spc="0" normalizeH="0" baseline="0" noProof="0" dirty="0">
                <a:ln>
                  <a:noFill/>
                </a:ln>
                <a:solidFill>
                  <a:prstClr val="black"/>
                </a:solidFill>
                <a:effectLst/>
                <a:uLnTx/>
                <a:uFillTx/>
                <a:latin typeface="Garamond" panose="02020404030301010803"/>
                <a:ea typeface="新細明體" panose="02020500000000000000" pitchFamily="18" charset="-120"/>
                <a:cs typeface="+mn-cs"/>
              </a:rPr>
              <a:t>，约十</a:t>
            </a:r>
            <a:r>
              <a:rPr kumimoji="0" lang="en-US" altLang="zh-TW" sz="1800" b="0" i="0" u="none" strike="noStrike" kern="1200" cap="none" spc="0" normalizeH="0" baseline="0" noProof="0" dirty="0">
                <a:ln>
                  <a:noFill/>
                </a:ln>
                <a:solidFill>
                  <a:prstClr val="black"/>
                </a:solidFill>
                <a:effectLst/>
                <a:uLnTx/>
                <a:uFillTx/>
                <a:latin typeface="Garamond" panose="02020404030301010803"/>
                <a:ea typeface="新細明體" panose="02020500000000000000" pitchFamily="18" charset="-120"/>
                <a:cs typeface="+mn-cs"/>
              </a:rPr>
              <a:t>22-42</a:t>
            </a:r>
            <a:r>
              <a:rPr kumimoji="0" lang="zh-TW" altLang="en-US" sz="1800" b="0" i="0" u="none" strike="noStrike" kern="1200" cap="none" spc="0" normalizeH="0" baseline="0" noProof="0" dirty="0">
                <a:ln>
                  <a:noFill/>
                </a:ln>
                <a:solidFill>
                  <a:prstClr val="black"/>
                </a:solidFill>
                <a:effectLst/>
                <a:uLnTx/>
                <a:uFillTx/>
                <a:latin typeface="Garamond" panose="02020404030301010803"/>
                <a:ea typeface="新細明體" panose="02020500000000000000" pitchFamily="18" charset="-120"/>
                <a:cs typeface="+mn-cs"/>
              </a:rPr>
              <a:t>）；</a:t>
            </a:r>
            <a:endParaRPr kumimoji="0" lang="en-US" altLang="zh-TW" sz="1800" b="0" i="0" u="none" strike="noStrike" kern="1200" cap="none" spc="0" normalizeH="0" baseline="0" noProof="0" dirty="0">
              <a:ln>
                <a:noFill/>
              </a:ln>
              <a:solidFill>
                <a:prstClr val="black"/>
              </a:solidFill>
              <a:effectLst/>
              <a:uLnTx/>
              <a:uFillTx/>
              <a:latin typeface="Garamond" panose="02020404030301010803"/>
              <a:ea typeface="新細明體" panose="02020500000000000000" pitchFamily="18" charset="-120"/>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altLang="zh-TW" sz="1800" b="0" i="0" u="none" strike="noStrike" kern="1200" cap="none" spc="0" normalizeH="0" baseline="0" noProof="0" dirty="0">
              <a:ln>
                <a:noFill/>
              </a:ln>
              <a:solidFill>
                <a:prstClr val="black"/>
              </a:solidFill>
              <a:effectLst/>
              <a:uLnTx/>
              <a:uFillTx/>
              <a:latin typeface="Garamond" panose="02020404030301010803"/>
              <a:ea typeface="新細明體" panose="02020500000000000000" pitchFamily="18" charset="-120"/>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zh-TW" sz="1800" b="0" i="0" u="none" strike="noStrike" kern="1200" cap="none" spc="0" normalizeH="0" baseline="0" noProof="0" dirty="0">
                <a:ln>
                  <a:noFill/>
                </a:ln>
                <a:solidFill>
                  <a:prstClr val="black"/>
                </a:solidFill>
                <a:effectLst/>
                <a:uLnTx/>
                <a:uFillTx/>
                <a:latin typeface="Garamond" panose="02020404030301010803"/>
                <a:ea typeface="新細明體" panose="02020500000000000000" pitchFamily="18" charset="-120"/>
                <a:cs typeface="+mn-cs"/>
              </a:rPr>
              <a:t>3</a:t>
            </a:r>
            <a:r>
              <a:rPr kumimoji="0" lang="zh-TW" altLang="en-US" sz="1800" b="0" i="0" u="none" strike="noStrike" kern="1200" cap="none" spc="0" normalizeH="0" baseline="0" noProof="0" dirty="0">
                <a:ln>
                  <a:noFill/>
                </a:ln>
                <a:solidFill>
                  <a:prstClr val="black"/>
                </a:solidFill>
                <a:effectLst/>
                <a:uLnTx/>
                <a:uFillTx/>
                <a:latin typeface="Garamond" panose="02020404030301010803"/>
                <a:ea typeface="新細明體" panose="02020500000000000000" pitchFamily="18" charset="-120"/>
                <a:cs typeface="+mn-cs"/>
              </a:rPr>
              <a:t>、在伯大尼叫拉撒路复活（约十一</a:t>
            </a:r>
            <a:r>
              <a:rPr kumimoji="0" lang="en-US" altLang="zh-TW" sz="1800" b="0" i="0" u="none" strike="noStrike" kern="1200" cap="none" spc="0" normalizeH="0" baseline="0" noProof="0" dirty="0">
                <a:ln>
                  <a:noFill/>
                </a:ln>
                <a:solidFill>
                  <a:prstClr val="black"/>
                </a:solidFill>
                <a:effectLst/>
                <a:uLnTx/>
                <a:uFillTx/>
                <a:latin typeface="Garamond" panose="02020404030301010803"/>
                <a:ea typeface="新細明體" panose="02020500000000000000" pitchFamily="18" charset="-120"/>
                <a:cs typeface="+mn-cs"/>
              </a:rPr>
              <a:t>1-44</a:t>
            </a:r>
            <a:r>
              <a:rPr kumimoji="0" lang="zh-TW" altLang="en-US" sz="1800" b="0" i="0" u="none" strike="noStrike" kern="1200" cap="none" spc="0" normalizeH="0" baseline="0" noProof="0" dirty="0">
                <a:ln>
                  <a:noFill/>
                </a:ln>
                <a:solidFill>
                  <a:prstClr val="black"/>
                </a:solidFill>
                <a:effectLst/>
                <a:uLnTx/>
                <a:uFillTx/>
                <a:latin typeface="Garamond" panose="02020404030301010803"/>
                <a:ea typeface="新細明體" panose="02020500000000000000" pitchFamily="18" charset="-120"/>
                <a:cs typeface="+mn-cs"/>
              </a:rPr>
              <a:t>）；</a:t>
            </a:r>
            <a:endParaRPr kumimoji="0" lang="en-US" altLang="zh-TW" sz="1800" b="0" i="0" u="none" strike="noStrike" kern="1200" cap="none" spc="0" normalizeH="0" baseline="0" noProof="0" dirty="0">
              <a:ln>
                <a:noFill/>
              </a:ln>
              <a:solidFill>
                <a:prstClr val="black"/>
              </a:solidFill>
              <a:effectLst/>
              <a:uLnTx/>
              <a:uFillTx/>
              <a:latin typeface="Garamond" panose="02020404030301010803"/>
              <a:ea typeface="新細明體" panose="02020500000000000000" pitchFamily="18" charset="-120"/>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altLang="zh-TW" sz="1800" b="0" i="0" u="none" strike="noStrike" kern="1200" cap="none" spc="0" normalizeH="0" baseline="0" noProof="0" dirty="0">
              <a:ln>
                <a:noFill/>
              </a:ln>
              <a:solidFill>
                <a:prstClr val="black"/>
              </a:solidFill>
              <a:effectLst/>
              <a:uLnTx/>
              <a:uFillTx/>
              <a:latin typeface="Garamond" panose="02020404030301010803"/>
              <a:ea typeface="新細明體" panose="02020500000000000000" pitchFamily="18" charset="-120"/>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zh-TW" sz="1800" b="0" i="0" u="none" strike="noStrike" kern="1200" cap="none" spc="0" normalizeH="0" baseline="0" noProof="0" dirty="0">
                <a:ln>
                  <a:noFill/>
                </a:ln>
                <a:solidFill>
                  <a:prstClr val="black"/>
                </a:solidFill>
                <a:effectLst/>
                <a:uLnTx/>
                <a:uFillTx/>
                <a:latin typeface="Garamond" panose="02020404030301010803"/>
                <a:ea typeface="新細明體" panose="02020500000000000000" pitchFamily="18" charset="-120"/>
                <a:cs typeface="+mn-cs"/>
              </a:rPr>
              <a:t>4</a:t>
            </a:r>
            <a:r>
              <a:rPr kumimoji="0" lang="zh-TW" altLang="en-US" sz="1800" b="0" i="0" u="none" strike="noStrike" kern="1200" cap="none" spc="0" normalizeH="0" baseline="0" noProof="0" dirty="0">
                <a:ln>
                  <a:noFill/>
                </a:ln>
                <a:solidFill>
                  <a:prstClr val="black"/>
                </a:solidFill>
                <a:effectLst/>
                <a:uLnTx/>
                <a:uFillTx/>
                <a:latin typeface="Garamond" panose="02020404030301010803"/>
                <a:ea typeface="新細明體" panose="02020500000000000000" pitchFamily="18" charset="-120"/>
                <a:cs typeface="+mn-cs"/>
              </a:rPr>
              <a:t>、离开犹太，到旷野中的以法莲城去和门徒同住，犹太人开始商议要杀耶稣（约十一</a:t>
            </a:r>
            <a:r>
              <a:rPr kumimoji="0" lang="en-US" altLang="zh-TW" sz="1800" b="0" i="0" u="none" strike="noStrike" kern="1200" cap="none" spc="0" normalizeH="0" baseline="0" noProof="0" dirty="0">
                <a:ln>
                  <a:noFill/>
                </a:ln>
                <a:solidFill>
                  <a:prstClr val="black"/>
                </a:solidFill>
                <a:effectLst/>
                <a:uLnTx/>
                <a:uFillTx/>
                <a:latin typeface="Garamond" panose="02020404030301010803"/>
                <a:ea typeface="新細明體" panose="02020500000000000000" pitchFamily="18" charset="-120"/>
                <a:cs typeface="+mn-cs"/>
              </a:rPr>
              <a:t>54-57</a:t>
            </a:r>
            <a:r>
              <a:rPr kumimoji="0" lang="zh-TW" altLang="en-US" sz="1800" b="0" i="0" u="none" strike="noStrike" kern="1200" cap="none" spc="0" normalizeH="0" baseline="0" noProof="0" dirty="0">
                <a:ln>
                  <a:noFill/>
                </a:ln>
                <a:solidFill>
                  <a:prstClr val="black"/>
                </a:solidFill>
                <a:effectLst/>
                <a:uLnTx/>
                <a:uFillTx/>
                <a:latin typeface="Garamond" panose="02020404030301010803"/>
                <a:ea typeface="新細明體" panose="02020500000000000000" pitchFamily="18" charset="-120"/>
                <a:cs typeface="+mn-cs"/>
              </a:rPr>
              <a:t>）；</a:t>
            </a:r>
            <a:endParaRPr kumimoji="0" lang="en-US" altLang="zh-TW" sz="1800" b="0" i="0" u="none" strike="noStrike" kern="1200" cap="none" spc="0" normalizeH="0" baseline="0" noProof="0" dirty="0">
              <a:ln>
                <a:noFill/>
              </a:ln>
              <a:solidFill>
                <a:prstClr val="black"/>
              </a:solidFill>
              <a:effectLst/>
              <a:uLnTx/>
              <a:uFillTx/>
              <a:latin typeface="Garamond" panose="02020404030301010803"/>
              <a:ea typeface="新細明體" panose="02020500000000000000" pitchFamily="18" charset="-120"/>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altLang="zh-TW" sz="1800" b="0" i="0" u="none" strike="noStrike" kern="1200" cap="none" spc="0" normalizeH="0" baseline="0" noProof="0" dirty="0">
              <a:ln>
                <a:noFill/>
              </a:ln>
              <a:solidFill>
                <a:prstClr val="black"/>
              </a:solidFill>
              <a:effectLst/>
              <a:uLnTx/>
              <a:uFillTx/>
              <a:latin typeface="Garamond" panose="02020404030301010803"/>
              <a:ea typeface="新細明體" panose="02020500000000000000" pitchFamily="18" charset="-120"/>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zh-TW" sz="1800" b="0" i="0" u="none" strike="noStrike" kern="1200" cap="none" spc="0" normalizeH="0" baseline="0" noProof="0" dirty="0">
                <a:ln>
                  <a:noFill/>
                </a:ln>
                <a:solidFill>
                  <a:prstClr val="black"/>
                </a:solidFill>
                <a:effectLst/>
                <a:uLnTx/>
                <a:uFillTx/>
                <a:latin typeface="Garamond" panose="02020404030301010803"/>
                <a:ea typeface="新細明體" panose="02020500000000000000" pitchFamily="18" charset="-120"/>
                <a:cs typeface="+mn-cs"/>
              </a:rPr>
              <a:t>5</a:t>
            </a:r>
            <a:r>
              <a:rPr kumimoji="0" lang="zh-TW" altLang="en-US" sz="1800" b="0" i="0" u="none" strike="noStrike" kern="1200" cap="none" spc="0" normalizeH="0" baseline="0" noProof="0" dirty="0">
                <a:ln>
                  <a:noFill/>
                </a:ln>
                <a:solidFill>
                  <a:prstClr val="black"/>
                </a:solidFill>
                <a:effectLst/>
                <a:uLnTx/>
                <a:uFillTx/>
                <a:latin typeface="Garamond" panose="02020404030301010803"/>
                <a:ea typeface="新細明體" panose="02020500000000000000" pitchFamily="18" charset="-120"/>
                <a:cs typeface="+mn-cs"/>
              </a:rPr>
              <a:t>、经过撒马利亚和加利利去耶路撒冷（路十七</a:t>
            </a:r>
            <a:r>
              <a:rPr kumimoji="0" lang="en-US" altLang="zh-TW" sz="1800" b="0" i="0" u="none" strike="noStrike" kern="1200" cap="none" spc="0" normalizeH="0" baseline="0" noProof="0" dirty="0">
                <a:ln>
                  <a:noFill/>
                </a:ln>
                <a:solidFill>
                  <a:prstClr val="black"/>
                </a:solidFill>
                <a:effectLst/>
                <a:uLnTx/>
                <a:uFillTx/>
                <a:latin typeface="Garamond" panose="02020404030301010803"/>
                <a:ea typeface="新細明體" panose="02020500000000000000" pitchFamily="18" charset="-120"/>
                <a:cs typeface="+mn-cs"/>
              </a:rPr>
              <a:t>11</a:t>
            </a:r>
            <a:r>
              <a:rPr kumimoji="0" lang="zh-TW" altLang="en-US" sz="1800" b="0" i="0" u="none" strike="noStrike" kern="1200" cap="none" spc="0" normalizeH="0" baseline="0" noProof="0" dirty="0">
                <a:ln>
                  <a:noFill/>
                </a:ln>
                <a:solidFill>
                  <a:prstClr val="black"/>
                </a:solidFill>
                <a:effectLst/>
                <a:uLnTx/>
                <a:uFillTx/>
                <a:latin typeface="Garamond" panose="02020404030301010803"/>
                <a:ea typeface="新細明體" panose="02020500000000000000" pitchFamily="18" charset="-120"/>
                <a:cs typeface="+mn-cs"/>
              </a:rPr>
              <a:t>）；</a:t>
            </a:r>
            <a:endParaRPr kumimoji="0" lang="en-US" altLang="zh-TW" sz="1800" b="0" i="0" u="none" strike="noStrike" kern="1200" cap="none" spc="0" normalizeH="0" baseline="0" noProof="0" dirty="0">
              <a:ln>
                <a:noFill/>
              </a:ln>
              <a:solidFill>
                <a:prstClr val="black"/>
              </a:solidFill>
              <a:effectLst/>
              <a:uLnTx/>
              <a:uFillTx/>
              <a:latin typeface="Garamond" panose="02020404030301010803"/>
              <a:ea typeface="新細明體" panose="02020500000000000000" pitchFamily="18" charset="-120"/>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altLang="zh-TW" sz="1800" b="0" i="0" u="none" strike="noStrike" kern="1200" cap="none" spc="0" normalizeH="0" baseline="0" noProof="0" dirty="0">
              <a:ln>
                <a:noFill/>
              </a:ln>
              <a:solidFill>
                <a:prstClr val="black"/>
              </a:solidFill>
              <a:effectLst/>
              <a:uLnTx/>
              <a:uFillTx/>
              <a:latin typeface="Garamond" panose="02020404030301010803"/>
              <a:ea typeface="新細明體" panose="02020500000000000000" pitchFamily="18" charset="-120"/>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zh-TW" sz="1800" b="0" i="0" u="none" strike="noStrike" kern="1200" cap="none" spc="0" normalizeH="0" baseline="0" noProof="0" dirty="0">
                <a:ln>
                  <a:noFill/>
                </a:ln>
                <a:solidFill>
                  <a:prstClr val="black"/>
                </a:solidFill>
                <a:effectLst/>
                <a:uLnTx/>
                <a:uFillTx/>
                <a:latin typeface="Garamond" panose="02020404030301010803"/>
                <a:ea typeface="新細明體" panose="02020500000000000000" pitchFamily="18" charset="-120"/>
                <a:cs typeface="+mn-cs"/>
              </a:rPr>
              <a:t>6</a:t>
            </a:r>
            <a:r>
              <a:rPr kumimoji="0" lang="zh-TW" altLang="en-US" sz="1800" b="0" i="0" u="none" strike="noStrike" kern="1200" cap="none" spc="0" normalizeH="0" baseline="0" noProof="0" dirty="0">
                <a:ln>
                  <a:noFill/>
                </a:ln>
                <a:solidFill>
                  <a:prstClr val="black"/>
                </a:solidFill>
                <a:effectLst/>
                <a:uLnTx/>
                <a:uFillTx/>
                <a:latin typeface="Garamond" panose="02020404030301010803"/>
                <a:ea typeface="新細明體" panose="02020500000000000000" pitchFamily="18" charset="-120"/>
                <a:cs typeface="+mn-cs"/>
              </a:rPr>
              <a:t>、再到约旦河外去工作（太十九</a:t>
            </a:r>
            <a:r>
              <a:rPr kumimoji="0" lang="en-US" altLang="zh-TW" sz="1800" b="0" i="0" u="none" strike="noStrike" kern="1200" cap="none" spc="0" normalizeH="0" baseline="0" noProof="0" dirty="0">
                <a:ln>
                  <a:noFill/>
                </a:ln>
                <a:solidFill>
                  <a:prstClr val="black"/>
                </a:solidFill>
                <a:effectLst/>
                <a:uLnTx/>
                <a:uFillTx/>
                <a:latin typeface="Garamond" panose="02020404030301010803"/>
                <a:ea typeface="新細明體" panose="02020500000000000000" pitchFamily="18" charset="-120"/>
                <a:cs typeface="+mn-cs"/>
              </a:rPr>
              <a:t>1-</a:t>
            </a:r>
            <a:r>
              <a:rPr kumimoji="0" lang="zh-TW" altLang="en-US" sz="1800" b="0" i="0" u="none" strike="noStrike" kern="1200" cap="none" spc="0" normalizeH="0" baseline="0" noProof="0" dirty="0">
                <a:ln>
                  <a:noFill/>
                </a:ln>
                <a:solidFill>
                  <a:prstClr val="black"/>
                </a:solidFill>
                <a:effectLst/>
                <a:uLnTx/>
                <a:uFillTx/>
                <a:latin typeface="Garamond" panose="02020404030301010803"/>
                <a:ea typeface="新細明體" panose="02020500000000000000" pitchFamily="18" charset="-120"/>
                <a:cs typeface="+mn-cs"/>
              </a:rPr>
              <a:t>二十</a:t>
            </a:r>
            <a:r>
              <a:rPr kumimoji="0" lang="en-US" altLang="zh-TW" sz="1800" b="0" i="0" u="none" strike="noStrike" kern="1200" cap="none" spc="0" normalizeH="0" baseline="0" noProof="0" dirty="0">
                <a:ln>
                  <a:noFill/>
                </a:ln>
                <a:solidFill>
                  <a:prstClr val="black"/>
                </a:solidFill>
                <a:effectLst/>
                <a:uLnTx/>
                <a:uFillTx/>
                <a:latin typeface="Garamond" panose="02020404030301010803"/>
                <a:ea typeface="新細明體" panose="02020500000000000000" pitchFamily="18" charset="-120"/>
                <a:cs typeface="+mn-cs"/>
              </a:rPr>
              <a:t>28</a:t>
            </a:r>
            <a:r>
              <a:rPr kumimoji="0" lang="zh-TW" altLang="en-US" sz="1800" b="0" i="0" u="none" strike="noStrike" kern="1200" cap="none" spc="0" normalizeH="0" baseline="0" noProof="0" dirty="0">
                <a:ln>
                  <a:noFill/>
                </a:ln>
                <a:solidFill>
                  <a:prstClr val="black"/>
                </a:solidFill>
                <a:effectLst/>
                <a:uLnTx/>
                <a:uFillTx/>
                <a:latin typeface="Garamond" panose="02020404030301010803"/>
                <a:ea typeface="新細明體" panose="02020500000000000000" pitchFamily="18" charset="-120"/>
                <a:cs typeface="+mn-cs"/>
              </a:rPr>
              <a:t>，可十</a:t>
            </a:r>
            <a:r>
              <a:rPr kumimoji="0" lang="en-US" altLang="zh-TW" sz="1800" b="0" i="0" u="none" strike="noStrike" kern="1200" cap="none" spc="0" normalizeH="0" baseline="0" noProof="0" dirty="0">
                <a:ln>
                  <a:noFill/>
                </a:ln>
                <a:solidFill>
                  <a:prstClr val="black"/>
                </a:solidFill>
                <a:effectLst/>
                <a:uLnTx/>
                <a:uFillTx/>
                <a:latin typeface="Garamond" panose="02020404030301010803"/>
                <a:ea typeface="新細明體" panose="02020500000000000000" pitchFamily="18" charset="-120"/>
                <a:cs typeface="+mn-cs"/>
              </a:rPr>
              <a:t>1-45</a:t>
            </a:r>
            <a:r>
              <a:rPr kumimoji="0" lang="zh-TW" altLang="en-US" sz="1800" b="0" i="0" u="none" strike="noStrike" kern="1200" cap="none" spc="0" normalizeH="0" baseline="0" noProof="0" dirty="0">
                <a:ln>
                  <a:noFill/>
                </a:ln>
                <a:solidFill>
                  <a:prstClr val="black"/>
                </a:solidFill>
                <a:effectLst/>
                <a:uLnTx/>
                <a:uFillTx/>
                <a:latin typeface="Garamond" panose="02020404030301010803"/>
                <a:ea typeface="新細明體" panose="02020500000000000000" pitchFamily="18" charset="-120"/>
                <a:cs typeface="+mn-cs"/>
              </a:rPr>
              <a:t>，路十八</a:t>
            </a:r>
            <a:r>
              <a:rPr kumimoji="0" lang="en-US" altLang="zh-TW" sz="1800" b="0" i="0" u="none" strike="noStrike" kern="1200" cap="none" spc="0" normalizeH="0" baseline="0" noProof="0" dirty="0">
                <a:ln>
                  <a:noFill/>
                </a:ln>
                <a:solidFill>
                  <a:prstClr val="black"/>
                </a:solidFill>
                <a:effectLst/>
                <a:uLnTx/>
                <a:uFillTx/>
                <a:latin typeface="Garamond" panose="02020404030301010803"/>
                <a:ea typeface="新細明體" panose="02020500000000000000" pitchFamily="18" charset="-120"/>
                <a:cs typeface="+mn-cs"/>
              </a:rPr>
              <a:t>1-34</a:t>
            </a:r>
            <a:r>
              <a:rPr kumimoji="0" lang="zh-TW" altLang="en-US" sz="1800" b="0" i="0" u="none" strike="noStrike" kern="1200" cap="none" spc="0" normalizeH="0" baseline="0" noProof="0" dirty="0">
                <a:ln>
                  <a:noFill/>
                </a:ln>
                <a:solidFill>
                  <a:prstClr val="black"/>
                </a:solidFill>
                <a:effectLst/>
                <a:uLnTx/>
                <a:uFillTx/>
                <a:latin typeface="Garamond" panose="02020404030301010803"/>
                <a:ea typeface="新細明體" panose="02020500000000000000" pitchFamily="18" charset="-120"/>
                <a:cs typeface="+mn-cs"/>
              </a:rPr>
              <a:t>）；</a:t>
            </a:r>
            <a:endParaRPr kumimoji="0" lang="en-US" altLang="zh-TW" sz="1800" b="0" i="0" u="none" strike="noStrike" kern="1200" cap="none" spc="0" normalizeH="0" baseline="0" noProof="0" dirty="0">
              <a:ln>
                <a:noFill/>
              </a:ln>
              <a:solidFill>
                <a:prstClr val="black"/>
              </a:solidFill>
              <a:effectLst/>
              <a:uLnTx/>
              <a:uFillTx/>
              <a:latin typeface="Garamond" panose="02020404030301010803"/>
              <a:ea typeface="新細明體" panose="02020500000000000000" pitchFamily="18" charset="-120"/>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altLang="zh-TW" sz="1800" b="0" i="0" u="none" strike="noStrike" kern="1200" cap="none" spc="0" normalizeH="0" baseline="0" noProof="0" dirty="0">
              <a:ln>
                <a:noFill/>
              </a:ln>
              <a:solidFill>
                <a:prstClr val="black"/>
              </a:solidFill>
              <a:effectLst/>
              <a:uLnTx/>
              <a:uFillTx/>
              <a:latin typeface="Garamond" panose="02020404030301010803"/>
              <a:ea typeface="新細明體" panose="02020500000000000000" pitchFamily="18" charset="-120"/>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zh-TW" sz="1800" b="0" i="0" u="none" strike="noStrike" kern="1200" cap="none" spc="0" normalizeH="0" baseline="0" noProof="0" dirty="0">
                <a:ln>
                  <a:noFill/>
                </a:ln>
                <a:solidFill>
                  <a:prstClr val="black"/>
                </a:solidFill>
                <a:effectLst/>
                <a:uLnTx/>
                <a:uFillTx/>
                <a:latin typeface="Garamond" panose="02020404030301010803"/>
                <a:ea typeface="新細明體" panose="02020500000000000000" pitchFamily="18" charset="-120"/>
                <a:cs typeface="+mn-cs"/>
              </a:rPr>
              <a:t>7</a:t>
            </a:r>
            <a:r>
              <a:rPr kumimoji="0" lang="zh-TW" altLang="en-US" sz="1800" b="0" i="0" u="none" strike="noStrike" kern="1200" cap="none" spc="0" normalizeH="0" baseline="0" noProof="0" dirty="0">
                <a:ln>
                  <a:noFill/>
                </a:ln>
                <a:solidFill>
                  <a:prstClr val="black"/>
                </a:solidFill>
                <a:effectLst/>
                <a:uLnTx/>
                <a:uFillTx/>
                <a:latin typeface="Garamond" panose="02020404030301010803"/>
                <a:ea typeface="新細明體" panose="02020500000000000000" pitchFamily="18" charset="-120"/>
                <a:cs typeface="+mn-cs"/>
              </a:rPr>
              <a:t>、在耶利哥医治好瞎子，见税吏长撒该（太二十</a:t>
            </a:r>
            <a:r>
              <a:rPr kumimoji="0" lang="en-US" altLang="zh-TW" sz="1800" b="0" i="0" u="none" strike="noStrike" kern="1200" cap="none" spc="0" normalizeH="0" baseline="0" noProof="0" dirty="0">
                <a:ln>
                  <a:noFill/>
                </a:ln>
                <a:solidFill>
                  <a:prstClr val="black"/>
                </a:solidFill>
                <a:effectLst/>
                <a:uLnTx/>
                <a:uFillTx/>
                <a:latin typeface="Garamond" panose="02020404030301010803"/>
                <a:ea typeface="新細明體" panose="02020500000000000000" pitchFamily="18" charset="-120"/>
                <a:cs typeface="+mn-cs"/>
              </a:rPr>
              <a:t>29-34</a:t>
            </a:r>
            <a:r>
              <a:rPr kumimoji="0" lang="zh-TW" altLang="en-US" sz="1800" b="0" i="0" u="none" strike="noStrike" kern="1200" cap="none" spc="0" normalizeH="0" baseline="0" noProof="0" dirty="0">
                <a:ln>
                  <a:noFill/>
                </a:ln>
                <a:solidFill>
                  <a:prstClr val="black"/>
                </a:solidFill>
                <a:effectLst/>
                <a:uLnTx/>
                <a:uFillTx/>
                <a:latin typeface="Garamond" panose="02020404030301010803"/>
                <a:ea typeface="新細明體" panose="02020500000000000000" pitchFamily="18" charset="-120"/>
                <a:cs typeface="+mn-cs"/>
              </a:rPr>
              <a:t>，可十</a:t>
            </a:r>
            <a:r>
              <a:rPr kumimoji="0" lang="en-US" altLang="zh-TW" sz="1800" b="0" i="0" u="none" strike="noStrike" kern="1200" cap="none" spc="0" normalizeH="0" baseline="0" noProof="0" dirty="0">
                <a:ln>
                  <a:noFill/>
                </a:ln>
                <a:solidFill>
                  <a:prstClr val="black"/>
                </a:solidFill>
                <a:effectLst/>
                <a:uLnTx/>
                <a:uFillTx/>
                <a:latin typeface="Garamond" panose="02020404030301010803"/>
                <a:ea typeface="新細明體" panose="02020500000000000000" pitchFamily="18" charset="-120"/>
                <a:cs typeface="+mn-cs"/>
              </a:rPr>
              <a:t>46-52</a:t>
            </a:r>
            <a:r>
              <a:rPr kumimoji="0" lang="zh-TW" altLang="en-US" sz="1800" b="0" i="0" u="none" strike="noStrike" kern="1200" cap="none" spc="0" normalizeH="0" baseline="0" noProof="0" dirty="0">
                <a:ln>
                  <a:noFill/>
                </a:ln>
                <a:solidFill>
                  <a:prstClr val="black"/>
                </a:solidFill>
                <a:effectLst/>
                <a:uLnTx/>
                <a:uFillTx/>
                <a:latin typeface="Garamond" panose="02020404030301010803"/>
                <a:ea typeface="新細明體" panose="02020500000000000000" pitchFamily="18" charset="-120"/>
                <a:cs typeface="+mn-cs"/>
              </a:rPr>
              <a:t>，路十八</a:t>
            </a:r>
            <a:r>
              <a:rPr kumimoji="0" lang="en-US" altLang="zh-TW" sz="1800" b="0" i="0" u="none" strike="noStrike" kern="1200" cap="none" spc="0" normalizeH="0" baseline="0" noProof="0" dirty="0">
                <a:ln>
                  <a:noFill/>
                </a:ln>
                <a:solidFill>
                  <a:prstClr val="black"/>
                </a:solidFill>
                <a:effectLst/>
                <a:uLnTx/>
                <a:uFillTx/>
                <a:latin typeface="Garamond" panose="02020404030301010803"/>
                <a:ea typeface="新細明體" panose="02020500000000000000" pitchFamily="18" charset="-120"/>
                <a:cs typeface="+mn-cs"/>
              </a:rPr>
              <a:t>35-</a:t>
            </a:r>
            <a:r>
              <a:rPr kumimoji="0" lang="zh-TW" altLang="en-US" sz="1800" b="0" i="0" u="none" strike="noStrike" kern="1200" cap="none" spc="0" normalizeH="0" baseline="0" noProof="0" dirty="0">
                <a:ln>
                  <a:noFill/>
                </a:ln>
                <a:solidFill>
                  <a:prstClr val="black"/>
                </a:solidFill>
                <a:effectLst/>
                <a:uLnTx/>
                <a:uFillTx/>
                <a:latin typeface="Garamond" panose="02020404030301010803"/>
                <a:ea typeface="新細明體" panose="02020500000000000000" pitchFamily="18" charset="-120"/>
                <a:cs typeface="+mn-cs"/>
              </a:rPr>
              <a:t>十九</a:t>
            </a:r>
            <a:r>
              <a:rPr kumimoji="0" lang="en-US" altLang="zh-TW" sz="1800" b="0" i="0" u="none" strike="noStrike" kern="1200" cap="none" spc="0" normalizeH="0" baseline="0" noProof="0" dirty="0">
                <a:ln>
                  <a:noFill/>
                </a:ln>
                <a:solidFill>
                  <a:prstClr val="black"/>
                </a:solidFill>
                <a:effectLst/>
                <a:uLnTx/>
                <a:uFillTx/>
                <a:latin typeface="Garamond" panose="02020404030301010803"/>
                <a:ea typeface="新細明體" panose="02020500000000000000" pitchFamily="18" charset="-120"/>
                <a:cs typeface="+mn-cs"/>
              </a:rPr>
              <a:t>27</a:t>
            </a:r>
            <a:r>
              <a:rPr kumimoji="0" lang="zh-TW" altLang="en-US" sz="1800" b="0" i="0" u="none" strike="noStrike" kern="1200" cap="none" spc="0" normalizeH="0" baseline="0" noProof="0" dirty="0">
                <a:ln>
                  <a:noFill/>
                </a:ln>
                <a:solidFill>
                  <a:prstClr val="black"/>
                </a:solidFill>
                <a:effectLst/>
                <a:uLnTx/>
                <a:uFillTx/>
                <a:latin typeface="Garamond" panose="02020404030301010803"/>
                <a:ea typeface="新細明體" panose="02020500000000000000" pitchFamily="18" charset="-120"/>
                <a:cs typeface="+mn-cs"/>
              </a:rPr>
              <a:t>）；</a:t>
            </a:r>
            <a:endParaRPr kumimoji="0" lang="en-US" altLang="zh-TW" sz="1800" b="0" i="0" u="none" strike="noStrike" kern="1200" cap="none" spc="0" normalizeH="0" baseline="0" noProof="0" dirty="0">
              <a:ln>
                <a:noFill/>
              </a:ln>
              <a:solidFill>
                <a:prstClr val="black"/>
              </a:solidFill>
              <a:effectLst/>
              <a:uLnTx/>
              <a:uFillTx/>
              <a:latin typeface="Garamond" panose="02020404030301010803"/>
              <a:ea typeface="新細明體" panose="02020500000000000000" pitchFamily="18" charset="-120"/>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altLang="zh-TW" sz="1800" b="0" i="0" u="none" strike="noStrike" kern="1200" cap="none" spc="0" normalizeH="0" baseline="0" noProof="0" dirty="0">
              <a:ln>
                <a:noFill/>
              </a:ln>
              <a:solidFill>
                <a:prstClr val="black"/>
              </a:solidFill>
              <a:effectLst/>
              <a:uLnTx/>
              <a:uFillTx/>
              <a:latin typeface="Garamond" panose="02020404030301010803"/>
              <a:ea typeface="新細明體" panose="02020500000000000000" pitchFamily="18" charset="-120"/>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zh-TW" sz="1800" b="0" i="0" u="none" strike="noStrike" kern="1200" cap="none" spc="0" normalizeH="0" baseline="0" noProof="0" dirty="0">
                <a:ln>
                  <a:noFill/>
                </a:ln>
                <a:solidFill>
                  <a:prstClr val="black"/>
                </a:solidFill>
                <a:effectLst/>
                <a:uLnTx/>
                <a:uFillTx/>
                <a:latin typeface="Garamond" panose="02020404030301010803"/>
                <a:ea typeface="新細明體" panose="02020500000000000000" pitchFamily="18" charset="-120"/>
                <a:cs typeface="+mn-cs"/>
              </a:rPr>
              <a:t>8</a:t>
            </a:r>
            <a:r>
              <a:rPr kumimoji="0" lang="zh-TW" altLang="en-US" sz="1800" b="0" i="0" u="none" strike="noStrike" kern="1200" cap="none" spc="0" normalizeH="0" baseline="0" noProof="0" dirty="0">
                <a:ln>
                  <a:noFill/>
                </a:ln>
                <a:solidFill>
                  <a:prstClr val="black"/>
                </a:solidFill>
                <a:effectLst/>
                <a:uLnTx/>
                <a:uFillTx/>
                <a:latin typeface="Garamond" panose="02020404030301010803"/>
                <a:ea typeface="新細明體" panose="02020500000000000000" pitchFamily="18" charset="-120"/>
                <a:cs typeface="+mn-cs"/>
              </a:rPr>
              <a:t>、去伯大尼马大的家（约十二</a:t>
            </a:r>
            <a:r>
              <a:rPr kumimoji="0" lang="en-US" altLang="zh-TW" sz="1800" b="0" i="0" u="none" strike="noStrike" kern="1200" cap="none" spc="0" normalizeH="0" baseline="0" noProof="0" dirty="0">
                <a:ln>
                  <a:noFill/>
                </a:ln>
                <a:solidFill>
                  <a:prstClr val="black"/>
                </a:solidFill>
                <a:effectLst/>
                <a:uLnTx/>
                <a:uFillTx/>
                <a:latin typeface="Garamond" panose="02020404030301010803"/>
                <a:ea typeface="新細明體" panose="02020500000000000000" pitchFamily="18" charset="-120"/>
                <a:cs typeface="+mn-cs"/>
              </a:rPr>
              <a:t>1</a:t>
            </a:r>
            <a:r>
              <a:rPr kumimoji="0" lang="zh-TW" altLang="en-US" sz="1800" b="0" i="0" u="none" strike="noStrike" kern="1200" cap="none" spc="0" normalizeH="0" baseline="0" noProof="0" dirty="0">
                <a:ln>
                  <a:noFill/>
                </a:ln>
                <a:solidFill>
                  <a:prstClr val="black"/>
                </a:solidFill>
                <a:effectLst/>
                <a:uLnTx/>
                <a:uFillTx/>
                <a:latin typeface="Garamond" panose="02020404030301010803"/>
                <a:ea typeface="新細明體" panose="02020500000000000000" pitchFamily="18" charset="-120"/>
                <a:cs typeface="+mn-cs"/>
              </a:rPr>
              <a:t>）。</a:t>
            </a:r>
            <a:endParaRPr kumimoji="0" lang="en-US" sz="1800" b="0" i="0" u="none" strike="noStrike" kern="1200" cap="none" spc="0" normalizeH="0" baseline="0" noProof="0" dirty="0">
              <a:ln>
                <a:noFill/>
              </a:ln>
              <a:solidFill>
                <a:prstClr val="black"/>
              </a:solidFill>
              <a:effectLst/>
              <a:uLnTx/>
              <a:uFillTx/>
              <a:latin typeface="Garamond" panose="02020404030301010803"/>
              <a:ea typeface="+mn-ea"/>
              <a:cs typeface="+mn-cs"/>
            </a:endParaRPr>
          </a:p>
        </p:txBody>
      </p:sp>
    </p:spTree>
    <p:extLst>
      <p:ext uri="{BB962C8B-B14F-4D97-AF65-F5344CB8AC3E}">
        <p14:creationId xmlns:p14="http://schemas.microsoft.com/office/powerpoint/2010/main" val="388042959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FF6008-C52B-CC44-A193-43323DF2755B}"/>
              </a:ext>
            </a:extLst>
          </p:cNvPr>
          <p:cNvSpPr>
            <a:spLocks noGrp="1"/>
          </p:cNvSpPr>
          <p:nvPr>
            <p:ph type="title"/>
          </p:nvPr>
        </p:nvSpPr>
        <p:spPr>
          <a:xfrm>
            <a:off x="389464" y="377902"/>
            <a:ext cx="11422111" cy="906612"/>
          </a:xfrm>
        </p:spPr>
        <p:txBody>
          <a:bodyPr>
            <a:normAutofit/>
          </a:bodyPr>
          <a:lstStyle/>
          <a:p>
            <a:r>
              <a:rPr lang="zh-TW" altLang="en-US" dirty="0"/>
              <a:t>（十一）</a:t>
            </a:r>
            <a:r>
              <a:rPr lang="zh-TW" altLang="en-US" b="1" dirty="0"/>
              <a:t>前往耶路撒冷</a:t>
            </a:r>
            <a:r>
              <a:rPr lang="en-US" dirty="0"/>
              <a:t> </a:t>
            </a:r>
          </a:p>
        </p:txBody>
      </p:sp>
      <p:sp>
        <p:nvSpPr>
          <p:cNvPr id="3" name="Content Placeholder 2">
            <a:extLst>
              <a:ext uri="{FF2B5EF4-FFF2-40B4-BE49-F238E27FC236}">
                <a16:creationId xmlns:a16="http://schemas.microsoft.com/office/drawing/2014/main" id="{53433B53-13D8-E342-A6E4-53801DCB0AB7}"/>
              </a:ext>
            </a:extLst>
          </p:cNvPr>
          <p:cNvSpPr>
            <a:spLocks noGrp="1"/>
          </p:cNvSpPr>
          <p:nvPr>
            <p:ph sz="half" idx="2"/>
          </p:nvPr>
        </p:nvSpPr>
        <p:spPr>
          <a:xfrm>
            <a:off x="389463" y="1284514"/>
            <a:ext cx="3100497" cy="4930021"/>
          </a:xfrm>
        </p:spPr>
        <p:txBody>
          <a:bodyPr/>
          <a:lstStyle/>
          <a:p>
            <a:pPr marL="0" indent="0">
              <a:buNone/>
            </a:pPr>
            <a:r>
              <a:rPr lang="zh-TW" altLang="en-US" dirty="0"/>
              <a:t>一、前往耶路撒冷</a:t>
            </a:r>
            <a:endParaRPr lang="en-US" dirty="0"/>
          </a:p>
          <a:p>
            <a:pPr marL="0" indent="0">
              <a:buNone/>
            </a:pPr>
            <a:r>
              <a:rPr lang="zh-TW" altLang="en-US" dirty="0">
                <a:solidFill>
                  <a:srgbClr val="0432FF"/>
                </a:solidFill>
              </a:rPr>
              <a:t>二、預言受難復活</a:t>
            </a:r>
            <a:endParaRPr lang="en-US" dirty="0">
              <a:solidFill>
                <a:srgbClr val="0432FF"/>
              </a:solidFill>
            </a:endParaRPr>
          </a:p>
          <a:p>
            <a:pPr marL="0" indent="0">
              <a:buNone/>
            </a:pPr>
            <a:r>
              <a:rPr lang="zh-TW" altLang="en-US" dirty="0"/>
              <a:t>三、門徒爭論誰為大</a:t>
            </a:r>
            <a:endParaRPr lang="en-US" dirty="0"/>
          </a:p>
          <a:p>
            <a:pPr marL="0" indent="0">
              <a:buNone/>
            </a:pPr>
            <a:r>
              <a:rPr lang="zh-TW" altLang="en-US" dirty="0"/>
              <a:t>四、使瞎子看見</a:t>
            </a:r>
            <a:endParaRPr lang="en-US" dirty="0"/>
          </a:p>
          <a:p>
            <a:pPr marL="0" indent="0">
              <a:buNone/>
            </a:pPr>
            <a:r>
              <a:rPr lang="zh-TW" altLang="en-US" dirty="0"/>
              <a:t>五、訪問撒該</a:t>
            </a:r>
            <a:endParaRPr lang="en-US" dirty="0"/>
          </a:p>
          <a:p>
            <a:pPr marL="0" indent="0">
              <a:buNone/>
            </a:pPr>
            <a:endParaRPr lang="zh-TW" altLang="en-US" dirty="0"/>
          </a:p>
          <a:p>
            <a:pPr marL="0" indent="0">
              <a:buNone/>
            </a:pPr>
            <a:endParaRPr lang="zh-TW" altLang="en-US" dirty="0"/>
          </a:p>
          <a:p>
            <a:pPr marL="0" indent="0">
              <a:buNone/>
            </a:pPr>
            <a:endParaRPr lang="zh-TW" altLang="en-US" dirty="0"/>
          </a:p>
          <a:p>
            <a:pPr marL="0" indent="0">
              <a:buNone/>
            </a:pPr>
            <a:endParaRPr lang="zh-TW" altLang="en-US" dirty="0"/>
          </a:p>
          <a:p>
            <a:endParaRPr lang="zh-TW" altLang="en-US" dirty="0"/>
          </a:p>
          <a:p>
            <a:endParaRPr lang="en-US" dirty="0"/>
          </a:p>
        </p:txBody>
      </p:sp>
      <p:sp>
        <p:nvSpPr>
          <p:cNvPr id="4" name="Content Placeholder 3">
            <a:extLst>
              <a:ext uri="{FF2B5EF4-FFF2-40B4-BE49-F238E27FC236}">
                <a16:creationId xmlns:a16="http://schemas.microsoft.com/office/drawing/2014/main" id="{2CFAD76F-32C8-DA40-98E5-9C2A97D4E9C4}"/>
              </a:ext>
            </a:extLst>
          </p:cNvPr>
          <p:cNvSpPr>
            <a:spLocks noGrp="1"/>
          </p:cNvSpPr>
          <p:nvPr>
            <p:ph sz="quarter" idx="4"/>
          </p:nvPr>
        </p:nvSpPr>
        <p:spPr>
          <a:xfrm>
            <a:off x="3489960" y="1430895"/>
            <a:ext cx="8112232" cy="4783640"/>
          </a:xfrm>
        </p:spPr>
        <p:txBody>
          <a:bodyPr>
            <a:normAutofit fontScale="92500"/>
          </a:bodyPr>
          <a:lstStyle/>
          <a:p>
            <a:pPr marL="0" indent="0">
              <a:buNone/>
            </a:pPr>
            <a:r>
              <a:rPr lang="zh-TW" altLang="en-US" sz="2800" dirty="0"/>
              <a:t>二、預言受難復活</a:t>
            </a:r>
            <a:endParaRPr lang="en-US" sz="2800" dirty="0"/>
          </a:p>
          <a:p>
            <a:pPr marL="0" indent="0">
              <a:buNone/>
            </a:pPr>
            <a:r>
              <a:rPr lang="zh-TW" altLang="en-US" dirty="0"/>
              <a:t>耶穌曾經有四次預言到他自己的死與復活。</a:t>
            </a:r>
            <a:endParaRPr lang="en-US" altLang="zh-TW" dirty="0"/>
          </a:p>
          <a:p>
            <a:pPr marL="274320" lvl="1" indent="0">
              <a:buNone/>
            </a:pPr>
            <a:r>
              <a:rPr lang="zh-TW" altLang="en-US" dirty="0"/>
              <a:t>第一次是在凱撒利亞</a:t>
            </a:r>
            <a:r>
              <a:rPr lang="en-US" dirty="0"/>
              <a:t>‧</a:t>
            </a:r>
            <a:r>
              <a:rPr lang="zh-TW" altLang="en-US" dirty="0"/>
              <a:t>腓立比，當彼得承認耶穌是基督、是永生上帝的兒子時</a:t>
            </a:r>
            <a:r>
              <a:rPr lang="en-US" dirty="0"/>
              <a:t>(</a:t>
            </a:r>
            <a:r>
              <a:rPr lang="zh-TW" altLang="en-US" dirty="0"/>
              <a:t>太</a:t>
            </a:r>
            <a:r>
              <a:rPr lang="en-US" dirty="0"/>
              <a:t> 16:21-22</a:t>
            </a:r>
            <a:r>
              <a:rPr lang="zh-TW" altLang="en-US" dirty="0"/>
              <a:t>、路</a:t>
            </a:r>
            <a:r>
              <a:rPr lang="en-US" dirty="0"/>
              <a:t> 9:22)</a:t>
            </a:r>
            <a:r>
              <a:rPr lang="zh-TW" altLang="en-US" dirty="0"/>
              <a:t>；</a:t>
            </a:r>
            <a:endParaRPr lang="en-US" altLang="zh-TW" dirty="0"/>
          </a:p>
          <a:p>
            <a:pPr marL="274320" lvl="1" indent="0">
              <a:buNone/>
            </a:pPr>
            <a:r>
              <a:rPr lang="zh-TW" altLang="en-US" dirty="0"/>
              <a:t>第二次是在耶穌登山變像之後</a:t>
            </a:r>
            <a:r>
              <a:rPr lang="en-US" dirty="0"/>
              <a:t> (</a:t>
            </a:r>
            <a:r>
              <a:rPr lang="zh-TW" altLang="en-US" dirty="0"/>
              <a:t>太</a:t>
            </a:r>
            <a:r>
              <a:rPr lang="en-US" dirty="0"/>
              <a:t> 17:9-13</a:t>
            </a:r>
            <a:r>
              <a:rPr lang="zh-TW" altLang="en-US" dirty="0"/>
              <a:t>、路</a:t>
            </a:r>
            <a:r>
              <a:rPr lang="en-US" dirty="0"/>
              <a:t> 9:44-45)</a:t>
            </a:r>
            <a:r>
              <a:rPr lang="zh-TW" altLang="en-US" dirty="0"/>
              <a:t>；</a:t>
            </a:r>
            <a:endParaRPr lang="en-US" altLang="zh-TW" dirty="0"/>
          </a:p>
          <a:p>
            <a:pPr marL="274320" lvl="1" indent="0">
              <a:buNone/>
            </a:pPr>
            <a:r>
              <a:rPr lang="zh-TW" altLang="en-US" dirty="0"/>
              <a:t>第三次是耶穌提到信心像芥菜種一樣大即可移山之後，當時他住在加利利</a:t>
            </a:r>
            <a:r>
              <a:rPr lang="en-US" dirty="0"/>
              <a:t>(</a:t>
            </a:r>
            <a:r>
              <a:rPr lang="zh-TW" altLang="en-US" dirty="0"/>
              <a:t>太</a:t>
            </a:r>
            <a:r>
              <a:rPr lang="en-US" dirty="0"/>
              <a:t> 17:22-23)</a:t>
            </a:r>
            <a:r>
              <a:rPr lang="zh-TW" altLang="en-US" dirty="0"/>
              <a:t>；</a:t>
            </a:r>
            <a:endParaRPr lang="en-US" altLang="zh-TW" dirty="0"/>
          </a:p>
          <a:p>
            <a:pPr marL="274320" lvl="1" indent="0">
              <a:buNone/>
            </a:pPr>
            <a:r>
              <a:rPr lang="zh-TW" altLang="en-US" dirty="0"/>
              <a:t>第四次是在他前往耶路撒冷的路上</a:t>
            </a:r>
            <a:r>
              <a:rPr lang="en-US" dirty="0"/>
              <a:t>(</a:t>
            </a:r>
            <a:r>
              <a:rPr lang="zh-TW" altLang="en-US" dirty="0"/>
              <a:t>太</a:t>
            </a:r>
            <a:r>
              <a:rPr lang="en-US" dirty="0"/>
              <a:t> 20:17-19</a:t>
            </a:r>
            <a:r>
              <a:rPr lang="zh-TW" altLang="en-US" dirty="0"/>
              <a:t>、路</a:t>
            </a:r>
            <a:r>
              <a:rPr lang="en-US" dirty="0"/>
              <a:t> 18:31)</a:t>
            </a:r>
            <a:r>
              <a:rPr lang="zh-TW" altLang="en-US" dirty="0"/>
              <a:t>。</a:t>
            </a:r>
            <a:endParaRPr lang="en-US" altLang="zh-TW" dirty="0"/>
          </a:p>
          <a:p>
            <a:pPr marL="0" indent="0">
              <a:buNone/>
            </a:pPr>
            <a:endParaRPr lang="en-US" altLang="zh-TW" dirty="0"/>
          </a:p>
          <a:p>
            <a:pPr marL="0" indent="0">
              <a:buNone/>
            </a:pPr>
            <a:r>
              <a:rPr lang="zh-TW" altLang="en-US" dirty="0"/>
              <a:t>耶穌為什麼要三番五次地提到這件事呢？</a:t>
            </a:r>
            <a:r>
              <a:rPr lang="en-US" dirty="0"/>
              <a:t> </a:t>
            </a:r>
            <a:r>
              <a:rPr lang="zh-TW" altLang="en-US" dirty="0">
                <a:highlight>
                  <a:srgbClr val="FFFF00"/>
                </a:highlight>
              </a:rPr>
              <a:t>門徒對這件事的反應</a:t>
            </a:r>
            <a:r>
              <a:rPr lang="zh-TW" altLang="en-US" dirty="0"/>
              <a:t>如何？</a:t>
            </a:r>
            <a:r>
              <a:rPr lang="en-US" altLang="zh-TW" dirty="0"/>
              <a:t>	</a:t>
            </a:r>
          </a:p>
          <a:p>
            <a:r>
              <a:rPr lang="zh-TW" altLang="en-US" dirty="0"/>
              <a:t>馬太福音記載彼得曾經勸耶穌說，千萬不可</a:t>
            </a:r>
            <a:r>
              <a:rPr lang="en-US" dirty="0"/>
              <a:t>(</a:t>
            </a:r>
            <a:r>
              <a:rPr lang="zh-TW" altLang="en-US" dirty="0"/>
              <a:t>太</a:t>
            </a:r>
            <a:r>
              <a:rPr lang="en-US" dirty="0"/>
              <a:t>16:22)</a:t>
            </a:r>
            <a:r>
              <a:rPr lang="zh-TW" altLang="en-US" dirty="0"/>
              <a:t>； </a:t>
            </a:r>
            <a:endParaRPr lang="en-US" altLang="zh-TW" dirty="0"/>
          </a:p>
          <a:p>
            <a:r>
              <a:rPr lang="zh-TW" altLang="en-US" dirty="0"/>
              <a:t>另有一處說，門徒大大憂愁</a:t>
            </a:r>
            <a:r>
              <a:rPr lang="en-US" dirty="0"/>
              <a:t>(</a:t>
            </a:r>
            <a:r>
              <a:rPr lang="zh-TW" altLang="en-US" dirty="0"/>
              <a:t>太</a:t>
            </a:r>
            <a:r>
              <a:rPr lang="en-US" dirty="0"/>
              <a:t> 17:23)</a:t>
            </a:r>
            <a:r>
              <a:rPr lang="zh-TW" altLang="en-US" dirty="0"/>
              <a:t>；</a:t>
            </a:r>
            <a:endParaRPr lang="en-US" altLang="zh-TW" dirty="0"/>
          </a:p>
          <a:p>
            <a:r>
              <a:rPr lang="zh-TW" altLang="en-US" dirty="0"/>
              <a:t>路加福音則強調門徒根本不明白，又不敢問耶穌</a:t>
            </a:r>
            <a:r>
              <a:rPr lang="en-US" dirty="0"/>
              <a:t>(</a:t>
            </a:r>
            <a:r>
              <a:rPr lang="zh-TW" altLang="en-US" dirty="0"/>
              <a:t>路</a:t>
            </a:r>
            <a:r>
              <a:rPr lang="en-US" dirty="0"/>
              <a:t> 9:44-45)</a:t>
            </a:r>
            <a:r>
              <a:rPr lang="zh-TW" altLang="en-US" dirty="0"/>
              <a:t>。</a:t>
            </a:r>
            <a:r>
              <a:rPr lang="en-US" dirty="0"/>
              <a:t> </a:t>
            </a:r>
            <a:endParaRPr lang="en-US" altLang="zh-TW" dirty="0"/>
          </a:p>
        </p:txBody>
      </p:sp>
    </p:spTree>
    <p:extLst>
      <p:ext uri="{BB962C8B-B14F-4D97-AF65-F5344CB8AC3E}">
        <p14:creationId xmlns:p14="http://schemas.microsoft.com/office/powerpoint/2010/main" val="264263148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FF6008-C52B-CC44-A193-43323DF2755B}"/>
              </a:ext>
            </a:extLst>
          </p:cNvPr>
          <p:cNvSpPr>
            <a:spLocks noGrp="1"/>
          </p:cNvSpPr>
          <p:nvPr>
            <p:ph type="title"/>
          </p:nvPr>
        </p:nvSpPr>
        <p:spPr>
          <a:xfrm>
            <a:off x="389464" y="377902"/>
            <a:ext cx="11422111" cy="906612"/>
          </a:xfrm>
        </p:spPr>
        <p:txBody>
          <a:bodyPr>
            <a:normAutofit/>
          </a:bodyPr>
          <a:lstStyle/>
          <a:p>
            <a:r>
              <a:rPr lang="zh-TW" altLang="en-US" dirty="0"/>
              <a:t>（十一）</a:t>
            </a:r>
            <a:r>
              <a:rPr lang="zh-TW" altLang="en-US" b="1" dirty="0"/>
              <a:t>前往耶路撒冷</a:t>
            </a:r>
            <a:r>
              <a:rPr lang="en-US" dirty="0"/>
              <a:t> </a:t>
            </a:r>
          </a:p>
        </p:txBody>
      </p:sp>
      <p:sp>
        <p:nvSpPr>
          <p:cNvPr id="3" name="Content Placeholder 2">
            <a:extLst>
              <a:ext uri="{FF2B5EF4-FFF2-40B4-BE49-F238E27FC236}">
                <a16:creationId xmlns:a16="http://schemas.microsoft.com/office/drawing/2014/main" id="{53433B53-13D8-E342-A6E4-53801DCB0AB7}"/>
              </a:ext>
            </a:extLst>
          </p:cNvPr>
          <p:cNvSpPr>
            <a:spLocks noGrp="1"/>
          </p:cNvSpPr>
          <p:nvPr>
            <p:ph sz="half" idx="2"/>
          </p:nvPr>
        </p:nvSpPr>
        <p:spPr>
          <a:xfrm>
            <a:off x="389463" y="1284514"/>
            <a:ext cx="3100497" cy="4930021"/>
          </a:xfrm>
        </p:spPr>
        <p:txBody>
          <a:bodyPr/>
          <a:lstStyle/>
          <a:p>
            <a:pPr marL="0" indent="0">
              <a:buNone/>
            </a:pPr>
            <a:r>
              <a:rPr lang="zh-TW" altLang="en-US" dirty="0"/>
              <a:t>一、前往耶路撒冷</a:t>
            </a:r>
            <a:endParaRPr lang="en-US" dirty="0"/>
          </a:p>
          <a:p>
            <a:pPr marL="0" indent="0">
              <a:buNone/>
            </a:pPr>
            <a:r>
              <a:rPr lang="zh-TW" altLang="en-US" dirty="0"/>
              <a:t>二、預言受難復活</a:t>
            </a:r>
            <a:endParaRPr lang="en-US" dirty="0"/>
          </a:p>
          <a:p>
            <a:pPr marL="0" indent="0">
              <a:buNone/>
            </a:pPr>
            <a:r>
              <a:rPr lang="zh-TW" altLang="en-US" dirty="0">
                <a:solidFill>
                  <a:srgbClr val="0432FF"/>
                </a:solidFill>
              </a:rPr>
              <a:t>三、門徒爭論誰為大</a:t>
            </a:r>
            <a:endParaRPr lang="en-US" dirty="0">
              <a:solidFill>
                <a:srgbClr val="0432FF"/>
              </a:solidFill>
            </a:endParaRPr>
          </a:p>
          <a:p>
            <a:pPr marL="0" indent="0">
              <a:buNone/>
            </a:pPr>
            <a:r>
              <a:rPr lang="zh-TW" altLang="en-US" dirty="0"/>
              <a:t>四、使瞎子看見</a:t>
            </a:r>
            <a:endParaRPr lang="en-US" dirty="0"/>
          </a:p>
          <a:p>
            <a:pPr marL="0" indent="0">
              <a:buNone/>
            </a:pPr>
            <a:r>
              <a:rPr lang="zh-TW" altLang="en-US" dirty="0"/>
              <a:t>五、訪問撒該</a:t>
            </a:r>
            <a:endParaRPr lang="en-US" dirty="0"/>
          </a:p>
          <a:p>
            <a:pPr marL="0" indent="0">
              <a:buNone/>
            </a:pPr>
            <a:endParaRPr lang="zh-TW" altLang="en-US" dirty="0"/>
          </a:p>
          <a:p>
            <a:pPr marL="0" indent="0">
              <a:buNone/>
            </a:pPr>
            <a:endParaRPr lang="zh-TW" altLang="en-US" dirty="0"/>
          </a:p>
          <a:p>
            <a:pPr marL="0" indent="0">
              <a:buNone/>
            </a:pPr>
            <a:endParaRPr lang="zh-TW" altLang="en-US" dirty="0"/>
          </a:p>
          <a:p>
            <a:pPr marL="0" indent="0">
              <a:buNone/>
            </a:pPr>
            <a:endParaRPr lang="zh-TW" altLang="en-US" dirty="0"/>
          </a:p>
          <a:p>
            <a:endParaRPr lang="zh-TW" altLang="en-US" dirty="0"/>
          </a:p>
          <a:p>
            <a:endParaRPr lang="en-US" dirty="0"/>
          </a:p>
        </p:txBody>
      </p:sp>
      <p:sp>
        <p:nvSpPr>
          <p:cNvPr id="4" name="Content Placeholder 3">
            <a:extLst>
              <a:ext uri="{FF2B5EF4-FFF2-40B4-BE49-F238E27FC236}">
                <a16:creationId xmlns:a16="http://schemas.microsoft.com/office/drawing/2014/main" id="{2CFAD76F-32C8-DA40-98E5-9C2A97D4E9C4}"/>
              </a:ext>
            </a:extLst>
          </p:cNvPr>
          <p:cNvSpPr>
            <a:spLocks noGrp="1"/>
          </p:cNvSpPr>
          <p:nvPr>
            <p:ph sz="quarter" idx="4"/>
          </p:nvPr>
        </p:nvSpPr>
        <p:spPr>
          <a:xfrm>
            <a:off x="3489960" y="1430895"/>
            <a:ext cx="8112232" cy="4783640"/>
          </a:xfrm>
        </p:spPr>
        <p:txBody>
          <a:bodyPr>
            <a:normAutofit fontScale="92500" lnSpcReduction="10000"/>
          </a:bodyPr>
          <a:lstStyle/>
          <a:p>
            <a:pPr marL="0" indent="0">
              <a:buNone/>
            </a:pPr>
            <a:r>
              <a:rPr lang="zh-TW" altLang="en-US" sz="2800" dirty="0"/>
              <a:t>三、門徒爭論誰為大</a:t>
            </a:r>
            <a:endParaRPr lang="en-US" altLang="zh-TW" sz="2800" dirty="0"/>
          </a:p>
          <a:p>
            <a:pPr marL="0" indent="0">
              <a:buNone/>
            </a:pPr>
            <a:r>
              <a:rPr lang="zh-TW" altLang="en-US" dirty="0"/>
              <a:t>那时，西庇太儿子的母亲同她两个儿子上前来拜耶稣，求他一件事。 耶稣说：“你要什么呢？”她说：“愿你叫我这两个儿子在你国里，一个坐在你右边，一个坐在你左边。” 耶稣回答说：“你们不知道所求的是什么；我将要喝的杯，你们能喝吗？”他们说：“我们能。” 耶稣说：“我所喝的杯，你们必要喝；只是坐在我的左右，不是我可以赐的，乃是我父为谁预备的，就赐给谁。” 那十个门徒听见，就恼怒他们弟兄二人。 耶稣叫了他们来，说：“你们知道外邦人有君王为主治理他们，有大臣操权管束他们。 只是在你们中间，不可这样；你们中间谁愿为大，就必作你们的用人；</a:t>
            </a:r>
            <a:r>
              <a:rPr lang="zh-TW" altLang="en-US" dirty="0">
                <a:highlight>
                  <a:srgbClr val="FFFF00"/>
                </a:highlight>
              </a:rPr>
              <a:t> 谁愿为首，就必作你们的仆人。 正如人子来，不是要受人的服侍，乃是要服侍人，并且要舍命，作多人的赎价。” </a:t>
            </a:r>
            <a:r>
              <a:rPr lang="zh-TW" altLang="en-US" sz="1800" dirty="0"/>
              <a:t>（馬太</a:t>
            </a:r>
            <a:r>
              <a:rPr lang="en-US" altLang="zh-TW" sz="1800" dirty="0"/>
              <a:t>20:20-28</a:t>
            </a:r>
            <a:r>
              <a:rPr lang="zh-TW" altLang="en-US" sz="1800" dirty="0"/>
              <a:t>）</a:t>
            </a:r>
            <a:endParaRPr lang="en-US" altLang="zh-TW" sz="1800" dirty="0"/>
          </a:p>
          <a:p>
            <a:pPr>
              <a:buFont typeface="Wingdings" pitchFamily="2" charset="2"/>
              <a:buChar char="v"/>
            </a:pPr>
            <a:r>
              <a:rPr lang="zh-TW" altLang="en-US" sz="1800" dirty="0"/>
              <a:t> </a:t>
            </a:r>
            <a:r>
              <a:rPr lang="zh-TW" altLang="en-US" sz="1800" dirty="0">
                <a:solidFill>
                  <a:srgbClr val="0432FF"/>
                </a:solidFill>
              </a:rPr>
              <a:t>世上的首領都是為了要別人服侍自己，讓自己更成功（好員工就是讓老闆順心）。</a:t>
            </a:r>
            <a:endParaRPr lang="en-US" altLang="zh-TW" sz="1800" dirty="0">
              <a:solidFill>
                <a:srgbClr val="0432FF"/>
              </a:solidFill>
            </a:endParaRPr>
          </a:p>
          <a:p>
            <a:pPr>
              <a:buFont typeface="Wingdings" pitchFamily="2" charset="2"/>
              <a:buChar char="v"/>
            </a:pPr>
            <a:r>
              <a:rPr lang="zh-TW" altLang="en-US" sz="1800" dirty="0">
                <a:solidFill>
                  <a:srgbClr val="0432FF"/>
                </a:solidFill>
              </a:rPr>
              <a:t> 主耶穌的榜樣是讓作領頭的來服侍他人，以至於他們更成功，而自己不僅得不到好處，還要做犧牲。</a:t>
            </a:r>
            <a:endParaRPr lang="en-US" altLang="zh-TW" sz="1800" dirty="0">
              <a:solidFill>
                <a:srgbClr val="0432FF"/>
              </a:solidFill>
            </a:endParaRPr>
          </a:p>
          <a:p>
            <a:pPr>
              <a:buFont typeface="Wingdings" pitchFamily="2" charset="2"/>
              <a:buChar char="v"/>
            </a:pPr>
            <a:r>
              <a:rPr lang="zh-TW" altLang="en-US" sz="1800" dirty="0">
                <a:solidFill>
                  <a:srgbClr val="0432FF"/>
                </a:solidFill>
              </a:rPr>
              <a:t> 一般人是無法做到的，只有主的門徒知道服事他人，是對主的愛和順服的表現，而做在他們身上就是做在主身上，才會有動力和能力來做</a:t>
            </a:r>
            <a:endParaRPr lang="en-US" sz="1800" dirty="0">
              <a:solidFill>
                <a:srgbClr val="0432FF"/>
              </a:solidFill>
            </a:endParaRPr>
          </a:p>
          <a:p>
            <a:pPr marL="0" indent="0">
              <a:buNone/>
            </a:pPr>
            <a:endParaRPr lang="zh-TW" altLang="en-US" sz="2100" dirty="0"/>
          </a:p>
          <a:p>
            <a:pPr marL="0" indent="0">
              <a:buNone/>
            </a:pPr>
            <a:endParaRPr lang="en-US" altLang="zh-TW" dirty="0"/>
          </a:p>
        </p:txBody>
      </p:sp>
    </p:spTree>
    <p:extLst>
      <p:ext uri="{BB962C8B-B14F-4D97-AF65-F5344CB8AC3E}">
        <p14:creationId xmlns:p14="http://schemas.microsoft.com/office/powerpoint/2010/main" val="202002219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FF6008-C52B-CC44-A193-43323DF2755B}"/>
              </a:ext>
            </a:extLst>
          </p:cNvPr>
          <p:cNvSpPr>
            <a:spLocks noGrp="1"/>
          </p:cNvSpPr>
          <p:nvPr>
            <p:ph type="title"/>
          </p:nvPr>
        </p:nvSpPr>
        <p:spPr>
          <a:xfrm>
            <a:off x="389464" y="377902"/>
            <a:ext cx="11422111" cy="906612"/>
          </a:xfrm>
        </p:spPr>
        <p:txBody>
          <a:bodyPr>
            <a:normAutofit/>
          </a:bodyPr>
          <a:lstStyle/>
          <a:p>
            <a:r>
              <a:rPr lang="zh-TW" altLang="en-US" dirty="0"/>
              <a:t>（十一）</a:t>
            </a:r>
            <a:r>
              <a:rPr lang="zh-TW" altLang="en-US" b="1" dirty="0"/>
              <a:t>前往耶路撒冷</a:t>
            </a:r>
            <a:r>
              <a:rPr lang="en-US" dirty="0"/>
              <a:t> </a:t>
            </a:r>
          </a:p>
        </p:txBody>
      </p:sp>
      <p:sp>
        <p:nvSpPr>
          <p:cNvPr id="3" name="Content Placeholder 2">
            <a:extLst>
              <a:ext uri="{FF2B5EF4-FFF2-40B4-BE49-F238E27FC236}">
                <a16:creationId xmlns:a16="http://schemas.microsoft.com/office/drawing/2014/main" id="{53433B53-13D8-E342-A6E4-53801DCB0AB7}"/>
              </a:ext>
            </a:extLst>
          </p:cNvPr>
          <p:cNvSpPr>
            <a:spLocks noGrp="1"/>
          </p:cNvSpPr>
          <p:nvPr>
            <p:ph sz="half" idx="2"/>
          </p:nvPr>
        </p:nvSpPr>
        <p:spPr>
          <a:xfrm>
            <a:off x="389463" y="1284514"/>
            <a:ext cx="3100497" cy="4930021"/>
          </a:xfrm>
        </p:spPr>
        <p:txBody>
          <a:bodyPr/>
          <a:lstStyle/>
          <a:p>
            <a:pPr marL="0" indent="0">
              <a:buNone/>
            </a:pPr>
            <a:r>
              <a:rPr lang="zh-TW" altLang="en-US" dirty="0"/>
              <a:t>一、前往耶路撒冷</a:t>
            </a:r>
            <a:endParaRPr lang="en-US" dirty="0"/>
          </a:p>
          <a:p>
            <a:pPr marL="0" indent="0">
              <a:buNone/>
            </a:pPr>
            <a:r>
              <a:rPr lang="zh-TW" altLang="en-US" dirty="0"/>
              <a:t>二、預言受難復活</a:t>
            </a:r>
            <a:endParaRPr lang="en-US" dirty="0"/>
          </a:p>
          <a:p>
            <a:pPr marL="0" indent="0">
              <a:buNone/>
            </a:pPr>
            <a:r>
              <a:rPr lang="zh-TW" altLang="en-US" dirty="0"/>
              <a:t>三、門徒爭論誰為大</a:t>
            </a:r>
            <a:endParaRPr lang="en-US" dirty="0"/>
          </a:p>
          <a:p>
            <a:pPr marL="0" indent="0">
              <a:buNone/>
            </a:pPr>
            <a:r>
              <a:rPr lang="zh-TW" altLang="en-US" dirty="0">
                <a:solidFill>
                  <a:srgbClr val="0432FF"/>
                </a:solidFill>
              </a:rPr>
              <a:t>四、使瞎子看見</a:t>
            </a:r>
            <a:endParaRPr lang="en-US" dirty="0">
              <a:solidFill>
                <a:srgbClr val="0432FF"/>
              </a:solidFill>
            </a:endParaRPr>
          </a:p>
          <a:p>
            <a:pPr marL="0" indent="0">
              <a:buNone/>
            </a:pPr>
            <a:r>
              <a:rPr lang="zh-TW" altLang="en-US" dirty="0"/>
              <a:t>五、訪問撒該</a:t>
            </a:r>
            <a:endParaRPr lang="en-US" dirty="0"/>
          </a:p>
          <a:p>
            <a:pPr marL="0" indent="0">
              <a:buNone/>
            </a:pPr>
            <a:endParaRPr lang="zh-TW" altLang="en-US" dirty="0"/>
          </a:p>
          <a:p>
            <a:pPr marL="0" indent="0">
              <a:buNone/>
            </a:pPr>
            <a:endParaRPr lang="zh-TW" altLang="en-US" dirty="0"/>
          </a:p>
          <a:p>
            <a:pPr marL="0" indent="0">
              <a:buNone/>
            </a:pPr>
            <a:endParaRPr lang="zh-TW" altLang="en-US" dirty="0"/>
          </a:p>
          <a:p>
            <a:pPr marL="0" indent="0">
              <a:buNone/>
            </a:pPr>
            <a:endParaRPr lang="zh-TW" altLang="en-US" dirty="0"/>
          </a:p>
          <a:p>
            <a:endParaRPr lang="zh-TW" altLang="en-US" dirty="0"/>
          </a:p>
          <a:p>
            <a:endParaRPr lang="en-US" dirty="0"/>
          </a:p>
        </p:txBody>
      </p:sp>
      <p:sp>
        <p:nvSpPr>
          <p:cNvPr id="4" name="Content Placeholder 3">
            <a:extLst>
              <a:ext uri="{FF2B5EF4-FFF2-40B4-BE49-F238E27FC236}">
                <a16:creationId xmlns:a16="http://schemas.microsoft.com/office/drawing/2014/main" id="{2CFAD76F-32C8-DA40-98E5-9C2A97D4E9C4}"/>
              </a:ext>
            </a:extLst>
          </p:cNvPr>
          <p:cNvSpPr>
            <a:spLocks noGrp="1"/>
          </p:cNvSpPr>
          <p:nvPr>
            <p:ph sz="quarter" idx="4"/>
          </p:nvPr>
        </p:nvSpPr>
        <p:spPr>
          <a:xfrm>
            <a:off x="3489960" y="1430895"/>
            <a:ext cx="8112232" cy="4783640"/>
          </a:xfrm>
        </p:spPr>
        <p:txBody>
          <a:bodyPr>
            <a:normAutofit fontScale="92500" lnSpcReduction="10000"/>
          </a:bodyPr>
          <a:lstStyle/>
          <a:p>
            <a:pPr marL="0" indent="0">
              <a:buNone/>
            </a:pPr>
            <a:r>
              <a:rPr lang="zh-TW" altLang="en-US" sz="2800" dirty="0"/>
              <a:t>四、使瞎子看見</a:t>
            </a:r>
            <a:r>
              <a:rPr lang="en-US" altLang="zh-TW" sz="2800" dirty="0"/>
              <a:t> </a:t>
            </a:r>
            <a:r>
              <a:rPr lang="en-US" dirty="0"/>
              <a:t>(</a:t>
            </a:r>
            <a:r>
              <a:rPr lang="zh-TW" altLang="en-US" dirty="0"/>
              <a:t>太</a:t>
            </a:r>
            <a:r>
              <a:rPr lang="en-US" dirty="0"/>
              <a:t> 20:29-34</a:t>
            </a:r>
            <a:r>
              <a:rPr lang="zh-TW" altLang="en-US" dirty="0"/>
              <a:t>、可</a:t>
            </a:r>
            <a:r>
              <a:rPr lang="en-US" dirty="0"/>
              <a:t>10:46-52</a:t>
            </a:r>
            <a:r>
              <a:rPr lang="zh-TW" altLang="en-US" dirty="0"/>
              <a:t>、路</a:t>
            </a:r>
            <a:r>
              <a:rPr lang="en-US" dirty="0"/>
              <a:t> 18:35-43)</a:t>
            </a:r>
            <a:r>
              <a:rPr lang="en-US" sz="2800" dirty="0"/>
              <a:t> </a:t>
            </a:r>
          </a:p>
          <a:p>
            <a:pPr marL="0" indent="0" fontAlgn="t">
              <a:buNone/>
            </a:pPr>
            <a:r>
              <a:rPr lang="zh-TW" altLang="en-US" dirty="0"/>
              <a:t>他们出耶利哥的时候，有极多的人跟随他。 有两个瞎子坐在路旁，听说是耶稣经过，就喊着说：“主啊，大卫的子孙，可怜我们吧！” 众人责备他们，不许他们作声；他们却越发喊着说：“主啊，大卫的子孙，可怜我们吧！” 耶稣就站住，叫他们来，说：“要我为你们做什么？” 他们说：“</a:t>
            </a:r>
            <a:r>
              <a:rPr lang="zh-TW" altLang="en-US" dirty="0">
                <a:highlight>
                  <a:srgbClr val="FFFF00"/>
                </a:highlight>
              </a:rPr>
              <a:t>主啊，要我们的眼睛能看见</a:t>
            </a:r>
            <a:r>
              <a:rPr lang="zh-TW" altLang="en-US" dirty="0"/>
              <a:t>！” 耶稣就动了慈心，把他们的眼睛一摸，他们立刻看见，就跟从了耶稣。（太</a:t>
            </a:r>
            <a:r>
              <a:rPr lang="en-US" altLang="zh-TW" dirty="0"/>
              <a:t>20:29-34)</a:t>
            </a:r>
            <a:br>
              <a:rPr lang="zh-TW" altLang="en-US" dirty="0"/>
            </a:br>
            <a:endParaRPr lang="en-US" altLang="zh-TW" dirty="0"/>
          </a:p>
          <a:p>
            <a:pPr marL="0" indent="0" fontAlgn="t">
              <a:buNone/>
            </a:pPr>
            <a:r>
              <a:rPr lang="zh-TW" altLang="en-US" dirty="0"/>
              <a:t>從瞎子巴底買身上，我們看到他是一個認識主又認識自己的人。有時候，許多明眼人反而瞎了心眼，看不見上帝的作為</a:t>
            </a:r>
            <a:r>
              <a:rPr lang="en-US" dirty="0"/>
              <a:t>(</a:t>
            </a:r>
            <a:r>
              <a:rPr lang="zh-TW" altLang="en-US" dirty="0"/>
              <a:t>約</a:t>
            </a:r>
            <a:r>
              <a:rPr lang="en-US" dirty="0"/>
              <a:t> 9:39)</a:t>
            </a:r>
            <a:r>
              <a:rPr lang="zh-TW" altLang="en-US" dirty="0"/>
              <a:t>。願主開通我們的心眼與心耳，能夠更加認識祂。</a:t>
            </a:r>
            <a:endParaRPr lang="en-US" altLang="zh-TW" dirty="0"/>
          </a:p>
          <a:p>
            <a:pPr fontAlgn="t">
              <a:buFont typeface="Wingdings" pitchFamily="2" charset="2"/>
              <a:buChar char="v"/>
            </a:pPr>
            <a:r>
              <a:rPr lang="en-US" dirty="0"/>
              <a:t> </a:t>
            </a:r>
            <a:r>
              <a:rPr lang="en-US" dirty="0" err="1">
                <a:solidFill>
                  <a:srgbClr val="0432FF"/>
                </a:solidFill>
              </a:rPr>
              <a:t>這個瞎子雖然看不到</a:t>
            </a:r>
            <a:r>
              <a:rPr lang="zh-TW" altLang="en-US" dirty="0">
                <a:solidFill>
                  <a:srgbClr val="0432FF"/>
                </a:solidFill>
              </a:rPr>
              <a:t>，卻因為聽到主所行的事而知道他是救主，那些親眼看見主的奇蹟的卻不願意相信。所謂「眼見為實」只是沒有信心的一個藉口</a:t>
            </a:r>
            <a:endParaRPr lang="en-US" altLang="zh-TW" dirty="0">
              <a:solidFill>
                <a:srgbClr val="0432FF"/>
              </a:solidFill>
            </a:endParaRPr>
          </a:p>
          <a:p>
            <a:pPr fontAlgn="t">
              <a:buFont typeface="Wingdings" pitchFamily="2" charset="2"/>
              <a:buChar char="v"/>
            </a:pPr>
            <a:r>
              <a:rPr lang="zh-TW" altLang="en-US" dirty="0">
                <a:solidFill>
                  <a:srgbClr val="0432FF"/>
                </a:solidFill>
              </a:rPr>
              <a:t> 我們要警醒，不要成為靈裡的瞎子，就是看見，卻認不出是神的作為。</a:t>
            </a:r>
            <a:endParaRPr lang="en-US" altLang="zh-TW" dirty="0">
              <a:solidFill>
                <a:srgbClr val="0432FF"/>
              </a:solidFill>
            </a:endParaRPr>
          </a:p>
        </p:txBody>
      </p:sp>
    </p:spTree>
    <p:extLst>
      <p:ext uri="{BB962C8B-B14F-4D97-AF65-F5344CB8AC3E}">
        <p14:creationId xmlns:p14="http://schemas.microsoft.com/office/powerpoint/2010/main" val="396733199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FF6008-C52B-CC44-A193-43323DF2755B}"/>
              </a:ext>
            </a:extLst>
          </p:cNvPr>
          <p:cNvSpPr>
            <a:spLocks noGrp="1"/>
          </p:cNvSpPr>
          <p:nvPr>
            <p:ph type="title"/>
          </p:nvPr>
        </p:nvSpPr>
        <p:spPr>
          <a:xfrm>
            <a:off x="389464" y="377902"/>
            <a:ext cx="11422111" cy="906612"/>
          </a:xfrm>
        </p:spPr>
        <p:txBody>
          <a:bodyPr>
            <a:normAutofit/>
          </a:bodyPr>
          <a:lstStyle/>
          <a:p>
            <a:r>
              <a:rPr lang="zh-TW" altLang="en-US" dirty="0"/>
              <a:t>（十一）</a:t>
            </a:r>
            <a:r>
              <a:rPr lang="zh-TW" altLang="en-US" b="1" dirty="0"/>
              <a:t>前往耶路撒冷</a:t>
            </a:r>
            <a:r>
              <a:rPr lang="en-US" dirty="0"/>
              <a:t> </a:t>
            </a:r>
          </a:p>
        </p:txBody>
      </p:sp>
      <p:sp>
        <p:nvSpPr>
          <p:cNvPr id="3" name="Content Placeholder 2">
            <a:extLst>
              <a:ext uri="{FF2B5EF4-FFF2-40B4-BE49-F238E27FC236}">
                <a16:creationId xmlns:a16="http://schemas.microsoft.com/office/drawing/2014/main" id="{53433B53-13D8-E342-A6E4-53801DCB0AB7}"/>
              </a:ext>
            </a:extLst>
          </p:cNvPr>
          <p:cNvSpPr>
            <a:spLocks noGrp="1"/>
          </p:cNvSpPr>
          <p:nvPr>
            <p:ph sz="half" idx="2"/>
          </p:nvPr>
        </p:nvSpPr>
        <p:spPr>
          <a:xfrm>
            <a:off x="389463" y="1284514"/>
            <a:ext cx="3100497" cy="4930021"/>
          </a:xfrm>
        </p:spPr>
        <p:txBody>
          <a:bodyPr/>
          <a:lstStyle/>
          <a:p>
            <a:pPr marL="0" indent="0">
              <a:buNone/>
            </a:pPr>
            <a:r>
              <a:rPr lang="zh-TW" altLang="en-US" dirty="0"/>
              <a:t>一、前往耶路撒冷</a:t>
            </a:r>
            <a:endParaRPr lang="en-US" dirty="0"/>
          </a:p>
          <a:p>
            <a:pPr marL="0" indent="0">
              <a:buNone/>
            </a:pPr>
            <a:r>
              <a:rPr lang="zh-TW" altLang="en-US" dirty="0"/>
              <a:t>二、預言受難復活</a:t>
            </a:r>
            <a:endParaRPr lang="en-US" dirty="0"/>
          </a:p>
          <a:p>
            <a:pPr marL="0" indent="0">
              <a:buNone/>
            </a:pPr>
            <a:r>
              <a:rPr lang="zh-TW" altLang="en-US" dirty="0"/>
              <a:t>三、門徒爭論誰為大</a:t>
            </a:r>
            <a:endParaRPr lang="en-US" dirty="0"/>
          </a:p>
          <a:p>
            <a:pPr marL="0" indent="0">
              <a:buNone/>
            </a:pPr>
            <a:r>
              <a:rPr lang="zh-TW" altLang="en-US" dirty="0"/>
              <a:t>四、使瞎子看見</a:t>
            </a:r>
            <a:endParaRPr lang="en-US" dirty="0"/>
          </a:p>
          <a:p>
            <a:pPr marL="0" indent="0">
              <a:buNone/>
            </a:pPr>
            <a:r>
              <a:rPr lang="zh-TW" altLang="en-US" dirty="0">
                <a:solidFill>
                  <a:srgbClr val="0432FF"/>
                </a:solidFill>
              </a:rPr>
              <a:t>五、訪問撒該</a:t>
            </a:r>
            <a:endParaRPr lang="en-US" dirty="0">
              <a:solidFill>
                <a:srgbClr val="0432FF"/>
              </a:solidFill>
            </a:endParaRPr>
          </a:p>
          <a:p>
            <a:pPr marL="0" indent="0">
              <a:buNone/>
            </a:pPr>
            <a:endParaRPr lang="zh-TW" altLang="en-US" dirty="0"/>
          </a:p>
          <a:p>
            <a:pPr marL="0" indent="0">
              <a:buNone/>
            </a:pPr>
            <a:endParaRPr lang="zh-TW" altLang="en-US" dirty="0"/>
          </a:p>
          <a:p>
            <a:pPr marL="0" indent="0">
              <a:buNone/>
            </a:pPr>
            <a:endParaRPr lang="zh-TW" altLang="en-US" dirty="0"/>
          </a:p>
          <a:p>
            <a:pPr marL="0" indent="0">
              <a:buNone/>
            </a:pPr>
            <a:endParaRPr lang="zh-TW" altLang="en-US" dirty="0"/>
          </a:p>
          <a:p>
            <a:endParaRPr lang="zh-TW" altLang="en-US" dirty="0"/>
          </a:p>
          <a:p>
            <a:endParaRPr lang="en-US" dirty="0"/>
          </a:p>
        </p:txBody>
      </p:sp>
      <p:sp>
        <p:nvSpPr>
          <p:cNvPr id="4" name="Content Placeholder 3">
            <a:extLst>
              <a:ext uri="{FF2B5EF4-FFF2-40B4-BE49-F238E27FC236}">
                <a16:creationId xmlns:a16="http://schemas.microsoft.com/office/drawing/2014/main" id="{2CFAD76F-32C8-DA40-98E5-9C2A97D4E9C4}"/>
              </a:ext>
            </a:extLst>
          </p:cNvPr>
          <p:cNvSpPr>
            <a:spLocks noGrp="1"/>
          </p:cNvSpPr>
          <p:nvPr>
            <p:ph sz="quarter" idx="4"/>
          </p:nvPr>
        </p:nvSpPr>
        <p:spPr>
          <a:xfrm>
            <a:off x="3489960" y="1430895"/>
            <a:ext cx="8112232" cy="4783640"/>
          </a:xfrm>
        </p:spPr>
        <p:txBody>
          <a:bodyPr>
            <a:normAutofit lnSpcReduction="10000"/>
          </a:bodyPr>
          <a:lstStyle/>
          <a:p>
            <a:pPr marL="0" indent="0">
              <a:buNone/>
            </a:pPr>
            <a:r>
              <a:rPr lang="zh-TW" altLang="en-US" sz="2800" dirty="0"/>
              <a:t>五、訪問撒該</a:t>
            </a:r>
            <a:r>
              <a:rPr lang="en-US" dirty="0"/>
              <a:t>(</a:t>
            </a:r>
            <a:r>
              <a:rPr lang="zh-TW" altLang="en-US" dirty="0"/>
              <a:t>路</a:t>
            </a:r>
            <a:r>
              <a:rPr lang="en-US" dirty="0"/>
              <a:t> 19:1-10)</a:t>
            </a:r>
            <a:r>
              <a:rPr lang="en-US" sz="2800" dirty="0"/>
              <a:t> </a:t>
            </a:r>
          </a:p>
          <a:p>
            <a:pPr marL="0" indent="0" fontAlgn="t">
              <a:buNone/>
            </a:pPr>
            <a:r>
              <a:rPr lang="zh-TW" altLang="en-US" dirty="0"/>
              <a:t>耶稣进了耶利哥，正经过的时候， 有一个人名叫撒该，作税吏长，是个财主。 他要看看耶稣是怎样的人；只因人多，他的身量又矮，所以不得看见， 就跑到前头，爬上桑树，要看耶稣，因为耶稣必从那里经过。 耶稣到了那里，抬头一看，对他说：“撒该，快下来！今天我必住在你家里。” 他就急忙下来，欢欢喜喜地接待耶稣。 众人看见，都私下议论说：“他竟到</a:t>
            </a:r>
            <a:r>
              <a:rPr lang="zh-TW" altLang="en-US" dirty="0">
                <a:highlight>
                  <a:srgbClr val="FFFF00"/>
                </a:highlight>
              </a:rPr>
              <a:t>罪人家里去住宿</a:t>
            </a:r>
            <a:r>
              <a:rPr lang="zh-TW" altLang="en-US" dirty="0"/>
              <a:t>。” 撒该站着对主说：“主啊，我把所有的一半给穷人；我若讹诈了谁，就还他四倍。” 耶稣说：“今天救恩到了这家，因为他也是亚伯拉罕的子孙。 </a:t>
            </a:r>
            <a:r>
              <a:rPr lang="zh-TW" altLang="en-US" dirty="0">
                <a:highlight>
                  <a:srgbClr val="FFFF00"/>
                </a:highlight>
              </a:rPr>
              <a:t>人子来，为要寻找、拯救失丧的人。”</a:t>
            </a:r>
            <a:endParaRPr lang="en-US" altLang="zh-TW" dirty="0">
              <a:highlight>
                <a:srgbClr val="FFFF00"/>
              </a:highlight>
            </a:endParaRPr>
          </a:p>
          <a:p>
            <a:pPr fontAlgn="t">
              <a:buFont typeface="Wingdings" pitchFamily="2" charset="2"/>
              <a:buChar char="v"/>
            </a:pPr>
            <a:r>
              <a:rPr lang="zh-TW" altLang="en-US" dirty="0"/>
              <a:t> </a:t>
            </a:r>
            <a:r>
              <a:rPr lang="zh-TW" altLang="en-US" dirty="0">
                <a:solidFill>
                  <a:srgbClr val="0432FF"/>
                </a:solidFill>
              </a:rPr>
              <a:t>真心尋求神的不會因為自身的條件缺乏而尋不到神。（是神在尋找我們</a:t>
            </a:r>
            <a:r>
              <a:rPr lang="en-US" altLang="zh-TW" dirty="0">
                <a:solidFill>
                  <a:srgbClr val="0432FF"/>
                </a:solidFill>
              </a:rPr>
              <a:t>-</a:t>
            </a:r>
            <a:r>
              <a:rPr lang="zh-TW" altLang="en-US" dirty="0">
                <a:solidFill>
                  <a:srgbClr val="0432FF"/>
                </a:solidFill>
              </a:rPr>
              <a:t>“抬頭一看”）</a:t>
            </a:r>
            <a:endParaRPr lang="en-US" altLang="zh-TW" dirty="0">
              <a:solidFill>
                <a:srgbClr val="0432FF"/>
              </a:solidFill>
            </a:endParaRPr>
          </a:p>
          <a:p>
            <a:pPr fontAlgn="t">
              <a:buFont typeface="Wingdings" pitchFamily="2" charset="2"/>
              <a:buChar char="v"/>
            </a:pPr>
            <a:r>
              <a:rPr lang="zh-TW" altLang="en-US" dirty="0">
                <a:solidFill>
                  <a:srgbClr val="0432FF"/>
                </a:solidFill>
              </a:rPr>
              <a:t> 真心接待主的不怕他人的議論，願意將自己的真實展現給主。</a:t>
            </a:r>
            <a:endParaRPr lang="en-US" altLang="zh-TW" dirty="0">
              <a:solidFill>
                <a:srgbClr val="0432FF"/>
              </a:solidFill>
            </a:endParaRPr>
          </a:p>
          <a:p>
            <a:pPr fontAlgn="t">
              <a:buFont typeface="Wingdings" pitchFamily="2" charset="2"/>
              <a:buChar char="v"/>
            </a:pPr>
            <a:r>
              <a:rPr lang="zh-TW" altLang="en-US" dirty="0">
                <a:solidFill>
                  <a:srgbClr val="0432FF"/>
                </a:solidFill>
              </a:rPr>
              <a:t>真心悔改的會有悔改的行動</a:t>
            </a:r>
            <a:endParaRPr lang="en-US" altLang="zh-TW" dirty="0">
              <a:solidFill>
                <a:srgbClr val="0432FF"/>
              </a:solidFill>
            </a:endParaRPr>
          </a:p>
          <a:p>
            <a:pPr fontAlgn="t">
              <a:buFont typeface="Wingdings" pitchFamily="2" charset="2"/>
              <a:buChar char="v"/>
            </a:pPr>
            <a:endParaRPr lang="en-US" altLang="zh-TW" dirty="0"/>
          </a:p>
          <a:p>
            <a:pPr fontAlgn="t">
              <a:buFont typeface="Wingdings" pitchFamily="2" charset="2"/>
              <a:buChar char="v"/>
            </a:pPr>
            <a:endParaRPr lang="zh-TW" altLang="en-US" dirty="0"/>
          </a:p>
        </p:txBody>
      </p:sp>
    </p:spTree>
    <p:extLst>
      <p:ext uri="{BB962C8B-B14F-4D97-AF65-F5344CB8AC3E}">
        <p14:creationId xmlns:p14="http://schemas.microsoft.com/office/powerpoint/2010/main" val="222357039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FF6008-C52B-CC44-A193-43323DF2755B}"/>
              </a:ext>
            </a:extLst>
          </p:cNvPr>
          <p:cNvSpPr>
            <a:spLocks noGrp="1"/>
          </p:cNvSpPr>
          <p:nvPr>
            <p:ph type="title"/>
          </p:nvPr>
        </p:nvSpPr>
        <p:spPr>
          <a:xfrm>
            <a:off x="389464" y="377902"/>
            <a:ext cx="11422111" cy="906612"/>
          </a:xfrm>
        </p:spPr>
        <p:txBody>
          <a:bodyPr>
            <a:normAutofit/>
          </a:bodyPr>
          <a:lstStyle/>
          <a:p>
            <a:r>
              <a:rPr lang="zh-TW" altLang="en-US" dirty="0"/>
              <a:t>（十二）</a:t>
            </a:r>
            <a:r>
              <a:rPr lang="zh-TW" altLang="en-US" b="1" dirty="0"/>
              <a:t>耶穌受難</a:t>
            </a:r>
            <a:r>
              <a:rPr lang="en-US" dirty="0"/>
              <a:t> </a:t>
            </a:r>
          </a:p>
        </p:txBody>
      </p:sp>
      <p:sp>
        <p:nvSpPr>
          <p:cNvPr id="3" name="Content Placeholder 2">
            <a:extLst>
              <a:ext uri="{FF2B5EF4-FFF2-40B4-BE49-F238E27FC236}">
                <a16:creationId xmlns:a16="http://schemas.microsoft.com/office/drawing/2014/main" id="{53433B53-13D8-E342-A6E4-53801DCB0AB7}"/>
              </a:ext>
            </a:extLst>
          </p:cNvPr>
          <p:cNvSpPr>
            <a:spLocks noGrp="1"/>
          </p:cNvSpPr>
          <p:nvPr>
            <p:ph sz="half" idx="2"/>
          </p:nvPr>
        </p:nvSpPr>
        <p:spPr>
          <a:xfrm>
            <a:off x="389463" y="1284514"/>
            <a:ext cx="3100497" cy="4930021"/>
          </a:xfrm>
        </p:spPr>
        <p:txBody>
          <a:bodyPr/>
          <a:lstStyle/>
          <a:p>
            <a:pPr marL="0" indent="0">
              <a:buNone/>
            </a:pPr>
            <a:r>
              <a:rPr lang="zh-TW" altLang="en-US" dirty="0"/>
              <a:t>一、耶穌在世最後七日之行程</a:t>
            </a:r>
            <a:endParaRPr lang="en-US" dirty="0"/>
          </a:p>
          <a:p>
            <a:pPr marL="0" indent="0">
              <a:buNone/>
            </a:pPr>
            <a:r>
              <a:rPr lang="zh-TW" altLang="en-US" dirty="0"/>
              <a:t>二、爭論之日</a:t>
            </a:r>
            <a:r>
              <a:rPr lang="en-US" dirty="0"/>
              <a:t>(</a:t>
            </a:r>
            <a:r>
              <a:rPr lang="zh-TW" altLang="en-US" dirty="0"/>
              <a:t>星期二</a:t>
            </a:r>
            <a:r>
              <a:rPr lang="en-US" dirty="0"/>
              <a:t>)</a:t>
            </a:r>
          </a:p>
          <a:p>
            <a:pPr marL="0" indent="0">
              <a:buNone/>
            </a:pPr>
            <a:r>
              <a:rPr lang="zh-TW" altLang="en-US" dirty="0"/>
              <a:t>三、設立聖餐</a:t>
            </a:r>
            <a:r>
              <a:rPr lang="en-US" dirty="0"/>
              <a:t>(</a:t>
            </a:r>
            <a:r>
              <a:rPr lang="zh-TW" altLang="en-US" dirty="0"/>
              <a:t>星期四</a:t>
            </a:r>
            <a:r>
              <a:rPr lang="en-US" dirty="0"/>
              <a:t>)</a:t>
            </a:r>
          </a:p>
          <a:p>
            <a:pPr marL="0" indent="0">
              <a:buNone/>
            </a:pPr>
            <a:r>
              <a:rPr lang="zh-TW" altLang="en-US" dirty="0"/>
              <a:t>四、最後吩咐及禱告</a:t>
            </a:r>
            <a:r>
              <a:rPr lang="en-US" dirty="0"/>
              <a:t>(</a:t>
            </a:r>
            <a:r>
              <a:rPr lang="zh-TW" altLang="en-US" dirty="0"/>
              <a:t>星期四</a:t>
            </a:r>
            <a:r>
              <a:rPr lang="en-US" dirty="0"/>
              <a:t>)</a:t>
            </a:r>
          </a:p>
          <a:p>
            <a:pPr marL="0" indent="0">
              <a:buNone/>
            </a:pPr>
            <a:r>
              <a:rPr lang="zh-TW" altLang="en-US" dirty="0"/>
              <a:t>五、十字架上</a:t>
            </a:r>
            <a:r>
              <a:rPr lang="en-US" dirty="0"/>
              <a:t>(</a:t>
            </a:r>
            <a:r>
              <a:rPr lang="zh-TW" altLang="en-US" dirty="0"/>
              <a:t>星期五</a:t>
            </a:r>
            <a:r>
              <a:rPr lang="en-US" dirty="0"/>
              <a:t>)</a:t>
            </a:r>
          </a:p>
          <a:p>
            <a:pPr marL="0" indent="0">
              <a:buNone/>
            </a:pPr>
            <a:endParaRPr lang="zh-TW" altLang="en-US" dirty="0"/>
          </a:p>
          <a:p>
            <a:pPr marL="0" indent="0">
              <a:buNone/>
            </a:pPr>
            <a:endParaRPr lang="zh-TW" altLang="en-US" dirty="0"/>
          </a:p>
          <a:p>
            <a:pPr marL="0" indent="0">
              <a:buNone/>
            </a:pPr>
            <a:endParaRPr lang="zh-TW" altLang="en-US" dirty="0"/>
          </a:p>
          <a:p>
            <a:pPr marL="0" indent="0">
              <a:buNone/>
            </a:pPr>
            <a:endParaRPr lang="zh-TW" altLang="en-US" dirty="0"/>
          </a:p>
          <a:p>
            <a:endParaRPr lang="zh-TW" altLang="en-US" dirty="0"/>
          </a:p>
          <a:p>
            <a:endParaRPr lang="en-US" dirty="0"/>
          </a:p>
        </p:txBody>
      </p:sp>
      <p:sp>
        <p:nvSpPr>
          <p:cNvPr id="4" name="Content Placeholder 3">
            <a:extLst>
              <a:ext uri="{FF2B5EF4-FFF2-40B4-BE49-F238E27FC236}">
                <a16:creationId xmlns:a16="http://schemas.microsoft.com/office/drawing/2014/main" id="{2CFAD76F-32C8-DA40-98E5-9C2A97D4E9C4}"/>
              </a:ext>
            </a:extLst>
          </p:cNvPr>
          <p:cNvSpPr>
            <a:spLocks noGrp="1"/>
          </p:cNvSpPr>
          <p:nvPr>
            <p:ph sz="quarter" idx="4"/>
          </p:nvPr>
        </p:nvSpPr>
        <p:spPr>
          <a:xfrm>
            <a:off x="3489960" y="1430895"/>
            <a:ext cx="8112232" cy="4783640"/>
          </a:xfrm>
        </p:spPr>
        <p:txBody>
          <a:bodyPr>
            <a:normAutofit/>
          </a:bodyPr>
          <a:lstStyle/>
          <a:p>
            <a:pPr marL="0" indent="0">
              <a:buNone/>
            </a:pPr>
            <a:r>
              <a:rPr lang="zh-TW" altLang="en-US" sz="2800" dirty="0"/>
              <a:t>一、耶穌在世最後七日之行程 （第一～第三）</a:t>
            </a:r>
            <a:endParaRPr lang="en-US" sz="2800" dirty="0"/>
          </a:p>
          <a:p>
            <a:pPr marL="0" indent="0" fontAlgn="t">
              <a:buNone/>
            </a:pPr>
            <a:endParaRPr lang="zh-TW" altLang="en-US" dirty="0"/>
          </a:p>
        </p:txBody>
      </p:sp>
      <p:graphicFrame>
        <p:nvGraphicFramePr>
          <p:cNvPr id="6" name="Table 5">
            <a:extLst>
              <a:ext uri="{FF2B5EF4-FFF2-40B4-BE49-F238E27FC236}">
                <a16:creationId xmlns:a16="http://schemas.microsoft.com/office/drawing/2014/main" id="{3379225E-C965-5B41-B812-D9443CD409E5}"/>
              </a:ext>
            </a:extLst>
          </p:cNvPr>
          <p:cNvGraphicFramePr>
            <a:graphicFrameLocks noGrp="1"/>
          </p:cNvGraphicFramePr>
          <p:nvPr/>
        </p:nvGraphicFramePr>
        <p:xfrm>
          <a:off x="3776353" y="1995055"/>
          <a:ext cx="7612083" cy="4219475"/>
        </p:xfrm>
        <a:graphic>
          <a:graphicData uri="http://schemas.openxmlformats.org/drawingml/2006/table">
            <a:tbl>
              <a:tblPr firstRow="1" firstCol="1">
                <a:tableStyleId>{5C22544A-7EE6-4342-B048-85BDC9FD1C3A}</a:tableStyleId>
              </a:tblPr>
              <a:tblGrid>
                <a:gridCol w="1239489">
                  <a:extLst>
                    <a:ext uri="{9D8B030D-6E8A-4147-A177-3AD203B41FA5}">
                      <a16:colId xmlns:a16="http://schemas.microsoft.com/office/drawing/2014/main" val="1263360950"/>
                    </a:ext>
                  </a:extLst>
                </a:gridCol>
                <a:gridCol w="1749792">
                  <a:extLst>
                    <a:ext uri="{9D8B030D-6E8A-4147-A177-3AD203B41FA5}">
                      <a16:colId xmlns:a16="http://schemas.microsoft.com/office/drawing/2014/main" val="3945281419"/>
                    </a:ext>
                  </a:extLst>
                </a:gridCol>
                <a:gridCol w="1073602">
                  <a:extLst>
                    <a:ext uri="{9D8B030D-6E8A-4147-A177-3AD203B41FA5}">
                      <a16:colId xmlns:a16="http://schemas.microsoft.com/office/drawing/2014/main" val="221056949"/>
                    </a:ext>
                  </a:extLst>
                </a:gridCol>
                <a:gridCol w="1010448">
                  <a:extLst>
                    <a:ext uri="{9D8B030D-6E8A-4147-A177-3AD203B41FA5}">
                      <a16:colId xmlns:a16="http://schemas.microsoft.com/office/drawing/2014/main" val="224628312"/>
                    </a:ext>
                  </a:extLst>
                </a:gridCol>
                <a:gridCol w="871512">
                  <a:extLst>
                    <a:ext uri="{9D8B030D-6E8A-4147-A177-3AD203B41FA5}">
                      <a16:colId xmlns:a16="http://schemas.microsoft.com/office/drawing/2014/main" val="2911355172"/>
                    </a:ext>
                  </a:extLst>
                </a:gridCol>
                <a:gridCol w="1667240">
                  <a:extLst>
                    <a:ext uri="{9D8B030D-6E8A-4147-A177-3AD203B41FA5}">
                      <a16:colId xmlns:a16="http://schemas.microsoft.com/office/drawing/2014/main" val="1959139204"/>
                    </a:ext>
                  </a:extLst>
                </a:gridCol>
              </a:tblGrid>
              <a:tr h="168779">
                <a:tc>
                  <a:txBody>
                    <a:bodyPr/>
                    <a:lstStyle/>
                    <a:p>
                      <a:pPr algn="ctr" fontAlgn="ctr"/>
                      <a:r>
                        <a:rPr lang="zh-TW" sz="900" u="none" strike="noStrike">
                          <a:effectLst/>
                        </a:rPr>
                        <a:t>日期</a:t>
                      </a:r>
                      <a:endParaRPr lang="en-US" sz="900" b="0" i="0" u="none" strike="noStrike">
                        <a:solidFill>
                          <a:srgbClr val="000000"/>
                        </a:solidFill>
                        <a:effectLst/>
                        <a:latin typeface="PingFang TC" panose="020B0400000000000000" pitchFamily="34" charset="-120"/>
                        <a:ea typeface="PingFang TC" panose="020B0400000000000000" pitchFamily="34" charset="-120"/>
                      </a:endParaRPr>
                    </a:p>
                  </a:txBody>
                  <a:tcPr marL="3610" marR="3610" marT="3610" marB="0" anchor="ctr"/>
                </a:tc>
                <a:tc>
                  <a:txBody>
                    <a:bodyPr/>
                    <a:lstStyle/>
                    <a:p>
                      <a:pPr algn="ctr" fontAlgn="ctr"/>
                      <a:r>
                        <a:rPr lang="zh-TW" sz="900" u="none" strike="noStrike">
                          <a:effectLst/>
                        </a:rPr>
                        <a:t>內容</a:t>
                      </a:r>
                      <a:endParaRPr lang="en-US" sz="900" b="0" i="0" u="none" strike="noStrike">
                        <a:solidFill>
                          <a:srgbClr val="000000"/>
                        </a:solidFill>
                        <a:effectLst/>
                        <a:latin typeface="PingFang TC" panose="020B0400000000000000" pitchFamily="34" charset="-120"/>
                        <a:ea typeface="PingFang TC" panose="020B0400000000000000" pitchFamily="34" charset="-120"/>
                      </a:endParaRPr>
                    </a:p>
                  </a:txBody>
                  <a:tcPr marL="3610" marR="3610" marT="3610" marB="0" anchor="ctr"/>
                </a:tc>
                <a:tc>
                  <a:txBody>
                    <a:bodyPr/>
                    <a:lstStyle/>
                    <a:p>
                      <a:pPr algn="ctr" fontAlgn="ctr"/>
                      <a:r>
                        <a:rPr lang="zh-TW" sz="900" u="none" strike="noStrike">
                          <a:effectLst/>
                        </a:rPr>
                        <a:t>太</a:t>
                      </a:r>
                      <a:endParaRPr lang="en-US" sz="900" b="0" i="0" u="none" strike="noStrike">
                        <a:solidFill>
                          <a:srgbClr val="000000"/>
                        </a:solidFill>
                        <a:effectLst/>
                        <a:latin typeface="PingFang TC" panose="020B0400000000000000" pitchFamily="34" charset="-120"/>
                        <a:ea typeface="PingFang TC" panose="020B0400000000000000" pitchFamily="34" charset="-120"/>
                      </a:endParaRPr>
                    </a:p>
                  </a:txBody>
                  <a:tcPr marL="3610" marR="3610" marT="3610" marB="0" anchor="ctr"/>
                </a:tc>
                <a:tc>
                  <a:txBody>
                    <a:bodyPr/>
                    <a:lstStyle/>
                    <a:p>
                      <a:pPr algn="ctr" fontAlgn="ctr"/>
                      <a:r>
                        <a:rPr lang="zh-TW" sz="900" u="none" strike="noStrike">
                          <a:effectLst/>
                        </a:rPr>
                        <a:t>可</a:t>
                      </a:r>
                      <a:endParaRPr lang="en-US" sz="900" b="0" i="0" u="none" strike="noStrike">
                        <a:solidFill>
                          <a:srgbClr val="000000"/>
                        </a:solidFill>
                        <a:effectLst/>
                        <a:latin typeface="PingFang TC" panose="020B0400000000000000" pitchFamily="34" charset="-120"/>
                        <a:ea typeface="PingFang TC" panose="020B0400000000000000" pitchFamily="34" charset="-120"/>
                      </a:endParaRPr>
                    </a:p>
                  </a:txBody>
                  <a:tcPr marL="3610" marR="3610" marT="3610" marB="0" anchor="ctr"/>
                </a:tc>
                <a:tc>
                  <a:txBody>
                    <a:bodyPr/>
                    <a:lstStyle/>
                    <a:p>
                      <a:pPr algn="ctr" fontAlgn="ctr"/>
                      <a:r>
                        <a:rPr lang="zh-TW" sz="900" u="none" strike="noStrike">
                          <a:effectLst/>
                        </a:rPr>
                        <a:t>路</a:t>
                      </a:r>
                      <a:endParaRPr lang="en-US" sz="900" b="0" i="0" u="none" strike="noStrike">
                        <a:solidFill>
                          <a:srgbClr val="000000"/>
                        </a:solidFill>
                        <a:effectLst/>
                        <a:latin typeface="PingFang TC" panose="020B0400000000000000" pitchFamily="34" charset="-120"/>
                        <a:ea typeface="PingFang TC" panose="020B0400000000000000" pitchFamily="34" charset="-120"/>
                      </a:endParaRPr>
                    </a:p>
                  </a:txBody>
                  <a:tcPr marL="3610" marR="3610" marT="3610" marB="0" anchor="ctr"/>
                </a:tc>
                <a:tc>
                  <a:txBody>
                    <a:bodyPr/>
                    <a:lstStyle/>
                    <a:p>
                      <a:pPr algn="ctr" fontAlgn="ctr"/>
                      <a:r>
                        <a:rPr lang="zh-TW" sz="900" u="none" strike="noStrike" dirty="0">
                          <a:effectLst/>
                        </a:rPr>
                        <a:t>約</a:t>
                      </a:r>
                      <a:endParaRPr lang="en-US" sz="900" b="0" i="0" u="none" strike="noStrike" dirty="0">
                        <a:solidFill>
                          <a:srgbClr val="000000"/>
                        </a:solidFill>
                        <a:effectLst/>
                        <a:latin typeface="PingFang TC" panose="020B0400000000000000" pitchFamily="34" charset="-120"/>
                        <a:ea typeface="PingFang TC" panose="020B0400000000000000" pitchFamily="34" charset="-120"/>
                      </a:endParaRPr>
                    </a:p>
                  </a:txBody>
                  <a:tcPr marL="3610" marR="3610" marT="3610" marB="0" anchor="ctr"/>
                </a:tc>
                <a:extLst>
                  <a:ext uri="{0D108BD9-81ED-4DB2-BD59-A6C34878D82A}">
                    <a16:rowId xmlns:a16="http://schemas.microsoft.com/office/drawing/2014/main" val="1901949758"/>
                  </a:ext>
                </a:extLst>
              </a:tr>
              <a:tr h="168779">
                <a:tc>
                  <a:txBody>
                    <a:bodyPr/>
                    <a:lstStyle/>
                    <a:p>
                      <a:pPr algn="l" fontAlgn="ctr"/>
                      <a:r>
                        <a:rPr lang="zh-TW" sz="900" u="none" strike="noStrike">
                          <a:effectLst/>
                        </a:rPr>
                        <a:t>第一天 (星期天)</a:t>
                      </a:r>
                      <a:endParaRPr lang="en-US" sz="900" b="0" i="0" u="none" strike="noStrike">
                        <a:solidFill>
                          <a:srgbClr val="000000"/>
                        </a:solidFill>
                        <a:effectLst/>
                        <a:latin typeface="PingFang TC" panose="020B0400000000000000" pitchFamily="34" charset="-120"/>
                        <a:ea typeface="PingFang TC" panose="020B0400000000000000" pitchFamily="34" charset="-120"/>
                      </a:endParaRPr>
                    </a:p>
                  </a:txBody>
                  <a:tcPr marL="3610" marR="3610" marT="3610" marB="0" anchor="ctr"/>
                </a:tc>
                <a:tc>
                  <a:txBody>
                    <a:bodyPr/>
                    <a:lstStyle/>
                    <a:p>
                      <a:pPr algn="l" fontAlgn="ctr"/>
                      <a:r>
                        <a:rPr lang="zh-TW" sz="900" u="none" strike="noStrike">
                          <a:effectLst/>
                        </a:rPr>
                        <a:t>光榮進入耶路撒冷</a:t>
                      </a:r>
                      <a:endParaRPr lang="en-US" sz="900" b="0" i="0" u="none" strike="noStrike">
                        <a:solidFill>
                          <a:srgbClr val="000000"/>
                        </a:solidFill>
                        <a:effectLst/>
                        <a:latin typeface="PingFang TC" panose="020B0400000000000000" pitchFamily="34" charset="-120"/>
                        <a:ea typeface="PingFang TC" panose="020B0400000000000000" pitchFamily="34" charset="-120"/>
                      </a:endParaRPr>
                    </a:p>
                  </a:txBody>
                  <a:tcPr marL="3610" marR="3610" marT="3610" marB="0" anchor="ctr"/>
                </a:tc>
                <a:tc>
                  <a:txBody>
                    <a:bodyPr/>
                    <a:lstStyle/>
                    <a:p>
                      <a:pPr algn="l" fontAlgn="ctr"/>
                      <a:r>
                        <a:rPr lang="en-US" sz="900" u="none" strike="noStrike">
                          <a:effectLst/>
                        </a:rPr>
                        <a:t>21:1-11</a:t>
                      </a:r>
                      <a:endParaRPr lang="en-US" sz="900" b="0" i="0" u="none" strike="noStrike">
                        <a:solidFill>
                          <a:srgbClr val="000000"/>
                        </a:solidFill>
                        <a:effectLst/>
                        <a:latin typeface="Times New Roman" panose="02020603050405020304" pitchFamily="18" charset="0"/>
                      </a:endParaRPr>
                    </a:p>
                  </a:txBody>
                  <a:tcPr marL="3610" marR="3610" marT="3610" marB="0" anchor="ctr"/>
                </a:tc>
                <a:tc>
                  <a:txBody>
                    <a:bodyPr/>
                    <a:lstStyle/>
                    <a:p>
                      <a:pPr algn="l" fontAlgn="ctr"/>
                      <a:r>
                        <a:rPr lang="en-US" sz="900" u="none" strike="noStrike">
                          <a:effectLst/>
                        </a:rPr>
                        <a:t>11:1-11</a:t>
                      </a:r>
                      <a:endParaRPr lang="en-US" sz="900" b="0" i="0" u="none" strike="noStrike">
                        <a:solidFill>
                          <a:srgbClr val="000000"/>
                        </a:solidFill>
                        <a:effectLst/>
                        <a:latin typeface="Times New Roman" panose="02020603050405020304" pitchFamily="18" charset="0"/>
                      </a:endParaRPr>
                    </a:p>
                  </a:txBody>
                  <a:tcPr marL="3610" marR="3610" marT="3610" marB="0" anchor="ctr"/>
                </a:tc>
                <a:tc>
                  <a:txBody>
                    <a:bodyPr/>
                    <a:lstStyle/>
                    <a:p>
                      <a:pPr algn="l" fontAlgn="ctr"/>
                      <a:r>
                        <a:rPr lang="en-US" sz="900" u="none" strike="noStrike">
                          <a:effectLst/>
                        </a:rPr>
                        <a:t>19:29-44</a:t>
                      </a:r>
                      <a:endParaRPr lang="en-US" sz="900" b="0" i="0" u="none" strike="noStrike">
                        <a:solidFill>
                          <a:srgbClr val="000000"/>
                        </a:solidFill>
                        <a:effectLst/>
                        <a:latin typeface="Times New Roman" panose="02020603050405020304" pitchFamily="18" charset="0"/>
                      </a:endParaRPr>
                    </a:p>
                  </a:txBody>
                  <a:tcPr marL="3610" marR="3610" marT="3610" marB="0" anchor="ctr"/>
                </a:tc>
                <a:tc>
                  <a:txBody>
                    <a:bodyPr/>
                    <a:lstStyle/>
                    <a:p>
                      <a:pPr algn="l" fontAlgn="ctr"/>
                      <a:r>
                        <a:rPr lang="en-US" sz="900" u="none" strike="noStrike">
                          <a:effectLst/>
                        </a:rPr>
                        <a:t>12:12-19</a:t>
                      </a:r>
                      <a:endParaRPr lang="en-US" sz="900" b="0" i="0" u="none" strike="noStrike">
                        <a:solidFill>
                          <a:srgbClr val="000000"/>
                        </a:solidFill>
                        <a:effectLst/>
                        <a:latin typeface="Times New Roman" panose="02020603050405020304" pitchFamily="18" charset="0"/>
                      </a:endParaRPr>
                    </a:p>
                  </a:txBody>
                  <a:tcPr marL="3610" marR="3610" marT="3610" marB="0" anchor="ctr"/>
                </a:tc>
                <a:extLst>
                  <a:ext uri="{0D108BD9-81ED-4DB2-BD59-A6C34878D82A}">
                    <a16:rowId xmlns:a16="http://schemas.microsoft.com/office/drawing/2014/main" val="1665661957"/>
                  </a:ext>
                </a:extLst>
              </a:tr>
              <a:tr h="168779">
                <a:tc rowSpan="3">
                  <a:txBody>
                    <a:bodyPr/>
                    <a:lstStyle/>
                    <a:p>
                      <a:pPr algn="l" fontAlgn="ctr"/>
                      <a:r>
                        <a:rPr lang="zh-TW" sz="900" u="none" strike="noStrike">
                          <a:effectLst/>
                        </a:rPr>
                        <a:t>第二天 (星期一)</a:t>
                      </a:r>
                      <a:endParaRPr lang="en-US" sz="900" b="0" i="0" u="none" strike="noStrike">
                        <a:solidFill>
                          <a:srgbClr val="000000"/>
                        </a:solidFill>
                        <a:effectLst/>
                        <a:latin typeface="PingFang TC" panose="020B0400000000000000" pitchFamily="34" charset="-120"/>
                        <a:ea typeface="PingFang TC" panose="020B0400000000000000" pitchFamily="34" charset="-120"/>
                      </a:endParaRPr>
                    </a:p>
                  </a:txBody>
                  <a:tcPr marL="3610" marR="3610" marT="3610" marB="0" anchor="ctr"/>
                </a:tc>
                <a:tc>
                  <a:txBody>
                    <a:bodyPr/>
                    <a:lstStyle/>
                    <a:p>
                      <a:pPr algn="l" fontAlgn="ctr"/>
                      <a:r>
                        <a:rPr lang="zh-TW" sz="900" u="none" strike="noStrike">
                          <a:effectLst/>
                        </a:rPr>
                        <a:t>咒詛無花果樹</a:t>
                      </a:r>
                      <a:endParaRPr lang="en-US" sz="900" b="0" i="0" u="none" strike="noStrike">
                        <a:solidFill>
                          <a:srgbClr val="000000"/>
                        </a:solidFill>
                        <a:effectLst/>
                        <a:latin typeface="PingFang TC" panose="020B0400000000000000" pitchFamily="34" charset="-120"/>
                        <a:ea typeface="PingFang TC" panose="020B0400000000000000" pitchFamily="34" charset="-120"/>
                      </a:endParaRPr>
                    </a:p>
                  </a:txBody>
                  <a:tcPr marL="3610" marR="3610" marT="3610" marB="0" anchor="ctr"/>
                </a:tc>
                <a:tc>
                  <a:txBody>
                    <a:bodyPr/>
                    <a:lstStyle/>
                    <a:p>
                      <a:pPr algn="l" fontAlgn="ctr"/>
                      <a:r>
                        <a:rPr lang="en-US" sz="900" u="none" strike="noStrike">
                          <a:effectLst/>
                        </a:rPr>
                        <a:t>21:18-19</a:t>
                      </a:r>
                      <a:endParaRPr lang="en-US" sz="900" b="0" i="0" u="none" strike="noStrike">
                        <a:solidFill>
                          <a:srgbClr val="000000"/>
                        </a:solidFill>
                        <a:effectLst/>
                        <a:latin typeface="Times New Roman" panose="02020603050405020304" pitchFamily="18" charset="0"/>
                      </a:endParaRPr>
                    </a:p>
                  </a:txBody>
                  <a:tcPr marL="3610" marR="3610" marT="3610" marB="0" anchor="ctr"/>
                </a:tc>
                <a:tc>
                  <a:txBody>
                    <a:bodyPr/>
                    <a:lstStyle/>
                    <a:p>
                      <a:pPr algn="l" fontAlgn="ctr"/>
                      <a:r>
                        <a:rPr lang="en-US" sz="900" u="none" strike="noStrike">
                          <a:effectLst/>
                        </a:rPr>
                        <a:t>11:12-14</a:t>
                      </a:r>
                      <a:endParaRPr lang="en-US" sz="900" b="0" i="0" u="none" strike="noStrike">
                        <a:solidFill>
                          <a:srgbClr val="000000"/>
                        </a:solidFill>
                        <a:effectLst/>
                        <a:latin typeface="Times New Roman" panose="02020603050405020304" pitchFamily="18" charset="0"/>
                      </a:endParaRPr>
                    </a:p>
                  </a:txBody>
                  <a:tcPr marL="3610" marR="3610" marT="3610" marB="0" anchor="ctr"/>
                </a:tc>
                <a:tc>
                  <a:txBody>
                    <a:bodyPr/>
                    <a:lstStyle/>
                    <a:p>
                      <a:pPr algn="l" fontAlgn="ctr"/>
                      <a:r>
                        <a:rPr lang="zh-TW" sz="900" u="none" strike="noStrike">
                          <a:effectLst/>
                        </a:rPr>
                        <a:t> </a:t>
                      </a:r>
                      <a:endParaRPr lang="en-US" sz="900" b="0" i="0" u="none" strike="noStrike">
                        <a:solidFill>
                          <a:srgbClr val="000000"/>
                        </a:solidFill>
                        <a:effectLst/>
                        <a:latin typeface="PingFang TC" panose="020B0400000000000000" pitchFamily="34" charset="-120"/>
                        <a:ea typeface="PingFang TC" panose="020B0400000000000000" pitchFamily="34" charset="-120"/>
                      </a:endParaRPr>
                    </a:p>
                  </a:txBody>
                  <a:tcPr marL="3610" marR="3610" marT="3610" marB="0" anchor="ctr"/>
                </a:tc>
                <a:tc>
                  <a:txBody>
                    <a:bodyPr/>
                    <a:lstStyle/>
                    <a:p>
                      <a:pPr algn="l" fontAlgn="ctr"/>
                      <a:r>
                        <a:rPr lang="zh-TW" sz="900" u="none" strike="noStrike">
                          <a:effectLst/>
                        </a:rPr>
                        <a:t> </a:t>
                      </a:r>
                      <a:endParaRPr lang="en-US" sz="900" b="0" i="0" u="none" strike="noStrike">
                        <a:solidFill>
                          <a:srgbClr val="000000"/>
                        </a:solidFill>
                        <a:effectLst/>
                        <a:latin typeface="PingFang TC" panose="020B0400000000000000" pitchFamily="34" charset="-120"/>
                        <a:ea typeface="PingFang TC" panose="020B0400000000000000" pitchFamily="34" charset="-120"/>
                      </a:endParaRPr>
                    </a:p>
                  </a:txBody>
                  <a:tcPr marL="3610" marR="3610" marT="3610" marB="0" anchor="ctr"/>
                </a:tc>
                <a:extLst>
                  <a:ext uri="{0D108BD9-81ED-4DB2-BD59-A6C34878D82A}">
                    <a16:rowId xmlns:a16="http://schemas.microsoft.com/office/drawing/2014/main" val="1572088170"/>
                  </a:ext>
                </a:extLst>
              </a:tr>
              <a:tr h="168779">
                <a:tc vMerge="1">
                  <a:txBody>
                    <a:bodyPr/>
                    <a:lstStyle/>
                    <a:p>
                      <a:endParaRPr lang="en-US"/>
                    </a:p>
                  </a:txBody>
                  <a:tcPr/>
                </a:tc>
                <a:tc>
                  <a:txBody>
                    <a:bodyPr/>
                    <a:lstStyle/>
                    <a:p>
                      <a:pPr algn="l" fontAlgn="ctr"/>
                      <a:r>
                        <a:rPr lang="zh-TW" sz="900" u="none" strike="noStrike">
                          <a:effectLst/>
                        </a:rPr>
                        <a:t>潔淨聖殿</a:t>
                      </a:r>
                      <a:endParaRPr lang="en-US" sz="900" b="0" i="0" u="none" strike="noStrike">
                        <a:solidFill>
                          <a:srgbClr val="000000"/>
                        </a:solidFill>
                        <a:effectLst/>
                        <a:latin typeface="PingFang TC" panose="020B0400000000000000" pitchFamily="34" charset="-120"/>
                        <a:ea typeface="PingFang TC" panose="020B0400000000000000" pitchFamily="34" charset="-120"/>
                      </a:endParaRPr>
                    </a:p>
                  </a:txBody>
                  <a:tcPr marL="3610" marR="3610" marT="3610" marB="0" anchor="ctr"/>
                </a:tc>
                <a:tc>
                  <a:txBody>
                    <a:bodyPr/>
                    <a:lstStyle/>
                    <a:p>
                      <a:pPr algn="l" fontAlgn="ctr"/>
                      <a:r>
                        <a:rPr lang="en-US" sz="900" u="none" strike="noStrike">
                          <a:effectLst/>
                        </a:rPr>
                        <a:t>21:12-13</a:t>
                      </a:r>
                      <a:endParaRPr lang="en-US" sz="900" b="0" i="0" u="none" strike="noStrike">
                        <a:solidFill>
                          <a:srgbClr val="000000"/>
                        </a:solidFill>
                        <a:effectLst/>
                        <a:latin typeface="Times New Roman" panose="02020603050405020304" pitchFamily="18" charset="0"/>
                      </a:endParaRPr>
                    </a:p>
                  </a:txBody>
                  <a:tcPr marL="3610" marR="3610" marT="3610" marB="0" anchor="ctr"/>
                </a:tc>
                <a:tc>
                  <a:txBody>
                    <a:bodyPr/>
                    <a:lstStyle/>
                    <a:p>
                      <a:pPr algn="l" fontAlgn="ctr"/>
                      <a:r>
                        <a:rPr lang="en-US" sz="900" u="none" strike="noStrike">
                          <a:effectLst/>
                        </a:rPr>
                        <a:t>11:15-19</a:t>
                      </a:r>
                      <a:endParaRPr lang="en-US" sz="900" b="0" i="0" u="none" strike="noStrike">
                        <a:solidFill>
                          <a:srgbClr val="000000"/>
                        </a:solidFill>
                        <a:effectLst/>
                        <a:latin typeface="Times New Roman" panose="02020603050405020304" pitchFamily="18" charset="0"/>
                      </a:endParaRPr>
                    </a:p>
                  </a:txBody>
                  <a:tcPr marL="3610" marR="3610" marT="3610" marB="0" anchor="ctr"/>
                </a:tc>
                <a:tc>
                  <a:txBody>
                    <a:bodyPr/>
                    <a:lstStyle/>
                    <a:p>
                      <a:pPr algn="l" fontAlgn="ctr"/>
                      <a:r>
                        <a:rPr lang="en-US" sz="900" u="none" strike="noStrike">
                          <a:effectLst/>
                        </a:rPr>
                        <a:t>19:45-48</a:t>
                      </a:r>
                      <a:endParaRPr lang="en-US" sz="900" b="0" i="0" u="none" strike="noStrike">
                        <a:solidFill>
                          <a:srgbClr val="000000"/>
                        </a:solidFill>
                        <a:effectLst/>
                        <a:latin typeface="Times New Roman" panose="02020603050405020304" pitchFamily="18" charset="0"/>
                      </a:endParaRPr>
                    </a:p>
                  </a:txBody>
                  <a:tcPr marL="3610" marR="3610" marT="3610" marB="0" anchor="ctr"/>
                </a:tc>
                <a:tc>
                  <a:txBody>
                    <a:bodyPr/>
                    <a:lstStyle/>
                    <a:p>
                      <a:pPr algn="l" fontAlgn="ctr"/>
                      <a:r>
                        <a:rPr lang="zh-TW" sz="900" u="none" strike="noStrike">
                          <a:effectLst/>
                        </a:rPr>
                        <a:t> </a:t>
                      </a:r>
                      <a:endParaRPr lang="en-US" sz="900" b="0" i="0" u="none" strike="noStrike">
                        <a:solidFill>
                          <a:srgbClr val="000000"/>
                        </a:solidFill>
                        <a:effectLst/>
                        <a:latin typeface="PingFang TC" panose="020B0400000000000000" pitchFamily="34" charset="-120"/>
                        <a:ea typeface="PingFang TC" panose="020B0400000000000000" pitchFamily="34" charset="-120"/>
                      </a:endParaRPr>
                    </a:p>
                  </a:txBody>
                  <a:tcPr marL="3610" marR="3610" marT="3610" marB="0" anchor="ctr"/>
                </a:tc>
                <a:extLst>
                  <a:ext uri="{0D108BD9-81ED-4DB2-BD59-A6C34878D82A}">
                    <a16:rowId xmlns:a16="http://schemas.microsoft.com/office/drawing/2014/main" val="2853537471"/>
                  </a:ext>
                </a:extLst>
              </a:tr>
              <a:tr h="168779">
                <a:tc vMerge="1">
                  <a:txBody>
                    <a:bodyPr/>
                    <a:lstStyle/>
                    <a:p>
                      <a:endParaRPr lang="en-US"/>
                    </a:p>
                  </a:txBody>
                  <a:tcPr/>
                </a:tc>
                <a:tc>
                  <a:txBody>
                    <a:bodyPr/>
                    <a:lstStyle/>
                    <a:p>
                      <a:pPr algn="l" fontAlgn="ctr"/>
                      <a:r>
                        <a:rPr lang="zh-TW" sz="900" u="none" strike="noStrike">
                          <a:effectLst/>
                        </a:rPr>
                        <a:t>在聖殿醫病</a:t>
                      </a:r>
                      <a:endParaRPr lang="en-US" sz="900" b="0" i="0" u="none" strike="noStrike">
                        <a:solidFill>
                          <a:srgbClr val="000000"/>
                        </a:solidFill>
                        <a:effectLst/>
                        <a:latin typeface="PingFang TC" panose="020B0400000000000000" pitchFamily="34" charset="-120"/>
                        <a:ea typeface="PingFang TC" panose="020B0400000000000000" pitchFamily="34" charset="-120"/>
                      </a:endParaRPr>
                    </a:p>
                  </a:txBody>
                  <a:tcPr marL="3610" marR="3610" marT="3610" marB="0" anchor="ctr"/>
                </a:tc>
                <a:tc>
                  <a:txBody>
                    <a:bodyPr/>
                    <a:lstStyle/>
                    <a:p>
                      <a:pPr algn="l" fontAlgn="ctr"/>
                      <a:r>
                        <a:rPr lang="en-US" sz="900" u="none" strike="noStrike">
                          <a:effectLst/>
                        </a:rPr>
                        <a:t>21:14-17</a:t>
                      </a:r>
                      <a:endParaRPr lang="en-US" sz="900" b="0" i="0" u="none" strike="noStrike">
                        <a:solidFill>
                          <a:srgbClr val="000000"/>
                        </a:solidFill>
                        <a:effectLst/>
                        <a:latin typeface="Times New Roman" panose="02020603050405020304" pitchFamily="18" charset="0"/>
                      </a:endParaRPr>
                    </a:p>
                  </a:txBody>
                  <a:tcPr marL="3610" marR="3610" marT="3610" marB="0" anchor="ctr"/>
                </a:tc>
                <a:tc>
                  <a:txBody>
                    <a:bodyPr/>
                    <a:lstStyle/>
                    <a:p>
                      <a:pPr algn="l" fontAlgn="ctr"/>
                      <a:r>
                        <a:rPr lang="zh-TW" sz="900" u="none" strike="noStrike">
                          <a:effectLst/>
                        </a:rPr>
                        <a:t> </a:t>
                      </a:r>
                      <a:endParaRPr lang="en-US" sz="900" b="0" i="0" u="none" strike="noStrike">
                        <a:solidFill>
                          <a:srgbClr val="000000"/>
                        </a:solidFill>
                        <a:effectLst/>
                        <a:latin typeface="PingFang TC" panose="020B0400000000000000" pitchFamily="34" charset="-120"/>
                        <a:ea typeface="PingFang TC" panose="020B0400000000000000" pitchFamily="34" charset="-120"/>
                      </a:endParaRPr>
                    </a:p>
                  </a:txBody>
                  <a:tcPr marL="3610" marR="3610" marT="3610" marB="0" anchor="ctr"/>
                </a:tc>
                <a:tc>
                  <a:txBody>
                    <a:bodyPr/>
                    <a:lstStyle/>
                    <a:p>
                      <a:pPr algn="l" fontAlgn="ctr"/>
                      <a:r>
                        <a:rPr lang="zh-TW" sz="900" u="none" strike="noStrike">
                          <a:effectLst/>
                        </a:rPr>
                        <a:t> </a:t>
                      </a:r>
                      <a:endParaRPr lang="en-US" sz="900" b="0" i="0" u="none" strike="noStrike">
                        <a:solidFill>
                          <a:srgbClr val="000000"/>
                        </a:solidFill>
                        <a:effectLst/>
                        <a:latin typeface="PingFang TC" panose="020B0400000000000000" pitchFamily="34" charset="-120"/>
                        <a:ea typeface="PingFang TC" panose="020B0400000000000000" pitchFamily="34" charset="-120"/>
                      </a:endParaRPr>
                    </a:p>
                  </a:txBody>
                  <a:tcPr marL="3610" marR="3610" marT="3610" marB="0" anchor="ctr"/>
                </a:tc>
                <a:tc>
                  <a:txBody>
                    <a:bodyPr/>
                    <a:lstStyle/>
                    <a:p>
                      <a:pPr algn="l" fontAlgn="ctr"/>
                      <a:r>
                        <a:rPr lang="zh-TW" sz="900" u="none" strike="noStrike">
                          <a:effectLst/>
                        </a:rPr>
                        <a:t> </a:t>
                      </a:r>
                      <a:endParaRPr lang="en-US" sz="900" b="0" i="0" u="none" strike="noStrike">
                        <a:solidFill>
                          <a:srgbClr val="000000"/>
                        </a:solidFill>
                        <a:effectLst/>
                        <a:latin typeface="PingFang TC" panose="020B0400000000000000" pitchFamily="34" charset="-120"/>
                        <a:ea typeface="PingFang TC" panose="020B0400000000000000" pitchFamily="34" charset="-120"/>
                      </a:endParaRPr>
                    </a:p>
                  </a:txBody>
                  <a:tcPr marL="3610" marR="3610" marT="3610" marB="0" anchor="ctr"/>
                </a:tc>
                <a:extLst>
                  <a:ext uri="{0D108BD9-81ED-4DB2-BD59-A6C34878D82A}">
                    <a16:rowId xmlns:a16="http://schemas.microsoft.com/office/drawing/2014/main" val="925772623"/>
                  </a:ext>
                </a:extLst>
              </a:tr>
              <a:tr h="168779">
                <a:tc rowSpan="20">
                  <a:txBody>
                    <a:bodyPr/>
                    <a:lstStyle/>
                    <a:p>
                      <a:pPr algn="l" fontAlgn="ctr"/>
                      <a:r>
                        <a:rPr lang="zh-TW" sz="900" u="none" strike="noStrike">
                          <a:effectLst/>
                        </a:rPr>
                        <a:t>第三天 (星期二)</a:t>
                      </a:r>
                      <a:endParaRPr lang="en-US" sz="900" b="0" i="0" u="none" strike="noStrike">
                        <a:solidFill>
                          <a:srgbClr val="000000"/>
                        </a:solidFill>
                        <a:effectLst/>
                        <a:latin typeface="PingFang TC" panose="020B0400000000000000" pitchFamily="34" charset="-120"/>
                        <a:ea typeface="PingFang TC" panose="020B0400000000000000" pitchFamily="34" charset="-120"/>
                      </a:endParaRPr>
                    </a:p>
                  </a:txBody>
                  <a:tcPr marL="3610" marR="3610" marT="3610" marB="0" anchor="ctr"/>
                </a:tc>
                <a:tc>
                  <a:txBody>
                    <a:bodyPr/>
                    <a:lstStyle/>
                    <a:p>
                      <a:pPr algn="l" fontAlgn="ctr"/>
                      <a:r>
                        <a:rPr lang="zh-TW" sz="900" u="none" strike="noStrike">
                          <a:effectLst/>
                        </a:rPr>
                        <a:t>無花果樹枯乾</a:t>
                      </a:r>
                      <a:endParaRPr lang="en-US" sz="900" b="0" i="0" u="none" strike="noStrike">
                        <a:solidFill>
                          <a:srgbClr val="000000"/>
                        </a:solidFill>
                        <a:effectLst/>
                        <a:latin typeface="PingFang TC" panose="020B0400000000000000" pitchFamily="34" charset="-120"/>
                        <a:ea typeface="PingFang TC" panose="020B0400000000000000" pitchFamily="34" charset="-120"/>
                      </a:endParaRPr>
                    </a:p>
                  </a:txBody>
                  <a:tcPr marL="3610" marR="3610" marT="3610" marB="0" anchor="ctr"/>
                </a:tc>
                <a:tc>
                  <a:txBody>
                    <a:bodyPr/>
                    <a:lstStyle/>
                    <a:p>
                      <a:pPr algn="l" fontAlgn="ctr"/>
                      <a:r>
                        <a:rPr lang="en-US" sz="900" u="none" strike="noStrike">
                          <a:effectLst/>
                        </a:rPr>
                        <a:t>21:18-22</a:t>
                      </a:r>
                      <a:endParaRPr lang="en-US" sz="900" b="0" i="0" u="none" strike="noStrike">
                        <a:solidFill>
                          <a:srgbClr val="000000"/>
                        </a:solidFill>
                        <a:effectLst/>
                        <a:latin typeface="Times New Roman" panose="02020603050405020304" pitchFamily="18" charset="0"/>
                      </a:endParaRPr>
                    </a:p>
                  </a:txBody>
                  <a:tcPr marL="3610" marR="3610" marT="3610" marB="0" anchor="ctr"/>
                </a:tc>
                <a:tc>
                  <a:txBody>
                    <a:bodyPr/>
                    <a:lstStyle/>
                    <a:p>
                      <a:pPr algn="l" fontAlgn="ctr"/>
                      <a:r>
                        <a:rPr lang="en-US" sz="900" u="none" strike="noStrike">
                          <a:effectLst/>
                        </a:rPr>
                        <a:t>11:20-26</a:t>
                      </a:r>
                      <a:endParaRPr lang="en-US" sz="900" b="0" i="0" u="none" strike="noStrike">
                        <a:solidFill>
                          <a:srgbClr val="000000"/>
                        </a:solidFill>
                        <a:effectLst/>
                        <a:latin typeface="Times New Roman" panose="02020603050405020304" pitchFamily="18" charset="0"/>
                      </a:endParaRPr>
                    </a:p>
                  </a:txBody>
                  <a:tcPr marL="3610" marR="3610" marT="3610" marB="0" anchor="ctr"/>
                </a:tc>
                <a:tc>
                  <a:txBody>
                    <a:bodyPr/>
                    <a:lstStyle/>
                    <a:p>
                      <a:pPr algn="l" fontAlgn="ctr"/>
                      <a:r>
                        <a:rPr lang="zh-TW" sz="900" u="none" strike="noStrike">
                          <a:effectLst/>
                        </a:rPr>
                        <a:t> </a:t>
                      </a:r>
                      <a:endParaRPr lang="en-US" sz="900" b="0" i="0" u="none" strike="noStrike">
                        <a:solidFill>
                          <a:srgbClr val="000000"/>
                        </a:solidFill>
                        <a:effectLst/>
                        <a:latin typeface="PingFang TC" panose="020B0400000000000000" pitchFamily="34" charset="-120"/>
                        <a:ea typeface="PingFang TC" panose="020B0400000000000000" pitchFamily="34" charset="-120"/>
                      </a:endParaRPr>
                    </a:p>
                  </a:txBody>
                  <a:tcPr marL="3610" marR="3610" marT="3610" marB="0" anchor="ctr"/>
                </a:tc>
                <a:tc>
                  <a:txBody>
                    <a:bodyPr/>
                    <a:lstStyle/>
                    <a:p>
                      <a:pPr algn="l" fontAlgn="ctr"/>
                      <a:r>
                        <a:rPr lang="zh-TW" sz="900" u="none" strike="noStrike">
                          <a:effectLst/>
                        </a:rPr>
                        <a:t> </a:t>
                      </a:r>
                      <a:endParaRPr lang="en-US" sz="900" b="0" i="0" u="none" strike="noStrike">
                        <a:solidFill>
                          <a:srgbClr val="000000"/>
                        </a:solidFill>
                        <a:effectLst/>
                        <a:latin typeface="PingFang TC" panose="020B0400000000000000" pitchFamily="34" charset="-120"/>
                        <a:ea typeface="PingFang TC" panose="020B0400000000000000" pitchFamily="34" charset="-120"/>
                      </a:endParaRPr>
                    </a:p>
                  </a:txBody>
                  <a:tcPr marL="3610" marR="3610" marT="3610" marB="0" anchor="ctr"/>
                </a:tc>
                <a:extLst>
                  <a:ext uri="{0D108BD9-81ED-4DB2-BD59-A6C34878D82A}">
                    <a16:rowId xmlns:a16="http://schemas.microsoft.com/office/drawing/2014/main" val="1542696212"/>
                  </a:ext>
                </a:extLst>
              </a:tr>
              <a:tr h="168779">
                <a:tc vMerge="1">
                  <a:txBody>
                    <a:bodyPr/>
                    <a:lstStyle/>
                    <a:p>
                      <a:endParaRPr lang="en-US"/>
                    </a:p>
                  </a:txBody>
                  <a:tcPr/>
                </a:tc>
                <a:tc>
                  <a:txBody>
                    <a:bodyPr/>
                    <a:lstStyle/>
                    <a:p>
                      <a:pPr algn="l" fontAlgn="ctr"/>
                      <a:r>
                        <a:rPr lang="zh-TW" sz="900" u="none" strike="noStrike">
                          <a:effectLst/>
                        </a:rPr>
                        <a:t>辯駁耶穌權柄</a:t>
                      </a:r>
                      <a:endParaRPr lang="en-US" sz="900" b="0" i="0" u="none" strike="noStrike">
                        <a:solidFill>
                          <a:srgbClr val="000000"/>
                        </a:solidFill>
                        <a:effectLst/>
                        <a:latin typeface="PingFang TC" panose="020B0400000000000000" pitchFamily="34" charset="-120"/>
                        <a:ea typeface="PingFang TC" panose="020B0400000000000000" pitchFamily="34" charset="-120"/>
                      </a:endParaRPr>
                    </a:p>
                  </a:txBody>
                  <a:tcPr marL="3610" marR="3610" marT="3610" marB="0" anchor="ctr"/>
                </a:tc>
                <a:tc>
                  <a:txBody>
                    <a:bodyPr/>
                    <a:lstStyle/>
                    <a:p>
                      <a:pPr algn="l" fontAlgn="ctr"/>
                      <a:r>
                        <a:rPr lang="en-US" sz="900" u="none" strike="noStrike">
                          <a:effectLst/>
                        </a:rPr>
                        <a:t>21:23-27</a:t>
                      </a:r>
                      <a:endParaRPr lang="en-US" sz="900" b="0" i="0" u="none" strike="noStrike">
                        <a:solidFill>
                          <a:srgbClr val="000000"/>
                        </a:solidFill>
                        <a:effectLst/>
                        <a:latin typeface="Times New Roman" panose="02020603050405020304" pitchFamily="18" charset="0"/>
                      </a:endParaRPr>
                    </a:p>
                  </a:txBody>
                  <a:tcPr marL="3610" marR="3610" marT="3610" marB="0" anchor="ctr"/>
                </a:tc>
                <a:tc>
                  <a:txBody>
                    <a:bodyPr/>
                    <a:lstStyle/>
                    <a:p>
                      <a:pPr algn="l" fontAlgn="ctr"/>
                      <a:r>
                        <a:rPr lang="en-US" sz="900" u="none" strike="noStrike">
                          <a:effectLst/>
                        </a:rPr>
                        <a:t>11:27-33</a:t>
                      </a:r>
                      <a:endParaRPr lang="en-US" sz="900" b="0" i="0" u="none" strike="noStrike">
                        <a:solidFill>
                          <a:srgbClr val="000000"/>
                        </a:solidFill>
                        <a:effectLst/>
                        <a:latin typeface="Times New Roman" panose="02020603050405020304" pitchFamily="18" charset="0"/>
                      </a:endParaRPr>
                    </a:p>
                  </a:txBody>
                  <a:tcPr marL="3610" marR="3610" marT="3610" marB="0" anchor="ctr"/>
                </a:tc>
                <a:tc>
                  <a:txBody>
                    <a:bodyPr/>
                    <a:lstStyle/>
                    <a:p>
                      <a:pPr algn="l" fontAlgn="ctr"/>
                      <a:r>
                        <a:rPr lang="en-US" sz="900" u="none" strike="noStrike">
                          <a:effectLst/>
                        </a:rPr>
                        <a:t>20:1-8</a:t>
                      </a:r>
                      <a:endParaRPr lang="en-US" sz="900" b="0" i="0" u="none" strike="noStrike">
                        <a:solidFill>
                          <a:srgbClr val="000000"/>
                        </a:solidFill>
                        <a:effectLst/>
                        <a:latin typeface="Times New Roman" panose="02020603050405020304" pitchFamily="18" charset="0"/>
                      </a:endParaRPr>
                    </a:p>
                  </a:txBody>
                  <a:tcPr marL="3610" marR="3610" marT="3610" marB="0" anchor="ctr"/>
                </a:tc>
                <a:tc>
                  <a:txBody>
                    <a:bodyPr/>
                    <a:lstStyle/>
                    <a:p>
                      <a:pPr algn="l" fontAlgn="ctr"/>
                      <a:r>
                        <a:rPr lang="zh-TW" sz="900" u="none" strike="noStrike">
                          <a:effectLst/>
                        </a:rPr>
                        <a:t> </a:t>
                      </a:r>
                      <a:endParaRPr lang="en-US" sz="900" b="0" i="0" u="none" strike="noStrike">
                        <a:solidFill>
                          <a:srgbClr val="000000"/>
                        </a:solidFill>
                        <a:effectLst/>
                        <a:latin typeface="PingFang TC" panose="020B0400000000000000" pitchFamily="34" charset="-120"/>
                        <a:ea typeface="PingFang TC" panose="020B0400000000000000" pitchFamily="34" charset="-120"/>
                      </a:endParaRPr>
                    </a:p>
                  </a:txBody>
                  <a:tcPr marL="3610" marR="3610" marT="3610" marB="0" anchor="ctr"/>
                </a:tc>
                <a:extLst>
                  <a:ext uri="{0D108BD9-81ED-4DB2-BD59-A6C34878D82A}">
                    <a16:rowId xmlns:a16="http://schemas.microsoft.com/office/drawing/2014/main" val="1296085191"/>
                  </a:ext>
                </a:extLst>
              </a:tr>
              <a:tr h="168779">
                <a:tc vMerge="1">
                  <a:txBody>
                    <a:bodyPr/>
                    <a:lstStyle/>
                    <a:p>
                      <a:endParaRPr lang="en-US"/>
                    </a:p>
                  </a:txBody>
                  <a:tcPr/>
                </a:tc>
                <a:tc>
                  <a:txBody>
                    <a:bodyPr/>
                    <a:lstStyle/>
                    <a:p>
                      <a:pPr algn="l" fontAlgn="ctr"/>
                      <a:r>
                        <a:rPr lang="zh-TW" sz="900" u="none" strike="noStrike">
                          <a:effectLst/>
                        </a:rPr>
                        <a:t>兩個兒子的比喻</a:t>
                      </a:r>
                      <a:endParaRPr lang="en-US" sz="900" b="0" i="0" u="none" strike="noStrike">
                        <a:solidFill>
                          <a:srgbClr val="000000"/>
                        </a:solidFill>
                        <a:effectLst/>
                        <a:latin typeface="PingFang TC" panose="020B0400000000000000" pitchFamily="34" charset="-120"/>
                        <a:ea typeface="PingFang TC" panose="020B0400000000000000" pitchFamily="34" charset="-120"/>
                      </a:endParaRPr>
                    </a:p>
                  </a:txBody>
                  <a:tcPr marL="3610" marR="3610" marT="3610" marB="0" anchor="ctr"/>
                </a:tc>
                <a:tc>
                  <a:txBody>
                    <a:bodyPr/>
                    <a:lstStyle/>
                    <a:p>
                      <a:pPr algn="l" fontAlgn="ctr"/>
                      <a:r>
                        <a:rPr lang="en-US" sz="900" u="none" strike="noStrike">
                          <a:effectLst/>
                        </a:rPr>
                        <a:t>21:28-32</a:t>
                      </a:r>
                      <a:endParaRPr lang="en-US" sz="900" b="0" i="0" u="none" strike="noStrike">
                        <a:solidFill>
                          <a:srgbClr val="000000"/>
                        </a:solidFill>
                        <a:effectLst/>
                        <a:latin typeface="Times New Roman" panose="02020603050405020304" pitchFamily="18" charset="0"/>
                      </a:endParaRPr>
                    </a:p>
                  </a:txBody>
                  <a:tcPr marL="3610" marR="3610" marT="3610" marB="0" anchor="ctr"/>
                </a:tc>
                <a:tc>
                  <a:txBody>
                    <a:bodyPr/>
                    <a:lstStyle/>
                    <a:p>
                      <a:pPr algn="l" fontAlgn="ctr"/>
                      <a:r>
                        <a:rPr lang="zh-TW" sz="900" u="none" strike="noStrike">
                          <a:effectLst/>
                        </a:rPr>
                        <a:t> </a:t>
                      </a:r>
                      <a:endParaRPr lang="en-US" sz="900" b="0" i="0" u="none" strike="noStrike">
                        <a:solidFill>
                          <a:srgbClr val="000000"/>
                        </a:solidFill>
                        <a:effectLst/>
                        <a:latin typeface="PingFang TC" panose="020B0400000000000000" pitchFamily="34" charset="-120"/>
                        <a:ea typeface="PingFang TC" panose="020B0400000000000000" pitchFamily="34" charset="-120"/>
                      </a:endParaRPr>
                    </a:p>
                  </a:txBody>
                  <a:tcPr marL="3610" marR="3610" marT="3610" marB="0" anchor="ctr"/>
                </a:tc>
                <a:tc>
                  <a:txBody>
                    <a:bodyPr/>
                    <a:lstStyle/>
                    <a:p>
                      <a:pPr algn="l" fontAlgn="ctr"/>
                      <a:r>
                        <a:rPr lang="zh-TW" sz="900" u="none" strike="noStrike">
                          <a:effectLst/>
                        </a:rPr>
                        <a:t> </a:t>
                      </a:r>
                      <a:endParaRPr lang="en-US" sz="900" b="0" i="0" u="none" strike="noStrike">
                        <a:solidFill>
                          <a:srgbClr val="000000"/>
                        </a:solidFill>
                        <a:effectLst/>
                        <a:latin typeface="PingFang TC" panose="020B0400000000000000" pitchFamily="34" charset="-120"/>
                        <a:ea typeface="PingFang TC" panose="020B0400000000000000" pitchFamily="34" charset="-120"/>
                      </a:endParaRPr>
                    </a:p>
                  </a:txBody>
                  <a:tcPr marL="3610" marR="3610" marT="3610" marB="0" anchor="ctr"/>
                </a:tc>
                <a:tc>
                  <a:txBody>
                    <a:bodyPr/>
                    <a:lstStyle/>
                    <a:p>
                      <a:pPr algn="l" fontAlgn="ctr"/>
                      <a:r>
                        <a:rPr lang="zh-TW" sz="900" u="none" strike="noStrike">
                          <a:effectLst/>
                        </a:rPr>
                        <a:t> </a:t>
                      </a:r>
                      <a:endParaRPr lang="en-US" sz="900" b="0" i="0" u="none" strike="noStrike">
                        <a:solidFill>
                          <a:srgbClr val="000000"/>
                        </a:solidFill>
                        <a:effectLst/>
                        <a:latin typeface="PingFang TC" panose="020B0400000000000000" pitchFamily="34" charset="-120"/>
                        <a:ea typeface="PingFang TC" panose="020B0400000000000000" pitchFamily="34" charset="-120"/>
                      </a:endParaRPr>
                    </a:p>
                  </a:txBody>
                  <a:tcPr marL="3610" marR="3610" marT="3610" marB="0" anchor="ctr"/>
                </a:tc>
                <a:extLst>
                  <a:ext uri="{0D108BD9-81ED-4DB2-BD59-A6C34878D82A}">
                    <a16:rowId xmlns:a16="http://schemas.microsoft.com/office/drawing/2014/main" val="2572426289"/>
                  </a:ext>
                </a:extLst>
              </a:tr>
              <a:tr h="168779">
                <a:tc vMerge="1">
                  <a:txBody>
                    <a:bodyPr/>
                    <a:lstStyle/>
                    <a:p>
                      <a:endParaRPr lang="en-US"/>
                    </a:p>
                  </a:txBody>
                  <a:tcPr/>
                </a:tc>
                <a:tc>
                  <a:txBody>
                    <a:bodyPr/>
                    <a:lstStyle/>
                    <a:p>
                      <a:pPr algn="l" fontAlgn="ctr"/>
                      <a:r>
                        <a:rPr lang="zh-TW" sz="900" u="none" strike="noStrike">
                          <a:effectLst/>
                        </a:rPr>
                        <a:t>兇惡園戶的比喻</a:t>
                      </a:r>
                      <a:endParaRPr lang="en-US" sz="900" b="0" i="0" u="none" strike="noStrike">
                        <a:solidFill>
                          <a:srgbClr val="000000"/>
                        </a:solidFill>
                        <a:effectLst/>
                        <a:latin typeface="PingFang TC" panose="020B0400000000000000" pitchFamily="34" charset="-120"/>
                        <a:ea typeface="PingFang TC" panose="020B0400000000000000" pitchFamily="34" charset="-120"/>
                      </a:endParaRPr>
                    </a:p>
                  </a:txBody>
                  <a:tcPr marL="3610" marR="3610" marT="3610" marB="0" anchor="ctr"/>
                </a:tc>
                <a:tc>
                  <a:txBody>
                    <a:bodyPr/>
                    <a:lstStyle/>
                    <a:p>
                      <a:pPr algn="l" fontAlgn="ctr"/>
                      <a:r>
                        <a:rPr lang="en-US" sz="900" u="none" strike="noStrike">
                          <a:effectLst/>
                        </a:rPr>
                        <a:t>21:33-46</a:t>
                      </a:r>
                      <a:endParaRPr lang="en-US" sz="900" b="0" i="0" u="none" strike="noStrike">
                        <a:solidFill>
                          <a:srgbClr val="000000"/>
                        </a:solidFill>
                        <a:effectLst/>
                        <a:latin typeface="Times New Roman" panose="02020603050405020304" pitchFamily="18" charset="0"/>
                      </a:endParaRPr>
                    </a:p>
                  </a:txBody>
                  <a:tcPr marL="3610" marR="3610" marT="3610" marB="0" anchor="ctr"/>
                </a:tc>
                <a:tc>
                  <a:txBody>
                    <a:bodyPr/>
                    <a:lstStyle/>
                    <a:p>
                      <a:pPr algn="l" fontAlgn="ctr"/>
                      <a:r>
                        <a:rPr lang="en-US" sz="900" u="none" strike="noStrike">
                          <a:effectLst/>
                        </a:rPr>
                        <a:t>12:1-12</a:t>
                      </a:r>
                      <a:endParaRPr lang="en-US" sz="900" b="0" i="0" u="none" strike="noStrike">
                        <a:solidFill>
                          <a:srgbClr val="000000"/>
                        </a:solidFill>
                        <a:effectLst/>
                        <a:latin typeface="Times New Roman" panose="02020603050405020304" pitchFamily="18" charset="0"/>
                      </a:endParaRPr>
                    </a:p>
                  </a:txBody>
                  <a:tcPr marL="3610" marR="3610" marT="3610" marB="0" anchor="ctr"/>
                </a:tc>
                <a:tc>
                  <a:txBody>
                    <a:bodyPr/>
                    <a:lstStyle/>
                    <a:p>
                      <a:pPr algn="l" fontAlgn="ctr"/>
                      <a:r>
                        <a:rPr lang="en-US" sz="900" u="none" strike="noStrike">
                          <a:effectLst/>
                        </a:rPr>
                        <a:t>20:9-18</a:t>
                      </a:r>
                      <a:endParaRPr lang="en-US" sz="900" b="0" i="0" u="none" strike="noStrike">
                        <a:solidFill>
                          <a:srgbClr val="000000"/>
                        </a:solidFill>
                        <a:effectLst/>
                        <a:latin typeface="Times New Roman" panose="02020603050405020304" pitchFamily="18" charset="0"/>
                      </a:endParaRPr>
                    </a:p>
                  </a:txBody>
                  <a:tcPr marL="3610" marR="3610" marT="3610" marB="0" anchor="ctr"/>
                </a:tc>
                <a:tc>
                  <a:txBody>
                    <a:bodyPr/>
                    <a:lstStyle/>
                    <a:p>
                      <a:pPr algn="l" fontAlgn="ctr"/>
                      <a:r>
                        <a:rPr lang="zh-TW" sz="900" u="none" strike="noStrike">
                          <a:effectLst/>
                        </a:rPr>
                        <a:t> </a:t>
                      </a:r>
                      <a:endParaRPr lang="en-US" sz="900" b="0" i="0" u="none" strike="noStrike">
                        <a:solidFill>
                          <a:srgbClr val="000000"/>
                        </a:solidFill>
                        <a:effectLst/>
                        <a:latin typeface="PingFang TC" panose="020B0400000000000000" pitchFamily="34" charset="-120"/>
                        <a:ea typeface="PingFang TC" panose="020B0400000000000000" pitchFamily="34" charset="-120"/>
                      </a:endParaRPr>
                    </a:p>
                  </a:txBody>
                  <a:tcPr marL="3610" marR="3610" marT="3610" marB="0" anchor="ctr"/>
                </a:tc>
                <a:extLst>
                  <a:ext uri="{0D108BD9-81ED-4DB2-BD59-A6C34878D82A}">
                    <a16:rowId xmlns:a16="http://schemas.microsoft.com/office/drawing/2014/main" val="1213769017"/>
                  </a:ext>
                </a:extLst>
              </a:tr>
              <a:tr h="168779">
                <a:tc vMerge="1">
                  <a:txBody>
                    <a:bodyPr/>
                    <a:lstStyle/>
                    <a:p>
                      <a:endParaRPr lang="en-US"/>
                    </a:p>
                  </a:txBody>
                  <a:tcPr/>
                </a:tc>
                <a:tc>
                  <a:txBody>
                    <a:bodyPr/>
                    <a:lstStyle/>
                    <a:p>
                      <a:pPr algn="l" fontAlgn="ctr"/>
                      <a:r>
                        <a:rPr lang="zh-TW" sz="900" u="none" strike="noStrike">
                          <a:effectLst/>
                        </a:rPr>
                        <a:t>娶親筵席的比喻</a:t>
                      </a:r>
                      <a:endParaRPr lang="en-US" sz="900" b="0" i="0" u="none" strike="noStrike">
                        <a:solidFill>
                          <a:srgbClr val="000000"/>
                        </a:solidFill>
                        <a:effectLst/>
                        <a:latin typeface="PingFang TC" panose="020B0400000000000000" pitchFamily="34" charset="-120"/>
                        <a:ea typeface="PingFang TC" panose="020B0400000000000000" pitchFamily="34" charset="-120"/>
                      </a:endParaRPr>
                    </a:p>
                  </a:txBody>
                  <a:tcPr marL="3610" marR="3610" marT="3610" marB="0" anchor="ctr"/>
                </a:tc>
                <a:tc>
                  <a:txBody>
                    <a:bodyPr/>
                    <a:lstStyle/>
                    <a:p>
                      <a:pPr algn="l" fontAlgn="ctr"/>
                      <a:r>
                        <a:rPr lang="en-US" sz="900" u="none" strike="noStrike">
                          <a:effectLst/>
                        </a:rPr>
                        <a:t>22:1-14</a:t>
                      </a:r>
                      <a:endParaRPr lang="en-US" sz="900" b="0" i="0" u="none" strike="noStrike">
                        <a:solidFill>
                          <a:srgbClr val="000000"/>
                        </a:solidFill>
                        <a:effectLst/>
                        <a:latin typeface="Times New Roman" panose="02020603050405020304" pitchFamily="18" charset="0"/>
                      </a:endParaRPr>
                    </a:p>
                  </a:txBody>
                  <a:tcPr marL="3610" marR="3610" marT="3610" marB="0" anchor="ctr"/>
                </a:tc>
                <a:tc>
                  <a:txBody>
                    <a:bodyPr/>
                    <a:lstStyle/>
                    <a:p>
                      <a:pPr algn="l" fontAlgn="ctr"/>
                      <a:r>
                        <a:rPr lang="zh-TW" sz="900" u="none" strike="noStrike">
                          <a:effectLst/>
                        </a:rPr>
                        <a:t> </a:t>
                      </a:r>
                      <a:endParaRPr lang="en-US" sz="900" b="0" i="0" u="none" strike="noStrike">
                        <a:solidFill>
                          <a:srgbClr val="000000"/>
                        </a:solidFill>
                        <a:effectLst/>
                        <a:latin typeface="PingFang TC" panose="020B0400000000000000" pitchFamily="34" charset="-120"/>
                        <a:ea typeface="PingFang TC" panose="020B0400000000000000" pitchFamily="34" charset="-120"/>
                      </a:endParaRPr>
                    </a:p>
                  </a:txBody>
                  <a:tcPr marL="3610" marR="3610" marT="3610" marB="0" anchor="ctr"/>
                </a:tc>
                <a:tc>
                  <a:txBody>
                    <a:bodyPr/>
                    <a:lstStyle/>
                    <a:p>
                      <a:pPr algn="l" fontAlgn="ctr"/>
                      <a:r>
                        <a:rPr lang="zh-TW" sz="900" u="none" strike="noStrike">
                          <a:effectLst/>
                        </a:rPr>
                        <a:t> </a:t>
                      </a:r>
                      <a:endParaRPr lang="en-US" sz="900" b="0" i="0" u="none" strike="noStrike">
                        <a:solidFill>
                          <a:srgbClr val="000000"/>
                        </a:solidFill>
                        <a:effectLst/>
                        <a:latin typeface="PingFang TC" panose="020B0400000000000000" pitchFamily="34" charset="-120"/>
                        <a:ea typeface="PingFang TC" panose="020B0400000000000000" pitchFamily="34" charset="-120"/>
                      </a:endParaRPr>
                    </a:p>
                  </a:txBody>
                  <a:tcPr marL="3610" marR="3610" marT="3610" marB="0" anchor="ctr"/>
                </a:tc>
                <a:tc>
                  <a:txBody>
                    <a:bodyPr/>
                    <a:lstStyle/>
                    <a:p>
                      <a:pPr algn="l" fontAlgn="ctr"/>
                      <a:r>
                        <a:rPr lang="zh-TW" sz="900" u="none" strike="noStrike" dirty="0">
                          <a:effectLst/>
                        </a:rPr>
                        <a:t> </a:t>
                      </a:r>
                      <a:endParaRPr lang="en-US" sz="900" b="0" i="0" u="none" strike="noStrike" dirty="0">
                        <a:solidFill>
                          <a:srgbClr val="000000"/>
                        </a:solidFill>
                        <a:effectLst/>
                        <a:latin typeface="PingFang TC" panose="020B0400000000000000" pitchFamily="34" charset="-120"/>
                        <a:ea typeface="PingFang TC" panose="020B0400000000000000" pitchFamily="34" charset="-120"/>
                      </a:endParaRPr>
                    </a:p>
                  </a:txBody>
                  <a:tcPr marL="3610" marR="3610" marT="3610" marB="0" anchor="ctr"/>
                </a:tc>
                <a:extLst>
                  <a:ext uri="{0D108BD9-81ED-4DB2-BD59-A6C34878D82A}">
                    <a16:rowId xmlns:a16="http://schemas.microsoft.com/office/drawing/2014/main" val="1168006492"/>
                  </a:ext>
                </a:extLst>
              </a:tr>
              <a:tr h="168779">
                <a:tc vMerge="1">
                  <a:txBody>
                    <a:bodyPr/>
                    <a:lstStyle/>
                    <a:p>
                      <a:endParaRPr lang="en-US"/>
                    </a:p>
                  </a:txBody>
                  <a:tcPr/>
                </a:tc>
                <a:tc>
                  <a:txBody>
                    <a:bodyPr/>
                    <a:lstStyle/>
                    <a:p>
                      <a:pPr algn="l" fontAlgn="ctr"/>
                      <a:r>
                        <a:rPr lang="zh-TW" sz="900" u="none" strike="noStrike">
                          <a:effectLst/>
                        </a:rPr>
                        <a:t>以納稅事陷害耶穌</a:t>
                      </a:r>
                      <a:endParaRPr lang="en-US" sz="900" b="0" i="0" u="none" strike="noStrike">
                        <a:solidFill>
                          <a:srgbClr val="000000"/>
                        </a:solidFill>
                        <a:effectLst/>
                        <a:latin typeface="PingFang TC" panose="020B0400000000000000" pitchFamily="34" charset="-120"/>
                        <a:ea typeface="PingFang TC" panose="020B0400000000000000" pitchFamily="34" charset="-120"/>
                      </a:endParaRPr>
                    </a:p>
                  </a:txBody>
                  <a:tcPr marL="3610" marR="3610" marT="3610" marB="0" anchor="ctr"/>
                </a:tc>
                <a:tc>
                  <a:txBody>
                    <a:bodyPr/>
                    <a:lstStyle/>
                    <a:p>
                      <a:pPr algn="l" fontAlgn="ctr"/>
                      <a:r>
                        <a:rPr lang="en-US" sz="900" u="none" strike="noStrike">
                          <a:effectLst/>
                        </a:rPr>
                        <a:t>22:15-22</a:t>
                      </a:r>
                      <a:endParaRPr lang="en-US" sz="900" b="0" i="0" u="none" strike="noStrike">
                        <a:solidFill>
                          <a:srgbClr val="000000"/>
                        </a:solidFill>
                        <a:effectLst/>
                        <a:latin typeface="Times New Roman" panose="02020603050405020304" pitchFamily="18" charset="0"/>
                      </a:endParaRPr>
                    </a:p>
                  </a:txBody>
                  <a:tcPr marL="3610" marR="3610" marT="3610" marB="0" anchor="ctr"/>
                </a:tc>
                <a:tc>
                  <a:txBody>
                    <a:bodyPr/>
                    <a:lstStyle/>
                    <a:p>
                      <a:pPr algn="l" fontAlgn="ctr"/>
                      <a:r>
                        <a:rPr lang="en-US" sz="900" u="none" strike="noStrike">
                          <a:effectLst/>
                        </a:rPr>
                        <a:t>12:13-17</a:t>
                      </a:r>
                      <a:endParaRPr lang="en-US" sz="900" b="0" i="0" u="none" strike="noStrike">
                        <a:solidFill>
                          <a:srgbClr val="000000"/>
                        </a:solidFill>
                        <a:effectLst/>
                        <a:latin typeface="Times New Roman" panose="02020603050405020304" pitchFamily="18" charset="0"/>
                      </a:endParaRPr>
                    </a:p>
                  </a:txBody>
                  <a:tcPr marL="3610" marR="3610" marT="3610" marB="0" anchor="ctr"/>
                </a:tc>
                <a:tc>
                  <a:txBody>
                    <a:bodyPr/>
                    <a:lstStyle/>
                    <a:p>
                      <a:pPr algn="l" fontAlgn="ctr"/>
                      <a:r>
                        <a:rPr lang="en-US" sz="900" u="none" strike="noStrike">
                          <a:effectLst/>
                        </a:rPr>
                        <a:t>20:19-26</a:t>
                      </a:r>
                      <a:endParaRPr lang="en-US" sz="900" b="0" i="0" u="none" strike="noStrike">
                        <a:solidFill>
                          <a:srgbClr val="000000"/>
                        </a:solidFill>
                        <a:effectLst/>
                        <a:latin typeface="Times New Roman" panose="02020603050405020304" pitchFamily="18" charset="0"/>
                      </a:endParaRPr>
                    </a:p>
                  </a:txBody>
                  <a:tcPr marL="3610" marR="3610" marT="3610" marB="0" anchor="ctr"/>
                </a:tc>
                <a:tc>
                  <a:txBody>
                    <a:bodyPr/>
                    <a:lstStyle/>
                    <a:p>
                      <a:pPr algn="l" fontAlgn="ctr"/>
                      <a:r>
                        <a:rPr lang="zh-TW" sz="900" u="none" strike="noStrike">
                          <a:effectLst/>
                        </a:rPr>
                        <a:t> </a:t>
                      </a:r>
                      <a:endParaRPr lang="en-US" sz="900" b="0" i="0" u="none" strike="noStrike">
                        <a:solidFill>
                          <a:srgbClr val="000000"/>
                        </a:solidFill>
                        <a:effectLst/>
                        <a:latin typeface="PingFang TC" panose="020B0400000000000000" pitchFamily="34" charset="-120"/>
                        <a:ea typeface="PingFang TC" panose="020B0400000000000000" pitchFamily="34" charset="-120"/>
                      </a:endParaRPr>
                    </a:p>
                  </a:txBody>
                  <a:tcPr marL="3610" marR="3610" marT="3610" marB="0" anchor="ctr"/>
                </a:tc>
                <a:extLst>
                  <a:ext uri="{0D108BD9-81ED-4DB2-BD59-A6C34878D82A}">
                    <a16:rowId xmlns:a16="http://schemas.microsoft.com/office/drawing/2014/main" val="712553788"/>
                  </a:ext>
                </a:extLst>
              </a:tr>
              <a:tr h="168779">
                <a:tc vMerge="1">
                  <a:txBody>
                    <a:bodyPr/>
                    <a:lstStyle/>
                    <a:p>
                      <a:endParaRPr lang="en-US"/>
                    </a:p>
                  </a:txBody>
                  <a:tcPr/>
                </a:tc>
                <a:tc>
                  <a:txBody>
                    <a:bodyPr/>
                    <a:lstStyle/>
                    <a:p>
                      <a:pPr algn="l" fontAlgn="ctr"/>
                      <a:r>
                        <a:rPr lang="zh-TW" sz="900" u="none" strike="noStrike">
                          <a:effectLst/>
                        </a:rPr>
                        <a:t>與撒都該人辯復活事</a:t>
                      </a:r>
                      <a:endParaRPr lang="en-US" sz="900" b="0" i="0" u="none" strike="noStrike">
                        <a:solidFill>
                          <a:srgbClr val="000000"/>
                        </a:solidFill>
                        <a:effectLst/>
                        <a:latin typeface="PingFang TC" panose="020B0400000000000000" pitchFamily="34" charset="-120"/>
                        <a:ea typeface="PingFang TC" panose="020B0400000000000000" pitchFamily="34" charset="-120"/>
                      </a:endParaRPr>
                    </a:p>
                  </a:txBody>
                  <a:tcPr marL="3610" marR="3610" marT="3610" marB="0" anchor="ctr"/>
                </a:tc>
                <a:tc>
                  <a:txBody>
                    <a:bodyPr/>
                    <a:lstStyle/>
                    <a:p>
                      <a:pPr algn="l" fontAlgn="ctr"/>
                      <a:r>
                        <a:rPr lang="en-US" sz="900" u="none" strike="noStrike">
                          <a:effectLst/>
                        </a:rPr>
                        <a:t>22:23-33</a:t>
                      </a:r>
                      <a:endParaRPr lang="en-US" sz="900" b="0" i="0" u="none" strike="noStrike">
                        <a:solidFill>
                          <a:srgbClr val="000000"/>
                        </a:solidFill>
                        <a:effectLst/>
                        <a:latin typeface="Times New Roman" panose="02020603050405020304" pitchFamily="18" charset="0"/>
                      </a:endParaRPr>
                    </a:p>
                  </a:txBody>
                  <a:tcPr marL="3610" marR="3610" marT="3610" marB="0" anchor="ctr"/>
                </a:tc>
                <a:tc>
                  <a:txBody>
                    <a:bodyPr/>
                    <a:lstStyle/>
                    <a:p>
                      <a:pPr algn="l" fontAlgn="ctr"/>
                      <a:r>
                        <a:rPr lang="en-US" sz="900" u="none" strike="noStrike">
                          <a:effectLst/>
                        </a:rPr>
                        <a:t>12:18-27</a:t>
                      </a:r>
                      <a:endParaRPr lang="en-US" sz="900" b="0" i="0" u="none" strike="noStrike">
                        <a:solidFill>
                          <a:srgbClr val="000000"/>
                        </a:solidFill>
                        <a:effectLst/>
                        <a:latin typeface="Times New Roman" panose="02020603050405020304" pitchFamily="18" charset="0"/>
                      </a:endParaRPr>
                    </a:p>
                  </a:txBody>
                  <a:tcPr marL="3610" marR="3610" marT="3610" marB="0" anchor="ctr"/>
                </a:tc>
                <a:tc>
                  <a:txBody>
                    <a:bodyPr/>
                    <a:lstStyle/>
                    <a:p>
                      <a:pPr algn="l" fontAlgn="ctr"/>
                      <a:r>
                        <a:rPr lang="en-US" sz="900" u="none" strike="noStrike">
                          <a:effectLst/>
                        </a:rPr>
                        <a:t>20:27-40</a:t>
                      </a:r>
                      <a:endParaRPr lang="en-US" sz="900" b="0" i="0" u="none" strike="noStrike">
                        <a:solidFill>
                          <a:srgbClr val="000000"/>
                        </a:solidFill>
                        <a:effectLst/>
                        <a:latin typeface="Times New Roman" panose="02020603050405020304" pitchFamily="18" charset="0"/>
                      </a:endParaRPr>
                    </a:p>
                  </a:txBody>
                  <a:tcPr marL="3610" marR="3610" marT="3610" marB="0" anchor="ctr"/>
                </a:tc>
                <a:tc>
                  <a:txBody>
                    <a:bodyPr/>
                    <a:lstStyle/>
                    <a:p>
                      <a:pPr algn="l" fontAlgn="ctr"/>
                      <a:r>
                        <a:rPr lang="zh-TW" sz="900" u="none" strike="noStrike">
                          <a:effectLst/>
                        </a:rPr>
                        <a:t> </a:t>
                      </a:r>
                      <a:endParaRPr lang="en-US" sz="900" b="0" i="0" u="none" strike="noStrike">
                        <a:solidFill>
                          <a:srgbClr val="000000"/>
                        </a:solidFill>
                        <a:effectLst/>
                        <a:latin typeface="PingFang TC" panose="020B0400000000000000" pitchFamily="34" charset="-120"/>
                        <a:ea typeface="PingFang TC" panose="020B0400000000000000" pitchFamily="34" charset="-120"/>
                      </a:endParaRPr>
                    </a:p>
                  </a:txBody>
                  <a:tcPr marL="3610" marR="3610" marT="3610" marB="0" anchor="ctr"/>
                </a:tc>
                <a:extLst>
                  <a:ext uri="{0D108BD9-81ED-4DB2-BD59-A6C34878D82A}">
                    <a16:rowId xmlns:a16="http://schemas.microsoft.com/office/drawing/2014/main" val="1885565718"/>
                  </a:ext>
                </a:extLst>
              </a:tr>
              <a:tr h="168779">
                <a:tc vMerge="1">
                  <a:txBody>
                    <a:bodyPr/>
                    <a:lstStyle/>
                    <a:p>
                      <a:endParaRPr lang="en-US"/>
                    </a:p>
                  </a:txBody>
                  <a:tcPr/>
                </a:tc>
                <a:tc>
                  <a:txBody>
                    <a:bodyPr/>
                    <a:lstStyle/>
                    <a:p>
                      <a:pPr algn="l" fontAlgn="ctr"/>
                      <a:r>
                        <a:rPr lang="zh-TW" sz="900" u="none" strike="noStrike">
                          <a:effectLst/>
                        </a:rPr>
                        <a:t>最大的誡命</a:t>
                      </a:r>
                      <a:endParaRPr lang="en-US" sz="900" b="0" i="0" u="none" strike="noStrike">
                        <a:solidFill>
                          <a:srgbClr val="000000"/>
                        </a:solidFill>
                        <a:effectLst/>
                        <a:latin typeface="PingFang TC" panose="020B0400000000000000" pitchFamily="34" charset="-120"/>
                        <a:ea typeface="PingFang TC" panose="020B0400000000000000" pitchFamily="34" charset="-120"/>
                      </a:endParaRPr>
                    </a:p>
                  </a:txBody>
                  <a:tcPr marL="3610" marR="3610" marT="3610" marB="0" anchor="ctr"/>
                </a:tc>
                <a:tc>
                  <a:txBody>
                    <a:bodyPr/>
                    <a:lstStyle/>
                    <a:p>
                      <a:pPr algn="l" fontAlgn="ctr"/>
                      <a:r>
                        <a:rPr lang="en-US" sz="900" u="none" strike="noStrike">
                          <a:effectLst/>
                        </a:rPr>
                        <a:t>22:34-40</a:t>
                      </a:r>
                      <a:endParaRPr lang="en-US" sz="900" b="0" i="0" u="none" strike="noStrike">
                        <a:solidFill>
                          <a:srgbClr val="000000"/>
                        </a:solidFill>
                        <a:effectLst/>
                        <a:latin typeface="Times New Roman" panose="02020603050405020304" pitchFamily="18" charset="0"/>
                      </a:endParaRPr>
                    </a:p>
                  </a:txBody>
                  <a:tcPr marL="3610" marR="3610" marT="3610" marB="0" anchor="ctr"/>
                </a:tc>
                <a:tc>
                  <a:txBody>
                    <a:bodyPr/>
                    <a:lstStyle/>
                    <a:p>
                      <a:pPr algn="l" fontAlgn="ctr"/>
                      <a:r>
                        <a:rPr lang="en-US" sz="900" u="none" strike="noStrike">
                          <a:effectLst/>
                        </a:rPr>
                        <a:t>12:28-34</a:t>
                      </a:r>
                      <a:endParaRPr lang="en-US" sz="900" b="0" i="0" u="none" strike="noStrike">
                        <a:solidFill>
                          <a:srgbClr val="000000"/>
                        </a:solidFill>
                        <a:effectLst/>
                        <a:latin typeface="Times New Roman" panose="02020603050405020304" pitchFamily="18" charset="0"/>
                      </a:endParaRPr>
                    </a:p>
                  </a:txBody>
                  <a:tcPr marL="3610" marR="3610" marT="3610" marB="0" anchor="ctr"/>
                </a:tc>
                <a:tc>
                  <a:txBody>
                    <a:bodyPr/>
                    <a:lstStyle/>
                    <a:p>
                      <a:pPr algn="l" fontAlgn="ctr"/>
                      <a:r>
                        <a:rPr lang="zh-TW" sz="900" u="none" strike="noStrike">
                          <a:effectLst/>
                        </a:rPr>
                        <a:t> </a:t>
                      </a:r>
                      <a:endParaRPr lang="en-US" sz="900" b="0" i="0" u="none" strike="noStrike">
                        <a:solidFill>
                          <a:srgbClr val="000000"/>
                        </a:solidFill>
                        <a:effectLst/>
                        <a:latin typeface="PingFang TC" panose="020B0400000000000000" pitchFamily="34" charset="-120"/>
                        <a:ea typeface="PingFang TC" panose="020B0400000000000000" pitchFamily="34" charset="-120"/>
                      </a:endParaRPr>
                    </a:p>
                  </a:txBody>
                  <a:tcPr marL="3610" marR="3610" marT="3610" marB="0" anchor="ctr"/>
                </a:tc>
                <a:tc>
                  <a:txBody>
                    <a:bodyPr/>
                    <a:lstStyle/>
                    <a:p>
                      <a:pPr algn="l" fontAlgn="ctr"/>
                      <a:r>
                        <a:rPr lang="zh-TW" sz="900" u="none" strike="noStrike">
                          <a:effectLst/>
                        </a:rPr>
                        <a:t> </a:t>
                      </a:r>
                      <a:endParaRPr lang="en-US" sz="900" b="0" i="0" u="none" strike="noStrike">
                        <a:solidFill>
                          <a:srgbClr val="000000"/>
                        </a:solidFill>
                        <a:effectLst/>
                        <a:latin typeface="PingFang TC" panose="020B0400000000000000" pitchFamily="34" charset="-120"/>
                        <a:ea typeface="PingFang TC" panose="020B0400000000000000" pitchFamily="34" charset="-120"/>
                      </a:endParaRPr>
                    </a:p>
                  </a:txBody>
                  <a:tcPr marL="3610" marR="3610" marT="3610" marB="0" anchor="ctr"/>
                </a:tc>
                <a:extLst>
                  <a:ext uri="{0D108BD9-81ED-4DB2-BD59-A6C34878D82A}">
                    <a16:rowId xmlns:a16="http://schemas.microsoft.com/office/drawing/2014/main" val="2503487696"/>
                  </a:ext>
                </a:extLst>
              </a:tr>
              <a:tr h="168779">
                <a:tc vMerge="1">
                  <a:txBody>
                    <a:bodyPr/>
                    <a:lstStyle/>
                    <a:p>
                      <a:endParaRPr lang="en-US"/>
                    </a:p>
                  </a:txBody>
                  <a:tcPr/>
                </a:tc>
                <a:tc>
                  <a:txBody>
                    <a:bodyPr/>
                    <a:lstStyle/>
                    <a:p>
                      <a:pPr algn="l" fontAlgn="ctr"/>
                      <a:r>
                        <a:rPr lang="zh-TW" sz="900" u="none" strike="noStrike">
                          <a:effectLst/>
                        </a:rPr>
                        <a:t>法利賽人無話可說</a:t>
                      </a:r>
                      <a:endParaRPr lang="en-US" sz="900" b="0" i="0" u="none" strike="noStrike">
                        <a:solidFill>
                          <a:srgbClr val="000000"/>
                        </a:solidFill>
                        <a:effectLst/>
                        <a:latin typeface="PingFang TC" panose="020B0400000000000000" pitchFamily="34" charset="-120"/>
                        <a:ea typeface="PingFang TC" panose="020B0400000000000000" pitchFamily="34" charset="-120"/>
                      </a:endParaRPr>
                    </a:p>
                  </a:txBody>
                  <a:tcPr marL="3610" marR="3610" marT="3610" marB="0" anchor="ctr"/>
                </a:tc>
                <a:tc>
                  <a:txBody>
                    <a:bodyPr/>
                    <a:lstStyle/>
                    <a:p>
                      <a:pPr algn="l" fontAlgn="ctr"/>
                      <a:r>
                        <a:rPr lang="en-US" sz="900" u="none" strike="noStrike">
                          <a:effectLst/>
                        </a:rPr>
                        <a:t>22:41-46</a:t>
                      </a:r>
                      <a:endParaRPr lang="en-US" sz="900" b="0" i="0" u="none" strike="noStrike">
                        <a:solidFill>
                          <a:srgbClr val="000000"/>
                        </a:solidFill>
                        <a:effectLst/>
                        <a:latin typeface="Times New Roman" panose="02020603050405020304" pitchFamily="18" charset="0"/>
                      </a:endParaRPr>
                    </a:p>
                  </a:txBody>
                  <a:tcPr marL="3610" marR="3610" marT="3610" marB="0" anchor="ctr"/>
                </a:tc>
                <a:tc>
                  <a:txBody>
                    <a:bodyPr/>
                    <a:lstStyle/>
                    <a:p>
                      <a:pPr algn="l" fontAlgn="ctr"/>
                      <a:r>
                        <a:rPr lang="en-US" sz="900" u="none" strike="noStrike">
                          <a:effectLst/>
                        </a:rPr>
                        <a:t>12:35-37</a:t>
                      </a:r>
                      <a:endParaRPr lang="en-US" sz="900" b="0" i="0" u="none" strike="noStrike">
                        <a:solidFill>
                          <a:srgbClr val="000000"/>
                        </a:solidFill>
                        <a:effectLst/>
                        <a:latin typeface="Times New Roman" panose="02020603050405020304" pitchFamily="18" charset="0"/>
                      </a:endParaRPr>
                    </a:p>
                  </a:txBody>
                  <a:tcPr marL="3610" marR="3610" marT="3610" marB="0" anchor="ctr"/>
                </a:tc>
                <a:tc>
                  <a:txBody>
                    <a:bodyPr/>
                    <a:lstStyle/>
                    <a:p>
                      <a:pPr algn="l" fontAlgn="ctr"/>
                      <a:r>
                        <a:rPr lang="en-US" sz="900" u="none" strike="noStrike">
                          <a:effectLst/>
                        </a:rPr>
                        <a:t>20:41-44</a:t>
                      </a:r>
                      <a:endParaRPr lang="en-US" sz="900" b="0" i="0" u="none" strike="noStrike">
                        <a:solidFill>
                          <a:srgbClr val="000000"/>
                        </a:solidFill>
                        <a:effectLst/>
                        <a:latin typeface="Times New Roman" panose="02020603050405020304" pitchFamily="18" charset="0"/>
                      </a:endParaRPr>
                    </a:p>
                  </a:txBody>
                  <a:tcPr marL="3610" marR="3610" marT="3610" marB="0" anchor="ctr"/>
                </a:tc>
                <a:tc>
                  <a:txBody>
                    <a:bodyPr/>
                    <a:lstStyle/>
                    <a:p>
                      <a:pPr algn="l" fontAlgn="ctr"/>
                      <a:r>
                        <a:rPr lang="zh-TW" sz="900" u="none" strike="noStrike">
                          <a:effectLst/>
                        </a:rPr>
                        <a:t> </a:t>
                      </a:r>
                      <a:endParaRPr lang="en-US" sz="900" b="0" i="0" u="none" strike="noStrike">
                        <a:solidFill>
                          <a:srgbClr val="000000"/>
                        </a:solidFill>
                        <a:effectLst/>
                        <a:latin typeface="PingFang TC" panose="020B0400000000000000" pitchFamily="34" charset="-120"/>
                        <a:ea typeface="PingFang TC" panose="020B0400000000000000" pitchFamily="34" charset="-120"/>
                      </a:endParaRPr>
                    </a:p>
                  </a:txBody>
                  <a:tcPr marL="3610" marR="3610" marT="3610" marB="0" anchor="ctr"/>
                </a:tc>
                <a:extLst>
                  <a:ext uri="{0D108BD9-81ED-4DB2-BD59-A6C34878D82A}">
                    <a16:rowId xmlns:a16="http://schemas.microsoft.com/office/drawing/2014/main" val="4043609052"/>
                  </a:ext>
                </a:extLst>
              </a:tr>
              <a:tr h="168779">
                <a:tc vMerge="1">
                  <a:txBody>
                    <a:bodyPr/>
                    <a:lstStyle/>
                    <a:p>
                      <a:endParaRPr lang="en-US"/>
                    </a:p>
                  </a:txBody>
                  <a:tcPr/>
                </a:tc>
                <a:tc>
                  <a:txBody>
                    <a:bodyPr/>
                    <a:lstStyle/>
                    <a:p>
                      <a:pPr algn="l" fontAlgn="ctr"/>
                      <a:r>
                        <a:rPr lang="zh-TW" sz="900" u="none" strike="noStrike">
                          <a:effectLst/>
                        </a:rPr>
                        <a:t>責備法利賽人和文士</a:t>
                      </a:r>
                      <a:endParaRPr lang="en-US" sz="900" b="0" i="0" u="none" strike="noStrike">
                        <a:solidFill>
                          <a:srgbClr val="000000"/>
                        </a:solidFill>
                        <a:effectLst/>
                        <a:latin typeface="PingFang TC" panose="020B0400000000000000" pitchFamily="34" charset="-120"/>
                        <a:ea typeface="PingFang TC" panose="020B0400000000000000" pitchFamily="34" charset="-120"/>
                      </a:endParaRPr>
                    </a:p>
                  </a:txBody>
                  <a:tcPr marL="3610" marR="3610" marT="3610" marB="0" anchor="ctr"/>
                </a:tc>
                <a:tc>
                  <a:txBody>
                    <a:bodyPr/>
                    <a:lstStyle/>
                    <a:p>
                      <a:pPr algn="l" fontAlgn="ctr"/>
                      <a:r>
                        <a:rPr lang="en-US" sz="900" u="none" strike="noStrike">
                          <a:effectLst/>
                        </a:rPr>
                        <a:t>23:1-39</a:t>
                      </a:r>
                      <a:endParaRPr lang="en-US" sz="900" b="0" i="0" u="none" strike="noStrike">
                        <a:solidFill>
                          <a:srgbClr val="000000"/>
                        </a:solidFill>
                        <a:effectLst/>
                        <a:latin typeface="Times New Roman" panose="02020603050405020304" pitchFamily="18" charset="0"/>
                      </a:endParaRPr>
                    </a:p>
                  </a:txBody>
                  <a:tcPr marL="3610" marR="3610" marT="3610" marB="0" anchor="ctr"/>
                </a:tc>
                <a:tc>
                  <a:txBody>
                    <a:bodyPr/>
                    <a:lstStyle/>
                    <a:p>
                      <a:pPr algn="l" fontAlgn="ctr"/>
                      <a:r>
                        <a:rPr lang="en-US" sz="900" u="none" strike="noStrike">
                          <a:effectLst/>
                        </a:rPr>
                        <a:t>12:38-40</a:t>
                      </a:r>
                      <a:endParaRPr lang="en-US" sz="900" b="0" i="0" u="none" strike="noStrike">
                        <a:solidFill>
                          <a:srgbClr val="000000"/>
                        </a:solidFill>
                        <a:effectLst/>
                        <a:latin typeface="Times New Roman" panose="02020603050405020304" pitchFamily="18" charset="0"/>
                      </a:endParaRPr>
                    </a:p>
                  </a:txBody>
                  <a:tcPr marL="3610" marR="3610" marT="3610" marB="0" anchor="ctr"/>
                </a:tc>
                <a:tc>
                  <a:txBody>
                    <a:bodyPr/>
                    <a:lstStyle/>
                    <a:p>
                      <a:pPr algn="l" fontAlgn="ctr"/>
                      <a:r>
                        <a:rPr lang="en-US" sz="900" u="none" strike="noStrike">
                          <a:effectLst/>
                        </a:rPr>
                        <a:t>20:45-47</a:t>
                      </a:r>
                      <a:endParaRPr lang="en-US" sz="900" b="0" i="0" u="none" strike="noStrike">
                        <a:solidFill>
                          <a:srgbClr val="000000"/>
                        </a:solidFill>
                        <a:effectLst/>
                        <a:latin typeface="Times New Roman" panose="02020603050405020304" pitchFamily="18" charset="0"/>
                      </a:endParaRPr>
                    </a:p>
                  </a:txBody>
                  <a:tcPr marL="3610" marR="3610" marT="3610" marB="0" anchor="ctr"/>
                </a:tc>
                <a:tc>
                  <a:txBody>
                    <a:bodyPr/>
                    <a:lstStyle/>
                    <a:p>
                      <a:pPr algn="l" fontAlgn="ctr"/>
                      <a:r>
                        <a:rPr lang="zh-TW" sz="900" u="none" strike="noStrike">
                          <a:effectLst/>
                        </a:rPr>
                        <a:t> </a:t>
                      </a:r>
                      <a:endParaRPr lang="en-US" sz="900" b="0" i="0" u="none" strike="noStrike">
                        <a:solidFill>
                          <a:srgbClr val="000000"/>
                        </a:solidFill>
                        <a:effectLst/>
                        <a:latin typeface="PingFang TC" panose="020B0400000000000000" pitchFamily="34" charset="-120"/>
                        <a:ea typeface="PingFang TC" panose="020B0400000000000000" pitchFamily="34" charset="-120"/>
                      </a:endParaRPr>
                    </a:p>
                  </a:txBody>
                  <a:tcPr marL="3610" marR="3610" marT="3610" marB="0" anchor="ctr"/>
                </a:tc>
                <a:extLst>
                  <a:ext uri="{0D108BD9-81ED-4DB2-BD59-A6C34878D82A}">
                    <a16:rowId xmlns:a16="http://schemas.microsoft.com/office/drawing/2014/main" val="1804472909"/>
                  </a:ext>
                </a:extLst>
              </a:tr>
              <a:tr h="168779">
                <a:tc vMerge="1">
                  <a:txBody>
                    <a:bodyPr/>
                    <a:lstStyle/>
                    <a:p>
                      <a:endParaRPr lang="en-US"/>
                    </a:p>
                  </a:txBody>
                  <a:tcPr/>
                </a:tc>
                <a:tc>
                  <a:txBody>
                    <a:bodyPr/>
                    <a:lstStyle/>
                    <a:p>
                      <a:pPr algn="l" fontAlgn="ctr"/>
                      <a:r>
                        <a:rPr lang="zh-TW" sz="900" u="none" strike="noStrike">
                          <a:effectLst/>
                        </a:rPr>
                        <a:t>寡婦的兩個小錢</a:t>
                      </a:r>
                      <a:endParaRPr lang="en-US" sz="900" b="0" i="0" u="none" strike="noStrike">
                        <a:solidFill>
                          <a:srgbClr val="000000"/>
                        </a:solidFill>
                        <a:effectLst/>
                        <a:latin typeface="PingFang TC" panose="020B0400000000000000" pitchFamily="34" charset="-120"/>
                        <a:ea typeface="PingFang TC" panose="020B0400000000000000" pitchFamily="34" charset="-120"/>
                      </a:endParaRPr>
                    </a:p>
                  </a:txBody>
                  <a:tcPr marL="3610" marR="3610" marT="3610" marB="0" anchor="ctr"/>
                </a:tc>
                <a:tc>
                  <a:txBody>
                    <a:bodyPr/>
                    <a:lstStyle/>
                    <a:p>
                      <a:pPr algn="l" fontAlgn="ctr"/>
                      <a:r>
                        <a:rPr lang="zh-TW" sz="900" u="none" strike="noStrike">
                          <a:effectLst/>
                        </a:rPr>
                        <a:t> </a:t>
                      </a:r>
                      <a:endParaRPr lang="en-US" sz="900" b="0" i="0" u="none" strike="noStrike">
                        <a:solidFill>
                          <a:srgbClr val="000000"/>
                        </a:solidFill>
                        <a:effectLst/>
                        <a:latin typeface="PingFang TC" panose="020B0400000000000000" pitchFamily="34" charset="-120"/>
                        <a:ea typeface="PingFang TC" panose="020B0400000000000000" pitchFamily="34" charset="-120"/>
                      </a:endParaRPr>
                    </a:p>
                  </a:txBody>
                  <a:tcPr marL="3610" marR="3610" marT="3610" marB="0" anchor="ctr"/>
                </a:tc>
                <a:tc>
                  <a:txBody>
                    <a:bodyPr/>
                    <a:lstStyle/>
                    <a:p>
                      <a:pPr algn="l" fontAlgn="ctr"/>
                      <a:r>
                        <a:rPr lang="en-US" sz="900" u="none" strike="noStrike">
                          <a:effectLst/>
                        </a:rPr>
                        <a:t>12:41-44</a:t>
                      </a:r>
                      <a:endParaRPr lang="en-US" sz="900" b="0" i="0" u="none" strike="noStrike">
                        <a:solidFill>
                          <a:srgbClr val="000000"/>
                        </a:solidFill>
                        <a:effectLst/>
                        <a:latin typeface="Times New Roman" panose="02020603050405020304" pitchFamily="18" charset="0"/>
                      </a:endParaRPr>
                    </a:p>
                  </a:txBody>
                  <a:tcPr marL="3610" marR="3610" marT="3610" marB="0" anchor="ctr"/>
                </a:tc>
                <a:tc>
                  <a:txBody>
                    <a:bodyPr/>
                    <a:lstStyle/>
                    <a:p>
                      <a:pPr algn="l" fontAlgn="ctr"/>
                      <a:r>
                        <a:rPr lang="en-US" sz="900" u="none" strike="noStrike">
                          <a:effectLst/>
                        </a:rPr>
                        <a:t>21:1-4</a:t>
                      </a:r>
                      <a:endParaRPr lang="en-US" sz="900" b="0" i="0" u="none" strike="noStrike">
                        <a:solidFill>
                          <a:srgbClr val="000000"/>
                        </a:solidFill>
                        <a:effectLst/>
                        <a:latin typeface="Times New Roman" panose="02020603050405020304" pitchFamily="18" charset="0"/>
                      </a:endParaRPr>
                    </a:p>
                  </a:txBody>
                  <a:tcPr marL="3610" marR="3610" marT="3610" marB="0" anchor="ctr"/>
                </a:tc>
                <a:tc>
                  <a:txBody>
                    <a:bodyPr/>
                    <a:lstStyle/>
                    <a:p>
                      <a:pPr algn="l" fontAlgn="ctr"/>
                      <a:r>
                        <a:rPr lang="zh-TW" sz="900" u="none" strike="noStrike">
                          <a:effectLst/>
                        </a:rPr>
                        <a:t> </a:t>
                      </a:r>
                      <a:endParaRPr lang="en-US" sz="900" b="0" i="0" u="none" strike="noStrike">
                        <a:solidFill>
                          <a:srgbClr val="000000"/>
                        </a:solidFill>
                        <a:effectLst/>
                        <a:latin typeface="PingFang TC" panose="020B0400000000000000" pitchFamily="34" charset="-120"/>
                        <a:ea typeface="PingFang TC" panose="020B0400000000000000" pitchFamily="34" charset="-120"/>
                      </a:endParaRPr>
                    </a:p>
                  </a:txBody>
                  <a:tcPr marL="3610" marR="3610" marT="3610" marB="0" anchor="ctr"/>
                </a:tc>
                <a:extLst>
                  <a:ext uri="{0D108BD9-81ED-4DB2-BD59-A6C34878D82A}">
                    <a16:rowId xmlns:a16="http://schemas.microsoft.com/office/drawing/2014/main" val="475902469"/>
                  </a:ext>
                </a:extLst>
              </a:tr>
              <a:tr h="168779">
                <a:tc vMerge="1">
                  <a:txBody>
                    <a:bodyPr/>
                    <a:lstStyle/>
                    <a:p>
                      <a:endParaRPr lang="en-US"/>
                    </a:p>
                  </a:txBody>
                  <a:tcPr/>
                </a:tc>
                <a:tc>
                  <a:txBody>
                    <a:bodyPr/>
                    <a:lstStyle/>
                    <a:p>
                      <a:pPr algn="l" fontAlgn="ctr"/>
                      <a:r>
                        <a:rPr lang="zh-TW" sz="900" u="none" strike="noStrike">
                          <a:effectLst/>
                        </a:rPr>
                        <a:t>希利尼人來訪</a:t>
                      </a:r>
                      <a:endParaRPr lang="en-US" sz="900" b="0" i="0" u="none" strike="noStrike">
                        <a:solidFill>
                          <a:srgbClr val="000000"/>
                        </a:solidFill>
                        <a:effectLst/>
                        <a:latin typeface="PingFang TC" panose="020B0400000000000000" pitchFamily="34" charset="-120"/>
                        <a:ea typeface="PingFang TC" panose="020B0400000000000000" pitchFamily="34" charset="-120"/>
                      </a:endParaRPr>
                    </a:p>
                  </a:txBody>
                  <a:tcPr marL="3610" marR="3610" marT="3610" marB="0" anchor="ctr"/>
                </a:tc>
                <a:tc>
                  <a:txBody>
                    <a:bodyPr/>
                    <a:lstStyle/>
                    <a:p>
                      <a:pPr algn="l" fontAlgn="ctr"/>
                      <a:r>
                        <a:rPr lang="zh-TW" sz="900" u="none" strike="noStrike">
                          <a:effectLst/>
                        </a:rPr>
                        <a:t> </a:t>
                      </a:r>
                      <a:endParaRPr lang="en-US" sz="900" b="0" i="0" u="none" strike="noStrike">
                        <a:solidFill>
                          <a:srgbClr val="000000"/>
                        </a:solidFill>
                        <a:effectLst/>
                        <a:latin typeface="PingFang TC" panose="020B0400000000000000" pitchFamily="34" charset="-120"/>
                        <a:ea typeface="PingFang TC" panose="020B0400000000000000" pitchFamily="34" charset="-120"/>
                      </a:endParaRPr>
                    </a:p>
                  </a:txBody>
                  <a:tcPr marL="3610" marR="3610" marT="3610" marB="0" anchor="ctr"/>
                </a:tc>
                <a:tc>
                  <a:txBody>
                    <a:bodyPr/>
                    <a:lstStyle/>
                    <a:p>
                      <a:pPr algn="l" fontAlgn="ctr"/>
                      <a:r>
                        <a:rPr lang="zh-TW" sz="900" u="none" strike="noStrike">
                          <a:effectLst/>
                        </a:rPr>
                        <a:t> </a:t>
                      </a:r>
                      <a:endParaRPr lang="en-US" sz="900" b="0" i="0" u="none" strike="noStrike">
                        <a:solidFill>
                          <a:srgbClr val="000000"/>
                        </a:solidFill>
                        <a:effectLst/>
                        <a:latin typeface="PingFang TC" panose="020B0400000000000000" pitchFamily="34" charset="-120"/>
                        <a:ea typeface="PingFang TC" panose="020B0400000000000000" pitchFamily="34" charset="-120"/>
                      </a:endParaRPr>
                    </a:p>
                  </a:txBody>
                  <a:tcPr marL="3610" marR="3610" marT="3610" marB="0" anchor="ctr"/>
                </a:tc>
                <a:tc>
                  <a:txBody>
                    <a:bodyPr/>
                    <a:lstStyle/>
                    <a:p>
                      <a:pPr algn="l" fontAlgn="ctr"/>
                      <a:r>
                        <a:rPr lang="zh-TW" sz="900" u="none" strike="noStrike">
                          <a:effectLst/>
                        </a:rPr>
                        <a:t> </a:t>
                      </a:r>
                      <a:endParaRPr lang="en-US" sz="900" b="0" i="0" u="none" strike="noStrike">
                        <a:solidFill>
                          <a:srgbClr val="000000"/>
                        </a:solidFill>
                        <a:effectLst/>
                        <a:latin typeface="PingFang TC" panose="020B0400000000000000" pitchFamily="34" charset="-120"/>
                        <a:ea typeface="PingFang TC" panose="020B0400000000000000" pitchFamily="34" charset="-120"/>
                      </a:endParaRPr>
                    </a:p>
                  </a:txBody>
                  <a:tcPr marL="3610" marR="3610" marT="3610" marB="0" anchor="ctr"/>
                </a:tc>
                <a:tc>
                  <a:txBody>
                    <a:bodyPr/>
                    <a:lstStyle/>
                    <a:p>
                      <a:pPr algn="l" fontAlgn="ctr"/>
                      <a:r>
                        <a:rPr lang="en-US" sz="900" u="none" strike="noStrike">
                          <a:effectLst/>
                        </a:rPr>
                        <a:t>12:20-36</a:t>
                      </a:r>
                      <a:endParaRPr lang="en-US" sz="900" b="0" i="0" u="none" strike="noStrike">
                        <a:solidFill>
                          <a:srgbClr val="000000"/>
                        </a:solidFill>
                        <a:effectLst/>
                        <a:latin typeface="Times New Roman" panose="02020603050405020304" pitchFamily="18" charset="0"/>
                      </a:endParaRPr>
                    </a:p>
                  </a:txBody>
                  <a:tcPr marL="3610" marR="3610" marT="3610" marB="0" anchor="ctr"/>
                </a:tc>
                <a:extLst>
                  <a:ext uri="{0D108BD9-81ED-4DB2-BD59-A6C34878D82A}">
                    <a16:rowId xmlns:a16="http://schemas.microsoft.com/office/drawing/2014/main" val="1586942574"/>
                  </a:ext>
                </a:extLst>
              </a:tr>
              <a:tr h="168779">
                <a:tc vMerge="1">
                  <a:txBody>
                    <a:bodyPr/>
                    <a:lstStyle/>
                    <a:p>
                      <a:endParaRPr lang="en-US"/>
                    </a:p>
                  </a:txBody>
                  <a:tcPr/>
                </a:tc>
                <a:tc>
                  <a:txBody>
                    <a:bodyPr/>
                    <a:lstStyle/>
                    <a:p>
                      <a:pPr algn="l" fontAlgn="ctr"/>
                      <a:r>
                        <a:rPr lang="zh-TW" sz="900" u="none" strike="noStrike">
                          <a:effectLst/>
                        </a:rPr>
                        <a:t>猶太人不信</a:t>
                      </a:r>
                      <a:endParaRPr lang="en-US" sz="900" b="0" i="0" u="none" strike="noStrike">
                        <a:solidFill>
                          <a:srgbClr val="000000"/>
                        </a:solidFill>
                        <a:effectLst/>
                        <a:latin typeface="PingFang TC" panose="020B0400000000000000" pitchFamily="34" charset="-120"/>
                        <a:ea typeface="PingFang TC" panose="020B0400000000000000" pitchFamily="34" charset="-120"/>
                      </a:endParaRPr>
                    </a:p>
                  </a:txBody>
                  <a:tcPr marL="3610" marR="3610" marT="3610" marB="0" anchor="ctr"/>
                </a:tc>
                <a:tc>
                  <a:txBody>
                    <a:bodyPr/>
                    <a:lstStyle/>
                    <a:p>
                      <a:pPr algn="l" fontAlgn="ctr"/>
                      <a:r>
                        <a:rPr lang="zh-TW" sz="900" u="none" strike="noStrike">
                          <a:effectLst/>
                        </a:rPr>
                        <a:t> </a:t>
                      </a:r>
                      <a:endParaRPr lang="en-US" sz="900" b="0" i="0" u="none" strike="noStrike">
                        <a:solidFill>
                          <a:srgbClr val="000000"/>
                        </a:solidFill>
                        <a:effectLst/>
                        <a:latin typeface="PingFang TC" panose="020B0400000000000000" pitchFamily="34" charset="-120"/>
                        <a:ea typeface="PingFang TC" panose="020B0400000000000000" pitchFamily="34" charset="-120"/>
                      </a:endParaRPr>
                    </a:p>
                  </a:txBody>
                  <a:tcPr marL="3610" marR="3610" marT="3610" marB="0" anchor="ctr"/>
                </a:tc>
                <a:tc>
                  <a:txBody>
                    <a:bodyPr/>
                    <a:lstStyle/>
                    <a:p>
                      <a:pPr algn="l" fontAlgn="ctr"/>
                      <a:r>
                        <a:rPr lang="zh-TW" sz="900" u="none" strike="noStrike">
                          <a:effectLst/>
                        </a:rPr>
                        <a:t> </a:t>
                      </a:r>
                      <a:endParaRPr lang="en-US" sz="900" b="0" i="0" u="none" strike="noStrike">
                        <a:solidFill>
                          <a:srgbClr val="000000"/>
                        </a:solidFill>
                        <a:effectLst/>
                        <a:latin typeface="PingFang TC" panose="020B0400000000000000" pitchFamily="34" charset="-120"/>
                        <a:ea typeface="PingFang TC" panose="020B0400000000000000" pitchFamily="34" charset="-120"/>
                      </a:endParaRPr>
                    </a:p>
                  </a:txBody>
                  <a:tcPr marL="3610" marR="3610" marT="3610" marB="0" anchor="ctr"/>
                </a:tc>
                <a:tc>
                  <a:txBody>
                    <a:bodyPr/>
                    <a:lstStyle/>
                    <a:p>
                      <a:pPr algn="l" fontAlgn="ctr"/>
                      <a:r>
                        <a:rPr lang="zh-TW" sz="900" u="none" strike="noStrike">
                          <a:effectLst/>
                        </a:rPr>
                        <a:t> </a:t>
                      </a:r>
                      <a:endParaRPr lang="en-US" sz="900" b="0" i="0" u="none" strike="noStrike">
                        <a:solidFill>
                          <a:srgbClr val="000000"/>
                        </a:solidFill>
                        <a:effectLst/>
                        <a:latin typeface="PingFang TC" panose="020B0400000000000000" pitchFamily="34" charset="-120"/>
                        <a:ea typeface="PingFang TC" panose="020B0400000000000000" pitchFamily="34" charset="-120"/>
                      </a:endParaRPr>
                    </a:p>
                  </a:txBody>
                  <a:tcPr marL="3610" marR="3610" marT="3610" marB="0" anchor="ctr"/>
                </a:tc>
                <a:tc>
                  <a:txBody>
                    <a:bodyPr/>
                    <a:lstStyle/>
                    <a:p>
                      <a:pPr algn="l" fontAlgn="ctr"/>
                      <a:r>
                        <a:rPr lang="en-US" sz="900" u="none" strike="noStrike">
                          <a:effectLst/>
                        </a:rPr>
                        <a:t>12:37-50</a:t>
                      </a:r>
                      <a:endParaRPr lang="en-US" sz="900" b="0" i="0" u="none" strike="noStrike">
                        <a:solidFill>
                          <a:srgbClr val="000000"/>
                        </a:solidFill>
                        <a:effectLst/>
                        <a:latin typeface="Times New Roman" panose="02020603050405020304" pitchFamily="18" charset="0"/>
                      </a:endParaRPr>
                    </a:p>
                  </a:txBody>
                  <a:tcPr marL="3610" marR="3610" marT="3610" marB="0" anchor="ctr"/>
                </a:tc>
                <a:extLst>
                  <a:ext uri="{0D108BD9-81ED-4DB2-BD59-A6C34878D82A}">
                    <a16:rowId xmlns:a16="http://schemas.microsoft.com/office/drawing/2014/main" val="1033888189"/>
                  </a:ext>
                </a:extLst>
              </a:tr>
              <a:tr h="168779">
                <a:tc vMerge="1">
                  <a:txBody>
                    <a:bodyPr/>
                    <a:lstStyle/>
                    <a:p>
                      <a:endParaRPr lang="en-US"/>
                    </a:p>
                  </a:txBody>
                  <a:tcPr/>
                </a:tc>
                <a:tc>
                  <a:txBody>
                    <a:bodyPr/>
                    <a:lstStyle/>
                    <a:p>
                      <a:pPr algn="l" fontAlgn="ctr"/>
                      <a:r>
                        <a:rPr lang="zh-TW" sz="900" u="none" strike="noStrike">
                          <a:effectLst/>
                        </a:rPr>
                        <a:t>預言第二次再來</a:t>
                      </a:r>
                      <a:endParaRPr lang="en-US" sz="900" b="0" i="0" u="none" strike="noStrike">
                        <a:solidFill>
                          <a:srgbClr val="000000"/>
                        </a:solidFill>
                        <a:effectLst/>
                        <a:latin typeface="PingFang TC" panose="020B0400000000000000" pitchFamily="34" charset="-120"/>
                        <a:ea typeface="PingFang TC" panose="020B0400000000000000" pitchFamily="34" charset="-120"/>
                      </a:endParaRPr>
                    </a:p>
                  </a:txBody>
                  <a:tcPr marL="3610" marR="3610" marT="3610" marB="0" anchor="ctr"/>
                </a:tc>
                <a:tc>
                  <a:txBody>
                    <a:bodyPr/>
                    <a:lstStyle/>
                    <a:p>
                      <a:pPr algn="l" fontAlgn="ctr"/>
                      <a:r>
                        <a:rPr lang="en-US" sz="900" u="none" strike="noStrike">
                          <a:effectLst/>
                        </a:rPr>
                        <a:t>24:1-51</a:t>
                      </a:r>
                      <a:endParaRPr lang="en-US" sz="900" b="0" i="0" u="none" strike="noStrike">
                        <a:solidFill>
                          <a:srgbClr val="000000"/>
                        </a:solidFill>
                        <a:effectLst/>
                        <a:latin typeface="Times New Roman" panose="02020603050405020304" pitchFamily="18" charset="0"/>
                      </a:endParaRPr>
                    </a:p>
                  </a:txBody>
                  <a:tcPr marL="3610" marR="3610" marT="3610" marB="0" anchor="ctr"/>
                </a:tc>
                <a:tc>
                  <a:txBody>
                    <a:bodyPr/>
                    <a:lstStyle/>
                    <a:p>
                      <a:pPr algn="l" fontAlgn="ctr"/>
                      <a:r>
                        <a:rPr lang="en-US" sz="900" u="none" strike="noStrike">
                          <a:effectLst/>
                        </a:rPr>
                        <a:t>13:1-37</a:t>
                      </a:r>
                      <a:endParaRPr lang="en-US" sz="900" b="0" i="0" u="none" strike="noStrike">
                        <a:solidFill>
                          <a:srgbClr val="000000"/>
                        </a:solidFill>
                        <a:effectLst/>
                        <a:latin typeface="Times New Roman" panose="02020603050405020304" pitchFamily="18" charset="0"/>
                      </a:endParaRPr>
                    </a:p>
                  </a:txBody>
                  <a:tcPr marL="3610" marR="3610" marT="3610" marB="0" anchor="ctr"/>
                </a:tc>
                <a:tc>
                  <a:txBody>
                    <a:bodyPr/>
                    <a:lstStyle/>
                    <a:p>
                      <a:pPr algn="l" fontAlgn="ctr"/>
                      <a:r>
                        <a:rPr lang="en-US" sz="900" u="none" strike="noStrike">
                          <a:effectLst/>
                        </a:rPr>
                        <a:t>21:5-38</a:t>
                      </a:r>
                      <a:endParaRPr lang="en-US" sz="900" b="0" i="0" u="none" strike="noStrike">
                        <a:solidFill>
                          <a:srgbClr val="000000"/>
                        </a:solidFill>
                        <a:effectLst/>
                        <a:latin typeface="Times New Roman" panose="02020603050405020304" pitchFamily="18" charset="0"/>
                      </a:endParaRPr>
                    </a:p>
                  </a:txBody>
                  <a:tcPr marL="3610" marR="3610" marT="3610" marB="0" anchor="ctr"/>
                </a:tc>
                <a:tc>
                  <a:txBody>
                    <a:bodyPr/>
                    <a:lstStyle/>
                    <a:p>
                      <a:pPr algn="l" fontAlgn="ctr"/>
                      <a:r>
                        <a:rPr lang="zh-TW" sz="900" u="none" strike="noStrike">
                          <a:effectLst/>
                        </a:rPr>
                        <a:t> </a:t>
                      </a:r>
                      <a:endParaRPr lang="en-US" sz="900" b="0" i="0" u="none" strike="noStrike">
                        <a:solidFill>
                          <a:srgbClr val="000000"/>
                        </a:solidFill>
                        <a:effectLst/>
                        <a:latin typeface="PingFang TC" panose="020B0400000000000000" pitchFamily="34" charset="-120"/>
                        <a:ea typeface="PingFang TC" panose="020B0400000000000000" pitchFamily="34" charset="-120"/>
                      </a:endParaRPr>
                    </a:p>
                  </a:txBody>
                  <a:tcPr marL="3610" marR="3610" marT="3610" marB="0" anchor="ctr"/>
                </a:tc>
                <a:extLst>
                  <a:ext uri="{0D108BD9-81ED-4DB2-BD59-A6C34878D82A}">
                    <a16:rowId xmlns:a16="http://schemas.microsoft.com/office/drawing/2014/main" val="161679359"/>
                  </a:ext>
                </a:extLst>
              </a:tr>
              <a:tr h="168779">
                <a:tc vMerge="1">
                  <a:txBody>
                    <a:bodyPr/>
                    <a:lstStyle/>
                    <a:p>
                      <a:endParaRPr lang="en-US"/>
                    </a:p>
                  </a:txBody>
                  <a:tcPr/>
                </a:tc>
                <a:tc>
                  <a:txBody>
                    <a:bodyPr/>
                    <a:lstStyle/>
                    <a:p>
                      <a:pPr algn="l" fontAlgn="ctr"/>
                      <a:r>
                        <a:rPr lang="zh-TW" sz="900" u="none" strike="noStrike">
                          <a:effectLst/>
                        </a:rPr>
                        <a:t>十童女的比喻</a:t>
                      </a:r>
                      <a:endParaRPr lang="en-US" sz="900" b="0" i="0" u="none" strike="noStrike">
                        <a:solidFill>
                          <a:srgbClr val="000000"/>
                        </a:solidFill>
                        <a:effectLst/>
                        <a:latin typeface="PingFang TC" panose="020B0400000000000000" pitchFamily="34" charset="-120"/>
                        <a:ea typeface="PingFang TC" panose="020B0400000000000000" pitchFamily="34" charset="-120"/>
                      </a:endParaRPr>
                    </a:p>
                  </a:txBody>
                  <a:tcPr marL="3610" marR="3610" marT="3610" marB="0" anchor="ctr"/>
                </a:tc>
                <a:tc>
                  <a:txBody>
                    <a:bodyPr/>
                    <a:lstStyle/>
                    <a:p>
                      <a:pPr algn="l" fontAlgn="ctr"/>
                      <a:r>
                        <a:rPr lang="en-US" sz="900" u="none" strike="noStrike">
                          <a:effectLst/>
                        </a:rPr>
                        <a:t>25:1-13</a:t>
                      </a:r>
                      <a:endParaRPr lang="en-US" sz="900" b="0" i="0" u="none" strike="noStrike">
                        <a:solidFill>
                          <a:srgbClr val="000000"/>
                        </a:solidFill>
                        <a:effectLst/>
                        <a:latin typeface="Times New Roman" panose="02020603050405020304" pitchFamily="18" charset="0"/>
                      </a:endParaRPr>
                    </a:p>
                  </a:txBody>
                  <a:tcPr marL="3610" marR="3610" marT="3610" marB="0" anchor="ctr"/>
                </a:tc>
                <a:tc>
                  <a:txBody>
                    <a:bodyPr/>
                    <a:lstStyle/>
                    <a:p>
                      <a:pPr algn="l" fontAlgn="ctr"/>
                      <a:r>
                        <a:rPr lang="zh-TW" sz="900" u="none" strike="noStrike">
                          <a:effectLst/>
                        </a:rPr>
                        <a:t> </a:t>
                      </a:r>
                      <a:endParaRPr lang="en-US" sz="900" b="0" i="0" u="none" strike="noStrike">
                        <a:solidFill>
                          <a:srgbClr val="000000"/>
                        </a:solidFill>
                        <a:effectLst/>
                        <a:latin typeface="PingFang TC" panose="020B0400000000000000" pitchFamily="34" charset="-120"/>
                        <a:ea typeface="PingFang TC" panose="020B0400000000000000" pitchFamily="34" charset="-120"/>
                      </a:endParaRPr>
                    </a:p>
                  </a:txBody>
                  <a:tcPr marL="3610" marR="3610" marT="3610" marB="0" anchor="ctr"/>
                </a:tc>
                <a:tc>
                  <a:txBody>
                    <a:bodyPr/>
                    <a:lstStyle/>
                    <a:p>
                      <a:pPr algn="l" fontAlgn="ctr"/>
                      <a:r>
                        <a:rPr lang="zh-TW" sz="900" u="none" strike="noStrike">
                          <a:effectLst/>
                        </a:rPr>
                        <a:t> </a:t>
                      </a:r>
                      <a:endParaRPr lang="en-US" sz="900" b="0" i="0" u="none" strike="noStrike">
                        <a:solidFill>
                          <a:srgbClr val="000000"/>
                        </a:solidFill>
                        <a:effectLst/>
                        <a:latin typeface="PingFang TC" panose="020B0400000000000000" pitchFamily="34" charset="-120"/>
                        <a:ea typeface="PingFang TC" panose="020B0400000000000000" pitchFamily="34" charset="-120"/>
                      </a:endParaRPr>
                    </a:p>
                  </a:txBody>
                  <a:tcPr marL="3610" marR="3610" marT="3610" marB="0" anchor="ctr"/>
                </a:tc>
                <a:tc>
                  <a:txBody>
                    <a:bodyPr/>
                    <a:lstStyle/>
                    <a:p>
                      <a:pPr algn="l" fontAlgn="ctr"/>
                      <a:r>
                        <a:rPr lang="zh-TW" sz="900" u="none" strike="noStrike">
                          <a:effectLst/>
                        </a:rPr>
                        <a:t> </a:t>
                      </a:r>
                      <a:endParaRPr lang="en-US" sz="900" b="0" i="0" u="none" strike="noStrike">
                        <a:solidFill>
                          <a:srgbClr val="000000"/>
                        </a:solidFill>
                        <a:effectLst/>
                        <a:latin typeface="PingFang TC" panose="020B0400000000000000" pitchFamily="34" charset="-120"/>
                        <a:ea typeface="PingFang TC" panose="020B0400000000000000" pitchFamily="34" charset="-120"/>
                      </a:endParaRPr>
                    </a:p>
                  </a:txBody>
                  <a:tcPr marL="3610" marR="3610" marT="3610" marB="0" anchor="ctr"/>
                </a:tc>
                <a:extLst>
                  <a:ext uri="{0D108BD9-81ED-4DB2-BD59-A6C34878D82A}">
                    <a16:rowId xmlns:a16="http://schemas.microsoft.com/office/drawing/2014/main" val="1249306117"/>
                  </a:ext>
                </a:extLst>
              </a:tr>
              <a:tr h="168779">
                <a:tc vMerge="1">
                  <a:txBody>
                    <a:bodyPr/>
                    <a:lstStyle/>
                    <a:p>
                      <a:endParaRPr lang="en-US"/>
                    </a:p>
                  </a:txBody>
                  <a:tcPr/>
                </a:tc>
                <a:tc>
                  <a:txBody>
                    <a:bodyPr/>
                    <a:lstStyle/>
                    <a:p>
                      <a:pPr algn="l" fontAlgn="ctr"/>
                      <a:r>
                        <a:rPr lang="zh-TW" sz="900" u="none" strike="noStrike">
                          <a:effectLst/>
                        </a:rPr>
                        <a:t>按才幹受責任</a:t>
                      </a:r>
                      <a:endParaRPr lang="en-US" sz="900" b="0" i="0" u="none" strike="noStrike">
                        <a:solidFill>
                          <a:srgbClr val="000000"/>
                        </a:solidFill>
                        <a:effectLst/>
                        <a:latin typeface="PingFang TC" panose="020B0400000000000000" pitchFamily="34" charset="-120"/>
                        <a:ea typeface="PingFang TC" panose="020B0400000000000000" pitchFamily="34" charset="-120"/>
                      </a:endParaRPr>
                    </a:p>
                  </a:txBody>
                  <a:tcPr marL="3610" marR="3610" marT="3610" marB="0" anchor="ctr"/>
                </a:tc>
                <a:tc>
                  <a:txBody>
                    <a:bodyPr/>
                    <a:lstStyle/>
                    <a:p>
                      <a:pPr algn="l" fontAlgn="ctr"/>
                      <a:r>
                        <a:rPr lang="en-US" sz="900" u="none" strike="noStrike">
                          <a:effectLst/>
                        </a:rPr>
                        <a:t>25:14-30</a:t>
                      </a:r>
                      <a:endParaRPr lang="en-US" sz="900" b="0" i="0" u="none" strike="noStrike">
                        <a:solidFill>
                          <a:srgbClr val="000000"/>
                        </a:solidFill>
                        <a:effectLst/>
                        <a:latin typeface="Times New Roman" panose="02020603050405020304" pitchFamily="18" charset="0"/>
                      </a:endParaRPr>
                    </a:p>
                  </a:txBody>
                  <a:tcPr marL="3610" marR="3610" marT="3610" marB="0" anchor="ctr"/>
                </a:tc>
                <a:tc>
                  <a:txBody>
                    <a:bodyPr/>
                    <a:lstStyle/>
                    <a:p>
                      <a:pPr algn="l" fontAlgn="ctr"/>
                      <a:r>
                        <a:rPr lang="zh-TW" sz="900" u="none" strike="noStrike">
                          <a:effectLst/>
                        </a:rPr>
                        <a:t> </a:t>
                      </a:r>
                      <a:endParaRPr lang="en-US" sz="900" b="0" i="0" u="none" strike="noStrike">
                        <a:solidFill>
                          <a:srgbClr val="000000"/>
                        </a:solidFill>
                        <a:effectLst/>
                        <a:latin typeface="PingFang TC" panose="020B0400000000000000" pitchFamily="34" charset="-120"/>
                        <a:ea typeface="PingFang TC" panose="020B0400000000000000" pitchFamily="34" charset="-120"/>
                      </a:endParaRPr>
                    </a:p>
                  </a:txBody>
                  <a:tcPr marL="3610" marR="3610" marT="3610" marB="0" anchor="ctr"/>
                </a:tc>
                <a:tc>
                  <a:txBody>
                    <a:bodyPr/>
                    <a:lstStyle/>
                    <a:p>
                      <a:pPr algn="l" fontAlgn="ctr"/>
                      <a:r>
                        <a:rPr lang="zh-TW" sz="900" u="none" strike="noStrike">
                          <a:effectLst/>
                        </a:rPr>
                        <a:t> </a:t>
                      </a:r>
                      <a:endParaRPr lang="en-US" sz="900" b="0" i="0" u="none" strike="noStrike">
                        <a:solidFill>
                          <a:srgbClr val="000000"/>
                        </a:solidFill>
                        <a:effectLst/>
                        <a:latin typeface="PingFang TC" panose="020B0400000000000000" pitchFamily="34" charset="-120"/>
                        <a:ea typeface="PingFang TC" panose="020B0400000000000000" pitchFamily="34" charset="-120"/>
                      </a:endParaRPr>
                    </a:p>
                  </a:txBody>
                  <a:tcPr marL="3610" marR="3610" marT="3610" marB="0" anchor="ctr"/>
                </a:tc>
                <a:tc>
                  <a:txBody>
                    <a:bodyPr/>
                    <a:lstStyle/>
                    <a:p>
                      <a:pPr algn="l" fontAlgn="ctr"/>
                      <a:r>
                        <a:rPr lang="zh-TW" sz="900" u="none" strike="noStrike">
                          <a:effectLst/>
                        </a:rPr>
                        <a:t> </a:t>
                      </a:r>
                      <a:endParaRPr lang="en-US" sz="900" b="0" i="0" u="none" strike="noStrike">
                        <a:solidFill>
                          <a:srgbClr val="000000"/>
                        </a:solidFill>
                        <a:effectLst/>
                        <a:latin typeface="PingFang TC" panose="020B0400000000000000" pitchFamily="34" charset="-120"/>
                        <a:ea typeface="PingFang TC" panose="020B0400000000000000" pitchFamily="34" charset="-120"/>
                      </a:endParaRPr>
                    </a:p>
                  </a:txBody>
                  <a:tcPr marL="3610" marR="3610" marT="3610" marB="0" anchor="ctr"/>
                </a:tc>
                <a:extLst>
                  <a:ext uri="{0D108BD9-81ED-4DB2-BD59-A6C34878D82A}">
                    <a16:rowId xmlns:a16="http://schemas.microsoft.com/office/drawing/2014/main" val="1989169184"/>
                  </a:ext>
                </a:extLst>
              </a:tr>
              <a:tr h="168779">
                <a:tc vMerge="1">
                  <a:txBody>
                    <a:bodyPr/>
                    <a:lstStyle/>
                    <a:p>
                      <a:endParaRPr lang="en-US"/>
                    </a:p>
                  </a:txBody>
                  <a:tcPr/>
                </a:tc>
                <a:tc>
                  <a:txBody>
                    <a:bodyPr/>
                    <a:lstStyle/>
                    <a:p>
                      <a:pPr algn="l" fontAlgn="ctr"/>
                      <a:r>
                        <a:rPr lang="zh-TW" sz="900" u="none" strike="noStrike">
                          <a:effectLst/>
                        </a:rPr>
                        <a:t>分別綿羊和山羊</a:t>
                      </a:r>
                      <a:endParaRPr lang="en-US" sz="900" b="0" i="0" u="none" strike="noStrike">
                        <a:solidFill>
                          <a:srgbClr val="000000"/>
                        </a:solidFill>
                        <a:effectLst/>
                        <a:latin typeface="PingFang TC" panose="020B0400000000000000" pitchFamily="34" charset="-120"/>
                        <a:ea typeface="PingFang TC" panose="020B0400000000000000" pitchFamily="34" charset="-120"/>
                      </a:endParaRPr>
                    </a:p>
                  </a:txBody>
                  <a:tcPr marL="3610" marR="3610" marT="3610" marB="0" anchor="ctr"/>
                </a:tc>
                <a:tc>
                  <a:txBody>
                    <a:bodyPr/>
                    <a:lstStyle/>
                    <a:p>
                      <a:pPr algn="l" fontAlgn="ctr"/>
                      <a:r>
                        <a:rPr lang="en-US" sz="900" u="none" strike="noStrike">
                          <a:effectLst/>
                        </a:rPr>
                        <a:t>25:31-46</a:t>
                      </a:r>
                      <a:endParaRPr lang="en-US" sz="900" b="0" i="0" u="none" strike="noStrike">
                        <a:solidFill>
                          <a:srgbClr val="000000"/>
                        </a:solidFill>
                        <a:effectLst/>
                        <a:latin typeface="Times New Roman" panose="02020603050405020304" pitchFamily="18" charset="0"/>
                      </a:endParaRPr>
                    </a:p>
                  </a:txBody>
                  <a:tcPr marL="3610" marR="3610" marT="3610" marB="0" anchor="ctr"/>
                </a:tc>
                <a:tc>
                  <a:txBody>
                    <a:bodyPr/>
                    <a:lstStyle/>
                    <a:p>
                      <a:pPr algn="l" fontAlgn="ctr"/>
                      <a:r>
                        <a:rPr lang="zh-TW" sz="900" u="none" strike="noStrike">
                          <a:effectLst/>
                        </a:rPr>
                        <a:t> </a:t>
                      </a:r>
                      <a:endParaRPr lang="en-US" sz="900" b="0" i="0" u="none" strike="noStrike">
                        <a:solidFill>
                          <a:srgbClr val="000000"/>
                        </a:solidFill>
                        <a:effectLst/>
                        <a:latin typeface="PingFang TC" panose="020B0400000000000000" pitchFamily="34" charset="-120"/>
                        <a:ea typeface="PingFang TC" panose="020B0400000000000000" pitchFamily="34" charset="-120"/>
                      </a:endParaRPr>
                    </a:p>
                  </a:txBody>
                  <a:tcPr marL="3610" marR="3610" marT="3610" marB="0" anchor="ctr"/>
                </a:tc>
                <a:tc>
                  <a:txBody>
                    <a:bodyPr/>
                    <a:lstStyle/>
                    <a:p>
                      <a:pPr algn="l" fontAlgn="ctr"/>
                      <a:r>
                        <a:rPr lang="zh-TW" sz="900" u="none" strike="noStrike">
                          <a:effectLst/>
                        </a:rPr>
                        <a:t> </a:t>
                      </a:r>
                      <a:endParaRPr lang="en-US" sz="900" b="0" i="0" u="none" strike="noStrike">
                        <a:solidFill>
                          <a:srgbClr val="000000"/>
                        </a:solidFill>
                        <a:effectLst/>
                        <a:latin typeface="PingFang TC" panose="020B0400000000000000" pitchFamily="34" charset="-120"/>
                        <a:ea typeface="PingFang TC" panose="020B0400000000000000" pitchFamily="34" charset="-120"/>
                      </a:endParaRPr>
                    </a:p>
                  </a:txBody>
                  <a:tcPr marL="3610" marR="3610" marT="3610" marB="0" anchor="ctr"/>
                </a:tc>
                <a:tc>
                  <a:txBody>
                    <a:bodyPr/>
                    <a:lstStyle/>
                    <a:p>
                      <a:pPr algn="l" fontAlgn="ctr"/>
                      <a:r>
                        <a:rPr lang="zh-TW" sz="900" u="none" strike="noStrike">
                          <a:effectLst/>
                        </a:rPr>
                        <a:t> </a:t>
                      </a:r>
                      <a:endParaRPr lang="en-US" sz="900" b="0" i="0" u="none" strike="noStrike">
                        <a:solidFill>
                          <a:srgbClr val="000000"/>
                        </a:solidFill>
                        <a:effectLst/>
                        <a:latin typeface="PingFang TC" panose="020B0400000000000000" pitchFamily="34" charset="-120"/>
                        <a:ea typeface="PingFang TC" panose="020B0400000000000000" pitchFamily="34" charset="-120"/>
                      </a:endParaRPr>
                    </a:p>
                  </a:txBody>
                  <a:tcPr marL="3610" marR="3610" marT="3610" marB="0" anchor="ctr"/>
                </a:tc>
                <a:extLst>
                  <a:ext uri="{0D108BD9-81ED-4DB2-BD59-A6C34878D82A}">
                    <a16:rowId xmlns:a16="http://schemas.microsoft.com/office/drawing/2014/main" val="1053997264"/>
                  </a:ext>
                </a:extLst>
              </a:tr>
              <a:tr h="168779">
                <a:tc vMerge="1">
                  <a:txBody>
                    <a:bodyPr/>
                    <a:lstStyle/>
                    <a:p>
                      <a:endParaRPr lang="en-US"/>
                    </a:p>
                  </a:txBody>
                  <a:tcPr/>
                </a:tc>
                <a:tc>
                  <a:txBody>
                    <a:bodyPr/>
                    <a:lstStyle/>
                    <a:p>
                      <a:pPr algn="l" fontAlgn="ctr"/>
                      <a:r>
                        <a:rPr lang="zh-TW" sz="900" u="none" strike="noStrike">
                          <a:effectLst/>
                        </a:rPr>
                        <a:t>預言受難</a:t>
                      </a:r>
                      <a:endParaRPr lang="en-US" sz="900" b="0" i="0" u="none" strike="noStrike">
                        <a:solidFill>
                          <a:srgbClr val="000000"/>
                        </a:solidFill>
                        <a:effectLst/>
                        <a:latin typeface="PingFang TC" panose="020B0400000000000000" pitchFamily="34" charset="-120"/>
                        <a:ea typeface="PingFang TC" panose="020B0400000000000000" pitchFamily="34" charset="-120"/>
                      </a:endParaRPr>
                    </a:p>
                  </a:txBody>
                  <a:tcPr marL="3610" marR="3610" marT="3610" marB="0" anchor="ctr"/>
                </a:tc>
                <a:tc>
                  <a:txBody>
                    <a:bodyPr/>
                    <a:lstStyle/>
                    <a:p>
                      <a:pPr algn="l" fontAlgn="ctr"/>
                      <a:r>
                        <a:rPr lang="en-US" sz="900" u="none" strike="noStrike">
                          <a:effectLst/>
                        </a:rPr>
                        <a:t>26:1-5</a:t>
                      </a:r>
                      <a:endParaRPr lang="en-US" sz="900" b="0" i="0" u="none" strike="noStrike">
                        <a:solidFill>
                          <a:srgbClr val="000000"/>
                        </a:solidFill>
                        <a:effectLst/>
                        <a:latin typeface="Times New Roman" panose="02020603050405020304" pitchFamily="18" charset="0"/>
                      </a:endParaRPr>
                    </a:p>
                  </a:txBody>
                  <a:tcPr marL="3610" marR="3610" marT="3610" marB="0" anchor="ctr"/>
                </a:tc>
                <a:tc>
                  <a:txBody>
                    <a:bodyPr/>
                    <a:lstStyle/>
                    <a:p>
                      <a:pPr algn="l" fontAlgn="ctr"/>
                      <a:r>
                        <a:rPr lang="en-US" sz="900" u="none" strike="noStrike">
                          <a:effectLst/>
                        </a:rPr>
                        <a:t>14:1-2</a:t>
                      </a:r>
                      <a:endParaRPr lang="en-US" sz="900" b="0" i="0" u="none" strike="noStrike">
                        <a:solidFill>
                          <a:srgbClr val="000000"/>
                        </a:solidFill>
                        <a:effectLst/>
                        <a:latin typeface="Times New Roman" panose="02020603050405020304" pitchFamily="18" charset="0"/>
                      </a:endParaRPr>
                    </a:p>
                  </a:txBody>
                  <a:tcPr marL="3610" marR="3610" marT="3610" marB="0" anchor="ctr"/>
                </a:tc>
                <a:tc>
                  <a:txBody>
                    <a:bodyPr/>
                    <a:lstStyle/>
                    <a:p>
                      <a:pPr algn="l" fontAlgn="ctr"/>
                      <a:r>
                        <a:rPr lang="en-US" sz="900" u="none" strike="noStrike">
                          <a:effectLst/>
                        </a:rPr>
                        <a:t>22:1-2</a:t>
                      </a:r>
                      <a:endParaRPr lang="en-US" sz="900" b="0" i="0" u="none" strike="noStrike">
                        <a:solidFill>
                          <a:srgbClr val="000000"/>
                        </a:solidFill>
                        <a:effectLst/>
                        <a:latin typeface="Times New Roman" panose="02020603050405020304" pitchFamily="18" charset="0"/>
                      </a:endParaRPr>
                    </a:p>
                  </a:txBody>
                  <a:tcPr marL="3610" marR="3610" marT="3610" marB="0" anchor="ctr"/>
                </a:tc>
                <a:tc>
                  <a:txBody>
                    <a:bodyPr/>
                    <a:lstStyle/>
                    <a:p>
                      <a:pPr algn="l" fontAlgn="ctr"/>
                      <a:r>
                        <a:rPr lang="zh-TW" sz="900" u="none" strike="noStrike">
                          <a:effectLst/>
                        </a:rPr>
                        <a:t> </a:t>
                      </a:r>
                      <a:endParaRPr lang="en-US" sz="900" b="0" i="0" u="none" strike="noStrike">
                        <a:solidFill>
                          <a:srgbClr val="000000"/>
                        </a:solidFill>
                        <a:effectLst/>
                        <a:latin typeface="PingFang TC" panose="020B0400000000000000" pitchFamily="34" charset="-120"/>
                        <a:ea typeface="PingFang TC" panose="020B0400000000000000" pitchFamily="34" charset="-120"/>
                      </a:endParaRPr>
                    </a:p>
                  </a:txBody>
                  <a:tcPr marL="3610" marR="3610" marT="3610" marB="0" anchor="ctr"/>
                </a:tc>
                <a:extLst>
                  <a:ext uri="{0D108BD9-81ED-4DB2-BD59-A6C34878D82A}">
                    <a16:rowId xmlns:a16="http://schemas.microsoft.com/office/drawing/2014/main" val="2133211366"/>
                  </a:ext>
                </a:extLst>
              </a:tr>
              <a:tr h="168779">
                <a:tc vMerge="1">
                  <a:txBody>
                    <a:bodyPr/>
                    <a:lstStyle/>
                    <a:p>
                      <a:endParaRPr lang="en-US"/>
                    </a:p>
                  </a:txBody>
                  <a:tcPr/>
                </a:tc>
                <a:tc>
                  <a:txBody>
                    <a:bodyPr/>
                    <a:lstStyle/>
                    <a:p>
                      <a:pPr algn="l" fontAlgn="ctr"/>
                      <a:r>
                        <a:rPr lang="zh-TW" sz="900" u="none" strike="noStrike">
                          <a:effectLst/>
                        </a:rPr>
                        <a:t>馬利亞膏抹耶穌</a:t>
                      </a:r>
                      <a:endParaRPr lang="en-US" sz="900" b="0" i="0" u="none" strike="noStrike">
                        <a:solidFill>
                          <a:srgbClr val="000000"/>
                        </a:solidFill>
                        <a:effectLst/>
                        <a:latin typeface="PingFang TC" panose="020B0400000000000000" pitchFamily="34" charset="-120"/>
                        <a:ea typeface="PingFang TC" panose="020B0400000000000000" pitchFamily="34" charset="-120"/>
                      </a:endParaRPr>
                    </a:p>
                  </a:txBody>
                  <a:tcPr marL="3610" marR="3610" marT="3610" marB="0" anchor="ctr"/>
                </a:tc>
                <a:tc>
                  <a:txBody>
                    <a:bodyPr/>
                    <a:lstStyle/>
                    <a:p>
                      <a:pPr algn="l" fontAlgn="ctr"/>
                      <a:r>
                        <a:rPr lang="en-US" sz="900" u="none" strike="noStrike">
                          <a:effectLst/>
                        </a:rPr>
                        <a:t>26:6-13</a:t>
                      </a:r>
                      <a:endParaRPr lang="en-US" sz="900" b="0" i="0" u="none" strike="noStrike">
                        <a:solidFill>
                          <a:srgbClr val="000000"/>
                        </a:solidFill>
                        <a:effectLst/>
                        <a:latin typeface="Times New Roman" panose="02020603050405020304" pitchFamily="18" charset="0"/>
                      </a:endParaRPr>
                    </a:p>
                  </a:txBody>
                  <a:tcPr marL="3610" marR="3610" marT="3610" marB="0" anchor="ctr"/>
                </a:tc>
                <a:tc>
                  <a:txBody>
                    <a:bodyPr/>
                    <a:lstStyle/>
                    <a:p>
                      <a:pPr algn="l" fontAlgn="ctr"/>
                      <a:r>
                        <a:rPr lang="en-US" sz="900" u="none" strike="noStrike">
                          <a:effectLst/>
                        </a:rPr>
                        <a:t>14:3-9</a:t>
                      </a:r>
                      <a:endParaRPr lang="en-US" sz="900" b="0" i="0" u="none" strike="noStrike">
                        <a:solidFill>
                          <a:srgbClr val="000000"/>
                        </a:solidFill>
                        <a:effectLst/>
                        <a:latin typeface="Times New Roman" panose="02020603050405020304" pitchFamily="18" charset="0"/>
                      </a:endParaRPr>
                    </a:p>
                  </a:txBody>
                  <a:tcPr marL="3610" marR="3610" marT="3610" marB="0" anchor="ctr"/>
                </a:tc>
                <a:tc>
                  <a:txBody>
                    <a:bodyPr/>
                    <a:lstStyle/>
                    <a:p>
                      <a:pPr algn="l" fontAlgn="ctr"/>
                      <a:r>
                        <a:rPr lang="zh-TW" sz="900" u="none" strike="noStrike">
                          <a:effectLst/>
                        </a:rPr>
                        <a:t> </a:t>
                      </a:r>
                      <a:endParaRPr lang="en-US" sz="900" b="0" i="0" u="none" strike="noStrike">
                        <a:solidFill>
                          <a:srgbClr val="000000"/>
                        </a:solidFill>
                        <a:effectLst/>
                        <a:latin typeface="PingFang TC" panose="020B0400000000000000" pitchFamily="34" charset="-120"/>
                        <a:ea typeface="PingFang TC" panose="020B0400000000000000" pitchFamily="34" charset="-120"/>
                      </a:endParaRPr>
                    </a:p>
                  </a:txBody>
                  <a:tcPr marL="3610" marR="3610" marT="3610" marB="0" anchor="ctr"/>
                </a:tc>
                <a:tc>
                  <a:txBody>
                    <a:bodyPr/>
                    <a:lstStyle/>
                    <a:p>
                      <a:pPr algn="l" fontAlgn="ctr"/>
                      <a:r>
                        <a:rPr lang="en-US" sz="900" u="none" strike="noStrike">
                          <a:effectLst/>
                        </a:rPr>
                        <a:t>12:2-8</a:t>
                      </a:r>
                      <a:endParaRPr lang="en-US" sz="900" b="0" i="0" u="none" strike="noStrike">
                        <a:solidFill>
                          <a:srgbClr val="000000"/>
                        </a:solidFill>
                        <a:effectLst/>
                        <a:latin typeface="Times New Roman" panose="02020603050405020304" pitchFamily="18" charset="0"/>
                      </a:endParaRPr>
                    </a:p>
                  </a:txBody>
                  <a:tcPr marL="3610" marR="3610" marT="3610" marB="0" anchor="ctr"/>
                </a:tc>
                <a:extLst>
                  <a:ext uri="{0D108BD9-81ED-4DB2-BD59-A6C34878D82A}">
                    <a16:rowId xmlns:a16="http://schemas.microsoft.com/office/drawing/2014/main" val="3421738948"/>
                  </a:ext>
                </a:extLst>
              </a:tr>
              <a:tr h="168779">
                <a:tc vMerge="1">
                  <a:txBody>
                    <a:bodyPr/>
                    <a:lstStyle/>
                    <a:p>
                      <a:endParaRPr lang="en-US"/>
                    </a:p>
                  </a:txBody>
                  <a:tcPr/>
                </a:tc>
                <a:tc>
                  <a:txBody>
                    <a:bodyPr/>
                    <a:lstStyle/>
                    <a:p>
                      <a:pPr algn="l" fontAlgn="ctr"/>
                      <a:r>
                        <a:rPr lang="zh-TW" sz="900" u="none" strike="noStrike">
                          <a:effectLst/>
                        </a:rPr>
                        <a:t>猶大賣主</a:t>
                      </a:r>
                      <a:endParaRPr lang="en-US" sz="900" b="0" i="0" u="none" strike="noStrike">
                        <a:solidFill>
                          <a:srgbClr val="000000"/>
                        </a:solidFill>
                        <a:effectLst/>
                        <a:latin typeface="PingFang TC" panose="020B0400000000000000" pitchFamily="34" charset="-120"/>
                        <a:ea typeface="PingFang TC" panose="020B0400000000000000" pitchFamily="34" charset="-120"/>
                      </a:endParaRPr>
                    </a:p>
                  </a:txBody>
                  <a:tcPr marL="3610" marR="3610" marT="3610" marB="0" anchor="ctr"/>
                </a:tc>
                <a:tc>
                  <a:txBody>
                    <a:bodyPr/>
                    <a:lstStyle/>
                    <a:p>
                      <a:pPr algn="l" fontAlgn="ctr"/>
                      <a:r>
                        <a:rPr lang="en-US" sz="900" u="none" strike="noStrike">
                          <a:effectLst/>
                        </a:rPr>
                        <a:t>26:14-16</a:t>
                      </a:r>
                      <a:endParaRPr lang="en-US" sz="900" b="0" i="0" u="none" strike="noStrike">
                        <a:solidFill>
                          <a:srgbClr val="000000"/>
                        </a:solidFill>
                        <a:effectLst/>
                        <a:latin typeface="Times New Roman" panose="02020603050405020304" pitchFamily="18" charset="0"/>
                      </a:endParaRPr>
                    </a:p>
                  </a:txBody>
                  <a:tcPr marL="3610" marR="3610" marT="3610" marB="0" anchor="ctr"/>
                </a:tc>
                <a:tc>
                  <a:txBody>
                    <a:bodyPr/>
                    <a:lstStyle/>
                    <a:p>
                      <a:pPr algn="l" fontAlgn="ctr"/>
                      <a:r>
                        <a:rPr lang="en-US" sz="900" u="none" strike="noStrike">
                          <a:effectLst/>
                        </a:rPr>
                        <a:t>14:10-11</a:t>
                      </a:r>
                      <a:endParaRPr lang="en-US" sz="900" b="0" i="0" u="none" strike="noStrike">
                        <a:solidFill>
                          <a:srgbClr val="000000"/>
                        </a:solidFill>
                        <a:effectLst/>
                        <a:latin typeface="Times New Roman" panose="02020603050405020304" pitchFamily="18" charset="0"/>
                      </a:endParaRPr>
                    </a:p>
                  </a:txBody>
                  <a:tcPr marL="3610" marR="3610" marT="3610" marB="0" anchor="ctr"/>
                </a:tc>
                <a:tc>
                  <a:txBody>
                    <a:bodyPr/>
                    <a:lstStyle/>
                    <a:p>
                      <a:pPr algn="l" fontAlgn="ctr"/>
                      <a:r>
                        <a:rPr lang="en-US" sz="900" u="none" strike="noStrike">
                          <a:effectLst/>
                        </a:rPr>
                        <a:t>22:3-6</a:t>
                      </a:r>
                      <a:endParaRPr lang="en-US" sz="900" b="0" i="0" u="none" strike="noStrike">
                        <a:solidFill>
                          <a:srgbClr val="000000"/>
                        </a:solidFill>
                        <a:effectLst/>
                        <a:latin typeface="Times New Roman" panose="02020603050405020304" pitchFamily="18" charset="0"/>
                      </a:endParaRPr>
                    </a:p>
                  </a:txBody>
                  <a:tcPr marL="3610" marR="3610" marT="3610" marB="0" anchor="ctr"/>
                </a:tc>
                <a:tc>
                  <a:txBody>
                    <a:bodyPr/>
                    <a:lstStyle/>
                    <a:p>
                      <a:pPr algn="l" fontAlgn="ctr"/>
                      <a:r>
                        <a:rPr lang="zh-TW" sz="900" u="none" strike="noStrike" dirty="0">
                          <a:effectLst/>
                        </a:rPr>
                        <a:t> </a:t>
                      </a:r>
                      <a:endParaRPr lang="en-US" sz="900" b="0" i="0" u="none" strike="noStrike" dirty="0">
                        <a:solidFill>
                          <a:srgbClr val="000000"/>
                        </a:solidFill>
                        <a:effectLst/>
                        <a:latin typeface="PingFang TC" panose="020B0400000000000000" pitchFamily="34" charset="-120"/>
                        <a:ea typeface="PingFang TC" panose="020B0400000000000000" pitchFamily="34" charset="-120"/>
                      </a:endParaRPr>
                    </a:p>
                  </a:txBody>
                  <a:tcPr marL="3610" marR="3610" marT="3610" marB="0" anchor="ctr"/>
                </a:tc>
                <a:extLst>
                  <a:ext uri="{0D108BD9-81ED-4DB2-BD59-A6C34878D82A}">
                    <a16:rowId xmlns:a16="http://schemas.microsoft.com/office/drawing/2014/main" val="3085277897"/>
                  </a:ext>
                </a:extLst>
              </a:tr>
            </a:tbl>
          </a:graphicData>
        </a:graphic>
      </p:graphicFrame>
    </p:spTree>
    <p:extLst>
      <p:ext uri="{BB962C8B-B14F-4D97-AF65-F5344CB8AC3E}">
        <p14:creationId xmlns:p14="http://schemas.microsoft.com/office/powerpoint/2010/main" val="362173715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FF6008-C52B-CC44-A193-43323DF2755B}"/>
              </a:ext>
            </a:extLst>
          </p:cNvPr>
          <p:cNvSpPr>
            <a:spLocks noGrp="1"/>
          </p:cNvSpPr>
          <p:nvPr>
            <p:ph type="title"/>
          </p:nvPr>
        </p:nvSpPr>
        <p:spPr>
          <a:xfrm>
            <a:off x="389464" y="377902"/>
            <a:ext cx="11422111" cy="906612"/>
          </a:xfrm>
        </p:spPr>
        <p:txBody>
          <a:bodyPr>
            <a:normAutofit/>
          </a:bodyPr>
          <a:lstStyle/>
          <a:p>
            <a:r>
              <a:rPr lang="zh-TW" altLang="en-US" dirty="0"/>
              <a:t>（十二）</a:t>
            </a:r>
            <a:r>
              <a:rPr lang="zh-TW" altLang="en-US" b="1" dirty="0"/>
              <a:t>耶穌受難</a:t>
            </a:r>
            <a:r>
              <a:rPr lang="en-US" dirty="0"/>
              <a:t> </a:t>
            </a:r>
          </a:p>
        </p:txBody>
      </p:sp>
      <p:sp>
        <p:nvSpPr>
          <p:cNvPr id="3" name="Content Placeholder 2">
            <a:extLst>
              <a:ext uri="{FF2B5EF4-FFF2-40B4-BE49-F238E27FC236}">
                <a16:creationId xmlns:a16="http://schemas.microsoft.com/office/drawing/2014/main" id="{53433B53-13D8-E342-A6E4-53801DCB0AB7}"/>
              </a:ext>
            </a:extLst>
          </p:cNvPr>
          <p:cNvSpPr>
            <a:spLocks noGrp="1"/>
          </p:cNvSpPr>
          <p:nvPr>
            <p:ph sz="half" idx="2"/>
          </p:nvPr>
        </p:nvSpPr>
        <p:spPr>
          <a:xfrm>
            <a:off x="389463" y="1284514"/>
            <a:ext cx="3100497" cy="4930021"/>
          </a:xfrm>
        </p:spPr>
        <p:txBody>
          <a:bodyPr/>
          <a:lstStyle/>
          <a:p>
            <a:pPr marL="0" indent="0">
              <a:buNone/>
            </a:pPr>
            <a:r>
              <a:rPr lang="zh-TW" altLang="en-US" dirty="0"/>
              <a:t>一、耶穌在世最後七日之行程</a:t>
            </a:r>
            <a:endParaRPr lang="en-US" dirty="0"/>
          </a:p>
          <a:p>
            <a:pPr marL="0" indent="0">
              <a:buNone/>
            </a:pPr>
            <a:r>
              <a:rPr lang="zh-TW" altLang="en-US" dirty="0"/>
              <a:t>二、爭論之日</a:t>
            </a:r>
            <a:r>
              <a:rPr lang="en-US" dirty="0"/>
              <a:t>(</a:t>
            </a:r>
            <a:r>
              <a:rPr lang="zh-TW" altLang="en-US" dirty="0"/>
              <a:t>星期二</a:t>
            </a:r>
            <a:r>
              <a:rPr lang="en-US" dirty="0"/>
              <a:t>)</a:t>
            </a:r>
          </a:p>
          <a:p>
            <a:pPr marL="0" indent="0">
              <a:buNone/>
            </a:pPr>
            <a:r>
              <a:rPr lang="zh-TW" altLang="en-US" dirty="0"/>
              <a:t>三、設立聖餐</a:t>
            </a:r>
            <a:r>
              <a:rPr lang="en-US" dirty="0"/>
              <a:t>(</a:t>
            </a:r>
            <a:r>
              <a:rPr lang="zh-TW" altLang="en-US" dirty="0"/>
              <a:t>星期四</a:t>
            </a:r>
            <a:r>
              <a:rPr lang="en-US" dirty="0"/>
              <a:t>)</a:t>
            </a:r>
          </a:p>
          <a:p>
            <a:pPr marL="0" indent="0">
              <a:buNone/>
            </a:pPr>
            <a:r>
              <a:rPr lang="zh-TW" altLang="en-US" dirty="0"/>
              <a:t>四、最後吩咐及禱告</a:t>
            </a:r>
            <a:r>
              <a:rPr lang="en-US" dirty="0"/>
              <a:t>(</a:t>
            </a:r>
            <a:r>
              <a:rPr lang="zh-TW" altLang="en-US" dirty="0"/>
              <a:t>星期四</a:t>
            </a:r>
            <a:r>
              <a:rPr lang="en-US" dirty="0"/>
              <a:t>)</a:t>
            </a:r>
          </a:p>
          <a:p>
            <a:pPr marL="0" indent="0">
              <a:buNone/>
            </a:pPr>
            <a:r>
              <a:rPr lang="zh-TW" altLang="en-US" dirty="0"/>
              <a:t>五、十字架上</a:t>
            </a:r>
            <a:r>
              <a:rPr lang="en-US" dirty="0"/>
              <a:t>(</a:t>
            </a:r>
            <a:r>
              <a:rPr lang="zh-TW" altLang="en-US" dirty="0"/>
              <a:t>星期五</a:t>
            </a:r>
            <a:r>
              <a:rPr lang="en-US" dirty="0"/>
              <a:t>)</a:t>
            </a:r>
          </a:p>
          <a:p>
            <a:pPr marL="0" indent="0">
              <a:buNone/>
            </a:pPr>
            <a:endParaRPr lang="zh-TW" altLang="en-US" dirty="0"/>
          </a:p>
          <a:p>
            <a:pPr marL="0" indent="0">
              <a:buNone/>
            </a:pPr>
            <a:endParaRPr lang="zh-TW" altLang="en-US" dirty="0"/>
          </a:p>
          <a:p>
            <a:pPr marL="0" indent="0">
              <a:buNone/>
            </a:pPr>
            <a:endParaRPr lang="zh-TW" altLang="en-US" dirty="0"/>
          </a:p>
          <a:p>
            <a:pPr marL="0" indent="0">
              <a:buNone/>
            </a:pPr>
            <a:endParaRPr lang="zh-TW" altLang="en-US" dirty="0"/>
          </a:p>
          <a:p>
            <a:endParaRPr lang="zh-TW" altLang="en-US" dirty="0"/>
          </a:p>
          <a:p>
            <a:endParaRPr lang="en-US" dirty="0"/>
          </a:p>
        </p:txBody>
      </p:sp>
      <p:sp>
        <p:nvSpPr>
          <p:cNvPr id="4" name="Content Placeholder 3">
            <a:extLst>
              <a:ext uri="{FF2B5EF4-FFF2-40B4-BE49-F238E27FC236}">
                <a16:creationId xmlns:a16="http://schemas.microsoft.com/office/drawing/2014/main" id="{2CFAD76F-32C8-DA40-98E5-9C2A97D4E9C4}"/>
              </a:ext>
            </a:extLst>
          </p:cNvPr>
          <p:cNvSpPr>
            <a:spLocks noGrp="1"/>
          </p:cNvSpPr>
          <p:nvPr>
            <p:ph sz="quarter" idx="4"/>
          </p:nvPr>
        </p:nvSpPr>
        <p:spPr>
          <a:xfrm>
            <a:off x="3489960" y="1430895"/>
            <a:ext cx="8112232" cy="4783640"/>
          </a:xfrm>
        </p:spPr>
        <p:txBody>
          <a:bodyPr>
            <a:normAutofit/>
          </a:bodyPr>
          <a:lstStyle/>
          <a:p>
            <a:pPr marL="0" indent="0">
              <a:buNone/>
            </a:pPr>
            <a:r>
              <a:rPr lang="zh-TW" altLang="en-US" sz="2800" dirty="0"/>
              <a:t>一、耶穌在世最後七日之行程 （第四～第七）</a:t>
            </a:r>
            <a:endParaRPr lang="en-US" sz="2800" dirty="0"/>
          </a:p>
          <a:p>
            <a:pPr marL="0" indent="0" fontAlgn="t">
              <a:buNone/>
            </a:pPr>
            <a:endParaRPr lang="zh-TW" altLang="en-US" dirty="0"/>
          </a:p>
        </p:txBody>
      </p:sp>
      <p:graphicFrame>
        <p:nvGraphicFramePr>
          <p:cNvPr id="8" name="Table 7">
            <a:extLst>
              <a:ext uri="{FF2B5EF4-FFF2-40B4-BE49-F238E27FC236}">
                <a16:creationId xmlns:a16="http://schemas.microsoft.com/office/drawing/2014/main" id="{D52B4DC2-8974-7A42-97D7-9FAE40555648}"/>
              </a:ext>
            </a:extLst>
          </p:cNvPr>
          <p:cNvGraphicFramePr>
            <a:graphicFrameLocks noGrp="1"/>
          </p:cNvGraphicFramePr>
          <p:nvPr/>
        </p:nvGraphicFramePr>
        <p:xfrm>
          <a:off x="4049486" y="1983177"/>
          <a:ext cx="6757058" cy="4377737"/>
        </p:xfrm>
        <a:graphic>
          <a:graphicData uri="http://schemas.openxmlformats.org/drawingml/2006/table">
            <a:tbl>
              <a:tblPr firstRow="1" firstCol="1">
                <a:tableStyleId>{5C22544A-7EE6-4342-B048-85BDC9FD1C3A}</a:tableStyleId>
              </a:tblPr>
              <a:tblGrid>
                <a:gridCol w="1295873">
                  <a:extLst>
                    <a:ext uri="{9D8B030D-6E8A-4147-A177-3AD203B41FA5}">
                      <a16:colId xmlns:a16="http://schemas.microsoft.com/office/drawing/2014/main" val="438707622"/>
                    </a:ext>
                  </a:extLst>
                </a:gridCol>
                <a:gridCol w="1679831">
                  <a:extLst>
                    <a:ext uri="{9D8B030D-6E8A-4147-A177-3AD203B41FA5}">
                      <a16:colId xmlns:a16="http://schemas.microsoft.com/office/drawing/2014/main" val="1546737588"/>
                    </a:ext>
                  </a:extLst>
                </a:gridCol>
                <a:gridCol w="818644">
                  <a:extLst>
                    <a:ext uri="{9D8B030D-6E8A-4147-A177-3AD203B41FA5}">
                      <a16:colId xmlns:a16="http://schemas.microsoft.com/office/drawing/2014/main" val="2416381270"/>
                    </a:ext>
                  </a:extLst>
                </a:gridCol>
                <a:gridCol w="987569">
                  <a:extLst>
                    <a:ext uri="{9D8B030D-6E8A-4147-A177-3AD203B41FA5}">
                      <a16:colId xmlns:a16="http://schemas.microsoft.com/office/drawing/2014/main" val="2167811939"/>
                    </a:ext>
                  </a:extLst>
                </a:gridCol>
                <a:gridCol w="961582">
                  <a:extLst>
                    <a:ext uri="{9D8B030D-6E8A-4147-A177-3AD203B41FA5}">
                      <a16:colId xmlns:a16="http://schemas.microsoft.com/office/drawing/2014/main" val="432397203"/>
                    </a:ext>
                  </a:extLst>
                </a:gridCol>
                <a:gridCol w="1013559">
                  <a:extLst>
                    <a:ext uri="{9D8B030D-6E8A-4147-A177-3AD203B41FA5}">
                      <a16:colId xmlns:a16="http://schemas.microsoft.com/office/drawing/2014/main" val="4126222059"/>
                    </a:ext>
                  </a:extLst>
                </a:gridCol>
              </a:tblGrid>
              <a:tr h="197570">
                <a:tc>
                  <a:txBody>
                    <a:bodyPr/>
                    <a:lstStyle/>
                    <a:p>
                      <a:pPr algn="ctr" fontAlgn="ctr"/>
                      <a:r>
                        <a:rPr lang="zh-TW" sz="900" u="none" strike="noStrike">
                          <a:effectLst/>
                        </a:rPr>
                        <a:t>日期</a:t>
                      </a:r>
                      <a:endParaRPr lang="en-US" sz="900" b="0" i="0" u="none" strike="noStrike">
                        <a:solidFill>
                          <a:srgbClr val="000000"/>
                        </a:solidFill>
                        <a:effectLst/>
                        <a:latin typeface="PingFang TC" panose="020B0400000000000000" pitchFamily="34" charset="-120"/>
                        <a:ea typeface="PingFang TC" panose="020B0400000000000000" pitchFamily="34" charset="-120"/>
                      </a:endParaRPr>
                    </a:p>
                  </a:txBody>
                  <a:tcPr marL="7005" marR="7005" marT="7005" marB="0" anchor="ctr"/>
                </a:tc>
                <a:tc>
                  <a:txBody>
                    <a:bodyPr/>
                    <a:lstStyle/>
                    <a:p>
                      <a:pPr algn="ctr" fontAlgn="ctr"/>
                      <a:r>
                        <a:rPr lang="zh-TW" sz="900" u="none" strike="noStrike">
                          <a:effectLst/>
                        </a:rPr>
                        <a:t>內容</a:t>
                      </a:r>
                      <a:endParaRPr lang="en-US" sz="900" b="0" i="0" u="none" strike="noStrike">
                        <a:solidFill>
                          <a:srgbClr val="000000"/>
                        </a:solidFill>
                        <a:effectLst/>
                        <a:latin typeface="PingFang TC" panose="020B0400000000000000" pitchFamily="34" charset="-120"/>
                        <a:ea typeface="PingFang TC" panose="020B0400000000000000" pitchFamily="34" charset="-120"/>
                      </a:endParaRPr>
                    </a:p>
                  </a:txBody>
                  <a:tcPr marL="7005" marR="7005" marT="7005" marB="0" anchor="ctr"/>
                </a:tc>
                <a:tc>
                  <a:txBody>
                    <a:bodyPr/>
                    <a:lstStyle/>
                    <a:p>
                      <a:pPr algn="ctr" fontAlgn="ctr"/>
                      <a:r>
                        <a:rPr lang="zh-TW" sz="900" u="none" strike="noStrike">
                          <a:effectLst/>
                        </a:rPr>
                        <a:t>太</a:t>
                      </a:r>
                      <a:endParaRPr lang="en-US" sz="900" b="0" i="0" u="none" strike="noStrike">
                        <a:solidFill>
                          <a:srgbClr val="000000"/>
                        </a:solidFill>
                        <a:effectLst/>
                        <a:latin typeface="PingFang TC" panose="020B0400000000000000" pitchFamily="34" charset="-120"/>
                        <a:ea typeface="PingFang TC" panose="020B0400000000000000" pitchFamily="34" charset="-120"/>
                      </a:endParaRPr>
                    </a:p>
                  </a:txBody>
                  <a:tcPr marL="7005" marR="7005" marT="7005" marB="0" anchor="ctr"/>
                </a:tc>
                <a:tc>
                  <a:txBody>
                    <a:bodyPr/>
                    <a:lstStyle/>
                    <a:p>
                      <a:pPr algn="ctr" fontAlgn="ctr"/>
                      <a:r>
                        <a:rPr lang="zh-TW" sz="900" u="none" strike="noStrike">
                          <a:effectLst/>
                        </a:rPr>
                        <a:t>可</a:t>
                      </a:r>
                      <a:endParaRPr lang="en-US" sz="900" b="0" i="0" u="none" strike="noStrike">
                        <a:solidFill>
                          <a:srgbClr val="000000"/>
                        </a:solidFill>
                        <a:effectLst/>
                        <a:latin typeface="PingFang TC" panose="020B0400000000000000" pitchFamily="34" charset="-120"/>
                        <a:ea typeface="PingFang TC" panose="020B0400000000000000" pitchFamily="34" charset="-120"/>
                      </a:endParaRPr>
                    </a:p>
                  </a:txBody>
                  <a:tcPr marL="7005" marR="7005" marT="7005" marB="0" anchor="ctr"/>
                </a:tc>
                <a:tc>
                  <a:txBody>
                    <a:bodyPr/>
                    <a:lstStyle/>
                    <a:p>
                      <a:pPr algn="ctr" fontAlgn="ctr"/>
                      <a:r>
                        <a:rPr lang="zh-TW" sz="900" u="none" strike="noStrike">
                          <a:effectLst/>
                        </a:rPr>
                        <a:t>路</a:t>
                      </a:r>
                      <a:endParaRPr lang="en-US" sz="900" b="0" i="0" u="none" strike="noStrike">
                        <a:solidFill>
                          <a:srgbClr val="000000"/>
                        </a:solidFill>
                        <a:effectLst/>
                        <a:latin typeface="PingFang TC" panose="020B0400000000000000" pitchFamily="34" charset="-120"/>
                        <a:ea typeface="PingFang TC" panose="020B0400000000000000" pitchFamily="34" charset="-120"/>
                      </a:endParaRPr>
                    </a:p>
                  </a:txBody>
                  <a:tcPr marL="7005" marR="7005" marT="7005" marB="0" anchor="ctr"/>
                </a:tc>
                <a:tc>
                  <a:txBody>
                    <a:bodyPr/>
                    <a:lstStyle/>
                    <a:p>
                      <a:pPr algn="ctr" fontAlgn="ctr"/>
                      <a:r>
                        <a:rPr lang="zh-TW" sz="900" u="none" strike="noStrike">
                          <a:effectLst/>
                        </a:rPr>
                        <a:t>約</a:t>
                      </a:r>
                      <a:endParaRPr lang="en-US" sz="900" b="0" i="0" u="none" strike="noStrike">
                        <a:solidFill>
                          <a:srgbClr val="000000"/>
                        </a:solidFill>
                        <a:effectLst/>
                        <a:latin typeface="PingFang TC" panose="020B0400000000000000" pitchFamily="34" charset="-120"/>
                        <a:ea typeface="PingFang TC" panose="020B0400000000000000" pitchFamily="34" charset="-120"/>
                      </a:endParaRPr>
                    </a:p>
                  </a:txBody>
                  <a:tcPr marL="7005" marR="7005" marT="7005" marB="0" anchor="ctr"/>
                </a:tc>
                <a:extLst>
                  <a:ext uri="{0D108BD9-81ED-4DB2-BD59-A6C34878D82A}">
                    <a16:rowId xmlns:a16="http://schemas.microsoft.com/office/drawing/2014/main" val="549682743"/>
                  </a:ext>
                </a:extLst>
              </a:tr>
              <a:tr h="187172">
                <a:tc gridSpan="2">
                  <a:txBody>
                    <a:bodyPr/>
                    <a:lstStyle/>
                    <a:p>
                      <a:pPr algn="l" fontAlgn="ctr"/>
                      <a:r>
                        <a:rPr lang="zh-TW" sz="900" u="none" strike="noStrike">
                          <a:effectLst/>
                        </a:rPr>
                        <a:t>第四天(星期三)：無記載</a:t>
                      </a:r>
                      <a:endParaRPr lang="en-US" sz="900" b="0" i="0" u="none" strike="noStrike">
                        <a:solidFill>
                          <a:srgbClr val="000000"/>
                        </a:solidFill>
                        <a:effectLst/>
                        <a:latin typeface="PingFang TC" panose="020B0400000000000000" pitchFamily="34" charset="-120"/>
                        <a:ea typeface="PingFang TC" panose="020B0400000000000000" pitchFamily="34" charset="-120"/>
                      </a:endParaRPr>
                    </a:p>
                  </a:txBody>
                  <a:tcPr marL="7005" marR="7005" marT="7005" marB="0" anchor="ctr"/>
                </a:tc>
                <a:tc hMerge="1">
                  <a:txBody>
                    <a:bodyPr/>
                    <a:lstStyle/>
                    <a:p>
                      <a:endParaRPr lang="en-US"/>
                    </a:p>
                  </a:txBody>
                  <a:tcPr/>
                </a:tc>
                <a:tc>
                  <a:txBody>
                    <a:bodyPr/>
                    <a:lstStyle/>
                    <a:p>
                      <a:pPr algn="l" fontAlgn="ctr"/>
                      <a:r>
                        <a:rPr lang="en-US" sz="900" u="none" strike="noStrike">
                          <a:effectLst/>
                        </a:rPr>
                        <a:t> </a:t>
                      </a:r>
                      <a:endParaRPr lang="en-US" sz="900" b="0" i="0" u="none" strike="noStrike">
                        <a:solidFill>
                          <a:srgbClr val="000000"/>
                        </a:solidFill>
                        <a:effectLst/>
                        <a:latin typeface="PingFang TC" panose="020B0400000000000000" pitchFamily="34" charset="-120"/>
                        <a:ea typeface="PingFang TC" panose="020B0400000000000000" pitchFamily="34" charset="-120"/>
                      </a:endParaRPr>
                    </a:p>
                  </a:txBody>
                  <a:tcPr marL="7005" marR="7005" marT="7005" marB="0" anchor="ctr"/>
                </a:tc>
                <a:tc>
                  <a:txBody>
                    <a:bodyPr/>
                    <a:lstStyle/>
                    <a:p>
                      <a:pPr algn="l" fontAlgn="ctr"/>
                      <a:r>
                        <a:rPr lang="en-US" sz="900" u="none" strike="noStrike">
                          <a:effectLst/>
                        </a:rPr>
                        <a:t> </a:t>
                      </a:r>
                      <a:endParaRPr lang="en-US" sz="900" b="0" i="0" u="none" strike="noStrike">
                        <a:solidFill>
                          <a:srgbClr val="000000"/>
                        </a:solidFill>
                        <a:effectLst/>
                        <a:latin typeface="PingFang TC" panose="020B0400000000000000" pitchFamily="34" charset="-120"/>
                        <a:ea typeface="PingFang TC" panose="020B0400000000000000" pitchFamily="34" charset="-120"/>
                      </a:endParaRPr>
                    </a:p>
                  </a:txBody>
                  <a:tcPr marL="7005" marR="7005" marT="7005" marB="0" anchor="ctr"/>
                </a:tc>
                <a:tc>
                  <a:txBody>
                    <a:bodyPr/>
                    <a:lstStyle/>
                    <a:p>
                      <a:pPr algn="l" fontAlgn="ctr"/>
                      <a:r>
                        <a:rPr lang="en-US" sz="900" u="none" strike="noStrike">
                          <a:effectLst/>
                        </a:rPr>
                        <a:t> </a:t>
                      </a:r>
                      <a:endParaRPr lang="en-US" sz="900" b="0" i="0" u="none" strike="noStrike">
                        <a:solidFill>
                          <a:srgbClr val="000000"/>
                        </a:solidFill>
                        <a:effectLst/>
                        <a:latin typeface="PingFang TC" panose="020B0400000000000000" pitchFamily="34" charset="-120"/>
                        <a:ea typeface="PingFang TC" panose="020B0400000000000000" pitchFamily="34" charset="-120"/>
                      </a:endParaRPr>
                    </a:p>
                  </a:txBody>
                  <a:tcPr marL="7005" marR="7005" marT="7005" marB="0" anchor="ctr"/>
                </a:tc>
                <a:tc>
                  <a:txBody>
                    <a:bodyPr/>
                    <a:lstStyle/>
                    <a:p>
                      <a:pPr algn="l" fontAlgn="ctr"/>
                      <a:r>
                        <a:rPr lang="en-US" sz="900" u="none" strike="noStrike">
                          <a:effectLst/>
                        </a:rPr>
                        <a:t> </a:t>
                      </a:r>
                      <a:endParaRPr lang="en-US" sz="900" b="0" i="0" u="none" strike="noStrike">
                        <a:solidFill>
                          <a:srgbClr val="000000"/>
                        </a:solidFill>
                        <a:effectLst/>
                        <a:latin typeface="PingFang TC" panose="020B0400000000000000" pitchFamily="34" charset="-120"/>
                        <a:ea typeface="PingFang TC" panose="020B0400000000000000" pitchFamily="34" charset="-120"/>
                      </a:endParaRPr>
                    </a:p>
                  </a:txBody>
                  <a:tcPr marL="7005" marR="7005" marT="7005" marB="0" anchor="ctr"/>
                </a:tc>
                <a:extLst>
                  <a:ext uri="{0D108BD9-81ED-4DB2-BD59-A6C34878D82A}">
                    <a16:rowId xmlns:a16="http://schemas.microsoft.com/office/drawing/2014/main" val="3446653466"/>
                  </a:ext>
                </a:extLst>
              </a:tr>
              <a:tr h="197570">
                <a:tc rowSpan="10">
                  <a:txBody>
                    <a:bodyPr/>
                    <a:lstStyle/>
                    <a:p>
                      <a:pPr algn="l" fontAlgn="ctr"/>
                      <a:r>
                        <a:rPr lang="zh-TW" sz="900" u="none" strike="noStrike">
                          <a:effectLst/>
                        </a:rPr>
                        <a:t>第五天 (星期四)</a:t>
                      </a:r>
                      <a:endParaRPr lang="en-US" sz="900" b="0" i="0" u="none" strike="noStrike">
                        <a:solidFill>
                          <a:srgbClr val="000000"/>
                        </a:solidFill>
                        <a:effectLst/>
                        <a:latin typeface="PingFang TC" panose="020B0400000000000000" pitchFamily="34" charset="-120"/>
                        <a:ea typeface="PingFang TC" panose="020B0400000000000000" pitchFamily="34" charset="-120"/>
                      </a:endParaRPr>
                    </a:p>
                  </a:txBody>
                  <a:tcPr marL="7005" marR="7005" marT="7005" marB="0" anchor="ctr"/>
                </a:tc>
                <a:tc>
                  <a:txBody>
                    <a:bodyPr/>
                    <a:lstStyle/>
                    <a:p>
                      <a:pPr algn="l" fontAlgn="ctr"/>
                      <a:r>
                        <a:rPr lang="zh-TW" sz="900" u="none" strike="noStrike">
                          <a:effectLst/>
                        </a:rPr>
                        <a:t>最後的晚餐</a:t>
                      </a:r>
                      <a:endParaRPr lang="en-US" sz="900" b="0" i="0" u="none" strike="noStrike">
                        <a:solidFill>
                          <a:srgbClr val="000000"/>
                        </a:solidFill>
                        <a:effectLst/>
                        <a:latin typeface="PingFang TC" panose="020B0400000000000000" pitchFamily="34" charset="-120"/>
                        <a:ea typeface="PingFang TC" panose="020B0400000000000000" pitchFamily="34" charset="-120"/>
                      </a:endParaRPr>
                    </a:p>
                  </a:txBody>
                  <a:tcPr marL="7005" marR="7005" marT="7005" marB="0" anchor="ctr"/>
                </a:tc>
                <a:tc>
                  <a:txBody>
                    <a:bodyPr/>
                    <a:lstStyle/>
                    <a:p>
                      <a:pPr algn="l" fontAlgn="ctr"/>
                      <a:r>
                        <a:rPr lang="en-US" sz="900" u="none" strike="noStrike">
                          <a:effectLst/>
                        </a:rPr>
                        <a:t>26:17-29</a:t>
                      </a:r>
                      <a:endParaRPr lang="en-US" sz="900" b="0" i="0" u="none" strike="noStrike">
                        <a:solidFill>
                          <a:srgbClr val="000000"/>
                        </a:solidFill>
                        <a:effectLst/>
                        <a:latin typeface="Times New Roman" panose="02020603050405020304" pitchFamily="18" charset="0"/>
                      </a:endParaRPr>
                    </a:p>
                  </a:txBody>
                  <a:tcPr marL="7005" marR="7005" marT="7005" marB="0" anchor="ctr"/>
                </a:tc>
                <a:tc>
                  <a:txBody>
                    <a:bodyPr/>
                    <a:lstStyle/>
                    <a:p>
                      <a:pPr algn="l" fontAlgn="ctr"/>
                      <a:r>
                        <a:rPr lang="en-US" sz="900" u="none" strike="noStrike">
                          <a:effectLst/>
                        </a:rPr>
                        <a:t>14:12-25</a:t>
                      </a:r>
                      <a:endParaRPr lang="en-US" sz="900" b="0" i="0" u="none" strike="noStrike">
                        <a:solidFill>
                          <a:srgbClr val="000000"/>
                        </a:solidFill>
                        <a:effectLst/>
                        <a:latin typeface="Times New Roman" panose="02020603050405020304" pitchFamily="18" charset="0"/>
                      </a:endParaRPr>
                    </a:p>
                  </a:txBody>
                  <a:tcPr marL="7005" marR="7005" marT="7005" marB="0" anchor="ctr"/>
                </a:tc>
                <a:tc>
                  <a:txBody>
                    <a:bodyPr/>
                    <a:lstStyle/>
                    <a:p>
                      <a:pPr algn="l" fontAlgn="ctr"/>
                      <a:r>
                        <a:rPr lang="en-US" sz="900" u="none" strike="noStrike">
                          <a:effectLst/>
                        </a:rPr>
                        <a:t>22:7-30</a:t>
                      </a:r>
                      <a:endParaRPr lang="en-US" sz="900" b="0" i="0" u="none" strike="noStrike">
                        <a:solidFill>
                          <a:srgbClr val="000000"/>
                        </a:solidFill>
                        <a:effectLst/>
                        <a:latin typeface="Times New Roman" panose="02020603050405020304" pitchFamily="18" charset="0"/>
                      </a:endParaRPr>
                    </a:p>
                  </a:txBody>
                  <a:tcPr marL="7005" marR="7005" marT="7005" marB="0" anchor="ctr"/>
                </a:tc>
                <a:tc>
                  <a:txBody>
                    <a:bodyPr/>
                    <a:lstStyle/>
                    <a:p>
                      <a:pPr algn="l" fontAlgn="ctr"/>
                      <a:r>
                        <a:rPr lang="en-US" sz="900" u="none" strike="noStrike">
                          <a:effectLst/>
                        </a:rPr>
                        <a:t>13:1-38</a:t>
                      </a:r>
                      <a:endParaRPr lang="en-US" sz="900" b="0" i="0" u="none" strike="noStrike">
                        <a:solidFill>
                          <a:srgbClr val="000000"/>
                        </a:solidFill>
                        <a:effectLst/>
                        <a:latin typeface="Times New Roman" panose="02020603050405020304" pitchFamily="18" charset="0"/>
                      </a:endParaRPr>
                    </a:p>
                  </a:txBody>
                  <a:tcPr marL="7005" marR="7005" marT="7005" marB="0" anchor="ctr"/>
                </a:tc>
                <a:extLst>
                  <a:ext uri="{0D108BD9-81ED-4DB2-BD59-A6C34878D82A}">
                    <a16:rowId xmlns:a16="http://schemas.microsoft.com/office/drawing/2014/main" val="1416583311"/>
                  </a:ext>
                </a:extLst>
              </a:tr>
              <a:tr h="197570">
                <a:tc vMerge="1">
                  <a:txBody>
                    <a:bodyPr/>
                    <a:lstStyle/>
                    <a:p>
                      <a:endParaRPr lang="en-US"/>
                    </a:p>
                  </a:txBody>
                  <a:tcPr/>
                </a:tc>
                <a:tc>
                  <a:txBody>
                    <a:bodyPr/>
                    <a:lstStyle/>
                    <a:p>
                      <a:pPr algn="l" fontAlgn="ctr"/>
                      <a:r>
                        <a:rPr lang="zh-TW" sz="900" u="none" strike="noStrike">
                          <a:effectLst/>
                        </a:rPr>
                        <a:t>最後的吩咐</a:t>
                      </a:r>
                      <a:endParaRPr lang="en-US" sz="900" b="0" i="0" u="none" strike="noStrike">
                        <a:solidFill>
                          <a:srgbClr val="000000"/>
                        </a:solidFill>
                        <a:effectLst/>
                        <a:latin typeface="PingFang TC" panose="020B0400000000000000" pitchFamily="34" charset="-120"/>
                        <a:ea typeface="PingFang TC" panose="020B0400000000000000" pitchFamily="34" charset="-120"/>
                      </a:endParaRPr>
                    </a:p>
                  </a:txBody>
                  <a:tcPr marL="7005" marR="7005" marT="7005" marB="0" anchor="ctr"/>
                </a:tc>
                <a:tc>
                  <a:txBody>
                    <a:bodyPr/>
                    <a:lstStyle/>
                    <a:p>
                      <a:pPr algn="l" fontAlgn="ctr"/>
                      <a:r>
                        <a:rPr lang="zh-TW" sz="900" u="none" strike="noStrike">
                          <a:effectLst/>
                        </a:rPr>
                        <a:t> </a:t>
                      </a:r>
                      <a:endParaRPr lang="en-US" sz="900" b="0" i="0" u="none" strike="noStrike">
                        <a:solidFill>
                          <a:srgbClr val="000000"/>
                        </a:solidFill>
                        <a:effectLst/>
                        <a:latin typeface="PingFang TC" panose="020B0400000000000000" pitchFamily="34" charset="-120"/>
                        <a:ea typeface="PingFang TC" panose="020B0400000000000000" pitchFamily="34" charset="-120"/>
                      </a:endParaRPr>
                    </a:p>
                  </a:txBody>
                  <a:tcPr marL="7005" marR="7005" marT="7005" marB="0" anchor="ctr"/>
                </a:tc>
                <a:tc>
                  <a:txBody>
                    <a:bodyPr/>
                    <a:lstStyle/>
                    <a:p>
                      <a:pPr algn="l" fontAlgn="ctr"/>
                      <a:r>
                        <a:rPr lang="zh-TW" sz="900" u="none" strike="noStrike">
                          <a:effectLst/>
                        </a:rPr>
                        <a:t> </a:t>
                      </a:r>
                      <a:endParaRPr lang="en-US" sz="900" b="0" i="0" u="none" strike="noStrike">
                        <a:solidFill>
                          <a:srgbClr val="000000"/>
                        </a:solidFill>
                        <a:effectLst/>
                        <a:latin typeface="PingFang TC" panose="020B0400000000000000" pitchFamily="34" charset="-120"/>
                        <a:ea typeface="PingFang TC" panose="020B0400000000000000" pitchFamily="34" charset="-120"/>
                      </a:endParaRPr>
                    </a:p>
                  </a:txBody>
                  <a:tcPr marL="7005" marR="7005" marT="7005" marB="0" anchor="ctr"/>
                </a:tc>
                <a:tc>
                  <a:txBody>
                    <a:bodyPr/>
                    <a:lstStyle/>
                    <a:p>
                      <a:pPr algn="l" fontAlgn="ctr"/>
                      <a:r>
                        <a:rPr lang="zh-TW" sz="900" u="none" strike="noStrike">
                          <a:effectLst/>
                        </a:rPr>
                        <a:t> </a:t>
                      </a:r>
                      <a:endParaRPr lang="en-US" sz="900" b="0" i="0" u="none" strike="noStrike">
                        <a:solidFill>
                          <a:srgbClr val="000000"/>
                        </a:solidFill>
                        <a:effectLst/>
                        <a:latin typeface="PingFang TC" panose="020B0400000000000000" pitchFamily="34" charset="-120"/>
                        <a:ea typeface="PingFang TC" panose="020B0400000000000000" pitchFamily="34" charset="-120"/>
                      </a:endParaRPr>
                    </a:p>
                  </a:txBody>
                  <a:tcPr marL="7005" marR="7005" marT="7005" marB="0" anchor="ctr"/>
                </a:tc>
                <a:tc>
                  <a:txBody>
                    <a:bodyPr/>
                    <a:lstStyle/>
                    <a:p>
                      <a:pPr algn="l" fontAlgn="ctr"/>
                      <a:r>
                        <a:rPr lang="en-US" sz="900" u="none" strike="noStrike">
                          <a:effectLst/>
                        </a:rPr>
                        <a:t>14:1-16:33</a:t>
                      </a:r>
                      <a:endParaRPr lang="en-US" sz="900" b="0" i="0" u="none" strike="noStrike">
                        <a:solidFill>
                          <a:srgbClr val="000000"/>
                        </a:solidFill>
                        <a:effectLst/>
                        <a:latin typeface="Times New Roman" panose="02020603050405020304" pitchFamily="18" charset="0"/>
                      </a:endParaRPr>
                    </a:p>
                  </a:txBody>
                  <a:tcPr marL="7005" marR="7005" marT="7005" marB="0" anchor="ctr"/>
                </a:tc>
                <a:extLst>
                  <a:ext uri="{0D108BD9-81ED-4DB2-BD59-A6C34878D82A}">
                    <a16:rowId xmlns:a16="http://schemas.microsoft.com/office/drawing/2014/main" val="3542876861"/>
                  </a:ext>
                </a:extLst>
              </a:tr>
              <a:tr h="197570">
                <a:tc vMerge="1">
                  <a:txBody>
                    <a:bodyPr/>
                    <a:lstStyle/>
                    <a:p>
                      <a:endParaRPr lang="en-US"/>
                    </a:p>
                  </a:txBody>
                  <a:tcPr/>
                </a:tc>
                <a:tc>
                  <a:txBody>
                    <a:bodyPr/>
                    <a:lstStyle/>
                    <a:p>
                      <a:pPr algn="l" fontAlgn="ctr"/>
                      <a:r>
                        <a:rPr lang="zh-TW" sz="900" u="none" strike="noStrike">
                          <a:effectLst/>
                        </a:rPr>
                        <a:t>為門徒禱告</a:t>
                      </a:r>
                      <a:endParaRPr lang="en-US" sz="900" b="0" i="0" u="none" strike="noStrike">
                        <a:solidFill>
                          <a:srgbClr val="000000"/>
                        </a:solidFill>
                        <a:effectLst/>
                        <a:latin typeface="PingFang TC" panose="020B0400000000000000" pitchFamily="34" charset="-120"/>
                        <a:ea typeface="PingFang TC" panose="020B0400000000000000" pitchFamily="34" charset="-120"/>
                      </a:endParaRPr>
                    </a:p>
                  </a:txBody>
                  <a:tcPr marL="7005" marR="7005" marT="7005" marB="0" anchor="ctr"/>
                </a:tc>
                <a:tc>
                  <a:txBody>
                    <a:bodyPr/>
                    <a:lstStyle/>
                    <a:p>
                      <a:pPr algn="l" fontAlgn="ctr"/>
                      <a:r>
                        <a:rPr lang="zh-TW" sz="900" u="none" strike="noStrike">
                          <a:effectLst/>
                        </a:rPr>
                        <a:t> </a:t>
                      </a:r>
                      <a:endParaRPr lang="en-US" sz="900" b="0" i="0" u="none" strike="noStrike">
                        <a:solidFill>
                          <a:srgbClr val="000000"/>
                        </a:solidFill>
                        <a:effectLst/>
                        <a:latin typeface="PingFang TC" panose="020B0400000000000000" pitchFamily="34" charset="-120"/>
                        <a:ea typeface="PingFang TC" panose="020B0400000000000000" pitchFamily="34" charset="-120"/>
                      </a:endParaRPr>
                    </a:p>
                  </a:txBody>
                  <a:tcPr marL="7005" marR="7005" marT="7005" marB="0" anchor="ctr"/>
                </a:tc>
                <a:tc>
                  <a:txBody>
                    <a:bodyPr/>
                    <a:lstStyle/>
                    <a:p>
                      <a:pPr algn="l" fontAlgn="ctr"/>
                      <a:r>
                        <a:rPr lang="zh-TW" sz="900" u="none" strike="noStrike">
                          <a:effectLst/>
                        </a:rPr>
                        <a:t> </a:t>
                      </a:r>
                      <a:endParaRPr lang="en-US" sz="900" b="0" i="0" u="none" strike="noStrike">
                        <a:solidFill>
                          <a:srgbClr val="000000"/>
                        </a:solidFill>
                        <a:effectLst/>
                        <a:latin typeface="PingFang TC" panose="020B0400000000000000" pitchFamily="34" charset="-120"/>
                        <a:ea typeface="PingFang TC" panose="020B0400000000000000" pitchFamily="34" charset="-120"/>
                      </a:endParaRPr>
                    </a:p>
                  </a:txBody>
                  <a:tcPr marL="7005" marR="7005" marT="7005" marB="0" anchor="ctr"/>
                </a:tc>
                <a:tc>
                  <a:txBody>
                    <a:bodyPr/>
                    <a:lstStyle/>
                    <a:p>
                      <a:pPr algn="l" fontAlgn="ctr"/>
                      <a:r>
                        <a:rPr lang="zh-TW" sz="900" u="none" strike="noStrike">
                          <a:effectLst/>
                        </a:rPr>
                        <a:t> </a:t>
                      </a:r>
                      <a:endParaRPr lang="en-US" sz="900" b="0" i="0" u="none" strike="noStrike">
                        <a:solidFill>
                          <a:srgbClr val="000000"/>
                        </a:solidFill>
                        <a:effectLst/>
                        <a:latin typeface="PingFang TC" panose="020B0400000000000000" pitchFamily="34" charset="-120"/>
                        <a:ea typeface="PingFang TC" panose="020B0400000000000000" pitchFamily="34" charset="-120"/>
                      </a:endParaRPr>
                    </a:p>
                  </a:txBody>
                  <a:tcPr marL="7005" marR="7005" marT="7005" marB="0" anchor="ctr"/>
                </a:tc>
                <a:tc>
                  <a:txBody>
                    <a:bodyPr/>
                    <a:lstStyle/>
                    <a:p>
                      <a:pPr algn="l" fontAlgn="ctr"/>
                      <a:r>
                        <a:rPr lang="en-US" sz="900" u="none" strike="noStrike">
                          <a:effectLst/>
                        </a:rPr>
                        <a:t>17:1-26</a:t>
                      </a:r>
                      <a:endParaRPr lang="en-US" sz="900" b="0" i="0" u="none" strike="noStrike">
                        <a:solidFill>
                          <a:srgbClr val="000000"/>
                        </a:solidFill>
                        <a:effectLst/>
                        <a:latin typeface="Times New Roman" panose="02020603050405020304" pitchFamily="18" charset="0"/>
                      </a:endParaRPr>
                    </a:p>
                  </a:txBody>
                  <a:tcPr marL="7005" marR="7005" marT="7005" marB="0" anchor="ctr"/>
                </a:tc>
                <a:extLst>
                  <a:ext uri="{0D108BD9-81ED-4DB2-BD59-A6C34878D82A}">
                    <a16:rowId xmlns:a16="http://schemas.microsoft.com/office/drawing/2014/main" val="2295779176"/>
                  </a:ext>
                </a:extLst>
              </a:tr>
              <a:tr h="197570">
                <a:tc vMerge="1">
                  <a:txBody>
                    <a:bodyPr/>
                    <a:lstStyle/>
                    <a:p>
                      <a:endParaRPr lang="en-US"/>
                    </a:p>
                  </a:txBody>
                  <a:tcPr/>
                </a:tc>
                <a:tc>
                  <a:txBody>
                    <a:bodyPr/>
                    <a:lstStyle/>
                    <a:p>
                      <a:pPr algn="l" fontAlgn="ctr"/>
                      <a:r>
                        <a:rPr lang="zh-TW" sz="900" u="none" strike="noStrike">
                          <a:effectLst/>
                        </a:rPr>
                        <a:t>在客西馬尼園</a:t>
                      </a:r>
                      <a:endParaRPr lang="en-US" sz="900" b="0" i="0" u="none" strike="noStrike">
                        <a:solidFill>
                          <a:srgbClr val="000000"/>
                        </a:solidFill>
                        <a:effectLst/>
                        <a:latin typeface="PingFang TC" panose="020B0400000000000000" pitchFamily="34" charset="-120"/>
                        <a:ea typeface="PingFang TC" panose="020B0400000000000000" pitchFamily="34" charset="-120"/>
                      </a:endParaRPr>
                    </a:p>
                  </a:txBody>
                  <a:tcPr marL="7005" marR="7005" marT="7005" marB="0" anchor="ctr"/>
                </a:tc>
                <a:tc>
                  <a:txBody>
                    <a:bodyPr/>
                    <a:lstStyle/>
                    <a:p>
                      <a:pPr algn="l" fontAlgn="ctr"/>
                      <a:r>
                        <a:rPr lang="en-US" sz="900" u="none" strike="noStrike">
                          <a:effectLst/>
                        </a:rPr>
                        <a:t>26:30-46</a:t>
                      </a:r>
                      <a:endParaRPr lang="en-US" sz="900" b="0" i="0" u="none" strike="noStrike">
                        <a:solidFill>
                          <a:srgbClr val="000000"/>
                        </a:solidFill>
                        <a:effectLst/>
                        <a:latin typeface="Times New Roman" panose="02020603050405020304" pitchFamily="18" charset="0"/>
                      </a:endParaRPr>
                    </a:p>
                  </a:txBody>
                  <a:tcPr marL="7005" marR="7005" marT="7005" marB="0" anchor="ctr"/>
                </a:tc>
                <a:tc>
                  <a:txBody>
                    <a:bodyPr/>
                    <a:lstStyle/>
                    <a:p>
                      <a:pPr algn="l" fontAlgn="ctr"/>
                      <a:r>
                        <a:rPr lang="en-US" sz="900" u="none" strike="noStrike">
                          <a:effectLst/>
                        </a:rPr>
                        <a:t>14:26-42</a:t>
                      </a:r>
                      <a:endParaRPr lang="en-US" sz="900" b="0" i="0" u="none" strike="noStrike">
                        <a:solidFill>
                          <a:srgbClr val="000000"/>
                        </a:solidFill>
                        <a:effectLst/>
                        <a:latin typeface="Times New Roman" panose="02020603050405020304" pitchFamily="18" charset="0"/>
                      </a:endParaRPr>
                    </a:p>
                  </a:txBody>
                  <a:tcPr marL="7005" marR="7005" marT="7005" marB="0" anchor="ctr"/>
                </a:tc>
                <a:tc>
                  <a:txBody>
                    <a:bodyPr/>
                    <a:lstStyle/>
                    <a:p>
                      <a:pPr algn="l" fontAlgn="ctr"/>
                      <a:r>
                        <a:rPr lang="en-US" sz="900" u="none" strike="noStrike">
                          <a:effectLst/>
                        </a:rPr>
                        <a:t>22:31-46</a:t>
                      </a:r>
                      <a:endParaRPr lang="en-US" sz="900" b="0" i="0" u="none" strike="noStrike">
                        <a:solidFill>
                          <a:srgbClr val="000000"/>
                        </a:solidFill>
                        <a:effectLst/>
                        <a:latin typeface="Times New Roman" panose="02020603050405020304" pitchFamily="18" charset="0"/>
                      </a:endParaRPr>
                    </a:p>
                  </a:txBody>
                  <a:tcPr marL="7005" marR="7005" marT="7005" marB="0" anchor="ctr"/>
                </a:tc>
                <a:tc>
                  <a:txBody>
                    <a:bodyPr/>
                    <a:lstStyle/>
                    <a:p>
                      <a:pPr algn="l" fontAlgn="ctr"/>
                      <a:r>
                        <a:rPr lang="en-US" sz="900" u="none" strike="noStrike" dirty="0">
                          <a:effectLst/>
                        </a:rPr>
                        <a:t>18:01</a:t>
                      </a:r>
                      <a:endParaRPr lang="en-US" sz="900" b="0" i="0" u="none" strike="noStrike" dirty="0">
                        <a:solidFill>
                          <a:srgbClr val="000000"/>
                        </a:solidFill>
                        <a:effectLst/>
                        <a:latin typeface="Times New Roman" panose="02020603050405020304" pitchFamily="18" charset="0"/>
                      </a:endParaRPr>
                    </a:p>
                  </a:txBody>
                  <a:tcPr marL="7005" marR="7005" marT="7005" marB="0" anchor="ctr"/>
                </a:tc>
                <a:extLst>
                  <a:ext uri="{0D108BD9-81ED-4DB2-BD59-A6C34878D82A}">
                    <a16:rowId xmlns:a16="http://schemas.microsoft.com/office/drawing/2014/main" val="2637341147"/>
                  </a:ext>
                </a:extLst>
              </a:tr>
              <a:tr h="197570">
                <a:tc vMerge="1">
                  <a:txBody>
                    <a:bodyPr/>
                    <a:lstStyle/>
                    <a:p>
                      <a:endParaRPr lang="en-US"/>
                    </a:p>
                  </a:txBody>
                  <a:tcPr/>
                </a:tc>
                <a:tc>
                  <a:txBody>
                    <a:bodyPr/>
                    <a:lstStyle/>
                    <a:p>
                      <a:pPr algn="l" fontAlgn="ctr"/>
                      <a:r>
                        <a:rPr lang="zh-TW" sz="900" u="none" strike="noStrike">
                          <a:effectLst/>
                        </a:rPr>
                        <a:t>捉拿耶穌</a:t>
                      </a:r>
                      <a:endParaRPr lang="en-US" sz="900" b="0" i="0" u="none" strike="noStrike">
                        <a:solidFill>
                          <a:srgbClr val="000000"/>
                        </a:solidFill>
                        <a:effectLst/>
                        <a:latin typeface="PingFang TC" panose="020B0400000000000000" pitchFamily="34" charset="-120"/>
                        <a:ea typeface="PingFang TC" panose="020B0400000000000000" pitchFamily="34" charset="-120"/>
                      </a:endParaRPr>
                    </a:p>
                  </a:txBody>
                  <a:tcPr marL="7005" marR="7005" marT="7005" marB="0" anchor="ctr"/>
                </a:tc>
                <a:tc>
                  <a:txBody>
                    <a:bodyPr/>
                    <a:lstStyle/>
                    <a:p>
                      <a:pPr algn="l" fontAlgn="ctr"/>
                      <a:r>
                        <a:rPr lang="en-US" sz="900" u="none" strike="noStrike">
                          <a:effectLst/>
                        </a:rPr>
                        <a:t>26:47-56</a:t>
                      </a:r>
                      <a:endParaRPr lang="en-US" sz="900" b="0" i="0" u="none" strike="noStrike">
                        <a:solidFill>
                          <a:srgbClr val="000000"/>
                        </a:solidFill>
                        <a:effectLst/>
                        <a:latin typeface="Times New Roman" panose="02020603050405020304" pitchFamily="18" charset="0"/>
                      </a:endParaRPr>
                    </a:p>
                  </a:txBody>
                  <a:tcPr marL="7005" marR="7005" marT="7005" marB="0" anchor="ctr"/>
                </a:tc>
                <a:tc>
                  <a:txBody>
                    <a:bodyPr/>
                    <a:lstStyle/>
                    <a:p>
                      <a:pPr algn="l" fontAlgn="ctr"/>
                      <a:r>
                        <a:rPr lang="en-US" sz="900" u="none" strike="noStrike">
                          <a:effectLst/>
                        </a:rPr>
                        <a:t>14:43-52</a:t>
                      </a:r>
                      <a:endParaRPr lang="en-US" sz="900" b="0" i="0" u="none" strike="noStrike">
                        <a:solidFill>
                          <a:srgbClr val="000000"/>
                        </a:solidFill>
                        <a:effectLst/>
                        <a:latin typeface="Times New Roman" panose="02020603050405020304" pitchFamily="18" charset="0"/>
                      </a:endParaRPr>
                    </a:p>
                  </a:txBody>
                  <a:tcPr marL="7005" marR="7005" marT="7005" marB="0" anchor="ctr"/>
                </a:tc>
                <a:tc>
                  <a:txBody>
                    <a:bodyPr/>
                    <a:lstStyle/>
                    <a:p>
                      <a:pPr algn="l" fontAlgn="ctr"/>
                      <a:r>
                        <a:rPr lang="en-US" sz="900" u="none" strike="noStrike">
                          <a:effectLst/>
                        </a:rPr>
                        <a:t>22:47-53</a:t>
                      </a:r>
                      <a:endParaRPr lang="en-US" sz="900" b="0" i="0" u="none" strike="noStrike">
                        <a:solidFill>
                          <a:srgbClr val="000000"/>
                        </a:solidFill>
                        <a:effectLst/>
                        <a:latin typeface="Times New Roman" panose="02020603050405020304" pitchFamily="18" charset="0"/>
                      </a:endParaRPr>
                    </a:p>
                  </a:txBody>
                  <a:tcPr marL="7005" marR="7005" marT="7005" marB="0" anchor="ctr"/>
                </a:tc>
                <a:tc>
                  <a:txBody>
                    <a:bodyPr/>
                    <a:lstStyle/>
                    <a:p>
                      <a:pPr algn="l" fontAlgn="ctr"/>
                      <a:r>
                        <a:rPr lang="en-US" sz="900" u="none" strike="noStrike">
                          <a:effectLst/>
                        </a:rPr>
                        <a:t>18:2-12</a:t>
                      </a:r>
                      <a:endParaRPr lang="en-US" sz="900" b="0" i="0" u="none" strike="noStrike">
                        <a:solidFill>
                          <a:srgbClr val="000000"/>
                        </a:solidFill>
                        <a:effectLst/>
                        <a:latin typeface="Times New Roman" panose="02020603050405020304" pitchFamily="18" charset="0"/>
                      </a:endParaRPr>
                    </a:p>
                  </a:txBody>
                  <a:tcPr marL="7005" marR="7005" marT="7005" marB="0" anchor="ctr"/>
                </a:tc>
                <a:extLst>
                  <a:ext uri="{0D108BD9-81ED-4DB2-BD59-A6C34878D82A}">
                    <a16:rowId xmlns:a16="http://schemas.microsoft.com/office/drawing/2014/main" val="3242034405"/>
                  </a:ext>
                </a:extLst>
              </a:tr>
              <a:tr h="311953">
                <a:tc vMerge="1">
                  <a:txBody>
                    <a:bodyPr/>
                    <a:lstStyle/>
                    <a:p>
                      <a:endParaRPr lang="en-US"/>
                    </a:p>
                  </a:txBody>
                  <a:tcPr/>
                </a:tc>
                <a:tc>
                  <a:txBody>
                    <a:bodyPr/>
                    <a:lstStyle/>
                    <a:p>
                      <a:pPr algn="l" fontAlgn="ctr"/>
                      <a:r>
                        <a:rPr lang="zh-TW" sz="900" u="none" strike="noStrike">
                          <a:effectLst/>
                        </a:rPr>
                        <a:t>在亞那面前受審</a:t>
                      </a:r>
                      <a:endParaRPr lang="en-US" sz="900" b="0" i="0" u="none" strike="noStrike">
                        <a:solidFill>
                          <a:srgbClr val="000000"/>
                        </a:solidFill>
                        <a:effectLst/>
                        <a:latin typeface="PingFang TC" panose="020B0400000000000000" pitchFamily="34" charset="-120"/>
                        <a:ea typeface="PingFang TC" panose="020B0400000000000000" pitchFamily="34" charset="-120"/>
                      </a:endParaRPr>
                    </a:p>
                  </a:txBody>
                  <a:tcPr marL="7005" marR="7005" marT="7005" marB="0" anchor="ctr"/>
                </a:tc>
                <a:tc>
                  <a:txBody>
                    <a:bodyPr/>
                    <a:lstStyle/>
                    <a:p>
                      <a:pPr algn="l" fontAlgn="ctr"/>
                      <a:r>
                        <a:rPr lang="zh-TW" sz="900" u="none" strike="noStrike" dirty="0">
                          <a:effectLst/>
                        </a:rPr>
                        <a:t> </a:t>
                      </a:r>
                      <a:endParaRPr lang="en-US" sz="900" b="0" i="0" u="none" strike="noStrike" dirty="0">
                        <a:solidFill>
                          <a:srgbClr val="000000"/>
                        </a:solidFill>
                        <a:effectLst/>
                        <a:latin typeface="PingFang TC" panose="020B0400000000000000" pitchFamily="34" charset="-120"/>
                        <a:ea typeface="PingFang TC" panose="020B0400000000000000" pitchFamily="34" charset="-120"/>
                      </a:endParaRPr>
                    </a:p>
                  </a:txBody>
                  <a:tcPr marL="7005" marR="7005" marT="7005" marB="0" anchor="ctr"/>
                </a:tc>
                <a:tc>
                  <a:txBody>
                    <a:bodyPr/>
                    <a:lstStyle/>
                    <a:p>
                      <a:pPr algn="l" fontAlgn="ctr"/>
                      <a:r>
                        <a:rPr lang="zh-TW" sz="900" u="none" strike="noStrike">
                          <a:effectLst/>
                        </a:rPr>
                        <a:t> </a:t>
                      </a:r>
                      <a:endParaRPr lang="en-US" sz="900" b="0" i="0" u="none" strike="noStrike">
                        <a:solidFill>
                          <a:srgbClr val="000000"/>
                        </a:solidFill>
                        <a:effectLst/>
                        <a:latin typeface="PingFang TC" panose="020B0400000000000000" pitchFamily="34" charset="-120"/>
                        <a:ea typeface="PingFang TC" panose="020B0400000000000000" pitchFamily="34" charset="-120"/>
                      </a:endParaRPr>
                    </a:p>
                  </a:txBody>
                  <a:tcPr marL="7005" marR="7005" marT="7005" marB="0" anchor="ctr"/>
                </a:tc>
                <a:tc>
                  <a:txBody>
                    <a:bodyPr/>
                    <a:lstStyle/>
                    <a:p>
                      <a:pPr algn="l" fontAlgn="ctr"/>
                      <a:r>
                        <a:rPr lang="zh-TW" sz="900" u="none" strike="noStrike">
                          <a:effectLst/>
                        </a:rPr>
                        <a:t> </a:t>
                      </a:r>
                      <a:endParaRPr lang="en-US" sz="900" b="0" i="0" u="none" strike="noStrike">
                        <a:solidFill>
                          <a:srgbClr val="000000"/>
                        </a:solidFill>
                        <a:effectLst/>
                        <a:latin typeface="PingFang TC" panose="020B0400000000000000" pitchFamily="34" charset="-120"/>
                        <a:ea typeface="PingFang TC" panose="020B0400000000000000" pitchFamily="34" charset="-120"/>
                      </a:endParaRPr>
                    </a:p>
                  </a:txBody>
                  <a:tcPr marL="7005" marR="7005" marT="7005" marB="0" anchor="ctr"/>
                </a:tc>
                <a:tc>
                  <a:txBody>
                    <a:bodyPr/>
                    <a:lstStyle/>
                    <a:p>
                      <a:pPr algn="l" fontAlgn="ctr"/>
                      <a:r>
                        <a:rPr lang="en-US" sz="900" u="none" strike="noStrike">
                          <a:effectLst/>
                        </a:rPr>
                        <a:t>18:12-14, 19-23</a:t>
                      </a:r>
                      <a:endParaRPr lang="en-US" sz="900" b="0" i="0" u="none" strike="noStrike">
                        <a:solidFill>
                          <a:srgbClr val="000000"/>
                        </a:solidFill>
                        <a:effectLst/>
                        <a:latin typeface="Times New Roman" panose="02020603050405020304" pitchFamily="18" charset="0"/>
                      </a:endParaRPr>
                    </a:p>
                  </a:txBody>
                  <a:tcPr marL="7005" marR="7005" marT="7005" marB="0" anchor="ctr"/>
                </a:tc>
                <a:extLst>
                  <a:ext uri="{0D108BD9-81ED-4DB2-BD59-A6C34878D82A}">
                    <a16:rowId xmlns:a16="http://schemas.microsoft.com/office/drawing/2014/main" val="314620111"/>
                  </a:ext>
                </a:extLst>
              </a:tr>
              <a:tr h="311953">
                <a:tc vMerge="1">
                  <a:txBody>
                    <a:bodyPr/>
                    <a:lstStyle/>
                    <a:p>
                      <a:endParaRPr lang="en-US"/>
                    </a:p>
                  </a:txBody>
                  <a:tcPr/>
                </a:tc>
                <a:tc>
                  <a:txBody>
                    <a:bodyPr/>
                    <a:lstStyle/>
                    <a:p>
                      <a:pPr algn="l" fontAlgn="ctr"/>
                      <a:r>
                        <a:rPr lang="zh-TW" sz="900" u="none" strike="noStrike">
                          <a:effectLst/>
                        </a:rPr>
                        <a:t>在該亞法面前受審</a:t>
                      </a:r>
                      <a:endParaRPr lang="en-US" sz="900" b="0" i="0" u="none" strike="noStrike">
                        <a:solidFill>
                          <a:srgbClr val="000000"/>
                        </a:solidFill>
                        <a:effectLst/>
                        <a:latin typeface="PingFang TC" panose="020B0400000000000000" pitchFamily="34" charset="-120"/>
                        <a:ea typeface="PingFang TC" panose="020B0400000000000000" pitchFamily="34" charset="-120"/>
                      </a:endParaRPr>
                    </a:p>
                  </a:txBody>
                  <a:tcPr marL="7005" marR="7005" marT="7005" marB="0" anchor="ctr"/>
                </a:tc>
                <a:tc>
                  <a:txBody>
                    <a:bodyPr/>
                    <a:lstStyle/>
                    <a:p>
                      <a:pPr algn="l" fontAlgn="ctr"/>
                      <a:r>
                        <a:rPr lang="en-US" sz="900" u="none" strike="noStrike">
                          <a:effectLst/>
                        </a:rPr>
                        <a:t>26:57, 59-68</a:t>
                      </a:r>
                      <a:endParaRPr lang="en-US" sz="900" b="0" i="0" u="none" strike="noStrike">
                        <a:solidFill>
                          <a:srgbClr val="000000"/>
                        </a:solidFill>
                        <a:effectLst/>
                        <a:latin typeface="Times New Roman" panose="02020603050405020304" pitchFamily="18" charset="0"/>
                      </a:endParaRPr>
                    </a:p>
                  </a:txBody>
                  <a:tcPr marL="7005" marR="7005" marT="7005" marB="0" anchor="ctr"/>
                </a:tc>
                <a:tc>
                  <a:txBody>
                    <a:bodyPr/>
                    <a:lstStyle/>
                    <a:p>
                      <a:pPr algn="l" fontAlgn="ctr"/>
                      <a:r>
                        <a:rPr lang="en-US" sz="900" u="none" strike="noStrike">
                          <a:effectLst/>
                        </a:rPr>
                        <a:t>14:53, 55-65</a:t>
                      </a:r>
                      <a:endParaRPr lang="en-US" sz="900" b="0" i="0" u="none" strike="noStrike">
                        <a:solidFill>
                          <a:srgbClr val="000000"/>
                        </a:solidFill>
                        <a:effectLst/>
                        <a:latin typeface="Times New Roman" panose="02020603050405020304" pitchFamily="18" charset="0"/>
                      </a:endParaRPr>
                    </a:p>
                  </a:txBody>
                  <a:tcPr marL="7005" marR="7005" marT="7005" marB="0" anchor="ctr"/>
                </a:tc>
                <a:tc>
                  <a:txBody>
                    <a:bodyPr/>
                    <a:lstStyle/>
                    <a:p>
                      <a:pPr algn="l" fontAlgn="ctr"/>
                      <a:r>
                        <a:rPr lang="en-US" sz="900" u="none" strike="noStrike">
                          <a:effectLst/>
                        </a:rPr>
                        <a:t>22:54, 63-65</a:t>
                      </a:r>
                      <a:endParaRPr lang="en-US" sz="900" b="0" i="0" u="none" strike="noStrike">
                        <a:solidFill>
                          <a:srgbClr val="000000"/>
                        </a:solidFill>
                        <a:effectLst/>
                        <a:latin typeface="Times New Roman" panose="02020603050405020304" pitchFamily="18" charset="0"/>
                      </a:endParaRPr>
                    </a:p>
                  </a:txBody>
                  <a:tcPr marL="7005" marR="7005" marT="7005" marB="0" anchor="ctr"/>
                </a:tc>
                <a:tc>
                  <a:txBody>
                    <a:bodyPr/>
                    <a:lstStyle/>
                    <a:p>
                      <a:pPr algn="l" fontAlgn="ctr"/>
                      <a:r>
                        <a:rPr lang="en-US" sz="900" u="none" strike="noStrike" dirty="0">
                          <a:effectLst/>
                        </a:rPr>
                        <a:t>18:24</a:t>
                      </a:r>
                      <a:endParaRPr lang="en-US" sz="900" b="0" i="0" u="none" strike="noStrike" dirty="0">
                        <a:solidFill>
                          <a:srgbClr val="000000"/>
                        </a:solidFill>
                        <a:effectLst/>
                        <a:latin typeface="Times New Roman" panose="02020603050405020304" pitchFamily="18" charset="0"/>
                      </a:endParaRPr>
                    </a:p>
                  </a:txBody>
                  <a:tcPr marL="7005" marR="7005" marT="7005" marB="0" anchor="ctr"/>
                </a:tc>
                <a:extLst>
                  <a:ext uri="{0D108BD9-81ED-4DB2-BD59-A6C34878D82A}">
                    <a16:rowId xmlns:a16="http://schemas.microsoft.com/office/drawing/2014/main" val="2046770535"/>
                  </a:ext>
                </a:extLst>
              </a:tr>
              <a:tr h="197570">
                <a:tc vMerge="1">
                  <a:txBody>
                    <a:bodyPr/>
                    <a:lstStyle/>
                    <a:p>
                      <a:endParaRPr lang="en-US"/>
                    </a:p>
                  </a:txBody>
                  <a:tcPr/>
                </a:tc>
                <a:tc>
                  <a:txBody>
                    <a:bodyPr/>
                    <a:lstStyle/>
                    <a:p>
                      <a:pPr algn="l" fontAlgn="ctr"/>
                      <a:r>
                        <a:rPr lang="zh-TW" sz="900" u="none" strike="noStrike">
                          <a:effectLst/>
                        </a:rPr>
                        <a:t>彼得不認主</a:t>
                      </a:r>
                      <a:endParaRPr lang="en-US" sz="900" b="0" i="0" u="none" strike="noStrike">
                        <a:solidFill>
                          <a:srgbClr val="000000"/>
                        </a:solidFill>
                        <a:effectLst/>
                        <a:latin typeface="PingFang TC" panose="020B0400000000000000" pitchFamily="34" charset="-120"/>
                        <a:ea typeface="PingFang TC" panose="020B0400000000000000" pitchFamily="34" charset="-120"/>
                      </a:endParaRPr>
                    </a:p>
                  </a:txBody>
                  <a:tcPr marL="7005" marR="7005" marT="7005" marB="0" anchor="ctr"/>
                </a:tc>
                <a:tc>
                  <a:txBody>
                    <a:bodyPr/>
                    <a:lstStyle/>
                    <a:p>
                      <a:pPr algn="l" fontAlgn="ctr"/>
                      <a:r>
                        <a:rPr lang="en-US" sz="900" u="none" strike="noStrike">
                          <a:effectLst/>
                        </a:rPr>
                        <a:t>26:58, 69-75</a:t>
                      </a:r>
                      <a:endParaRPr lang="en-US" sz="900" b="0" i="0" u="none" strike="noStrike">
                        <a:solidFill>
                          <a:srgbClr val="000000"/>
                        </a:solidFill>
                        <a:effectLst/>
                        <a:latin typeface="Times New Roman" panose="02020603050405020304" pitchFamily="18" charset="0"/>
                      </a:endParaRPr>
                    </a:p>
                  </a:txBody>
                  <a:tcPr marL="7005" marR="7005" marT="7005" marB="0" anchor="ctr"/>
                </a:tc>
                <a:tc>
                  <a:txBody>
                    <a:bodyPr/>
                    <a:lstStyle/>
                    <a:p>
                      <a:pPr algn="l" fontAlgn="ctr"/>
                      <a:r>
                        <a:rPr lang="en-US" sz="900" u="none" strike="noStrike">
                          <a:effectLst/>
                        </a:rPr>
                        <a:t>14:54, 66-72</a:t>
                      </a:r>
                      <a:endParaRPr lang="en-US" sz="900" b="0" i="0" u="none" strike="noStrike">
                        <a:solidFill>
                          <a:srgbClr val="000000"/>
                        </a:solidFill>
                        <a:effectLst/>
                        <a:latin typeface="Times New Roman" panose="02020603050405020304" pitchFamily="18" charset="0"/>
                      </a:endParaRPr>
                    </a:p>
                  </a:txBody>
                  <a:tcPr marL="7005" marR="7005" marT="7005" marB="0" anchor="ctr"/>
                </a:tc>
                <a:tc>
                  <a:txBody>
                    <a:bodyPr/>
                    <a:lstStyle/>
                    <a:p>
                      <a:pPr algn="l" fontAlgn="ctr"/>
                      <a:r>
                        <a:rPr lang="en-US" sz="900" u="none" strike="noStrike">
                          <a:effectLst/>
                        </a:rPr>
                        <a:t>22:54-62</a:t>
                      </a:r>
                      <a:endParaRPr lang="en-US" sz="900" b="0" i="0" u="none" strike="noStrike">
                        <a:solidFill>
                          <a:srgbClr val="000000"/>
                        </a:solidFill>
                        <a:effectLst/>
                        <a:latin typeface="Times New Roman" panose="02020603050405020304" pitchFamily="18" charset="0"/>
                      </a:endParaRPr>
                    </a:p>
                  </a:txBody>
                  <a:tcPr marL="7005" marR="7005" marT="7005" marB="0" anchor="ctr"/>
                </a:tc>
                <a:tc>
                  <a:txBody>
                    <a:bodyPr/>
                    <a:lstStyle/>
                    <a:p>
                      <a:pPr algn="l" fontAlgn="ctr"/>
                      <a:r>
                        <a:rPr lang="en-US" sz="900" u="none" strike="noStrike">
                          <a:effectLst/>
                        </a:rPr>
                        <a:t>18:15-18 18:25-27</a:t>
                      </a:r>
                      <a:endParaRPr lang="en-US" sz="900" b="0" i="0" u="none" strike="noStrike">
                        <a:solidFill>
                          <a:srgbClr val="000000"/>
                        </a:solidFill>
                        <a:effectLst/>
                        <a:latin typeface="Times New Roman" panose="02020603050405020304" pitchFamily="18" charset="0"/>
                      </a:endParaRPr>
                    </a:p>
                  </a:txBody>
                  <a:tcPr marL="7005" marR="7005" marT="7005" marB="0" anchor="ctr"/>
                </a:tc>
                <a:extLst>
                  <a:ext uri="{0D108BD9-81ED-4DB2-BD59-A6C34878D82A}">
                    <a16:rowId xmlns:a16="http://schemas.microsoft.com/office/drawing/2014/main" val="331752549"/>
                  </a:ext>
                </a:extLst>
              </a:tr>
              <a:tr h="197570">
                <a:tc vMerge="1">
                  <a:txBody>
                    <a:bodyPr/>
                    <a:lstStyle/>
                    <a:p>
                      <a:endParaRPr lang="en-US"/>
                    </a:p>
                  </a:txBody>
                  <a:tcPr/>
                </a:tc>
                <a:tc>
                  <a:txBody>
                    <a:bodyPr/>
                    <a:lstStyle/>
                    <a:p>
                      <a:pPr algn="l" fontAlgn="ctr"/>
                      <a:r>
                        <a:rPr lang="zh-TW" sz="900" u="none" strike="noStrike">
                          <a:effectLst/>
                        </a:rPr>
                        <a:t>在公會前受審</a:t>
                      </a:r>
                      <a:endParaRPr lang="en-US" sz="900" b="0" i="0" u="none" strike="noStrike">
                        <a:solidFill>
                          <a:srgbClr val="000000"/>
                        </a:solidFill>
                        <a:effectLst/>
                        <a:latin typeface="PingFang TC" panose="020B0400000000000000" pitchFamily="34" charset="-120"/>
                        <a:ea typeface="PingFang TC" panose="020B0400000000000000" pitchFamily="34" charset="-120"/>
                      </a:endParaRPr>
                    </a:p>
                  </a:txBody>
                  <a:tcPr marL="7005" marR="7005" marT="7005" marB="0" anchor="ctr"/>
                </a:tc>
                <a:tc>
                  <a:txBody>
                    <a:bodyPr/>
                    <a:lstStyle/>
                    <a:p>
                      <a:pPr algn="l" fontAlgn="ctr"/>
                      <a:r>
                        <a:rPr lang="en-US" sz="900" u="none" strike="noStrike">
                          <a:effectLst/>
                        </a:rPr>
                        <a:t>27:01:00</a:t>
                      </a:r>
                      <a:endParaRPr lang="en-US" sz="900" b="0" i="0" u="none" strike="noStrike">
                        <a:solidFill>
                          <a:srgbClr val="000000"/>
                        </a:solidFill>
                        <a:effectLst/>
                        <a:latin typeface="Times New Roman" panose="02020603050405020304" pitchFamily="18" charset="0"/>
                      </a:endParaRPr>
                    </a:p>
                  </a:txBody>
                  <a:tcPr marL="7005" marR="7005" marT="7005" marB="0" anchor="ctr"/>
                </a:tc>
                <a:tc>
                  <a:txBody>
                    <a:bodyPr/>
                    <a:lstStyle/>
                    <a:p>
                      <a:pPr algn="l" fontAlgn="ctr"/>
                      <a:r>
                        <a:rPr lang="en-US" sz="900" u="none" strike="noStrike">
                          <a:effectLst/>
                        </a:rPr>
                        <a:t>15:01</a:t>
                      </a:r>
                      <a:endParaRPr lang="en-US" sz="900" b="0" i="0" u="none" strike="noStrike">
                        <a:solidFill>
                          <a:srgbClr val="000000"/>
                        </a:solidFill>
                        <a:effectLst/>
                        <a:latin typeface="Times New Roman" panose="02020603050405020304" pitchFamily="18" charset="0"/>
                      </a:endParaRPr>
                    </a:p>
                  </a:txBody>
                  <a:tcPr marL="7005" marR="7005" marT="7005" marB="0" anchor="ctr"/>
                </a:tc>
                <a:tc>
                  <a:txBody>
                    <a:bodyPr/>
                    <a:lstStyle/>
                    <a:p>
                      <a:pPr algn="l" fontAlgn="ctr"/>
                      <a:r>
                        <a:rPr lang="en-US" sz="900" u="none" strike="noStrike">
                          <a:effectLst/>
                        </a:rPr>
                        <a:t>22:66-71</a:t>
                      </a:r>
                      <a:endParaRPr lang="en-US" sz="900" b="0" i="0" u="none" strike="noStrike">
                        <a:solidFill>
                          <a:srgbClr val="000000"/>
                        </a:solidFill>
                        <a:effectLst/>
                        <a:latin typeface="Times New Roman" panose="02020603050405020304" pitchFamily="18" charset="0"/>
                      </a:endParaRPr>
                    </a:p>
                  </a:txBody>
                  <a:tcPr marL="7005" marR="7005" marT="7005" marB="0" anchor="ctr"/>
                </a:tc>
                <a:tc>
                  <a:txBody>
                    <a:bodyPr/>
                    <a:lstStyle/>
                    <a:p>
                      <a:pPr algn="l" fontAlgn="ctr"/>
                      <a:r>
                        <a:rPr lang="zh-TW" sz="900" u="none" strike="noStrike">
                          <a:effectLst/>
                        </a:rPr>
                        <a:t> </a:t>
                      </a:r>
                      <a:endParaRPr lang="en-US" sz="900" b="0" i="0" u="none" strike="noStrike">
                        <a:solidFill>
                          <a:srgbClr val="000000"/>
                        </a:solidFill>
                        <a:effectLst/>
                        <a:latin typeface="PingFang TC" panose="020B0400000000000000" pitchFamily="34" charset="-120"/>
                        <a:ea typeface="PingFang TC" panose="020B0400000000000000" pitchFamily="34" charset="-120"/>
                      </a:endParaRPr>
                    </a:p>
                  </a:txBody>
                  <a:tcPr marL="7005" marR="7005" marT="7005" marB="0" anchor="ctr"/>
                </a:tc>
                <a:extLst>
                  <a:ext uri="{0D108BD9-81ED-4DB2-BD59-A6C34878D82A}">
                    <a16:rowId xmlns:a16="http://schemas.microsoft.com/office/drawing/2014/main" val="591897534"/>
                  </a:ext>
                </a:extLst>
              </a:tr>
              <a:tr h="197570">
                <a:tc vMerge="1">
                  <a:txBody>
                    <a:bodyPr/>
                    <a:lstStyle/>
                    <a:p>
                      <a:endParaRPr lang="en-US"/>
                    </a:p>
                  </a:txBody>
                  <a:tcPr/>
                </a:tc>
                <a:tc>
                  <a:txBody>
                    <a:bodyPr/>
                    <a:lstStyle/>
                    <a:p>
                      <a:pPr algn="l" fontAlgn="ctr"/>
                      <a:r>
                        <a:rPr lang="zh-TW" sz="900" u="none" strike="noStrike">
                          <a:effectLst/>
                        </a:rPr>
                        <a:t>猶大自殺</a:t>
                      </a:r>
                      <a:endParaRPr lang="en-US" sz="900" b="0" i="0" u="none" strike="noStrike">
                        <a:solidFill>
                          <a:srgbClr val="000000"/>
                        </a:solidFill>
                        <a:effectLst/>
                        <a:latin typeface="PingFang TC" panose="020B0400000000000000" pitchFamily="34" charset="-120"/>
                        <a:ea typeface="PingFang TC" panose="020B0400000000000000" pitchFamily="34" charset="-120"/>
                      </a:endParaRPr>
                    </a:p>
                  </a:txBody>
                  <a:tcPr marL="7005" marR="7005" marT="7005" marB="0" anchor="ctr"/>
                </a:tc>
                <a:tc>
                  <a:txBody>
                    <a:bodyPr/>
                    <a:lstStyle/>
                    <a:p>
                      <a:pPr algn="l" fontAlgn="ctr"/>
                      <a:r>
                        <a:rPr lang="en-US" sz="900" u="none" strike="noStrike">
                          <a:effectLst/>
                        </a:rPr>
                        <a:t>27:3-10</a:t>
                      </a:r>
                      <a:endParaRPr lang="en-US" sz="900" b="0" i="0" u="none" strike="noStrike">
                        <a:solidFill>
                          <a:srgbClr val="000000"/>
                        </a:solidFill>
                        <a:effectLst/>
                        <a:latin typeface="Times New Roman" panose="02020603050405020304" pitchFamily="18" charset="0"/>
                      </a:endParaRPr>
                    </a:p>
                  </a:txBody>
                  <a:tcPr marL="7005" marR="7005" marT="7005" marB="0" anchor="ctr"/>
                </a:tc>
                <a:tc>
                  <a:txBody>
                    <a:bodyPr/>
                    <a:lstStyle/>
                    <a:p>
                      <a:pPr algn="l" fontAlgn="ctr"/>
                      <a:r>
                        <a:rPr lang="zh-TW" sz="900" u="none" strike="noStrike">
                          <a:effectLst/>
                        </a:rPr>
                        <a:t> </a:t>
                      </a:r>
                      <a:endParaRPr lang="en-US" sz="900" b="0" i="0" u="none" strike="noStrike">
                        <a:solidFill>
                          <a:srgbClr val="000000"/>
                        </a:solidFill>
                        <a:effectLst/>
                        <a:latin typeface="PingFang TC" panose="020B0400000000000000" pitchFamily="34" charset="-120"/>
                        <a:ea typeface="PingFang TC" panose="020B0400000000000000" pitchFamily="34" charset="-120"/>
                      </a:endParaRPr>
                    </a:p>
                  </a:txBody>
                  <a:tcPr marL="7005" marR="7005" marT="7005" marB="0" anchor="ctr"/>
                </a:tc>
                <a:tc>
                  <a:txBody>
                    <a:bodyPr/>
                    <a:lstStyle/>
                    <a:p>
                      <a:pPr algn="l" fontAlgn="ctr"/>
                      <a:r>
                        <a:rPr lang="zh-TW" sz="900" u="none" strike="noStrike">
                          <a:effectLst/>
                        </a:rPr>
                        <a:t> </a:t>
                      </a:r>
                      <a:endParaRPr lang="en-US" sz="900" b="0" i="0" u="none" strike="noStrike">
                        <a:solidFill>
                          <a:srgbClr val="000000"/>
                        </a:solidFill>
                        <a:effectLst/>
                        <a:latin typeface="PingFang TC" panose="020B0400000000000000" pitchFamily="34" charset="-120"/>
                        <a:ea typeface="PingFang TC" panose="020B0400000000000000" pitchFamily="34" charset="-120"/>
                      </a:endParaRPr>
                    </a:p>
                  </a:txBody>
                  <a:tcPr marL="7005" marR="7005" marT="7005" marB="0" anchor="ctr"/>
                </a:tc>
                <a:tc>
                  <a:txBody>
                    <a:bodyPr/>
                    <a:lstStyle/>
                    <a:p>
                      <a:pPr algn="l" fontAlgn="ctr"/>
                      <a:r>
                        <a:rPr lang="zh-TW" sz="900" u="none" strike="noStrike">
                          <a:effectLst/>
                        </a:rPr>
                        <a:t> </a:t>
                      </a:r>
                      <a:endParaRPr lang="en-US" sz="900" b="0" i="0" u="none" strike="noStrike">
                        <a:solidFill>
                          <a:srgbClr val="000000"/>
                        </a:solidFill>
                        <a:effectLst/>
                        <a:latin typeface="PingFang TC" panose="020B0400000000000000" pitchFamily="34" charset="-120"/>
                        <a:ea typeface="PingFang TC" panose="020B0400000000000000" pitchFamily="34" charset="-120"/>
                      </a:endParaRPr>
                    </a:p>
                  </a:txBody>
                  <a:tcPr marL="7005" marR="7005" marT="7005" marB="0" anchor="ctr"/>
                </a:tc>
                <a:extLst>
                  <a:ext uri="{0D108BD9-81ED-4DB2-BD59-A6C34878D82A}">
                    <a16:rowId xmlns:a16="http://schemas.microsoft.com/office/drawing/2014/main" val="2886218183"/>
                  </a:ext>
                </a:extLst>
              </a:tr>
              <a:tr h="207969">
                <a:tc rowSpan="7">
                  <a:txBody>
                    <a:bodyPr/>
                    <a:lstStyle/>
                    <a:p>
                      <a:pPr algn="l" fontAlgn="ctr"/>
                      <a:r>
                        <a:rPr lang="zh-TW" sz="900" u="none" strike="noStrike">
                          <a:effectLst/>
                        </a:rPr>
                        <a:t>第六天 (星期五)</a:t>
                      </a:r>
                      <a:endParaRPr lang="en-US" sz="900" b="0" i="0" u="none" strike="noStrike">
                        <a:solidFill>
                          <a:srgbClr val="000000"/>
                        </a:solidFill>
                        <a:effectLst/>
                        <a:latin typeface="PingFang TC" panose="020B0400000000000000" pitchFamily="34" charset="-120"/>
                        <a:ea typeface="PingFang TC" panose="020B0400000000000000" pitchFamily="34" charset="-120"/>
                      </a:endParaRPr>
                    </a:p>
                  </a:txBody>
                  <a:tcPr marL="7005" marR="7005" marT="7005" marB="0" anchor="ctr"/>
                </a:tc>
                <a:tc>
                  <a:txBody>
                    <a:bodyPr/>
                    <a:lstStyle/>
                    <a:p>
                      <a:pPr algn="l" fontAlgn="ctr"/>
                      <a:r>
                        <a:rPr lang="zh-TW" sz="900" u="none" strike="noStrike">
                          <a:effectLst/>
                        </a:rPr>
                        <a:t>在彼拉多前受審</a:t>
                      </a:r>
                      <a:endParaRPr lang="en-US" sz="900" b="0" i="0" u="none" strike="noStrike">
                        <a:solidFill>
                          <a:srgbClr val="000000"/>
                        </a:solidFill>
                        <a:effectLst/>
                        <a:latin typeface="PingFang TC" panose="020B0400000000000000" pitchFamily="34" charset="-120"/>
                        <a:ea typeface="PingFang TC" panose="020B0400000000000000" pitchFamily="34" charset="-120"/>
                      </a:endParaRPr>
                    </a:p>
                  </a:txBody>
                  <a:tcPr marL="7005" marR="7005" marT="7005" marB="0" anchor="ctr"/>
                </a:tc>
                <a:tc>
                  <a:txBody>
                    <a:bodyPr/>
                    <a:lstStyle/>
                    <a:p>
                      <a:pPr algn="l" fontAlgn="ctr"/>
                      <a:r>
                        <a:rPr lang="en-US" sz="900" u="none" strike="noStrike">
                          <a:effectLst/>
                        </a:rPr>
                        <a:t>27:2；11-14</a:t>
                      </a:r>
                      <a:endParaRPr lang="en-US" sz="900" b="0" i="0" u="none" strike="noStrike">
                        <a:solidFill>
                          <a:srgbClr val="000000"/>
                        </a:solidFill>
                        <a:effectLst/>
                        <a:latin typeface="Times New Roman" panose="02020603050405020304" pitchFamily="18" charset="0"/>
                      </a:endParaRPr>
                    </a:p>
                  </a:txBody>
                  <a:tcPr marL="7005" marR="7005" marT="7005" marB="0" anchor="ctr"/>
                </a:tc>
                <a:tc>
                  <a:txBody>
                    <a:bodyPr/>
                    <a:lstStyle/>
                    <a:p>
                      <a:pPr algn="l" fontAlgn="ctr"/>
                      <a:r>
                        <a:rPr lang="en-US" sz="900" u="none" strike="noStrike">
                          <a:effectLst/>
                        </a:rPr>
                        <a:t>15:1-5</a:t>
                      </a:r>
                      <a:endParaRPr lang="en-US" sz="900" b="0" i="0" u="none" strike="noStrike">
                        <a:solidFill>
                          <a:srgbClr val="000000"/>
                        </a:solidFill>
                        <a:effectLst/>
                        <a:latin typeface="Times New Roman" panose="02020603050405020304" pitchFamily="18" charset="0"/>
                      </a:endParaRPr>
                    </a:p>
                  </a:txBody>
                  <a:tcPr marL="7005" marR="7005" marT="7005" marB="0" anchor="ctr"/>
                </a:tc>
                <a:tc>
                  <a:txBody>
                    <a:bodyPr/>
                    <a:lstStyle/>
                    <a:p>
                      <a:pPr algn="l" fontAlgn="ctr"/>
                      <a:r>
                        <a:rPr lang="en-US" sz="900" u="none" strike="noStrike">
                          <a:effectLst/>
                        </a:rPr>
                        <a:t>23:1-5</a:t>
                      </a:r>
                      <a:endParaRPr lang="en-US" sz="900" b="0" i="0" u="none" strike="noStrike">
                        <a:solidFill>
                          <a:srgbClr val="000000"/>
                        </a:solidFill>
                        <a:effectLst/>
                        <a:latin typeface="Times New Roman" panose="02020603050405020304" pitchFamily="18" charset="0"/>
                      </a:endParaRPr>
                    </a:p>
                  </a:txBody>
                  <a:tcPr marL="7005" marR="7005" marT="7005" marB="0" anchor="ctr"/>
                </a:tc>
                <a:tc>
                  <a:txBody>
                    <a:bodyPr/>
                    <a:lstStyle/>
                    <a:p>
                      <a:pPr algn="l" fontAlgn="ctr"/>
                      <a:r>
                        <a:rPr lang="en-US" sz="900" u="none" strike="noStrike">
                          <a:effectLst/>
                        </a:rPr>
                        <a:t>18:28-38</a:t>
                      </a:r>
                      <a:endParaRPr lang="en-US" sz="900" b="0" i="0" u="none" strike="noStrike">
                        <a:solidFill>
                          <a:srgbClr val="000000"/>
                        </a:solidFill>
                        <a:effectLst/>
                        <a:latin typeface="Times New Roman" panose="02020603050405020304" pitchFamily="18" charset="0"/>
                      </a:endParaRPr>
                    </a:p>
                  </a:txBody>
                  <a:tcPr marL="7005" marR="7005" marT="7005" marB="0" anchor="ctr"/>
                </a:tc>
                <a:extLst>
                  <a:ext uri="{0D108BD9-81ED-4DB2-BD59-A6C34878D82A}">
                    <a16:rowId xmlns:a16="http://schemas.microsoft.com/office/drawing/2014/main" val="294659849"/>
                  </a:ext>
                </a:extLst>
              </a:tr>
              <a:tr h="197570">
                <a:tc vMerge="1">
                  <a:txBody>
                    <a:bodyPr/>
                    <a:lstStyle/>
                    <a:p>
                      <a:endParaRPr lang="en-US"/>
                    </a:p>
                  </a:txBody>
                  <a:tcPr/>
                </a:tc>
                <a:tc>
                  <a:txBody>
                    <a:bodyPr/>
                    <a:lstStyle/>
                    <a:p>
                      <a:pPr algn="l" fontAlgn="ctr"/>
                      <a:r>
                        <a:rPr lang="zh-TW" sz="900" u="none" strike="noStrike">
                          <a:effectLst/>
                        </a:rPr>
                        <a:t>在希律前受審</a:t>
                      </a:r>
                      <a:endParaRPr lang="en-US" sz="900" b="0" i="0" u="none" strike="noStrike">
                        <a:solidFill>
                          <a:srgbClr val="000000"/>
                        </a:solidFill>
                        <a:effectLst/>
                        <a:latin typeface="PingFang TC" panose="020B0400000000000000" pitchFamily="34" charset="-120"/>
                        <a:ea typeface="PingFang TC" panose="020B0400000000000000" pitchFamily="34" charset="-120"/>
                      </a:endParaRPr>
                    </a:p>
                  </a:txBody>
                  <a:tcPr marL="7005" marR="7005" marT="7005" marB="0" anchor="ctr"/>
                </a:tc>
                <a:tc>
                  <a:txBody>
                    <a:bodyPr/>
                    <a:lstStyle/>
                    <a:p>
                      <a:pPr algn="l" fontAlgn="ctr"/>
                      <a:r>
                        <a:rPr lang="zh-TW" sz="900" u="none" strike="noStrike">
                          <a:effectLst/>
                        </a:rPr>
                        <a:t> </a:t>
                      </a:r>
                      <a:endParaRPr lang="en-US" sz="900" b="0" i="0" u="none" strike="noStrike">
                        <a:solidFill>
                          <a:srgbClr val="000000"/>
                        </a:solidFill>
                        <a:effectLst/>
                        <a:latin typeface="PingFang TC" panose="020B0400000000000000" pitchFamily="34" charset="-120"/>
                        <a:ea typeface="PingFang TC" panose="020B0400000000000000" pitchFamily="34" charset="-120"/>
                      </a:endParaRPr>
                    </a:p>
                  </a:txBody>
                  <a:tcPr marL="7005" marR="7005" marT="7005" marB="0" anchor="ctr"/>
                </a:tc>
                <a:tc>
                  <a:txBody>
                    <a:bodyPr/>
                    <a:lstStyle/>
                    <a:p>
                      <a:pPr algn="l" fontAlgn="ctr"/>
                      <a:r>
                        <a:rPr lang="zh-TW" sz="900" u="none" strike="noStrike">
                          <a:effectLst/>
                        </a:rPr>
                        <a:t> </a:t>
                      </a:r>
                      <a:endParaRPr lang="en-US" sz="900" b="0" i="0" u="none" strike="noStrike">
                        <a:solidFill>
                          <a:srgbClr val="000000"/>
                        </a:solidFill>
                        <a:effectLst/>
                        <a:latin typeface="PingFang TC" panose="020B0400000000000000" pitchFamily="34" charset="-120"/>
                        <a:ea typeface="PingFang TC" panose="020B0400000000000000" pitchFamily="34" charset="-120"/>
                      </a:endParaRPr>
                    </a:p>
                  </a:txBody>
                  <a:tcPr marL="7005" marR="7005" marT="7005" marB="0" anchor="ctr"/>
                </a:tc>
                <a:tc>
                  <a:txBody>
                    <a:bodyPr/>
                    <a:lstStyle/>
                    <a:p>
                      <a:pPr algn="l" fontAlgn="ctr"/>
                      <a:r>
                        <a:rPr lang="en-US" sz="900" u="none" strike="noStrike">
                          <a:effectLst/>
                        </a:rPr>
                        <a:t>23:6-12</a:t>
                      </a:r>
                      <a:endParaRPr lang="en-US" sz="900" b="0" i="0" u="none" strike="noStrike">
                        <a:solidFill>
                          <a:srgbClr val="000000"/>
                        </a:solidFill>
                        <a:effectLst/>
                        <a:latin typeface="Times New Roman" panose="02020603050405020304" pitchFamily="18" charset="0"/>
                      </a:endParaRPr>
                    </a:p>
                  </a:txBody>
                  <a:tcPr marL="7005" marR="7005" marT="7005" marB="0" anchor="ctr"/>
                </a:tc>
                <a:tc>
                  <a:txBody>
                    <a:bodyPr/>
                    <a:lstStyle/>
                    <a:p>
                      <a:pPr algn="l" fontAlgn="ctr"/>
                      <a:r>
                        <a:rPr lang="zh-TW" sz="900" u="none" strike="noStrike">
                          <a:effectLst/>
                        </a:rPr>
                        <a:t> </a:t>
                      </a:r>
                      <a:endParaRPr lang="en-US" sz="900" b="0" i="0" u="none" strike="noStrike">
                        <a:solidFill>
                          <a:srgbClr val="000000"/>
                        </a:solidFill>
                        <a:effectLst/>
                        <a:latin typeface="PingFang TC" panose="020B0400000000000000" pitchFamily="34" charset="-120"/>
                        <a:ea typeface="PingFang TC" panose="020B0400000000000000" pitchFamily="34" charset="-120"/>
                      </a:endParaRPr>
                    </a:p>
                  </a:txBody>
                  <a:tcPr marL="7005" marR="7005" marT="7005" marB="0" anchor="ctr"/>
                </a:tc>
                <a:extLst>
                  <a:ext uri="{0D108BD9-81ED-4DB2-BD59-A6C34878D82A}">
                    <a16:rowId xmlns:a16="http://schemas.microsoft.com/office/drawing/2014/main" val="297108377"/>
                  </a:ext>
                </a:extLst>
              </a:tr>
              <a:tr h="197570">
                <a:tc vMerge="1">
                  <a:txBody>
                    <a:bodyPr/>
                    <a:lstStyle/>
                    <a:p>
                      <a:endParaRPr lang="en-US"/>
                    </a:p>
                  </a:txBody>
                  <a:tcPr/>
                </a:tc>
                <a:tc>
                  <a:txBody>
                    <a:bodyPr/>
                    <a:lstStyle/>
                    <a:p>
                      <a:pPr algn="l" fontAlgn="ctr"/>
                      <a:r>
                        <a:rPr lang="zh-TW" sz="900" u="none" strike="noStrike">
                          <a:effectLst/>
                        </a:rPr>
                        <a:t>再回到彼拉多處</a:t>
                      </a:r>
                      <a:endParaRPr lang="en-US" sz="900" b="0" i="0" u="none" strike="noStrike">
                        <a:solidFill>
                          <a:srgbClr val="000000"/>
                        </a:solidFill>
                        <a:effectLst/>
                        <a:latin typeface="PingFang TC" panose="020B0400000000000000" pitchFamily="34" charset="-120"/>
                        <a:ea typeface="PingFang TC" panose="020B0400000000000000" pitchFamily="34" charset="-120"/>
                      </a:endParaRPr>
                    </a:p>
                  </a:txBody>
                  <a:tcPr marL="7005" marR="7005" marT="7005" marB="0" anchor="ctr"/>
                </a:tc>
                <a:tc>
                  <a:txBody>
                    <a:bodyPr/>
                    <a:lstStyle/>
                    <a:p>
                      <a:pPr algn="l" fontAlgn="ctr"/>
                      <a:r>
                        <a:rPr lang="en-US" sz="900" u="none" strike="noStrike">
                          <a:effectLst/>
                        </a:rPr>
                        <a:t>27:15-26</a:t>
                      </a:r>
                      <a:endParaRPr lang="en-US" sz="900" b="0" i="0" u="none" strike="noStrike">
                        <a:solidFill>
                          <a:srgbClr val="000000"/>
                        </a:solidFill>
                        <a:effectLst/>
                        <a:latin typeface="Times New Roman" panose="02020603050405020304" pitchFamily="18" charset="0"/>
                      </a:endParaRPr>
                    </a:p>
                  </a:txBody>
                  <a:tcPr marL="7005" marR="7005" marT="7005" marB="0" anchor="ctr"/>
                </a:tc>
                <a:tc>
                  <a:txBody>
                    <a:bodyPr/>
                    <a:lstStyle/>
                    <a:p>
                      <a:pPr algn="l" fontAlgn="ctr"/>
                      <a:r>
                        <a:rPr lang="en-US" sz="900" u="none" strike="noStrike">
                          <a:effectLst/>
                        </a:rPr>
                        <a:t>15:6-15</a:t>
                      </a:r>
                      <a:endParaRPr lang="en-US" sz="900" b="0" i="0" u="none" strike="noStrike">
                        <a:solidFill>
                          <a:srgbClr val="000000"/>
                        </a:solidFill>
                        <a:effectLst/>
                        <a:latin typeface="Times New Roman" panose="02020603050405020304" pitchFamily="18" charset="0"/>
                      </a:endParaRPr>
                    </a:p>
                  </a:txBody>
                  <a:tcPr marL="7005" marR="7005" marT="7005" marB="0" anchor="ctr"/>
                </a:tc>
                <a:tc>
                  <a:txBody>
                    <a:bodyPr/>
                    <a:lstStyle/>
                    <a:p>
                      <a:pPr algn="l" fontAlgn="ctr"/>
                      <a:r>
                        <a:rPr lang="en-US" sz="900" u="none" strike="noStrike">
                          <a:effectLst/>
                        </a:rPr>
                        <a:t>23:13-25</a:t>
                      </a:r>
                      <a:endParaRPr lang="en-US" sz="900" b="0" i="0" u="none" strike="noStrike">
                        <a:solidFill>
                          <a:srgbClr val="000000"/>
                        </a:solidFill>
                        <a:effectLst/>
                        <a:latin typeface="Times New Roman" panose="02020603050405020304" pitchFamily="18" charset="0"/>
                      </a:endParaRPr>
                    </a:p>
                  </a:txBody>
                  <a:tcPr marL="7005" marR="7005" marT="7005" marB="0" anchor="ctr"/>
                </a:tc>
                <a:tc>
                  <a:txBody>
                    <a:bodyPr/>
                    <a:lstStyle/>
                    <a:p>
                      <a:pPr algn="l" fontAlgn="ctr"/>
                      <a:r>
                        <a:rPr lang="en-US" sz="900" u="none" strike="noStrike">
                          <a:effectLst/>
                        </a:rPr>
                        <a:t>18:39-19:16</a:t>
                      </a:r>
                      <a:endParaRPr lang="en-US" sz="900" b="0" i="0" u="none" strike="noStrike">
                        <a:solidFill>
                          <a:srgbClr val="000000"/>
                        </a:solidFill>
                        <a:effectLst/>
                        <a:latin typeface="Times New Roman" panose="02020603050405020304" pitchFamily="18" charset="0"/>
                      </a:endParaRPr>
                    </a:p>
                  </a:txBody>
                  <a:tcPr marL="7005" marR="7005" marT="7005" marB="0" anchor="ctr"/>
                </a:tc>
                <a:extLst>
                  <a:ext uri="{0D108BD9-81ED-4DB2-BD59-A6C34878D82A}">
                    <a16:rowId xmlns:a16="http://schemas.microsoft.com/office/drawing/2014/main" val="2229845067"/>
                  </a:ext>
                </a:extLst>
              </a:tr>
              <a:tr h="197570">
                <a:tc vMerge="1">
                  <a:txBody>
                    <a:bodyPr/>
                    <a:lstStyle/>
                    <a:p>
                      <a:endParaRPr lang="en-US"/>
                    </a:p>
                  </a:txBody>
                  <a:tcPr/>
                </a:tc>
                <a:tc>
                  <a:txBody>
                    <a:bodyPr/>
                    <a:lstStyle/>
                    <a:p>
                      <a:pPr algn="l" fontAlgn="ctr"/>
                      <a:r>
                        <a:rPr lang="zh-TW" sz="900" u="none" strike="noStrike">
                          <a:effectLst/>
                        </a:rPr>
                        <a:t>受兵丁的戲弄</a:t>
                      </a:r>
                      <a:endParaRPr lang="en-US" sz="900" b="0" i="0" u="none" strike="noStrike">
                        <a:solidFill>
                          <a:srgbClr val="000000"/>
                        </a:solidFill>
                        <a:effectLst/>
                        <a:latin typeface="PingFang TC" panose="020B0400000000000000" pitchFamily="34" charset="-120"/>
                        <a:ea typeface="PingFang TC" panose="020B0400000000000000" pitchFamily="34" charset="-120"/>
                      </a:endParaRPr>
                    </a:p>
                  </a:txBody>
                  <a:tcPr marL="7005" marR="7005" marT="7005" marB="0" anchor="ctr"/>
                </a:tc>
                <a:tc>
                  <a:txBody>
                    <a:bodyPr/>
                    <a:lstStyle/>
                    <a:p>
                      <a:pPr algn="l" fontAlgn="ctr"/>
                      <a:r>
                        <a:rPr lang="en-US" sz="900" u="none" strike="noStrike">
                          <a:effectLst/>
                        </a:rPr>
                        <a:t>27:27-30</a:t>
                      </a:r>
                      <a:endParaRPr lang="en-US" sz="900" b="0" i="0" u="none" strike="noStrike">
                        <a:solidFill>
                          <a:srgbClr val="000000"/>
                        </a:solidFill>
                        <a:effectLst/>
                        <a:latin typeface="Times New Roman" panose="02020603050405020304" pitchFamily="18" charset="0"/>
                      </a:endParaRPr>
                    </a:p>
                  </a:txBody>
                  <a:tcPr marL="7005" marR="7005" marT="7005" marB="0" anchor="ctr"/>
                </a:tc>
                <a:tc>
                  <a:txBody>
                    <a:bodyPr/>
                    <a:lstStyle/>
                    <a:p>
                      <a:pPr algn="l" fontAlgn="ctr"/>
                      <a:r>
                        <a:rPr lang="en-US" sz="900" u="none" strike="noStrike">
                          <a:effectLst/>
                        </a:rPr>
                        <a:t>15:16-19</a:t>
                      </a:r>
                      <a:endParaRPr lang="en-US" sz="900" b="0" i="0" u="none" strike="noStrike">
                        <a:solidFill>
                          <a:srgbClr val="000000"/>
                        </a:solidFill>
                        <a:effectLst/>
                        <a:latin typeface="Times New Roman" panose="02020603050405020304" pitchFamily="18" charset="0"/>
                      </a:endParaRPr>
                    </a:p>
                  </a:txBody>
                  <a:tcPr marL="7005" marR="7005" marT="7005" marB="0" anchor="ctr"/>
                </a:tc>
                <a:tc>
                  <a:txBody>
                    <a:bodyPr/>
                    <a:lstStyle/>
                    <a:p>
                      <a:pPr algn="l" fontAlgn="ctr"/>
                      <a:r>
                        <a:rPr lang="zh-TW" sz="900" u="none" strike="noStrike">
                          <a:effectLst/>
                        </a:rPr>
                        <a:t> </a:t>
                      </a:r>
                      <a:endParaRPr lang="en-US" sz="900" b="0" i="0" u="none" strike="noStrike">
                        <a:solidFill>
                          <a:srgbClr val="000000"/>
                        </a:solidFill>
                        <a:effectLst/>
                        <a:latin typeface="PingFang TC" panose="020B0400000000000000" pitchFamily="34" charset="-120"/>
                        <a:ea typeface="PingFang TC" panose="020B0400000000000000" pitchFamily="34" charset="-120"/>
                      </a:endParaRPr>
                    </a:p>
                  </a:txBody>
                  <a:tcPr marL="7005" marR="7005" marT="7005" marB="0" anchor="ctr"/>
                </a:tc>
                <a:tc>
                  <a:txBody>
                    <a:bodyPr/>
                    <a:lstStyle/>
                    <a:p>
                      <a:pPr algn="l" fontAlgn="ctr"/>
                      <a:r>
                        <a:rPr lang="zh-TW" sz="900" u="none" strike="noStrike">
                          <a:effectLst/>
                        </a:rPr>
                        <a:t> </a:t>
                      </a:r>
                      <a:endParaRPr lang="en-US" sz="900" b="0" i="0" u="none" strike="noStrike">
                        <a:solidFill>
                          <a:srgbClr val="000000"/>
                        </a:solidFill>
                        <a:effectLst/>
                        <a:latin typeface="PingFang TC" panose="020B0400000000000000" pitchFamily="34" charset="-120"/>
                        <a:ea typeface="PingFang TC" panose="020B0400000000000000" pitchFamily="34" charset="-120"/>
                      </a:endParaRPr>
                    </a:p>
                  </a:txBody>
                  <a:tcPr marL="7005" marR="7005" marT="7005" marB="0" anchor="ctr"/>
                </a:tc>
                <a:extLst>
                  <a:ext uri="{0D108BD9-81ED-4DB2-BD59-A6C34878D82A}">
                    <a16:rowId xmlns:a16="http://schemas.microsoft.com/office/drawing/2014/main" val="1687438397"/>
                  </a:ext>
                </a:extLst>
              </a:tr>
              <a:tr h="197570">
                <a:tc vMerge="1">
                  <a:txBody>
                    <a:bodyPr/>
                    <a:lstStyle/>
                    <a:p>
                      <a:endParaRPr lang="en-US"/>
                    </a:p>
                  </a:txBody>
                  <a:tcPr/>
                </a:tc>
                <a:tc>
                  <a:txBody>
                    <a:bodyPr/>
                    <a:lstStyle/>
                    <a:p>
                      <a:pPr algn="l" fontAlgn="ctr"/>
                      <a:r>
                        <a:rPr lang="zh-TW" sz="900" u="none" strike="noStrike">
                          <a:effectLst/>
                        </a:rPr>
                        <a:t>各各他路上</a:t>
                      </a:r>
                      <a:endParaRPr lang="en-US" sz="900" b="0" i="0" u="none" strike="noStrike">
                        <a:solidFill>
                          <a:srgbClr val="000000"/>
                        </a:solidFill>
                        <a:effectLst/>
                        <a:latin typeface="PingFang TC" panose="020B0400000000000000" pitchFamily="34" charset="-120"/>
                        <a:ea typeface="PingFang TC" panose="020B0400000000000000" pitchFamily="34" charset="-120"/>
                      </a:endParaRPr>
                    </a:p>
                  </a:txBody>
                  <a:tcPr marL="7005" marR="7005" marT="7005" marB="0" anchor="ctr"/>
                </a:tc>
                <a:tc>
                  <a:txBody>
                    <a:bodyPr/>
                    <a:lstStyle/>
                    <a:p>
                      <a:pPr algn="l" fontAlgn="ctr"/>
                      <a:r>
                        <a:rPr lang="en-US" sz="900" u="none" strike="noStrike">
                          <a:effectLst/>
                        </a:rPr>
                        <a:t>27:31-34</a:t>
                      </a:r>
                      <a:endParaRPr lang="en-US" sz="900" b="0" i="0" u="none" strike="noStrike">
                        <a:solidFill>
                          <a:srgbClr val="000000"/>
                        </a:solidFill>
                        <a:effectLst/>
                        <a:latin typeface="Times New Roman" panose="02020603050405020304" pitchFamily="18" charset="0"/>
                      </a:endParaRPr>
                    </a:p>
                  </a:txBody>
                  <a:tcPr marL="7005" marR="7005" marT="7005" marB="0" anchor="ctr"/>
                </a:tc>
                <a:tc>
                  <a:txBody>
                    <a:bodyPr/>
                    <a:lstStyle/>
                    <a:p>
                      <a:pPr algn="l" fontAlgn="ctr"/>
                      <a:r>
                        <a:rPr lang="en-US" sz="900" u="none" strike="noStrike">
                          <a:effectLst/>
                        </a:rPr>
                        <a:t>15:20-23</a:t>
                      </a:r>
                      <a:endParaRPr lang="en-US" sz="900" b="0" i="0" u="none" strike="noStrike">
                        <a:solidFill>
                          <a:srgbClr val="000000"/>
                        </a:solidFill>
                        <a:effectLst/>
                        <a:latin typeface="Times New Roman" panose="02020603050405020304" pitchFamily="18" charset="0"/>
                      </a:endParaRPr>
                    </a:p>
                  </a:txBody>
                  <a:tcPr marL="7005" marR="7005" marT="7005" marB="0" anchor="ctr"/>
                </a:tc>
                <a:tc>
                  <a:txBody>
                    <a:bodyPr/>
                    <a:lstStyle/>
                    <a:p>
                      <a:pPr algn="l" fontAlgn="ctr"/>
                      <a:r>
                        <a:rPr lang="en-US" sz="900" u="none" strike="noStrike">
                          <a:effectLst/>
                        </a:rPr>
                        <a:t>23:26-32</a:t>
                      </a:r>
                      <a:endParaRPr lang="en-US" sz="900" b="0" i="0" u="none" strike="noStrike">
                        <a:solidFill>
                          <a:srgbClr val="000000"/>
                        </a:solidFill>
                        <a:effectLst/>
                        <a:latin typeface="Times New Roman" panose="02020603050405020304" pitchFamily="18" charset="0"/>
                      </a:endParaRPr>
                    </a:p>
                  </a:txBody>
                  <a:tcPr marL="7005" marR="7005" marT="7005" marB="0" anchor="ctr"/>
                </a:tc>
                <a:tc>
                  <a:txBody>
                    <a:bodyPr/>
                    <a:lstStyle/>
                    <a:p>
                      <a:pPr algn="l" fontAlgn="ctr"/>
                      <a:r>
                        <a:rPr lang="en-US" sz="900" u="none" strike="noStrike">
                          <a:effectLst/>
                        </a:rPr>
                        <a:t>19:16-17</a:t>
                      </a:r>
                      <a:endParaRPr lang="en-US" sz="900" b="0" i="0" u="none" strike="noStrike">
                        <a:solidFill>
                          <a:srgbClr val="000000"/>
                        </a:solidFill>
                        <a:effectLst/>
                        <a:latin typeface="Times New Roman" panose="02020603050405020304" pitchFamily="18" charset="0"/>
                      </a:endParaRPr>
                    </a:p>
                  </a:txBody>
                  <a:tcPr marL="7005" marR="7005" marT="7005" marB="0" anchor="ctr"/>
                </a:tc>
                <a:extLst>
                  <a:ext uri="{0D108BD9-81ED-4DB2-BD59-A6C34878D82A}">
                    <a16:rowId xmlns:a16="http://schemas.microsoft.com/office/drawing/2014/main" val="775451577"/>
                  </a:ext>
                </a:extLst>
              </a:tr>
              <a:tr h="197570">
                <a:tc vMerge="1">
                  <a:txBody>
                    <a:bodyPr/>
                    <a:lstStyle/>
                    <a:p>
                      <a:endParaRPr lang="en-US"/>
                    </a:p>
                  </a:txBody>
                  <a:tcPr/>
                </a:tc>
                <a:tc>
                  <a:txBody>
                    <a:bodyPr/>
                    <a:lstStyle/>
                    <a:p>
                      <a:pPr algn="l" fontAlgn="ctr"/>
                      <a:r>
                        <a:rPr lang="zh-TW" sz="900" u="none" strike="noStrike">
                          <a:effectLst/>
                        </a:rPr>
                        <a:t>被釘死</a:t>
                      </a:r>
                      <a:endParaRPr lang="en-US" sz="900" b="0" i="0" u="none" strike="noStrike">
                        <a:solidFill>
                          <a:srgbClr val="000000"/>
                        </a:solidFill>
                        <a:effectLst/>
                        <a:latin typeface="PingFang TC" panose="020B0400000000000000" pitchFamily="34" charset="-120"/>
                        <a:ea typeface="PingFang TC" panose="020B0400000000000000" pitchFamily="34" charset="-120"/>
                      </a:endParaRPr>
                    </a:p>
                  </a:txBody>
                  <a:tcPr marL="7005" marR="7005" marT="7005" marB="0" anchor="ctr"/>
                </a:tc>
                <a:tc>
                  <a:txBody>
                    <a:bodyPr/>
                    <a:lstStyle/>
                    <a:p>
                      <a:pPr algn="l" fontAlgn="ctr"/>
                      <a:r>
                        <a:rPr lang="en-US" sz="900" u="none" strike="noStrike">
                          <a:effectLst/>
                        </a:rPr>
                        <a:t>27:35-56</a:t>
                      </a:r>
                      <a:endParaRPr lang="en-US" sz="900" b="0" i="0" u="none" strike="noStrike">
                        <a:solidFill>
                          <a:srgbClr val="000000"/>
                        </a:solidFill>
                        <a:effectLst/>
                        <a:latin typeface="Times New Roman" panose="02020603050405020304" pitchFamily="18" charset="0"/>
                      </a:endParaRPr>
                    </a:p>
                  </a:txBody>
                  <a:tcPr marL="7005" marR="7005" marT="7005" marB="0" anchor="ctr"/>
                </a:tc>
                <a:tc>
                  <a:txBody>
                    <a:bodyPr/>
                    <a:lstStyle/>
                    <a:p>
                      <a:pPr algn="l" fontAlgn="ctr"/>
                      <a:r>
                        <a:rPr lang="en-US" sz="900" u="none" strike="noStrike">
                          <a:effectLst/>
                        </a:rPr>
                        <a:t>15:24-41</a:t>
                      </a:r>
                      <a:endParaRPr lang="en-US" sz="900" b="0" i="0" u="none" strike="noStrike">
                        <a:solidFill>
                          <a:srgbClr val="000000"/>
                        </a:solidFill>
                        <a:effectLst/>
                        <a:latin typeface="Times New Roman" panose="02020603050405020304" pitchFamily="18" charset="0"/>
                      </a:endParaRPr>
                    </a:p>
                  </a:txBody>
                  <a:tcPr marL="7005" marR="7005" marT="7005" marB="0" anchor="ctr"/>
                </a:tc>
                <a:tc>
                  <a:txBody>
                    <a:bodyPr/>
                    <a:lstStyle/>
                    <a:p>
                      <a:pPr algn="l" fontAlgn="ctr"/>
                      <a:r>
                        <a:rPr lang="en-US" sz="900" u="none" strike="noStrike">
                          <a:effectLst/>
                        </a:rPr>
                        <a:t>23:33-49</a:t>
                      </a:r>
                      <a:endParaRPr lang="en-US" sz="900" b="0" i="0" u="none" strike="noStrike">
                        <a:solidFill>
                          <a:srgbClr val="000000"/>
                        </a:solidFill>
                        <a:effectLst/>
                        <a:latin typeface="Times New Roman" panose="02020603050405020304" pitchFamily="18" charset="0"/>
                      </a:endParaRPr>
                    </a:p>
                  </a:txBody>
                  <a:tcPr marL="7005" marR="7005" marT="7005" marB="0" anchor="ctr"/>
                </a:tc>
                <a:tc>
                  <a:txBody>
                    <a:bodyPr/>
                    <a:lstStyle/>
                    <a:p>
                      <a:pPr algn="l" fontAlgn="ctr"/>
                      <a:r>
                        <a:rPr lang="en-US" sz="900" u="none" strike="noStrike">
                          <a:effectLst/>
                        </a:rPr>
                        <a:t>19:18-30</a:t>
                      </a:r>
                      <a:endParaRPr lang="en-US" sz="900" b="0" i="0" u="none" strike="noStrike">
                        <a:solidFill>
                          <a:srgbClr val="000000"/>
                        </a:solidFill>
                        <a:effectLst/>
                        <a:latin typeface="Times New Roman" panose="02020603050405020304" pitchFamily="18" charset="0"/>
                      </a:endParaRPr>
                    </a:p>
                  </a:txBody>
                  <a:tcPr marL="7005" marR="7005" marT="7005" marB="0" anchor="ctr"/>
                </a:tc>
                <a:extLst>
                  <a:ext uri="{0D108BD9-81ED-4DB2-BD59-A6C34878D82A}">
                    <a16:rowId xmlns:a16="http://schemas.microsoft.com/office/drawing/2014/main" val="3514180474"/>
                  </a:ext>
                </a:extLst>
              </a:tr>
              <a:tr h="197570">
                <a:tc vMerge="1">
                  <a:txBody>
                    <a:bodyPr/>
                    <a:lstStyle/>
                    <a:p>
                      <a:endParaRPr lang="en-US"/>
                    </a:p>
                  </a:txBody>
                  <a:tcPr/>
                </a:tc>
                <a:tc>
                  <a:txBody>
                    <a:bodyPr/>
                    <a:lstStyle/>
                    <a:p>
                      <a:pPr algn="l" fontAlgn="ctr"/>
                      <a:r>
                        <a:rPr lang="zh-TW" sz="900" u="none" strike="noStrike">
                          <a:effectLst/>
                        </a:rPr>
                        <a:t>埋葬</a:t>
                      </a:r>
                      <a:endParaRPr lang="en-US" sz="900" b="0" i="0" u="none" strike="noStrike">
                        <a:solidFill>
                          <a:srgbClr val="000000"/>
                        </a:solidFill>
                        <a:effectLst/>
                        <a:latin typeface="PingFang TC" panose="020B0400000000000000" pitchFamily="34" charset="-120"/>
                        <a:ea typeface="PingFang TC" panose="020B0400000000000000" pitchFamily="34" charset="-120"/>
                      </a:endParaRPr>
                    </a:p>
                  </a:txBody>
                  <a:tcPr marL="7005" marR="7005" marT="7005" marB="0" anchor="ctr"/>
                </a:tc>
                <a:tc>
                  <a:txBody>
                    <a:bodyPr/>
                    <a:lstStyle/>
                    <a:p>
                      <a:pPr algn="l" fontAlgn="ctr"/>
                      <a:r>
                        <a:rPr lang="en-US" sz="900" u="none" strike="noStrike">
                          <a:effectLst/>
                        </a:rPr>
                        <a:t>27:57-61</a:t>
                      </a:r>
                      <a:endParaRPr lang="en-US" sz="900" b="0" i="0" u="none" strike="noStrike">
                        <a:solidFill>
                          <a:srgbClr val="000000"/>
                        </a:solidFill>
                        <a:effectLst/>
                        <a:latin typeface="Times New Roman" panose="02020603050405020304" pitchFamily="18" charset="0"/>
                      </a:endParaRPr>
                    </a:p>
                  </a:txBody>
                  <a:tcPr marL="7005" marR="7005" marT="7005" marB="0" anchor="ctr"/>
                </a:tc>
                <a:tc>
                  <a:txBody>
                    <a:bodyPr/>
                    <a:lstStyle/>
                    <a:p>
                      <a:pPr algn="l" fontAlgn="ctr"/>
                      <a:r>
                        <a:rPr lang="en-US" sz="900" u="none" strike="noStrike">
                          <a:effectLst/>
                        </a:rPr>
                        <a:t>15:42-47</a:t>
                      </a:r>
                      <a:endParaRPr lang="en-US" sz="900" b="0" i="0" u="none" strike="noStrike">
                        <a:solidFill>
                          <a:srgbClr val="000000"/>
                        </a:solidFill>
                        <a:effectLst/>
                        <a:latin typeface="Times New Roman" panose="02020603050405020304" pitchFamily="18" charset="0"/>
                      </a:endParaRPr>
                    </a:p>
                  </a:txBody>
                  <a:tcPr marL="7005" marR="7005" marT="7005" marB="0" anchor="ctr"/>
                </a:tc>
                <a:tc>
                  <a:txBody>
                    <a:bodyPr/>
                    <a:lstStyle/>
                    <a:p>
                      <a:pPr algn="l" fontAlgn="ctr"/>
                      <a:r>
                        <a:rPr lang="en-US" sz="900" u="none" strike="noStrike">
                          <a:effectLst/>
                        </a:rPr>
                        <a:t>23:50-56</a:t>
                      </a:r>
                      <a:endParaRPr lang="en-US" sz="900" b="0" i="0" u="none" strike="noStrike">
                        <a:solidFill>
                          <a:srgbClr val="000000"/>
                        </a:solidFill>
                        <a:effectLst/>
                        <a:latin typeface="Times New Roman" panose="02020603050405020304" pitchFamily="18" charset="0"/>
                      </a:endParaRPr>
                    </a:p>
                  </a:txBody>
                  <a:tcPr marL="7005" marR="7005" marT="7005" marB="0" anchor="ctr"/>
                </a:tc>
                <a:tc>
                  <a:txBody>
                    <a:bodyPr/>
                    <a:lstStyle/>
                    <a:p>
                      <a:pPr algn="l" fontAlgn="ctr"/>
                      <a:r>
                        <a:rPr lang="en-US" sz="900" u="none" strike="noStrike">
                          <a:effectLst/>
                        </a:rPr>
                        <a:t>19:31-42</a:t>
                      </a:r>
                      <a:endParaRPr lang="en-US" sz="900" b="0" i="0" u="none" strike="noStrike">
                        <a:solidFill>
                          <a:srgbClr val="000000"/>
                        </a:solidFill>
                        <a:effectLst/>
                        <a:latin typeface="Times New Roman" panose="02020603050405020304" pitchFamily="18" charset="0"/>
                      </a:endParaRPr>
                    </a:p>
                  </a:txBody>
                  <a:tcPr marL="7005" marR="7005" marT="7005" marB="0" anchor="ctr"/>
                </a:tc>
                <a:extLst>
                  <a:ext uri="{0D108BD9-81ED-4DB2-BD59-A6C34878D82A}">
                    <a16:rowId xmlns:a16="http://schemas.microsoft.com/office/drawing/2014/main" val="1235185104"/>
                  </a:ext>
                </a:extLst>
              </a:tr>
              <a:tr h="395140">
                <a:tc>
                  <a:txBody>
                    <a:bodyPr/>
                    <a:lstStyle/>
                    <a:p>
                      <a:pPr algn="l" fontAlgn="ctr"/>
                      <a:r>
                        <a:rPr lang="zh-TW" sz="900" u="none" strike="noStrike">
                          <a:effectLst/>
                        </a:rPr>
                        <a:t>第七天 (星期六)</a:t>
                      </a:r>
                      <a:endParaRPr lang="en-US" sz="900" b="0" i="0" u="none" strike="noStrike">
                        <a:solidFill>
                          <a:srgbClr val="000000"/>
                        </a:solidFill>
                        <a:effectLst/>
                        <a:latin typeface="PingFang TC" panose="020B0400000000000000" pitchFamily="34" charset="-120"/>
                        <a:ea typeface="PingFang TC" panose="020B0400000000000000" pitchFamily="34" charset="-120"/>
                      </a:endParaRPr>
                    </a:p>
                  </a:txBody>
                  <a:tcPr marL="7005" marR="7005" marT="7005" marB="0" anchor="ctr"/>
                </a:tc>
                <a:tc>
                  <a:txBody>
                    <a:bodyPr/>
                    <a:lstStyle/>
                    <a:p>
                      <a:pPr algn="l" fontAlgn="ctr"/>
                      <a:r>
                        <a:rPr lang="zh-TW" sz="900" u="none" strike="noStrike">
                          <a:effectLst/>
                        </a:rPr>
                        <a:t>把守墳墓的人</a:t>
                      </a:r>
                      <a:endParaRPr lang="en-US" sz="900" b="0" i="0" u="none" strike="noStrike">
                        <a:solidFill>
                          <a:srgbClr val="000000"/>
                        </a:solidFill>
                        <a:effectLst/>
                        <a:latin typeface="PingFang TC" panose="020B0400000000000000" pitchFamily="34" charset="-120"/>
                        <a:ea typeface="PingFang TC" panose="020B0400000000000000" pitchFamily="34" charset="-120"/>
                      </a:endParaRPr>
                    </a:p>
                  </a:txBody>
                  <a:tcPr marL="7005" marR="7005" marT="7005" marB="0" anchor="ctr"/>
                </a:tc>
                <a:tc>
                  <a:txBody>
                    <a:bodyPr/>
                    <a:lstStyle/>
                    <a:p>
                      <a:pPr algn="l" fontAlgn="ctr"/>
                      <a:r>
                        <a:rPr lang="en-US" sz="900" u="none" strike="noStrike">
                          <a:effectLst/>
                        </a:rPr>
                        <a:t>27:62-66</a:t>
                      </a:r>
                      <a:endParaRPr lang="en-US" sz="900" b="0" i="0" u="none" strike="noStrike">
                        <a:solidFill>
                          <a:srgbClr val="000000"/>
                        </a:solidFill>
                        <a:effectLst/>
                        <a:latin typeface="Times New Roman" panose="02020603050405020304" pitchFamily="18" charset="0"/>
                      </a:endParaRPr>
                    </a:p>
                  </a:txBody>
                  <a:tcPr marL="7005" marR="7005" marT="7005" marB="0" anchor="ctr"/>
                </a:tc>
                <a:tc>
                  <a:txBody>
                    <a:bodyPr/>
                    <a:lstStyle/>
                    <a:p>
                      <a:pPr algn="l" fontAlgn="ctr"/>
                      <a:r>
                        <a:rPr lang="zh-TW" sz="900" u="none" strike="noStrike">
                          <a:effectLst/>
                        </a:rPr>
                        <a:t> </a:t>
                      </a:r>
                      <a:endParaRPr lang="en-US" sz="900" b="0" i="0" u="none" strike="noStrike">
                        <a:solidFill>
                          <a:srgbClr val="000000"/>
                        </a:solidFill>
                        <a:effectLst/>
                        <a:latin typeface="PingFang TC" panose="020B0400000000000000" pitchFamily="34" charset="-120"/>
                        <a:ea typeface="PingFang TC" panose="020B0400000000000000" pitchFamily="34" charset="-120"/>
                      </a:endParaRPr>
                    </a:p>
                  </a:txBody>
                  <a:tcPr marL="7005" marR="7005" marT="7005" marB="0" anchor="ctr"/>
                </a:tc>
                <a:tc>
                  <a:txBody>
                    <a:bodyPr/>
                    <a:lstStyle/>
                    <a:p>
                      <a:pPr algn="l" fontAlgn="ctr"/>
                      <a:r>
                        <a:rPr lang="zh-TW" sz="900" u="none" strike="noStrike">
                          <a:effectLst/>
                        </a:rPr>
                        <a:t> </a:t>
                      </a:r>
                      <a:endParaRPr lang="en-US" sz="900" b="0" i="0" u="none" strike="noStrike">
                        <a:solidFill>
                          <a:srgbClr val="000000"/>
                        </a:solidFill>
                        <a:effectLst/>
                        <a:latin typeface="PingFang TC" panose="020B0400000000000000" pitchFamily="34" charset="-120"/>
                        <a:ea typeface="PingFang TC" panose="020B0400000000000000" pitchFamily="34" charset="-120"/>
                      </a:endParaRPr>
                    </a:p>
                  </a:txBody>
                  <a:tcPr marL="7005" marR="7005" marT="7005" marB="0" anchor="ctr"/>
                </a:tc>
                <a:tc>
                  <a:txBody>
                    <a:bodyPr/>
                    <a:lstStyle/>
                    <a:p>
                      <a:pPr algn="l" fontAlgn="ctr"/>
                      <a:r>
                        <a:rPr lang="zh-TW" sz="900" u="none" strike="noStrike" dirty="0">
                          <a:effectLst/>
                        </a:rPr>
                        <a:t> </a:t>
                      </a:r>
                      <a:endParaRPr lang="en-US" sz="900" b="0" i="0" u="none" strike="noStrike" dirty="0">
                        <a:solidFill>
                          <a:srgbClr val="000000"/>
                        </a:solidFill>
                        <a:effectLst/>
                        <a:latin typeface="PingFang TC" panose="020B0400000000000000" pitchFamily="34" charset="-120"/>
                        <a:ea typeface="PingFang TC" panose="020B0400000000000000" pitchFamily="34" charset="-120"/>
                      </a:endParaRPr>
                    </a:p>
                  </a:txBody>
                  <a:tcPr marL="7005" marR="7005" marT="7005" marB="0" anchor="ctr"/>
                </a:tc>
                <a:extLst>
                  <a:ext uri="{0D108BD9-81ED-4DB2-BD59-A6C34878D82A}">
                    <a16:rowId xmlns:a16="http://schemas.microsoft.com/office/drawing/2014/main" val="4026395707"/>
                  </a:ext>
                </a:extLst>
              </a:tr>
            </a:tbl>
          </a:graphicData>
        </a:graphic>
      </p:graphicFrame>
    </p:spTree>
    <p:extLst>
      <p:ext uri="{BB962C8B-B14F-4D97-AF65-F5344CB8AC3E}">
        <p14:creationId xmlns:p14="http://schemas.microsoft.com/office/powerpoint/2010/main" val="242588784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FF6008-C52B-CC44-A193-43323DF2755B}"/>
              </a:ext>
            </a:extLst>
          </p:cNvPr>
          <p:cNvSpPr>
            <a:spLocks noGrp="1"/>
          </p:cNvSpPr>
          <p:nvPr>
            <p:ph type="title"/>
          </p:nvPr>
        </p:nvSpPr>
        <p:spPr>
          <a:xfrm>
            <a:off x="389464" y="377902"/>
            <a:ext cx="11422111" cy="906612"/>
          </a:xfrm>
        </p:spPr>
        <p:txBody>
          <a:bodyPr>
            <a:normAutofit/>
          </a:bodyPr>
          <a:lstStyle/>
          <a:p>
            <a:r>
              <a:rPr lang="zh-TW" altLang="en-US" dirty="0"/>
              <a:t>（十二）</a:t>
            </a:r>
            <a:r>
              <a:rPr lang="zh-TW" altLang="en-US" b="1" dirty="0"/>
              <a:t>耶穌受難</a:t>
            </a:r>
            <a:r>
              <a:rPr lang="en-US" dirty="0"/>
              <a:t> </a:t>
            </a:r>
          </a:p>
        </p:txBody>
      </p:sp>
      <p:sp>
        <p:nvSpPr>
          <p:cNvPr id="3" name="Content Placeholder 2">
            <a:extLst>
              <a:ext uri="{FF2B5EF4-FFF2-40B4-BE49-F238E27FC236}">
                <a16:creationId xmlns:a16="http://schemas.microsoft.com/office/drawing/2014/main" id="{53433B53-13D8-E342-A6E4-53801DCB0AB7}"/>
              </a:ext>
            </a:extLst>
          </p:cNvPr>
          <p:cNvSpPr>
            <a:spLocks noGrp="1"/>
          </p:cNvSpPr>
          <p:nvPr>
            <p:ph sz="half" idx="2"/>
          </p:nvPr>
        </p:nvSpPr>
        <p:spPr>
          <a:xfrm>
            <a:off x="389463" y="1284514"/>
            <a:ext cx="3100497" cy="4930021"/>
          </a:xfrm>
        </p:spPr>
        <p:txBody>
          <a:bodyPr/>
          <a:lstStyle/>
          <a:p>
            <a:pPr marL="0" indent="0">
              <a:buNone/>
            </a:pPr>
            <a:r>
              <a:rPr lang="zh-TW" altLang="en-US" dirty="0"/>
              <a:t>一、耶穌在世最後七日之行程</a:t>
            </a:r>
            <a:endParaRPr lang="en-US" dirty="0"/>
          </a:p>
          <a:p>
            <a:pPr marL="0" indent="0">
              <a:buNone/>
            </a:pPr>
            <a:r>
              <a:rPr lang="zh-TW" altLang="en-US" dirty="0"/>
              <a:t>二、爭論之日</a:t>
            </a:r>
            <a:r>
              <a:rPr lang="en-US" dirty="0"/>
              <a:t>(</a:t>
            </a:r>
            <a:r>
              <a:rPr lang="zh-TW" altLang="en-US" dirty="0"/>
              <a:t>星期二</a:t>
            </a:r>
            <a:r>
              <a:rPr lang="en-US" dirty="0"/>
              <a:t>)</a:t>
            </a:r>
          </a:p>
          <a:p>
            <a:pPr marL="0" indent="0">
              <a:buNone/>
            </a:pPr>
            <a:r>
              <a:rPr lang="zh-TW" altLang="en-US" dirty="0"/>
              <a:t>三、設立聖餐</a:t>
            </a:r>
            <a:r>
              <a:rPr lang="en-US" dirty="0"/>
              <a:t>(</a:t>
            </a:r>
            <a:r>
              <a:rPr lang="zh-TW" altLang="en-US" dirty="0"/>
              <a:t>星期四</a:t>
            </a:r>
            <a:r>
              <a:rPr lang="en-US" dirty="0"/>
              <a:t>)</a:t>
            </a:r>
          </a:p>
          <a:p>
            <a:pPr marL="0" indent="0">
              <a:buNone/>
            </a:pPr>
            <a:r>
              <a:rPr lang="zh-TW" altLang="en-US" dirty="0"/>
              <a:t>四、最後吩咐及禱告</a:t>
            </a:r>
            <a:r>
              <a:rPr lang="en-US" dirty="0"/>
              <a:t>(</a:t>
            </a:r>
            <a:r>
              <a:rPr lang="zh-TW" altLang="en-US" dirty="0"/>
              <a:t>星期四</a:t>
            </a:r>
            <a:r>
              <a:rPr lang="en-US" dirty="0"/>
              <a:t>)</a:t>
            </a:r>
          </a:p>
          <a:p>
            <a:pPr marL="0" indent="0">
              <a:buNone/>
            </a:pPr>
            <a:r>
              <a:rPr lang="zh-TW" altLang="en-US" dirty="0"/>
              <a:t>五、十字架上</a:t>
            </a:r>
            <a:r>
              <a:rPr lang="en-US" dirty="0"/>
              <a:t>(</a:t>
            </a:r>
            <a:r>
              <a:rPr lang="zh-TW" altLang="en-US" dirty="0"/>
              <a:t>星期五</a:t>
            </a:r>
            <a:r>
              <a:rPr lang="en-US" dirty="0"/>
              <a:t>)</a:t>
            </a:r>
          </a:p>
          <a:p>
            <a:pPr marL="0" indent="0">
              <a:buNone/>
            </a:pPr>
            <a:endParaRPr lang="zh-TW" altLang="en-US" dirty="0"/>
          </a:p>
          <a:p>
            <a:pPr marL="0" indent="0">
              <a:buNone/>
            </a:pPr>
            <a:endParaRPr lang="zh-TW" altLang="en-US" dirty="0"/>
          </a:p>
          <a:p>
            <a:pPr marL="0" indent="0">
              <a:buNone/>
            </a:pPr>
            <a:r>
              <a:rPr lang="zh-TW" altLang="en-US" dirty="0">
                <a:solidFill>
                  <a:srgbClr val="0432FF"/>
                </a:solidFill>
              </a:rPr>
              <a:t>主耶稣骑驴进京的路线，从右向左依次经过伯大尼、伯法其、客西马尼园、圣殿</a:t>
            </a:r>
            <a:r>
              <a:rPr lang="zh-TW" altLang="en-US" dirty="0"/>
              <a:t>。</a:t>
            </a:r>
          </a:p>
          <a:p>
            <a:pPr marL="0" indent="0">
              <a:buNone/>
            </a:pPr>
            <a:endParaRPr lang="zh-TW" altLang="en-US" dirty="0"/>
          </a:p>
          <a:p>
            <a:endParaRPr lang="zh-TW" altLang="en-US" dirty="0"/>
          </a:p>
          <a:p>
            <a:endParaRPr lang="en-US" dirty="0"/>
          </a:p>
        </p:txBody>
      </p:sp>
      <p:sp>
        <p:nvSpPr>
          <p:cNvPr id="4" name="Content Placeholder 3">
            <a:extLst>
              <a:ext uri="{FF2B5EF4-FFF2-40B4-BE49-F238E27FC236}">
                <a16:creationId xmlns:a16="http://schemas.microsoft.com/office/drawing/2014/main" id="{2CFAD76F-32C8-DA40-98E5-9C2A97D4E9C4}"/>
              </a:ext>
            </a:extLst>
          </p:cNvPr>
          <p:cNvSpPr>
            <a:spLocks noGrp="1"/>
          </p:cNvSpPr>
          <p:nvPr>
            <p:ph sz="quarter" idx="4"/>
          </p:nvPr>
        </p:nvSpPr>
        <p:spPr>
          <a:xfrm>
            <a:off x="3489960" y="1430895"/>
            <a:ext cx="8112232" cy="4783640"/>
          </a:xfrm>
        </p:spPr>
        <p:txBody>
          <a:bodyPr>
            <a:normAutofit/>
          </a:bodyPr>
          <a:lstStyle/>
          <a:p>
            <a:pPr marL="0" indent="0">
              <a:buNone/>
            </a:pPr>
            <a:r>
              <a:rPr lang="zh-TW" altLang="en-US" sz="2800" dirty="0"/>
              <a:t>騎驢進京</a:t>
            </a:r>
            <a:r>
              <a:rPr lang="en-US" sz="2800" dirty="0"/>
              <a:t>(</a:t>
            </a:r>
            <a:r>
              <a:rPr lang="zh-TW" altLang="en-US" sz="2800" dirty="0"/>
              <a:t>星期日</a:t>
            </a:r>
            <a:r>
              <a:rPr lang="en-US" sz="2800" dirty="0"/>
              <a:t>)</a:t>
            </a:r>
          </a:p>
        </p:txBody>
      </p:sp>
      <p:pic>
        <p:nvPicPr>
          <p:cNvPr id="5122" name="Picture 2" descr="上图：主耶稣骑驴进京的路线，从右向左依次经过伯大尼、伯其法、客西马尼园、圣殿。">
            <a:extLst>
              <a:ext uri="{FF2B5EF4-FFF2-40B4-BE49-F238E27FC236}">
                <a16:creationId xmlns:a16="http://schemas.microsoft.com/office/drawing/2014/main" id="{BB2BF11E-8B6F-D849-8CBF-150EEFCB6EB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81553" y="1957882"/>
            <a:ext cx="6370201" cy="425665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5952956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FF6008-C52B-CC44-A193-43323DF2755B}"/>
              </a:ext>
            </a:extLst>
          </p:cNvPr>
          <p:cNvSpPr>
            <a:spLocks noGrp="1"/>
          </p:cNvSpPr>
          <p:nvPr>
            <p:ph type="title"/>
          </p:nvPr>
        </p:nvSpPr>
        <p:spPr>
          <a:xfrm>
            <a:off x="389464" y="377902"/>
            <a:ext cx="11422111" cy="906612"/>
          </a:xfrm>
        </p:spPr>
        <p:txBody>
          <a:bodyPr>
            <a:normAutofit/>
          </a:bodyPr>
          <a:lstStyle/>
          <a:p>
            <a:r>
              <a:rPr lang="zh-TW" altLang="en-US" dirty="0"/>
              <a:t>（十二）</a:t>
            </a:r>
            <a:r>
              <a:rPr lang="zh-TW" altLang="en-US" b="1" dirty="0"/>
              <a:t>耶穌受難</a:t>
            </a:r>
            <a:r>
              <a:rPr lang="en-US" dirty="0"/>
              <a:t> </a:t>
            </a:r>
          </a:p>
        </p:txBody>
      </p:sp>
      <p:sp>
        <p:nvSpPr>
          <p:cNvPr id="3" name="Content Placeholder 2">
            <a:extLst>
              <a:ext uri="{FF2B5EF4-FFF2-40B4-BE49-F238E27FC236}">
                <a16:creationId xmlns:a16="http://schemas.microsoft.com/office/drawing/2014/main" id="{53433B53-13D8-E342-A6E4-53801DCB0AB7}"/>
              </a:ext>
            </a:extLst>
          </p:cNvPr>
          <p:cNvSpPr>
            <a:spLocks noGrp="1"/>
          </p:cNvSpPr>
          <p:nvPr>
            <p:ph sz="half" idx="2"/>
          </p:nvPr>
        </p:nvSpPr>
        <p:spPr>
          <a:xfrm>
            <a:off x="389463" y="1284514"/>
            <a:ext cx="3100497" cy="4930021"/>
          </a:xfrm>
        </p:spPr>
        <p:txBody>
          <a:bodyPr/>
          <a:lstStyle/>
          <a:p>
            <a:pPr marL="0" indent="0">
              <a:buNone/>
            </a:pPr>
            <a:r>
              <a:rPr lang="zh-TW" altLang="en-US" dirty="0"/>
              <a:t>一、耶穌在世最後七日之行程</a:t>
            </a:r>
            <a:endParaRPr lang="en-US" dirty="0"/>
          </a:p>
          <a:p>
            <a:pPr marL="0" indent="0">
              <a:buNone/>
            </a:pPr>
            <a:r>
              <a:rPr lang="zh-TW" altLang="en-US" dirty="0">
                <a:solidFill>
                  <a:srgbClr val="0432FF"/>
                </a:solidFill>
              </a:rPr>
              <a:t>二、爭論之日</a:t>
            </a:r>
            <a:r>
              <a:rPr lang="en-US" dirty="0">
                <a:solidFill>
                  <a:srgbClr val="0432FF"/>
                </a:solidFill>
              </a:rPr>
              <a:t>(</a:t>
            </a:r>
            <a:r>
              <a:rPr lang="zh-TW" altLang="en-US" dirty="0">
                <a:solidFill>
                  <a:srgbClr val="0432FF"/>
                </a:solidFill>
              </a:rPr>
              <a:t>星期二</a:t>
            </a:r>
            <a:r>
              <a:rPr lang="en-US" dirty="0">
                <a:solidFill>
                  <a:srgbClr val="0432FF"/>
                </a:solidFill>
              </a:rPr>
              <a:t>)</a:t>
            </a:r>
          </a:p>
          <a:p>
            <a:pPr marL="0" indent="0">
              <a:buNone/>
            </a:pPr>
            <a:r>
              <a:rPr lang="zh-TW" altLang="en-US" dirty="0"/>
              <a:t>三、設立聖餐</a:t>
            </a:r>
            <a:r>
              <a:rPr lang="en-US" dirty="0"/>
              <a:t>(</a:t>
            </a:r>
            <a:r>
              <a:rPr lang="zh-TW" altLang="en-US" dirty="0"/>
              <a:t>星期四</a:t>
            </a:r>
            <a:r>
              <a:rPr lang="en-US" dirty="0"/>
              <a:t>)</a:t>
            </a:r>
          </a:p>
          <a:p>
            <a:pPr marL="0" indent="0">
              <a:buNone/>
            </a:pPr>
            <a:r>
              <a:rPr lang="zh-TW" altLang="en-US" dirty="0"/>
              <a:t>四、最後吩咐及禱告</a:t>
            </a:r>
            <a:r>
              <a:rPr lang="en-US" dirty="0"/>
              <a:t>(</a:t>
            </a:r>
            <a:r>
              <a:rPr lang="zh-TW" altLang="en-US" dirty="0"/>
              <a:t>星期四</a:t>
            </a:r>
            <a:r>
              <a:rPr lang="en-US" dirty="0"/>
              <a:t>)</a:t>
            </a:r>
          </a:p>
          <a:p>
            <a:pPr marL="0" indent="0">
              <a:buNone/>
            </a:pPr>
            <a:r>
              <a:rPr lang="zh-TW" altLang="en-US" dirty="0"/>
              <a:t>五、十字架上</a:t>
            </a:r>
            <a:r>
              <a:rPr lang="en-US" dirty="0"/>
              <a:t>(</a:t>
            </a:r>
            <a:r>
              <a:rPr lang="zh-TW" altLang="en-US" dirty="0"/>
              <a:t>星期五</a:t>
            </a:r>
            <a:r>
              <a:rPr lang="en-US" dirty="0"/>
              <a:t>)</a:t>
            </a:r>
          </a:p>
          <a:p>
            <a:pPr marL="0" indent="0">
              <a:buNone/>
            </a:pPr>
            <a:endParaRPr lang="zh-TW" altLang="en-US" dirty="0"/>
          </a:p>
          <a:p>
            <a:pPr marL="0" indent="0">
              <a:buNone/>
            </a:pPr>
            <a:endParaRPr lang="zh-TW" altLang="en-US" dirty="0"/>
          </a:p>
          <a:p>
            <a:pPr marL="0" indent="0">
              <a:buNone/>
            </a:pPr>
            <a:endParaRPr lang="zh-TW" altLang="en-US" dirty="0"/>
          </a:p>
          <a:p>
            <a:pPr marL="0" indent="0">
              <a:buNone/>
            </a:pPr>
            <a:endParaRPr lang="zh-TW" altLang="en-US" dirty="0"/>
          </a:p>
          <a:p>
            <a:endParaRPr lang="zh-TW" altLang="en-US" dirty="0"/>
          </a:p>
          <a:p>
            <a:endParaRPr lang="en-US" dirty="0"/>
          </a:p>
        </p:txBody>
      </p:sp>
      <p:sp>
        <p:nvSpPr>
          <p:cNvPr id="4" name="Content Placeholder 3">
            <a:extLst>
              <a:ext uri="{FF2B5EF4-FFF2-40B4-BE49-F238E27FC236}">
                <a16:creationId xmlns:a16="http://schemas.microsoft.com/office/drawing/2014/main" id="{2CFAD76F-32C8-DA40-98E5-9C2A97D4E9C4}"/>
              </a:ext>
            </a:extLst>
          </p:cNvPr>
          <p:cNvSpPr>
            <a:spLocks noGrp="1"/>
          </p:cNvSpPr>
          <p:nvPr>
            <p:ph sz="quarter" idx="4"/>
          </p:nvPr>
        </p:nvSpPr>
        <p:spPr>
          <a:xfrm>
            <a:off x="3489960" y="1430895"/>
            <a:ext cx="8112232" cy="4783640"/>
          </a:xfrm>
        </p:spPr>
        <p:txBody>
          <a:bodyPr>
            <a:normAutofit lnSpcReduction="10000"/>
          </a:bodyPr>
          <a:lstStyle/>
          <a:p>
            <a:pPr marL="0" indent="0">
              <a:buNone/>
            </a:pPr>
            <a:r>
              <a:rPr lang="zh-TW" altLang="en-US" sz="2800" dirty="0"/>
              <a:t>二、爭論之日</a:t>
            </a:r>
            <a:r>
              <a:rPr lang="en-US" sz="2800" dirty="0"/>
              <a:t>(</a:t>
            </a:r>
            <a:r>
              <a:rPr lang="zh-TW" altLang="en-US" sz="2800" dirty="0"/>
              <a:t>星期二</a:t>
            </a:r>
            <a:r>
              <a:rPr lang="en-US" sz="2800" dirty="0"/>
              <a:t>)</a:t>
            </a:r>
          </a:p>
          <a:p>
            <a:pPr marL="0" indent="0">
              <a:buNone/>
            </a:pPr>
            <a:r>
              <a:rPr lang="zh-TW" altLang="en-US" dirty="0"/>
              <a:t>耶穌在進入耶路撒冷的第三天，也就是星期二，與當時猶太的宗教領袖有許多的討論與爭論。</a:t>
            </a:r>
            <a:endParaRPr lang="en-US" dirty="0"/>
          </a:p>
          <a:p>
            <a:pPr marL="0" indent="0">
              <a:buNone/>
            </a:pPr>
            <a:r>
              <a:rPr lang="zh-TW" altLang="en-US" dirty="0"/>
              <a:t>　</a:t>
            </a:r>
            <a:r>
              <a:rPr lang="en-US" dirty="0"/>
              <a:t>1.</a:t>
            </a:r>
            <a:r>
              <a:rPr lang="zh-TW" altLang="en-US" dirty="0"/>
              <a:t>辯駁耶穌的</a:t>
            </a:r>
            <a:r>
              <a:rPr lang="zh-TW" altLang="en-US" dirty="0">
                <a:highlight>
                  <a:srgbClr val="FFFF00"/>
                </a:highlight>
              </a:rPr>
              <a:t>權柄</a:t>
            </a:r>
            <a:r>
              <a:rPr lang="zh-TW" altLang="en-US" dirty="0"/>
              <a:t>。祭司長和長老們前來挑戰耶穌的權威：「你仗著甚麼權柄做這些事？給你這權柄的是誰呢？」</a:t>
            </a:r>
            <a:r>
              <a:rPr lang="en-US" dirty="0"/>
              <a:t>(</a:t>
            </a:r>
            <a:r>
              <a:rPr lang="zh-TW" altLang="en-US" dirty="0"/>
              <a:t>太</a:t>
            </a:r>
            <a:r>
              <a:rPr lang="en-US" dirty="0"/>
              <a:t> 21:23) </a:t>
            </a:r>
            <a:r>
              <a:rPr lang="en-US" altLang="zh-TW" dirty="0"/>
              <a:t>--</a:t>
            </a:r>
            <a:r>
              <a:rPr lang="zh-TW" altLang="en-US" dirty="0"/>
              <a:t> </a:t>
            </a:r>
            <a:r>
              <a:rPr lang="zh-TW" altLang="en-US" dirty="0">
                <a:solidFill>
                  <a:srgbClr val="0432FF"/>
                </a:solidFill>
              </a:rPr>
              <a:t>主不正面回答他们的问题</a:t>
            </a:r>
            <a:endParaRPr lang="en-US" dirty="0">
              <a:solidFill>
                <a:srgbClr val="0432FF"/>
              </a:solidFill>
            </a:endParaRPr>
          </a:p>
          <a:p>
            <a:pPr marL="0" indent="0">
              <a:buNone/>
            </a:pPr>
            <a:r>
              <a:rPr lang="zh-TW" altLang="en-US" dirty="0"/>
              <a:t>    </a:t>
            </a:r>
            <a:r>
              <a:rPr lang="en-US" dirty="0"/>
              <a:t>2.</a:t>
            </a:r>
            <a:r>
              <a:rPr lang="zh-TW" altLang="en-US" dirty="0">
                <a:highlight>
                  <a:srgbClr val="FFFF00"/>
                </a:highlight>
              </a:rPr>
              <a:t>納稅</a:t>
            </a:r>
            <a:r>
              <a:rPr lang="zh-TW" altLang="en-US" dirty="0"/>
              <a:t>給凱撒。「納稅給凱撒可以不可以？」</a:t>
            </a:r>
            <a:r>
              <a:rPr lang="en-US" altLang="zh-TW" dirty="0"/>
              <a:t>--</a:t>
            </a:r>
            <a:r>
              <a:rPr lang="zh-TW" altLang="en-US" dirty="0"/>
              <a:t> 主的回答「凱撒的物當歸給凱撒；神的物當歸給神。」</a:t>
            </a:r>
            <a:r>
              <a:rPr lang="zh-TW" altLang="en-US" dirty="0">
                <a:solidFill>
                  <a:srgbClr val="0432FF"/>
                </a:solidFill>
              </a:rPr>
              <a:t>法利賽人沒有空子可以鑽。</a:t>
            </a:r>
            <a:endParaRPr lang="en-US" altLang="zh-TW" dirty="0">
              <a:solidFill>
                <a:srgbClr val="0432FF"/>
              </a:solidFill>
            </a:endParaRPr>
          </a:p>
          <a:p>
            <a:pPr marL="0" indent="0">
              <a:buNone/>
            </a:pPr>
            <a:r>
              <a:rPr lang="zh-TW" altLang="en-US" dirty="0"/>
              <a:t>   </a:t>
            </a:r>
            <a:r>
              <a:rPr lang="en-US" dirty="0"/>
              <a:t>3.</a:t>
            </a:r>
            <a:r>
              <a:rPr lang="zh-TW" altLang="en-US" dirty="0"/>
              <a:t>撒都該人論沒有</a:t>
            </a:r>
            <a:r>
              <a:rPr lang="zh-TW" altLang="en-US" dirty="0">
                <a:highlight>
                  <a:srgbClr val="FFFF00"/>
                </a:highlight>
              </a:rPr>
              <a:t>復活</a:t>
            </a:r>
            <a:r>
              <a:rPr lang="zh-TW" altLang="en-US" dirty="0"/>
              <a:t>的事</a:t>
            </a:r>
            <a:r>
              <a:rPr lang="en-US" dirty="0"/>
              <a:t> </a:t>
            </a:r>
            <a:r>
              <a:rPr lang="zh-TW" altLang="en-US" dirty="0"/>
              <a:t>。撒都該人屬於祭司當權派，他們不相信死人可以復活，這是他們的邏輯：如果有復活的話，夫妻關係會產生混亂，像七個兄弟都娶過一個婦人，復活之後怎麼辦？因此不可能有復活的事。耶穌指出他們的錯誤在於不明白聖經，也不曉得上帝的大能，復活之後是沒有嫁娶的；而且，聖經說上帝是亞伯拉罕、以撒和雅各的上帝，</a:t>
            </a:r>
            <a:r>
              <a:rPr lang="zh-TW" altLang="en-US" dirty="0">
                <a:solidFill>
                  <a:srgbClr val="0432FF"/>
                </a:solidFill>
              </a:rPr>
              <a:t>上帝是活人的上帝，不是死人的上帝。</a:t>
            </a:r>
            <a:r>
              <a:rPr lang="en-US" dirty="0">
                <a:solidFill>
                  <a:srgbClr val="0432FF"/>
                </a:solidFill>
              </a:rPr>
              <a:t> </a:t>
            </a:r>
          </a:p>
          <a:p>
            <a:pPr marL="0" indent="0">
              <a:buNone/>
            </a:pPr>
            <a:endParaRPr lang="en-US" dirty="0">
              <a:solidFill>
                <a:srgbClr val="0432FF"/>
              </a:solidFill>
            </a:endParaRPr>
          </a:p>
          <a:p>
            <a:pPr marL="0" indent="0" fontAlgn="t">
              <a:buNone/>
            </a:pPr>
            <a:endParaRPr lang="zh-TW" altLang="en-US" dirty="0"/>
          </a:p>
        </p:txBody>
      </p:sp>
    </p:spTree>
    <p:extLst>
      <p:ext uri="{BB962C8B-B14F-4D97-AF65-F5344CB8AC3E}">
        <p14:creationId xmlns:p14="http://schemas.microsoft.com/office/powerpoint/2010/main" val="96258565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FF6008-C52B-CC44-A193-43323DF2755B}"/>
              </a:ext>
            </a:extLst>
          </p:cNvPr>
          <p:cNvSpPr>
            <a:spLocks noGrp="1"/>
          </p:cNvSpPr>
          <p:nvPr>
            <p:ph type="title"/>
          </p:nvPr>
        </p:nvSpPr>
        <p:spPr>
          <a:xfrm>
            <a:off x="389464" y="377902"/>
            <a:ext cx="11422111" cy="906612"/>
          </a:xfrm>
        </p:spPr>
        <p:txBody>
          <a:bodyPr>
            <a:normAutofit/>
          </a:bodyPr>
          <a:lstStyle/>
          <a:p>
            <a:r>
              <a:rPr lang="zh-TW" altLang="en-US" dirty="0"/>
              <a:t>（十二）</a:t>
            </a:r>
            <a:r>
              <a:rPr lang="zh-TW" altLang="en-US" b="1" dirty="0"/>
              <a:t>耶穌受難</a:t>
            </a:r>
            <a:r>
              <a:rPr lang="en-US" dirty="0"/>
              <a:t> </a:t>
            </a:r>
          </a:p>
        </p:txBody>
      </p:sp>
      <p:sp>
        <p:nvSpPr>
          <p:cNvPr id="3" name="Content Placeholder 2">
            <a:extLst>
              <a:ext uri="{FF2B5EF4-FFF2-40B4-BE49-F238E27FC236}">
                <a16:creationId xmlns:a16="http://schemas.microsoft.com/office/drawing/2014/main" id="{53433B53-13D8-E342-A6E4-53801DCB0AB7}"/>
              </a:ext>
            </a:extLst>
          </p:cNvPr>
          <p:cNvSpPr>
            <a:spLocks noGrp="1"/>
          </p:cNvSpPr>
          <p:nvPr>
            <p:ph sz="half" idx="2"/>
          </p:nvPr>
        </p:nvSpPr>
        <p:spPr>
          <a:xfrm>
            <a:off x="389463" y="1284514"/>
            <a:ext cx="3100497" cy="4930021"/>
          </a:xfrm>
        </p:spPr>
        <p:txBody>
          <a:bodyPr/>
          <a:lstStyle/>
          <a:p>
            <a:pPr marL="0" indent="0">
              <a:buNone/>
            </a:pPr>
            <a:r>
              <a:rPr lang="zh-TW" altLang="en-US" dirty="0"/>
              <a:t>一、耶穌在世最後七日之行程</a:t>
            </a:r>
            <a:endParaRPr lang="en-US" dirty="0"/>
          </a:p>
          <a:p>
            <a:pPr marL="0" indent="0">
              <a:buNone/>
            </a:pPr>
            <a:r>
              <a:rPr lang="zh-TW" altLang="en-US" dirty="0">
                <a:solidFill>
                  <a:srgbClr val="0432FF"/>
                </a:solidFill>
              </a:rPr>
              <a:t>二、爭論之日</a:t>
            </a:r>
            <a:r>
              <a:rPr lang="en-US" dirty="0">
                <a:solidFill>
                  <a:srgbClr val="0432FF"/>
                </a:solidFill>
              </a:rPr>
              <a:t>(</a:t>
            </a:r>
            <a:r>
              <a:rPr lang="zh-TW" altLang="en-US" dirty="0">
                <a:solidFill>
                  <a:srgbClr val="0432FF"/>
                </a:solidFill>
              </a:rPr>
              <a:t>星期二</a:t>
            </a:r>
            <a:r>
              <a:rPr lang="en-US" dirty="0">
                <a:solidFill>
                  <a:srgbClr val="0432FF"/>
                </a:solidFill>
              </a:rPr>
              <a:t>)</a:t>
            </a:r>
          </a:p>
          <a:p>
            <a:pPr marL="0" indent="0">
              <a:buNone/>
            </a:pPr>
            <a:r>
              <a:rPr lang="zh-TW" altLang="en-US" dirty="0"/>
              <a:t>三、設立聖餐</a:t>
            </a:r>
            <a:r>
              <a:rPr lang="en-US" dirty="0"/>
              <a:t>(</a:t>
            </a:r>
            <a:r>
              <a:rPr lang="zh-TW" altLang="en-US" dirty="0"/>
              <a:t>星期四</a:t>
            </a:r>
            <a:r>
              <a:rPr lang="en-US" dirty="0"/>
              <a:t>)</a:t>
            </a:r>
          </a:p>
          <a:p>
            <a:pPr marL="0" indent="0">
              <a:buNone/>
            </a:pPr>
            <a:r>
              <a:rPr lang="zh-TW" altLang="en-US" dirty="0"/>
              <a:t>四、最後吩咐及禱告</a:t>
            </a:r>
            <a:r>
              <a:rPr lang="en-US" dirty="0"/>
              <a:t>(</a:t>
            </a:r>
            <a:r>
              <a:rPr lang="zh-TW" altLang="en-US" dirty="0"/>
              <a:t>星期四</a:t>
            </a:r>
            <a:r>
              <a:rPr lang="en-US" dirty="0"/>
              <a:t>)</a:t>
            </a:r>
          </a:p>
          <a:p>
            <a:pPr marL="0" indent="0">
              <a:buNone/>
            </a:pPr>
            <a:r>
              <a:rPr lang="zh-TW" altLang="en-US" dirty="0"/>
              <a:t>五、十字架上</a:t>
            </a:r>
            <a:r>
              <a:rPr lang="en-US" dirty="0"/>
              <a:t>(</a:t>
            </a:r>
            <a:r>
              <a:rPr lang="zh-TW" altLang="en-US" dirty="0"/>
              <a:t>星期五</a:t>
            </a:r>
            <a:r>
              <a:rPr lang="en-US" dirty="0"/>
              <a:t>)</a:t>
            </a:r>
          </a:p>
          <a:p>
            <a:pPr marL="0" indent="0">
              <a:buNone/>
            </a:pPr>
            <a:endParaRPr lang="zh-TW" altLang="en-US" dirty="0"/>
          </a:p>
          <a:p>
            <a:pPr marL="0" indent="0">
              <a:buNone/>
            </a:pPr>
            <a:endParaRPr lang="zh-TW" altLang="en-US" dirty="0"/>
          </a:p>
          <a:p>
            <a:pPr marL="0" indent="0">
              <a:buNone/>
            </a:pPr>
            <a:endParaRPr lang="zh-TW" altLang="en-US" dirty="0"/>
          </a:p>
          <a:p>
            <a:pPr marL="0" indent="0">
              <a:buNone/>
            </a:pPr>
            <a:endParaRPr lang="zh-TW" altLang="en-US" dirty="0"/>
          </a:p>
          <a:p>
            <a:endParaRPr lang="zh-TW" altLang="en-US" dirty="0"/>
          </a:p>
          <a:p>
            <a:endParaRPr lang="en-US" dirty="0"/>
          </a:p>
        </p:txBody>
      </p:sp>
      <p:sp>
        <p:nvSpPr>
          <p:cNvPr id="4" name="Content Placeholder 3">
            <a:extLst>
              <a:ext uri="{FF2B5EF4-FFF2-40B4-BE49-F238E27FC236}">
                <a16:creationId xmlns:a16="http://schemas.microsoft.com/office/drawing/2014/main" id="{2CFAD76F-32C8-DA40-98E5-9C2A97D4E9C4}"/>
              </a:ext>
            </a:extLst>
          </p:cNvPr>
          <p:cNvSpPr>
            <a:spLocks noGrp="1"/>
          </p:cNvSpPr>
          <p:nvPr>
            <p:ph sz="quarter" idx="4"/>
          </p:nvPr>
        </p:nvSpPr>
        <p:spPr>
          <a:xfrm>
            <a:off x="3489960" y="1430895"/>
            <a:ext cx="8112232" cy="4783640"/>
          </a:xfrm>
        </p:spPr>
        <p:txBody>
          <a:bodyPr>
            <a:normAutofit/>
          </a:bodyPr>
          <a:lstStyle/>
          <a:p>
            <a:pPr marL="0" indent="0">
              <a:buNone/>
            </a:pPr>
            <a:r>
              <a:rPr lang="zh-TW" altLang="en-US" sz="2800" dirty="0"/>
              <a:t>二、爭論之日</a:t>
            </a:r>
            <a:r>
              <a:rPr lang="en-US" sz="2800" dirty="0"/>
              <a:t>(</a:t>
            </a:r>
            <a:r>
              <a:rPr lang="zh-TW" altLang="en-US" sz="2800" dirty="0"/>
              <a:t>星期二</a:t>
            </a:r>
            <a:r>
              <a:rPr lang="en-US" sz="2800" dirty="0"/>
              <a:t>)</a:t>
            </a:r>
          </a:p>
          <a:p>
            <a:pPr marL="0" indent="0">
              <a:buNone/>
            </a:pPr>
            <a:r>
              <a:rPr lang="zh-TW" altLang="en-US" dirty="0"/>
              <a:t>　</a:t>
            </a:r>
            <a:r>
              <a:rPr lang="en-US" dirty="0"/>
              <a:t>4.</a:t>
            </a:r>
            <a:r>
              <a:rPr lang="zh-TW" altLang="en-US" dirty="0"/>
              <a:t>耶穌</a:t>
            </a:r>
            <a:r>
              <a:rPr lang="zh-TW" altLang="en-US" dirty="0">
                <a:highlight>
                  <a:srgbClr val="FFFF00"/>
                </a:highlight>
              </a:rPr>
              <a:t>發問</a:t>
            </a:r>
            <a:r>
              <a:rPr lang="zh-TW" altLang="en-US" dirty="0"/>
              <a:t>。這回輪到耶穌發問了。耶穌問法利賽人說，基督與大衛的關係如何，如果基督像他們所期待的是大衛的子孫，為什麼大衛還稱他為主？</a:t>
            </a:r>
            <a:r>
              <a:rPr lang="zh-TW" altLang="en-US" dirty="0">
                <a:solidFill>
                  <a:srgbClr val="0432FF"/>
                </a:solidFill>
              </a:rPr>
              <a:t>他們不能回答他的問題。</a:t>
            </a:r>
            <a:r>
              <a:rPr lang="en-US" dirty="0">
                <a:solidFill>
                  <a:srgbClr val="0432FF"/>
                </a:solidFill>
              </a:rPr>
              <a:t> </a:t>
            </a:r>
          </a:p>
          <a:p>
            <a:pPr marL="0" indent="0">
              <a:buNone/>
            </a:pPr>
            <a:r>
              <a:rPr lang="zh-TW" altLang="en-US" dirty="0"/>
              <a:t>    </a:t>
            </a:r>
            <a:r>
              <a:rPr lang="en-US" dirty="0"/>
              <a:t>5.</a:t>
            </a:r>
            <a:r>
              <a:rPr lang="zh-TW" altLang="en-US" dirty="0"/>
              <a:t>耶穌</a:t>
            </a:r>
            <a:r>
              <a:rPr lang="zh-TW" altLang="en-US" dirty="0">
                <a:highlight>
                  <a:srgbClr val="FFFF00"/>
                </a:highlight>
              </a:rPr>
              <a:t>責備</a:t>
            </a:r>
            <a:r>
              <a:rPr lang="zh-TW" altLang="en-US" dirty="0"/>
              <a:t>法利賽人。法利賽人最大的問題就是能說不能行，而且自以為義。</a:t>
            </a:r>
            <a:r>
              <a:rPr lang="en-US" dirty="0"/>
              <a:t> </a:t>
            </a:r>
          </a:p>
          <a:p>
            <a:pPr marL="0" indent="0">
              <a:buNone/>
            </a:pPr>
            <a:endParaRPr lang="en-US" dirty="0"/>
          </a:p>
          <a:p>
            <a:pPr>
              <a:buFont typeface="Wingdings" pitchFamily="2" charset="2"/>
              <a:buChar char="v"/>
            </a:pPr>
            <a:r>
              <a:rPr lang="zh-TW" altLang="en-US" dirty="0"/>
              <a:t> 主耶穌在臨上十字架前，還在耐心地回答這些問題。</a:t>
            </a:r>
            <a:endParaRPr lang="en-US" altLang="zh-TW" dirty="0"/>
          </a:p>
          <a:p>
            <a:pPr>
              <a:buFont typeface="Wingdings" pitchFamily="2" charset="2"/>
              <a:buChar char="v"/>
            </a:pPr>
            <a:r>
              <a:rPr lang="zh-TW" altLang="en-US" dirty="0"/>
              <a:t> 主耶穌明知道這些問題是陷阱，但因為他是神，他是無罪的，也不會 掉進陷阱裡，反而用這些機會繼續傳福音</a:t>
            </a:r>
            <a:endParaRPr lang="en-US" dirty="0"/>
          </a:p>
          <a:p>
            <a:pPr marL="0" indent="0">
              <a:buNone/>
            </a:pPr>
            <a:r>
              <a:rPr lang="zh-TW" altLang="en-US" dirty="0"/>
              <a:t>   </a:t>
            </a:r>
            <a:endParaRPr lang="en-US" dirty="0"/>
          </a:p>
          <a:p>
            <a:pPr marL="0" indent="0" fontAlgn="t">
              <a:buNone/>
            </a:pPr>
            <a:endParaRPr lang="zh-TW" altLang="en-US" dirty="0"/>
          </a:p>
        </p:txBody>
      </p:sp>
    </p:spTree>
    <p:extLst>
      <p:ext uri="{BB962C8B-B14F-4D97-AF65-F5344CB8AC3E}">
        <p14:creationId xmlns:p14="http://schemas.microsoft.com/office/powerpoint/2010/main" val="14198780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FF6008-C52B-CC44-A193-43323DF2755B}"/>
              </a:ext>
            </a:extLst>
          </p:cNvPr>
          <p:cNvSpPr>
            <a:spLocks noGrp="1"/>
          </p:cNvSpPr>
          <p:nvPr>
            <p:ph type="title"/>
          </p:nvPr>
        </p:nvSpPr>
        <p:spPr>
          <a:xfrm>
            <a:off x="389464" y="377902"/>
            <a:ext cx="11422111" cy="906612"/>
          </a:xfrm>
        </p:spPr>
        <p:txBody>
          <a:bodyPr>
            <a:normAutofit/>
          </a:bodyPr>
          <a:lstStyle/>
          <a:p>
            <a:r>
              <a:rPr lang="zh-TW" altLang="en-US" dirty="0"/>
              <a:t>（九）</a:t>
            </a:r>
            <a:r>
              <a:rPr lang="zh-TW" altLang="en-US" b="1" dirty="0"/>
              <a:t>猶太後期的傳道</a:t>
            </a:r>
            <a:r>
              <a:rPr lang="en-US" dirty="0"/>
              <a:t> </a:t>
            </a:r>
          </a:p>
        </p:txBody>
      </p:sp>
      <p:sp>
        <p:nvSpPr>
          <p:cNvPr id="3" name="Content Placeholder 2">
            <a:extLst>
              <a:ext uri="{FF2B5EF4-FFF2-40B4-BE49-F238E27FC236}">
                <a16:creationId xmlns:a16="http://schemas.microsoft.com/office/drawing/2014/main" id="{53433B53-13D8-E342-A6E4-53801DCB0AB7}"/>
              </a:ext>
            </a:extLst>
          </p:cNvPr>
          <p:cNvSpPr>
            <a:spLocks noGrp="1"/>
          </p:cNvSpPr>
          <p:nvPr>
            <p:ph sz="half" idx="2"/>
          </p:nvPr>
        </p:nvSpPr>
        <p:spPr>
          <a:xfrm>
            <a:off x="389463" y="1284514"/>
            <a:ext cx="3100497" cy="4930021"/>
          </a:xfrm>
        </p:spPr>
        <p:txBody>
          <a:bodyPr/>
          <a:lstStyle/>
          <a:p>
            <a:pPr marL="0" indent="0">
              <a:buNone/>
            </a:pPr>
            <a:r>
              <a:rPr lang="zh-TW" altLang="en-US" dirty="0"/>
              <a:t>一、前言</a:t>
            </a:r>
            <a:endParaRPr lang="en-US" dirty="0"/>
          </a:p>
          <a:p>
            <a:pPr marL="0" indent="0">
              <a:buNone/>
            </a:pPr>
            <a:r>
              <a:rPr lang="zh-TW" altLang="en-US" dirty="0"/>
              <a:t>二、眾人議論耶穌</a:t>
            </a:r>
            <a:endParaRPr lang="en-US" dirty="0"/>
          </a:p>
          <a:p>
            <a:pPr marL="0" indent="0">
              <a:buNone/>
            </a:pPr>
            <a:r>
              <a:rPr lang="zh-TW" altLang="en-US" dirty="0"/>
              <a:t>三、淫婦事件</a:t>
            </a:r>
            <a:endParaRPr lang="en-US" dirty="0"/>
          </a:p>
          <a:p>
            <a:pPr marL="0" indent="0">
              <a:buNone/>
            </a:pPr>
            <a:r>
              <a:rPr lang="zh-TW" altLang="en-US" dirty="0"/>
              <a:t>四、醫好生來瞎眼的</a:t>
            </a:r>
            <a:endParaRPr lang="en-US" dirty="0"/>
          </a:p>
          <a:p>
            <a:pPr marL="0" indent="0">
              <a:buNone/>
            </a:pPr>
            <a:r>
              <a:rPr lang="zh-TW" altLang="en-US" dirty="0"/>
              <a:t>五、耶穌說，我是</a:t>
            </a:r>
            <a:r>
              <a:rPr lang="en-US" dirty="0"/>
              <a:t>……</a:t>
            </a:r>
          </a:p>
          <a:p>
            <a:pPr marL="0" indent="0">
              <a:buNone/>
            </a:pPr>
            <a:endParaRPr lang="zh-TW" altLang="en-US" dirty="0"/>
          </a:p>
          <a:p>
            <a:pPr marL="0" indent="0">
              <a:buNone/>
            </a:pPr>
            <a:endParaRPr lang="zh-TW" altLang="en-US" dirty="0"/>
          </a:p>
          <a:p>
            <a:pPr marL="0" indent="0">
              <a:buNone/>
            </a:pPr>
            <a:endParaRPr lang="zh-TW" altLang="en-US" dirty="0"/>
          </a:p>
          <a:p>
            <a:pPr marL="0" indent="0">
              <a:buNone/>
            </a:pPr>
            <a:endParaRPr lang="zh-TW" altLang="en-US" dirty="0"/>
          </a:p>
          <a:p>
            <a:endParaRPr lang="zh-TW" altLang="en-US" dirty="0"/>
          </a:p>
          <a:p>
            <a:endParaRPr lang="en-US" dirty="0"/>
          </a:p>
        </p:txBody>
      </p:sp>
      <p:sp>
        <p:nvSpPr>
          <p:cNvPr id="4" name="Content Placeholder 3">
            <a:extLst>
              <a:ext uri="{FF2B5EF4-FFF2-40B4-BE49-F238E27FC236}">
                <a16:creationId xmlns:a16="http://schemas.microsoft.com/office/drawing/2014/main" id="{2CFAD76F-32C8-DA40-98E5-9C2A97D4E9C4}"/>
              </a:ext>
            </a:extLst>
          </p:cNvPr>
          <p:cNvSpPr>
            <a:spLocks noGrp="1"/>
          </p:cNvSpPr>
          <p:nvPr>
            <p:ph sz="quarter" idx="4"/>
          </p:nvPr>
        </p:nvSpPr>
        <p:spPr>
          <a:xfrm>
            <a:off x="3489960" y="1430895"/>
            <a:ext cx="8112232" cy="4783640"/>
          </a:xfrm>
        </p:spPr>
        <p:txBody>
          <a:bodyPr>
            <a:normAutofit lnSpcReduction="10000"/>
          </a:bodyPr>
          <a:lstStyle/>
          <a:p>
            <a:pPr marL="0" indent="0">
              <a:buNone/>
            </a:pPr>
            <a:r>
              <a:rPr lang="zh-TW" altLang="en-US" sz="2800" dirty="0"/>
              <a:t>一、前言</a:t>
            </a:r>
            <a:endParaRPr lang="en-US" sz="2800" dirty="0"/>
          </a:p>
          <a:p>
            <a:pPr marL="0" indent="0">
              <a:buNone/>
            </a:pPr>
            <a:r>
              <a:rPr lang="en-US" altLang="zh-TW" dirty="0"/>
              <a:t>	</a:t>
            </a:r>
            <a:r>
              <a:rPr lang="zh-TW" altLang="en-US" dirty="0"/>
              <a:t>耶穌在數度周遊加利利之後，退隱到北方，仔細地教導門徒有關他的身份與在世上的使命。接著，他又在猶太地傳道，特別是到耶路撒冷過節。約翰福音</a:t>
            </a:r>
            <a:r>
              <a:rPr lang="en-US" dirty="0"/>
              <a:t> 7-11 </a:t>
            </a:r>
            <a:r>
              <a:rPr lang="zh-TW" altLang="en-US" dirty="0"/>
              <a:t>章記 載耶穌兩次上耶路撒冷過節時所發生的事，一次是在住棚節</a:t>
            </a:r>
            <a:r>
              <a:rPr lang="en-US" dirty="0"/>
              <a:t>(</a:t>
            </a:r>
            <a:r>
              <a:rPr lang="zh-TW" altLang="en-US" dirty="0"/>
              <a:t>約</a:t>
            </a:r>
            <a:r>
              <a:rPr lang="en-US" dirty="0"/>
              <a:t> 7:2)</a:t>
            </a:r>
            <a:r>
              <a:rPr lang="zh-TW" altLang="en-US" dirty="0"/>
              <a:t>，一次是在修殿 節</a:t>
            </a:r>
            <a:r>
              <a:rPr lang="en-US" dirty="0"/>
              <a:t>(</a:t>
            </a:r>
            <a:r>
              <a:rPr lang="zh-TW" altLang="en-US" dirty="0"/>
              <a:t>約</a:t>
            </a:r>
            <a:r>
              <a:rPr lang="en-US" dirty="0"/>
              <a:t> 10:22)</a:t>
            </a:r>
            <a:r>
              <a:rPr lang="zh-TW" altLang="en-US" dirty="0"/>
              <a:t>。這是發生在</a:t>
            </a:r>
            <a:r>
              <a:rPr lang="en-US" dirty="0"/>
              <a:t> 29 A.D. </a:t>
            </a:r>
            <a:r>
              <a:rPr lang="zh-TW" altLang="en-US" dirty="0"/>
              <a:t>年間的事。住棚節是一個歡樂的節期，早在申命記時，摩西律法就有規定</a:t>
            </a:r>
            <a:r>
              <a:rPr lang="en-US" dirty="0"/>
              <a:t>(</a:t>
            </a:r>
            <a:r>
              <a:rPr lang="zh-TW" altLang="en-US" dirty="0"/>
              <a:t>申</a:t>
            </a:r>
            <a:r>
              <a:rPr lang="en-US" dirty="0"/>
              <a:t> 16:13-15)</a:t>
            </a:r>
            <a:r>
              <a:rPr lang="zh-TW" altLang="en-US" dirty="0"/>
              <a:t>。修殿節則是猶太人記念馬加比革命時，清除敘利亞皇帝污穢聖殿的大事</a:t>
            </a:r>
            <a:r>
              <a:rPr lang="en-US" dirty="0"/>
              <a:t>(</a:t>
            </a:r>
            <a:r>
              <a:rPr lang="zh-TW" altLang="en-US" dirty="0"/>
              <a:t>註</a:t>
            </a:r>
            <a:r>
              <a:rPr lang="en-US" dirty="0"/>
              <a:t> 1)</a:t>
            </a:r>
            <a:r>
              <a:rPr lang="zh-TW" altLang="en-US" dirty="0"/>
              <a:t>。</a:t>
            </a:r>
            <a:endParaRPr lang="en-US" dirty="0"/>
          </a:p>
          <a:p>
            <a:pPr marL="0" indent="0">
              <a:buNone/>
            </a:pPr>
            <a:r>
              <a:rPr lang="zh-TW" altLang="en-US" dirty="0"/>
              <a:t>　　</a:t>
            </a:r>
            <a:r>
              <a:rPr lang="en-US" altLang="zh-TW" dirty="0"/>
              <a:t>	</a:t>
            </a:r>
            <a:r>
              <a:rPr lang="zh-TW" altLang="en-US" dirty="0"/>
              <a:t>約翰福音比馬太，馬可，路加三本福音書寫得晚，記載的角度也不相同，它特別注重耶穌基督的神性，強調他自創世以來即存在；它也補充了許多其他三本福音書所未記載的，像耶穌上耶路撒冷過節所發生的種種事情，還有他與猶太人長篇的辯論。事實上，馬太、馬可、路加三本福音書，由於內容諸多地方相同，被稱為共觀福音或符類福音；唯獨約翰福音與它們都不相同。它的希臘文淺白，但是所闡述的內容深奧 ，特別是有關耶穌身份的描述更是深刻。</a:t>
            </a:r>
            <a:endParaRPr lang="en-US" dirty="0"/>
          </a:p>
          <a:p>
            <a:pPr marL="0" indent="0">
              <a:buNone/>
            </a:pPr>
            <a:endParaRPr lang="zh-TW" altLang="en-US" dirty="0"/>
          </a:p>
        </p:txBody>
      </p:sp>
    </p:spTree>
    <p:extLst>
      <p:ext uri="{BB962C8B-B14F-4D97-AF65-F5344CB8AC3E}">
        <p14:creationId xmlns:p14="http://schemas.microsoft.com/office/powerpoint/2010/main" val="65425011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FF6008-C52B-CC44-A193-43323DF2755B}"/>
              </a:ext>
            </a:extLst>
          </p:cNvPr>
          <p:cNvSpPr>
            <a:spLocks noGrp="1"/>
          </p:cNvSpPr>
          <p:nvPr>
            <p:ph type="title"/>
          </p:nvPr>
        </p:nvSpPr>
        <p:spPr>
          <a:xfrm>
            <a:off x="389464" y="377902"/>
            <a:ext cx="11422111" cy="906612"/>
          </a:xfrm>
        </p:spPr>
        <p:txBody>
          <a:bodyPr>
            <a:normAutofit/>
          </a:bodyPr>
          <a:lstStyle/>
          <a:p>
            <a:r>
              <a:rPr lang="zh-TW" altLang="en-US" dirty="0"/>
              <a:t>（十二）</a:t>
            </a:r>
            <a:r>
              <a:rPr lang="zh-TW" altLang="en-US" b="1" dirty="0"/>
              <a:t>耶穌受難</a:t>
            </a:r>
            <a:r>
              <a:rPr lang="en-US" dirty="0"/>
              <a:t> </a:t>
            </a:r>
          </a:p>
        </p:txBody>
      </p:sp>
      <p:sp>
        <p:nvSpPr>
          <p:cNvPr id="3" name="Content Placeholder 2">
            <a:extLst>
              <a:ext uri="{FF2B5EF4-FFF2-40B4-BE49-F238E27FC236}">
                <a16:creationId xmlns:a16="http://schemas.microsoft.com/office/drawing/2014/main" id="{53433B53-13D8-E342-A6E4-53801DCB0AB7}"/>
              </a:ext>
            </a:extLst>
          </p:cNvPr>
          <p:cNvSpPr>
            <a:spLocks noGrp="1"/>
          </p:cNvSpPr>
          <p:nvPr>
            <p:ph sz="half" idx="2"/>
          </p:nvPr>
        </p:nvSpPr>
        <p:spPr>
          <a:xfrm>
            <a:off x="389463" y="1284514"/>
            <a:ext cx="3100497" cy="4930021"/>
          </a:xfrm>
        </p:spPr>
        <p:txBody>
          <a:bodyPr/>
          <a:lstStyle/>
          <a:p>
            <a:pPr marL="0" indent="0">
              <a:buNone/>
            </a:pPr>
            <a:r>
              <a:rPr lang="zh-TW" altLang="en-US" dirty="0"/>
              <a:t>一、耶穌在世最後七日之行程</a:t>
            </a:r>
            <a:endParaRPr lang="en-US" dirty="0"/>
          </a:p>
          <a:p>
            <a:pPr marL="0" indent="0">
              <a:buNone/>
            </a:pPr>
            <a:r>
              <a:rPr lang="zh-TW" altLang="en-US" dirty="0"/>
              <a:t>二、爭論之日</a:t>
            </a:r>
            <a:r>
              <a:rPr lang="en-US" dirty="0"/>
              <a:t>(</a:t>
            </a:r>
            <a:r>
              <a:rPr lang="zh-TW" altLang="en-US" dirty="0"/>
              <a:t>星期二</a:t>
            </a:r>
            <a:r>
              <a:rPr lang="en-US" dirty="0"/>
              <a:t>)</a:t>
            </a:r>
          </a:p>
          <a:p>
            <a:pPr marL="0" indent="0">
              <a:buNone/>
            </a:pPr>
            <a:r>
              <a:rPr lang="zh-TW" altLang="en-US" dirty="0">
                <a:solidFill>
                  <a:srgbClr val="0432FF"/>
                </a:solidFill>
              </a:rPr>
              <a:t>三、設立聖餐</a:t>
            </a:r>
            <a:r>
              <a:rPr lang="en-US" dirty="0">
                <a:solidFill>
                  <a:srgbClr val="0432FF"/>
                </a:solidFill>
              </a:rPr>
              <a:t>(</a:t>
            </a:r>
            <a:r>
              <a:rPr lang="zh-TW" altLang="en-US" dirty="0">
                <a:solidFill>
                  <a:srgbClr val="0432FF"/>
                </a:solidFill>
              </a:rPr>
              <a:t>星期四</a:t>
            </a:r>
            <a:r>
              <a:rPr lang="en-US" dirty="0">
                <a:solidFill>
                  <a:srgbClr val="0432FF"/>
                </a:solidFill>
              </a:rPr>
              <a:t>)</a:t>
            </a:r>
          </a:p>
          <a:p>
            <a:pPr marL="0" indent="0">
              <a:buNone/>
            </a:pPr>
            <a:r>
              <a:rPr lang="zh-TW" altLang="en-US" dirty="0"/>
              <a:t>四、最後吩咐及禱告</a:t>
            </a:r>
            <a:r>
              <a:rPr lang="en-US" dirty="0"/>
              <a:t>(</a:t>
            </a:r>
            <a:r>
              <a:rPr lang="zh-TW" altLang="en-US" dirty="0"/>
              <a:t>星期四</a:t>
            </a:r>
            <a:r>
              <a:rPr lang="en-US" dirty="0"/>
              <a:t>)</a:t>
            </a:r>
          </a:p>
          <a:p>
            <a:pPr marL="0" indent="0">
              <a:buNone/>
            </a:pPr>
            <a:r>
              <a:rPr lang="zh-TW" altLang="en-US" dirty="0"/>
              <a:t>五、十字架上</a:t>
            </a:r>
            <a:r>
              <a:rPr lang="en-US" dirty="0"/>
              <a:t>(</a:t>
            </a:r>
            <a:r>
              <a:rPr lang="zh-TW" altLang="en-US" dirty="0"/>
              <a:t>星期五</a:t>
            </a:r>
            <a:r>
              <a:rPr lang="en-US" dirty="0"/>
              <a:t>)</a:t>
            </a:r>
          </a:p>
          <a:p>
            <a:pPr marL="0" indent="0">
              <a:buNone/>
            </a:pPr>
            <a:endParaRPr lang="zh-TW" altLang="en-US" dirty="0"/>
          </a:p>
          <a:p>
            <a:pPr marL="0" indent="0">
              <a:buNone/>
            </a:pPr>
            <a:endParaRPr lang="zh-TW" altLang="en-US" dirty="0"/>
          </a:p>
          <a:p>
            <a:pPr marL="0" indent="0">
              <a:buNone/>
            </a:pPr>
            <a:endParaRPr lang="zh-TW" altLang="en-US" dirty="0"/>
          </a:p>
          <a:p>
            <a:pPr marL="0" indent="0">
              <a:buNone/>
            </a:pPr>
            <a:endParaRPr lang="zh-TW" altLang="en-US" dirty="0"/>
          </a:p>
          <a:p>
            <a:endParaRPr lang="zh-TW" altLang="en-US" dirty="0"/>
          </a:p>
          <a:p>
            <a:endParaRPr lang="en-US" dirty="0"/>
          </a:p>
        </p:txBody>
      </p:sp>
      <p:sp>
        <p:nvSpPr>
          <p:cNvPr id="4" name="Content Placeholder 3">
            <a:extLst>
              <a:ext uri="{FF2B5EF4-FFF2-40B4-BE49-F238E27FC236}">
                <a16:creationId xmlns:a16="http://schemas.microsoft.com/office/drawing/2014/main" id="{2CFAD76F-32C8-DA40-98E5-9C2A97D4E9C4}"/>
              </a:ext>
            </a:extLst>
          </p:cNvPr>
          <p:cNvSpPr>
            <a:spLocks noGrp="1"/>
          </p:cNvSpPr>
          <p:nvPr>
            <p:ph sz="quarter" idx="4"/>
          </p:nvPr>
        </p:nvSpPr>
        <p:spPr>
          <a:xfrm>
            <a:off x="3489960" y="1430895"/>
            <a:ext cx="8112232" cy="4783640"/>
          </a:xfrm>
        </p:spPr>
        <p:txBody>
          <a:bodyPr>
            <a:normAutofit/>
          </a:bodyPr>
          <a:lstStyle/>
          <a:p>
            <a:pPr marL="0" indent="0">
              <a:buNone/>
            </a:pPr>
            <a:r>
              <a:rPr lang="zh-TW" altLang="en-US" sz="2800" dirty="0"/>
              <a:t>三、設立聖餐</a:t>
            </a:r>
            <a:r>
              <a:rPr lang="en-US" sz="2800" dirty="0"/>
              <a:t>(</a:t>
            </a:r>
            <a:r>
              <a:rPr lang="zh-TW" altLang="en-US" sz="2800" dirty="0"/>
              <a:t>星期四）</a:t>
            </a:r>
            <a:endParaRPr lang="en-US" altLang="zh-TW" sz="2800" dirty="0"/>
          </a:p>
          <a:p>
            <a:pPr marL="0" indent="0">
              <a:buNone/>
            </a:pPr>
            <a:r>
              <a:rPr lang="zh-TW" altLang="en-US" dirty="0"/>
              <a:t>　聖餐是耶穌所設立的，耶穌在受難的前一天晚上與門徒共用逾越節的晚餐，在席中，</a:t>
            </a:r>
            <a:r>
              <a:rPr lang="zh-TW" altLang="en-US" dirty="0">
                <a:highlight>
                  <a:srgbClr val="FFFF00"/>
                </a:highlight>
              </a:rPr>
              <a:t>他洗門徒的腳，希望門徒能夠彼此相愛</a:t>
            </a:r>
            <a:r>
              <a:rPr lang="en-US" dirty="0"/>
              <a:t>(</a:t>
            </a:r>
            <a:r>
              <a:rPr lang="zh-TW" altLang="en-US" dirty="0"/>
              <a:t>約</a:t>
            </a:r>
            <a:r>
              <a:rPr lang="en-US" dirty="0"/>
              <a:t> 13:1-17)</a:t>
            </a:r>
            <a:r>
              <a:rPr lang="zh-TW" altLang="en-US" dirty="0"/>
              <a:t>。耶穌在此以行動來表示，他雖然身為老師，卻願意屈就自己來服事門徒。他這樣做，是要給門徒作榜樣。</a:t>
            </a:r>
            <a:endParaRPr lang="en-US" dirty="0"/>
          </a:p>
          <a:p>
            <a:pPr marL="0" indent="0">
              <a:buNone/>
            </a:pPr>
            <a:r>
              <a:rPr lang="zh-TW" altLang="en-US" dirty="0"/>
              <a:t>　當他們共進晚餐時，耶穌擘開餅遞給門徒，又拿起杯來，祝謝了，遞給他們。耶穌並且說明餅和杯的意義，就是代表他為世人打破的肉身和流出來的血，這是上帝與人立新約的記號。耶穌說，「這是我立約的血，為多人流出來，使罪得赦。」</a:t>
            </a:r>
            <a:r>
              <a:rPr lang="en-US" dirty="0"/>
              <a:t>(</a:t>
            </a:r>
            <a:r>
              <a:rPr lang="zh-TW" altLang="en-US" dirty="0"/>
              <a:t>太</a:t>
            </a:r>
            <a:r>
              <a:rPr lang="en-US" dirty="0"/>
              <a:t> 26:28)</a:t>
            </a:r>
            <a:r>
              <a:rPr lang="zh-TW" altLang="en-US" dirty="0"/>
              <a:t> </a:t>
            </a:r>
            <a:r>
              <a:rPr lang="zh-TW" altLang="en-US" dirty="0">
                <a:highlight>
                  <a:srgbClr val="FFFF00"/>
                </a:highlight>
              </a:rPr>
              <a:t>耶穌要門徒這樣遵行來紀念他</a:t>
            </a:r>
            <a:r>
              <a:rPr lang="zh-TW" altLang="en-US" dirty="0"/>
              <a:t>，因此日後教會十分重視這個聖禮典。</a:t>
            </a:r>
            <a:endParaRPr lang="en-US" dirty="0"/>
          </a:p>
          <a:p>
            <a:pPr marL="0" indent="0" fontAlgn="t">
              <a:buNone/>
            </a:pPr>
            <a:endParaRPr lang="zh-TW" altLang="en-US" dirty="0"/>
          </a:p>
        </p:txBody>
      </p:sp>
    </p:spTree>
    <p:extLst>
      <p:ext uri="{BB962C8B-B14F-4D97-AF65-F5344CB8AC3E}">
        <p14:creationId xmlns:p14="http://schemas.microsoft.com/office/powerpoint/2010/main" val="200539971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FF6008-C52B-CC44-A193-43323DF2755B}"/>
              </a:ext>
            </a:extLst>
          </p:cNvPr>
          <p:cNvSpPr>
            <a:spLocks noGrp="1"/>
          </p:cNvSpPr>
          <p:nvPr>
            <p:ph type="title"/>
          </p:nvPr>
        </p:nvSpPr>
        <p:spPr>
          <a:xfrm>
            <a:off x="389464" y="377902"/>
            <a:ext cx="11422111" cy="906612"/>
          </a:xfrm>
        </p:spPr>
        <p:txBody>
          <a:bodyPr>
            <a:normAutofit/>
          </a:bodyPr>
          <a:lstStyle/>
          <a:p>
            <a:r>
              <a:rPr lang="zh-TW" altLang="en-US" dirty="0"/>
              <a:t>（十二）</a:t>
            </a:r>
            <a:r>
              <a:rPr lang="zh-TW" altLang="en-US" b="1" dirty="0"/>
              <a:t>耶穌受難</a:t>
            </a:r>
            <a:r>
              <a:rPr lang="en-US" dirty="0"/>
              <a:t> </a:t>
            </a:r>
          </a:p>
        </p:txBody>
      </p:sp>
      <p:sp>
        <p:nvSpPr>
          <p:cNvPr id="3" name="Content Placeholder 2">
            <a:extLst>
              <a:ext uri="{FF2B5EF4-FFF2-40B4-BE49-F238E27FC236}">
                <a16:creationId xmlns:a16="http://schemas.microsoft.com/office/drawing/2014/main" id="{53433B53-13D8-E342-A6E4-53801DCB0AB7}"/>
              </a:ext>
            </a:extLst>
          </p:cNvPr>
          <p:cNvSpPr>
            <a:spLocks noGrp="1"/>
          </p:cNvSpPr>
          <p:nvPr>
            <p:ph sz="half" idx="2"/>
          </p:nvPr>
        </p:nvSpPr>
        <p:spPr>
          <a:xfrm>
            <a:off x="389463" y="1284514"/>
            <a:ext cx="3100497" cy="4930021"/>
          </a:xfrm>
        </p:spPr>
        <p:txBody>
          <a:bodyPr/>
          <a:lstStyle/>
          <a:p>
            <a:pPr marL="0" indent="0">
              <a:buNone/>
            </a:pPr>
            <a:r>
              <a:rPr lang="zh-TW" altLang="en-US" dirty="0"/>
              <a:t>一、耶穌在世最後七日之行程</a:t>
            </a:r>
            <a:endParaRPr lang="en-US" dirty="0"/>
          </a:p>
          <a:p>
            <a:pPr marL="0" indent="0">
              <a:buNone/>
            </a:pPr>
            <a:r>
              <a:rPr lang="zh-TW" altLang="en-US" dirty="0"/>
              <a:t>二、爭論之日</a:t>
            </a:r>
            <a:r>
              <a:rPr lang="en-US" dirty="0"/>
              <a:t>(</a:t>
            </a:r>
            <a:r>
              <a:rPr lang="zh-TW" altLang="en-US" dirty="0"/>
              <a:t>星期二</a:t>
            </a:r>
            <a:r>
              <a:rPr lang="en-US" dirty="0"/>
              <a:t>)</a:t>
            </a:r>
          </a:p>
          <a:p>
            <a:pPr marL="0" indent="0">
              <a:buNone/>
            </a:pPr>
            <a:r>
              <a:rPr lang="zh-TW" altLang="en-US" dirty="0"/>
              <a:t>三、設立聖餐</a:t>
            </a:r>
            <a:r>
              <a:rPr lang="en-US" dirty="0"/>
              <a:t>(</a:t>
            </a:r>
            <a:r>
              <a:rPr lang="zh-TW" altLang="en-US" dirty="0"/>
              <a:t>星期四</a:t>
            </a:r>
            <a:r>
              <a:rPr lang="en-US" dirty="0"/>
              <a:t>)</a:t>
            </a:r>
          </a:p>
          <a:p>
            <a:pPr marL="0" indent="0">
              <a:buNone/>
            </a:pPr>
            <a:r>
              <a:rPr lang="zh-TW" altLang="en-US" dirty="0"/>
              <a:t>四、最後吩咐及禱告</a:t>
            </a:r>
            <a:r>
              <a:rPr lang="en-US" dirty="0"/>
              <a:t>(</a:t>
            </a:r>
            <a:r>
              <a:rPr lang="zh-TW" altLang="en-US" dirty="0"/>
              <a:t>星期四</a:t>
            </a:r>
            <a:r>
              <a:rPr lang="en-US" dirty="0"/>
              <a:t>)</a:t>
            </a:r>
          </a:p>
          <a:p>
            <a:pPr marL="0" indent="0">
              <a:buNone/>
            </a:pPr>
            <a:r>
              <a:rPr lang="zh-TW" altLang="en-US" dirty="0"/>
              <a:t>五、十字架上</a:t>
            </a:r>
            <a:r>
              <a:rPr lang="en-US" dirty="0"/>
              <a:t>(</a:t>
            </a:r>
            <a:r>
              <a:rPr lang="zh-TW" altLang="en-US" dirty="0"/>
              <a:t>星期五</a:t>
            </a:r>
            <a:r>
              <a:rPr lang="en-US" dirty="0"/>
              <a:t>)</a:t>
            </a:r>
          </a:p>
          <a:p>
            <a:pPr marL="0" indent="0">
              <a:buNone/>
            </a:pPr>
            <a:endParaRPr lang="zh-TW" altLang="en-US" dirty="0"/>
          </a:p>
          <a:p>
            <a:pPr marL="0" indent="0">
              <a:buNone/>
            </a:pPr>
            <a:endParaRPr lang="zh-TW" altLang="en-US" dirty="0"/>
          </a:p>
          <a:p>
            <a:pPr marL="0" indent="0">
              <a:buNone/>
            </a:pPr>
            <a:endParaRPr lang="zh-TW" altLang="en-US" dirty="0"/>
          </a:p>
          <a:p>
            <a:pPr marL="0" indent="0">
              <a:buNone/>
            </a:pPr>
            <a:endParaRPr lang="zh-TW" altLang="en-US" dirty="0"/>
          </a:p>
          <a:p>
            <a:endParaRPr lang="zh-TW" altLang="en-US" dirty="0"/>
          </a:p>
          <a:p>
            <a:endParaRPr lang="en-US" dirty="0"/>
          </a:p>
        </p:txBody>
      </p:sp>
      <p:sp>
        <p:nvSpPr>
          <p:cNvPr id="4" name="Content Placeholder 3">
            <a:extLst>
              <a:ext uri="{FF2B5EF4-FFF2-40B4-BE49-F238E27FC236}">
                <a16:creationId xmlns:a16="http://schemas.microsoft.com/office/drawing/2014/main" id="{2CFAD76F-32C8-DA40-98E5-9C2A97D4E9C4}"/>
              </a:ext>
            </a:extLst>
          </p:cNvPr>
          <p:cNvSpPr>
            <a:spLocks noGrp="1"/>
          </p:cNvSpPr>
          <p:nvPr>
            <p:ph sz="quarter" idx="4"/>
          </p:nvPr>
        </p:nvSpPr>
        <p:spPr>
          <a:xfrm>
            <a:off x="3489960" y="1430895"/>
            <a:ext cx="8112232" cy="4783640"/>
          </a:xfrm>
        </p:spPr>
        <p:txBody>
          <a:bodyPr>
            <a:normAutofit fontScale="85000" lnSpcReduction="20000"/>
          </a:bodyPr>
          <a:lstStyle/>
          <a:p>
            <a:pPr marL="0" indent="0">
              <a:buNone/>
            </a:pPr>
            <a:r>
              <a:rPr lang="zh-TW" altLang="en-US" sz="2800" dirty="0"/>
              <a:t>四、最後吩咐及禱告</a:t>
            </a:r>
            <a:r>
              <a:rPr lang="en-US" sz="2800" dirty="0"/>
              <a:t>(</a:t>
            </a:r>
            <a:r>
              <a:rPr lang="zh-TW" altLang="en-US" sz="2800" dirty="0"/>
              <a:t>星期四）</a:t>
            </a:r>
            <a:endParaRPr lang="en-US" altLang="zh-TW" sz="2800" dirty="0"/>
          </a:p>
          <a:p>
            <a:pPr marL="0" indent="0">
              <a:buNone/>
            </a:pPr>
            <a:r>
              <a:rPr lang="zh-TW" altLang="en-US" dirty="0"/>
              <a:t>　耶穌在離開世界以前，跟門徒說了許多話。約翰福音</a:t>
            </a:r>
            <a:r>
              <a:rPr lang="en-US" dirty="0"/>
              <a:t> 14- 17 </a:t>
            </a:r>
            <a:r>
              <a:rPr lang="zh-TW" altLang="en-US" dirty="0"/>
              <a:t>章有詳細的記載。</a:t>
            </a:r>
            <a:endParaRPr lang="en-US" dirty="0"/>
          </a:p>
          <a:p>
            <a:pPr marL="0" indent="0">
              <a:buNone/>
            </a:pPr>
            <a:r>
              <a:rPr lang="zh-TW" altLang="en-US" dirty="0">
                <a:highlight>
                  <a:srgbClr val="FFFF00"/>
                </a:highlight>
              </a:rPr>
              <a:t>　</a:t>
            </a:r>
            <a:r>
              <a:rPr lang="en-US" dirty="0">
                <a:highlight>
                  <a:srgbClr val="FFFF00"/>
                </a:highlight>
              </a:rPr>
              <a:t>1.</a:t>
            </a:r>
            <a:r>
              <a:rPr lang="zh-TW" altLang="en-US" dirty="0">
                <a:highlight>
                  <a:srgbClr val="FFFF00"/>
                </a:highlight>
              </a:rPr>
              <a:t>你們不要憂愁</a:t>
            </a:r>
            <a:endParaRPr lang="en-US" dirty="0">
              <a:highlight>
                <a:srgbClr val="FFFF00"/>
              </a:highlight>
            </a:endParaRPr>
          </a:p>
          <a:p>
            <a:pPr marL="0" indent="0">
              <a:buNone/>
            </a:pPr>
            <a:r>
              <a:rPr lang="zh-TW" altLang="en-US" dirty="0"/>
              <a:t>　 可以想見的，當門徒知道耶穌快要離他們而去時，他們的心裡都很憂愁。這是可以理解的，他們跟從耶穌已經有三年了，現在耶穌要跟他們分離，他們將何去何從？耶穌這樣安慰他們：他先去是為了預備地方，他還會再來接他們去</a:t>
            </a:r>
            <a:r>
              <a:rPr lang="en-US" dirty="0"/>
              <a:t>(</a:t>
            </a:r>
            <a:r>
              <a:rPr lang="zh-TW" altLang="en-US" dirty="0"/>
              <a:t>約</a:t>
            </a:r>
            <a:r>
              <a:rPr lang="en-US" dirty="0"/>
              <a:t> 14:1-3)</a:t>
            </a:r>
            <a:r>
              <a:rPr lang="zh-TW" altLang="en-US" dirty="0"/>
              <a:t>。他將留下人所不能奪去的平安給他們</a:t>
            </a:r>
            <a:r>
              <a:rPr lang="en-US" dirty="0"/>
              <a:t>(</a:t>
            </a:r>
            <a:r>
              <a:rPr lang="zh-TW" altLang="en-US" dirty="0"/>
              <a:t>約 </a:t>
            </a:r>
            <a:r>
              <a:rPr lang="en-US" dirty="0"/>
              <a:t>14:27-28)</a:t>
            </a:r>
            <a:r>
              <a:rPr lang="zh-TW" altLang="en-US" dirty="0"/>
              <a:t>。</a:t>
            </a:r>
            <a:r>
              <a:rPr lang="zh-TW" altLang="en-US" dirty="0">
                <a:highlight>
                  <a:srgbClr val="FFFF00"/>
                </a:highlight>
              </a:rPr>
              <a:t>他們還要再見到他</a:t>
            </a:r>
            <a:r>
              <a:rPr lang="zh-TW" altLang="en-US" dirty="0"/>
              <a:t>，那時心就要喜樂了</a:t>
            </a:r>
            <a:r>
              <a:rPr lang="en-US" dirty="0"/>
              <a:t>(</a:t>
            </a:r>
            <a:r>
              <a:rPr lang="zh-TW" altLang="en-US" dirty="0"/>
              <a:t>約</a:t>
            </a:r>
            <a:r>
              <a:rPr lang="en-US" dirty="0"/>
              <a:t> 16:22)</a:t>
            </a:r>
            <a:r>
              <a:rPr lang="zh-TW" altLang="en-US" dirty="0"/>
              <a:t>。</a:t>
            </a:r>
            <a:endParaRPr lang="en-US" dirty="0"/>
          </a:p>
          <a:p>
            <a:pPr marL="0" indent="0">
              <a:buNone/>
            </a:pPr>
            <a:r>
              <a:rPr lang="zh-TW" altLang="en-US" dirty="0">
                <a:highlight>
                  <a:srgbClr val="FFFF00"/>
                </a:highlight>
              </a:rPr>
              <a:t>　</a:t>
            </a:r>
            <a:r>
              <a:rPr lang="en-US" dirty="0">
                <a:highlight>
                  <a:srgbClr val="FFFF00"/>
                </a:highlight>
              </a:rPr>
              <a:t>2.</a:t>
            </a:r>
            <a:r>
              <a:rPr lang="zh-TW" altLang="en-US" dirty="0">
                <a:highlight>
                  <a:srgbClr val="FFFF00"/>
                </a:highlight>
              </a:rPr>
              <a:t>應許賜聖靈</a:t>
            </a:r>
            <a:endParaRPr lang="en-US" dirty="0">
              <a:highlight>
                <a:srgbClr val="FFFF00"/>
              </a:highlight>
            </a:endParaRPr>
          </a:p>
          <a:p>
            <a:pPr marL="0" indent="0">
              <a:buNone/>
            </a:pPr>
            <a:r>
              <a:rPr lang="zh-TW" altLang="en-US" dirty="0"/>
              <a:t>　　耶穌離開世界以前，曾經應許要差遣聖靈來</a:t>
            </a:r>
            <a:r>
              <a:rPr lang="en-US" dirty="0"/>
              <a:t>(</a:t>
            </a:r>
            <a:r>
              <a:rPr lang="zh-TW" altLang="en-US" dirty="0"/>
              <a:t>約</a:t>
            </a:r>
            <a:r>
              <a:rPr lang="en-US" dirty="0"/>
              <a:t> 14:16-27)</a:t>
            </a:r>
            <a:r>
              <a:rPr lang="zh-TW" altLang="en-US" dirty="0"/>
              <a:t>。聖靈的工作是什麼？約翰福音</a:t>
            </a:r>
            <a:r>
              <a:rPr lang="en-US" dirty="0"/>
              <a:t> 14:26 </a:t>
            </a:r>
            <a:r>
              <a:rPr lang="zh-TW" altLang="en-US" dirty="0"/>
              <a:t>說，聖靈會讓門徒想起耶穌說過的話；</a:t>
            </a:r>
            <a:r>
              <a:rPr lang="en-US" dirty="0"/>
              <a:t>16:8-14</a:t>
            </a:r>
            <a:r>
              <a:rPr lang="zh-TW" altLang="en-US" dirty="0"/>
              <a:t>說，</a:t>
            </a:r>
            <a:r>
              <a:rPr lang="zh-TW" altLang="en-US" dirty="0">
                <a:highlight>
                  <a:srgbClr val="FFFF00"/>
                </a:highlight>
              </a:rPr>
              <a:t>聖靈會叫人知罪、歸向上帝，也會引導門徒進入真理。</a:t>
            </a:r>
            <a:r>
              <a:rPr lang="zh-TW" altLang="en-US" dirty="0"/>
              <a:t>什麼樣的人可以領受聖靈呢？耶穌說過，上帝樂意把聖靈賜給求他的人</a:t>
            </a:r>
            <a:r>
              <a:rPr lang="en-US" dirty="0"/>
              <a:t>(</a:t>
            </a:r>
            <a:r>
              <a:rPr lang="zh-TW" altLang="en-US" dirty="0"/>
              <a:t>路</a:t>
            </a:r>
            <a:r>
              <a:rPr lang="en-US" dirty="0"/>
              <a:t> 11:10-13)</a:t>
            </a:r>
            <a:r>
              <a:rPr lang="zh-TW" altLang="en-US" dirty="0"/>
              <a:t>。彼得曾經向那聽他講道而受感動的眾人說，「你們各人要悔改，奉耶穌基督的名受洗，叫你們的罪得赦，就必領受所賜的聖靈。」</a:t>
            </a:r>
            <a:r>
              <a:rPr lang="en-US" dirty="0"/>
              <a:t>(</a:t>
            </a:r>
            <a:r>
              <a:rPr lang="zh-TW" altLang="en-US" dirty="0"/>
              <a:t>徒</a:t>
            </a:r>
            <a:r>
              <a:rPr lang="en-US" dirty="0"/>
              <a:t> 2:38)</a:t>
            </a:r>
          </a:p>
          <a:p>
            <a:pPr marL="0" indent="0">
              <a:buNone/>
            </a:pPr>
            <a:r>
              <a:rPr lang="zh-TW" altLang="en-US" dirty="0"/>
              <a:t>　　領受聖靈的人會有什麼樣的表現？聖靈隨著他自己的意思，分給各人不同的恩賜</a:t>
            </a:r>
            <a:r>
              <a:rPr lang="en-US" dirty="0"/>
              <a:t>(</a:t>
            </a:r>
            <a:r>
              <a:rPr lang="zh-TW" altLang="en-US" dirty="0"/>
              <a:t>林前</a:t>
            </a:r>
            <a:r>
              <a:rPr lang="en-US" dirty="0"/>
              <a:t> 12:4-11)</a:t>
            </a:r>
            <a:r>
              <a:rPr lang="zh-TW" altLang="en-US" dirty="0"/>
              <a:t>。最重要的是在加拉太書</a:t>
            </a:r>
            <a:r>
              <a:rPr lang="en-US" dirty="0"/>
              <a:t> 5:22-23 </a:t>
            </a:r>
            <a:r>
              <a:rPr lang="zh-TW" altLang="en-US" dirty="0"/>
              <a:t>所記載的，</a:t>
            </a:r>
            <a:r>
              <a:rPr lang="zh-TW" altLang="en-US" dirty="0">
                <a:highlight>
                  <a:srgbClr val="FFFF00"/>
                </a:highlight>
              </a:rPr>
              <a:t>聖靈會結出這樣的果子</a:t>
            </a:r>
            <a:r>
              <a:rPr lang="zh-TW" altLang="en-US" dirty="0"/>
              <a:t>來：仁愛，喜樂，和平，忍耐，恩慈，良善，信實，溫柔，節制。</a:t>
            </a:r>
            <a:endParaRPr lang="en-US" dirty="0"/>
          </a:p>
          <a:p>
            <a:pPr marL="0" indent="0" fontAlgn="t">
              <a:buNone/>
            </a:pPr>
            <a:endParaRPr lang="zh-TW" altLang="en-US" dirty="0"/>
          </a:p>
        </p:txBody>
      </p:sp>
    </p:spTree>
    <p:extLst>
      <p:ext uri="{BB962C8B-B14F-4D97-AF65-F5344CB8AC3E}">
        <p14:creationId xmlns:p14="http://schemas.microsoft.com/office/powerpoint/2010/main" val="293694161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FF6008-C52B-CC44-A193-43323DF2755B}"/>
              </a:ext>
            </a:extLst>
          </p:cNvPr>
          <p:cNvSpPr>
            <a:spLocks noGrp="1"/>
          </p:cNvSpPr>
          <p:nvPr>
            <p:ph type="title"/>
          </p:nvPr>
        </p:nvSpPr>
        <p:spPr>
          <a:xfrm>
            <a:off x="389464" y="377902"/>
            <a:ext cx="11422111" cy="906612"/>
          </a:xfrm>
        </p:spPr>
        <p:txBody>
          <a:bodyPr>
            <a:normAutofit/>
          </a:bodyPr>
          <a:lstStyle/>
          <a:p>
            <a:r>
              <a:rPr lang="zh-TW" altLang="en-US" dirty="0"/>
              <a:t>（十二）</a:t>
            </a:r>
            <a:r>
              <a:rPr lang="zh-TW" altLang="en-US" b="1" dirty="0"/>
              <a:t>耶穌受難</a:t>
            </a:r>
            <a:r>
              <a:rPr lang="en-US" dirty="0"/>
              <a:t> </a:t>
            </a:r>
          </a:p>
        </p:txBody>
      </p:sp>
      <p:sp>
        <p:nvSpPr>
          <p:cNvPr id="3" name="Content Placeholder 2">
            <a:extLst>
              <a:ext uri="{FF2B5EF4-FFF2-40B4-BE49-F238E27FC236}">
                <a16:creationId xmlns:a16="http://schemas.microsoft.com/office/drawing/2014/main" id="{53433B53-13D8-E342-A6E4-53801DCB0AB7}"/>
              </a:ext>
            </a:extLst>
          </p:cNvPr>
          <p:cNvSpPr>
            <a:spLocks noGrp="1"/>
          </p:cNvSpPr>
          <p:nvPr>
            <p:ph sz="half" idx="2"/>
          </p:nvPr>
        </p:nvSpPr>
        <p:spPr>
          <a:xfrm>
            <a:off x="389463" y="1284514"/>
            <a:ext cx="3100497" cy="4930021"/>
          </a:xfrm>
        </p:spPr>
        <p:txBody>
          <a:bodyPr/>
          <a:lstStyle/>
          <a:p>
            <a:pPr marL="0" indent="0">
              <a:buNone/>
            </a:pPr>
            <a:r>
              <a:rPr lang="zh-TW" altLang="en-US" dirty="0"/>
              <a:t>一、耶穌在世最後七日之行程</a:t>
            </a:r>
            <a:endParaRPr lang="en-US" dirty="0"/>
          </a:p>
          <a:p>
            <a:pPr marL="0" indent="0">
              <a:buNone/>
            </a:pPr>
            <a:r>
              <a:rPr lang="zh-TW" altLang="en-US" dirty="0"/>
              <a:t>二、爭論之日</a:t>
            </a:r>
            <a:r>
              <a:rPr lang="en-US" dirty="0"/>
              <a:t>(</a:t>
            </a:r>
            <a:r>
              <a:rPr lang="zh-TW" altLang="en-US" dirty="0"/>
              <a:t>星期二</a:t>
            </a:r>
            <a:r>
              <a:rPr lang="en-US" dirty="0"/>
              <a:t>)</a:t>
            </a:r>
          </a:p>
          <a:p>
            <a:pPr marL="0" indent="0">
              <a:buNone/>
            </a:pPr>
            <a:r>
              <a:rPr lang="zh-TW" altLang="en-US" dirty="0"/>
              <a:t>三、設立聖餐</a:t>
            </a:r>
            <a:r>
              <a:rPr lang="en-US" dirty="0"/>
              <a:t>(</a:t>
            </a:r>
            <a:r>
              <a:rPr lang="zh-TW" altLang="en-US" dirty="0"/>
              <a:t>星期四</a:t>
            </a:r>
            <a:r>
              <a:rPr lang="en-US" dirty="0"/>
              <a:t>)</a:t>
            </a:r>
          </a:p>
          <a:p>
            <a:pPr marL="0" indent="0">
              <a:buNone/>
            </a:pPr>
            <a:r>
              <a:rPr lang="zh-TW" altLang="en-US" dirty="0"/>
              <a:t>四、最後吩咐及禱告</a:t>
            </a:r>
            <a:r>
              <a:rPr lang="en-US" dirty="0"/>
              <a:t>(</a:t>
            </a:r>
            <a:r>
              <a:rPr lang="zh-TW" altLang="en-US" dirty="0"/>
              <a:t>星期四</a:t>
            </a:r>
            <a:r>
              <a:rPr lang="en-US" dirty="0"/>
              <a:t>)</a:t>
            </a:r>
          </a:p>
          <a:p>
            <a:pPr marL="0" indent="0">
              <a:buNone/>
            </a:pPr>
            <a:r>
              <a:rPr lang="zh-TW" altLang="en-US" dirty="0"/>
              <a:t>五、十字架上</a:t>
            </a:r>
            <a:r>
              <a:rPr lang="en-US" dirty="0"/>
              <a:t>(</a:t>
            </a:r>
            <a:r>
              <a:rPr lang="zh-TW" altLang="en-US" dirty="0"/>
              <a:t>星期五</a:t>
            </a:r>
            <a:r>
              <a:rPr lang="en-US" dirty="0"/>
              <a:t>)</a:t>
            </a:r>
          </a:p>
          <a:p>
            <a:pPr marL="0" indent="0">
              <a:buNone/>
            </a:pPr>
            <a:endParaRPr lang="zh-TW" altLang="en-US" dirty="0"/>
          </a:p>
          <a:p>
            <a:pPr marL="0" indent="0">
              <a:buNone/>
            </a:pPr>
            <a:endParaRPr lang="zh-TW" altLang="en-US" dirty="0"/>
          </a:p>
          <a:p>
            <a:pPr marL="0" indent="0">
              <a:buNone/>
            </a:pPr>
            <a:endParaRPr lang="zh-TW" altLang="en-US" dirty="0"/>
          </a:p>
          <a:p>
            <a:pPr marL="0" indent="0">
              <a:buNone/>
            </a:pPr>
            <a:endParaRPr lang="zh-TW" altLang="en-US" dirty="0"/>
          </a:p>
          <a:p>
            <a:endParaRPr lang="zh-TW" altLang="en-US" dirty="0"/>
          </a:p>
          <a:p>
            <a:endParaRPr lang="en-US" dirty="0"/>
          </a:p>
        </p:txBody>
      </p:sp>
      <p:sp>
        <p:nvSpPr>
          <p:cNvPr id="4" name="Content Placeholder 3">
            <a:extLst>
              <a:ext uri="{FF2B5EF4-FFF2-40B4-BE49-F238E27FC236}">
                <a16:creationId xmlns:a16="http://schemas.microsoft.com/office/drawing/2014/main" id="{2CFAD76F-32C8-DA40-98E5-9C2A97D4E9C4}"/>
              </a:ext>
            </a:extLst>
          </p:cNvPr>
          <p:cNvSpPr>
            <a:spLocks noGrp="1"/>
          </p:cNvSpPr>
          <p:nvPr>
            <p:ph sz="quarter" idx="4"/>
          </p:nvPr>
        </p:nvSpPr>
        <p:spPr>
          <a:xfrm>
            <a:off x="3489960" y="1430895"/>
            <a:ext cx="8112232" cy="4783640"/>
          </a:xfrm>
        </p:spPr>
        <p:txBody>
          <a:bodyPr>
            <a:normAutofit fontScale="92500" lnSpcReduction="10000"/>
          </a:bodyPr>
          <a:lstStyle/>
          <a:p>
            <a:pPr marL="0" indent="0">
              <a:buNone/>
            </a:pPr>
            <a:r>
              <a:rPr lang="zh-TW" altLang="en-US" sz="2800" dirty="0"/>
              <a:t>四、最後吩咐及禱告</a:t>
            </a:r>
            <a:r>
              <a:rPr lang="en-US" sz="2800" dirty="0"/>
              <a:t>(</a:t>
            </a:r>
            <a:r>
              <a:rPr lang="zh-TW" altLang="en-US" sz="2800" dirty="0"/>
              <a:t>星期四）</a:t>
            </a:r>
            <a:endParaRPr lang="en-US" altLang="zh-TW" sz="2800" dirty="0"/>
          </a:p>
          <a:p>
            <a:pPr marL="0" indent="0">
              <a:buNone/>
            </a:pPr>
            <a:r>
              <a:rPr lang="zh-TW" altLang="en-US" dirty="0"/>
              <a:t>　</a:t>
            </a:r>
            <a:r>
              <a:rPr lang="en-US" dirty="0"/>
              <a:t>3.</a:t>
            </a:r>
            <a:r>
              <a:rPr lang="zh-TW" altLang="en-US" dirty="0"/>
              <a:t>禱告的應許</a:t>
            </a:r>
            <a:endParaRPr lang="en-US" dirty="0"/>
          </a:p>
          <a:p>
            <a:pPr marL="0" indent="0">
              <a:buNone/>
            </a:pPr>
            <a:r>
              <a:rPr lang="zh-TW" altLang="en-US" dirty="0"/>
              <a:t>　　耶穌在登山寶訓中，曾經說過，「你們祈求，就給你們</a:t>
            </a:r>
            <a:r>
              <a:rPr lang="en-US" altLang="zh-TW" dirty="0"/>
              <a:t>﹔</a:t>
            </a:r>
            <a:r>
              <a:rPr lang="zh-TW" altLang="en-US" dirty="0"/>
              <a:t>尋找，就尋見</a:t>
            </a:r>
            <a:r>
              <a:rPr lang="en-US" altLang="zh-TW" dirty="0"/>
              <a:t>﹔</a:t>
            </a:r>
            <a:r>
              <a:rPr lang="zh-TW" altLang="en-US" dirty="0"/>
              <a:t>叩門，就給你們開門。」</a:t>
            </a:r>
            <a:r>
              <a:rPr lang="en-US" dirty="0"/>
              <a:t>(</a:t>
            </a:r>
            <a:r>
              <a:rPr lang="zh-TW" altLang="en-US" dirty="0"/>
              <a:t>太</a:t>
            </a:r>
            <a:r>
              <a:rPr lang="en-US" dirty="0"/>
              <a:t> 7:7) </a:t>
            </a:r>
            <a:r>
              <a:rPr lang="zh-TW" altLang="en-US" dirty="0"/>
              <a:t>現在，他快要離開世界，又再一次強調，門徒若奉主的名，無論向父求什麼，就必得著</a:t>
            </a:r>
            <a:r>
              <a:rPr lang="en-US" dirty="0"/>
              <a:t>(</a:t>
            </a:r>
            <a:r>
              <a:rPr lang="zh-TW" altLang="en-US" dirty="0"/>
              <a:t>約</a:t>
            </a:r>
            <a:r>
              <a:rPr lang="en-US" dirty="0"/>
              <a:t> 14:14-15</a:t>
            </a:r>
            <a:r>
              <a:rPr lang="zh-TW" altLang="en-US" dirty="0"/>
              <a:t>、</a:t>
            </a:r>
            <a:r>
              <a:rPr lang="en-US" dirty="0"/>
              <a:t>15:16)</a:t>
            </a:r>
            <a:r>
              <a:rPr lang="zh-TW" altLang="en-US" dirty="0"/>
              <a:t>。是否我們無論求什麼，上帝都會垂聽？怎樣的禱告才會蒙垂聽？耶穌在客西馬尼園的禱告，給我們一個很好的榜樣：「然而，不要照我的意思，只要照你的意思。」</a:t>
            </a:r>
            <a:r>
              <a:rPr lang="en-US" dirty="0"/>
              <a:t>(</a:t>
            </a:r>
            <a:r>
              <a:rPr lang="zh-TW" altLang="en-US" dirty="0"/>
              <a:t>太</a:t>
            </a:r>
            <a:r>
              <a:rPr lang="en-US" dirty="0"/>
              <a:t> 26:39) </a:t>
            </a:r>
            <a:r>
              <a:rPr lang="zh-TW" altLang="en-US" dirty="0"/>
              <a:t>在約翰福音</a:t>
            </a:r>
            <a:r>
              <a:rPr lang="en-US" dirty="0"/>
              <a:t> 15:7</a:t>
            </a:r>
            <a:r>
              <a:rPr lang="zh-TW" altLang="en-US" dirty="0"/>
              <a:t>，耶穌講得更清楚：</a:t>
            </a:r>
            <a:r>
              <a:rPr lang="zh-TW" altLang="en-US" dirty="0">
                <a:highlight>
                  <a:srgbClr val="FFFF00"/>
                </a:highlight>
              </a:rPr>
              <a:t>「你們若常在我裏面，我的話也常在你們裏面，凡你們所願意的，祈求，就給你們成就。」</a:t>
            </a:r>
            <a:r>
              <a:rPr lang="zh-TW" altLang="en-US" dirty="0"/>
              <a:t>只要我們在主裏面，明白天父的心意，照天父的旨意祈求，祂就會垂聽。但如果我們根本不求，或者妄求，那就得不著了</a:t>
            </a:r>
            <a:r>
              <a:rPr lang="en-US" dirty="0"/>
              <a:t>(</a:t>
            </a:r>
            <a:r>
              <a:rPr lang="zh-TW" altLang="en-US" dirty="0"/>
              <a:t>雅</a:t>
            </a:r>
            <a:r>
              <a:rPr lang="en-US" dirty="0"/>
              <a:t> 4:2-3)</a:t>
            </a:r>
            <a:r>
              <a:rPr lang="zh-TW" altLang="en-US" dirty="0"/>
              <a:t>。</a:t>
            </a:r>
            <a:endParaRPr lang="en-US" dirty="0"/>
          </a:p>
          <a:p>
            <a:pPr marL="0" indent="0">
              <a:buNone/>
            </a:pPr>
            <a:r>
              <a:rPr lang="zh-TW" altLang="en-US" dirty="0"/>
              <a:t>　</a:t>
            </a:r>
            <a:r>
              <a:rPr lang="en-US" dirty="0"/>
              <a:t>4.</a:t>
            </a:r>
            <a:r>
              <a:rPr lang="zh-TW" altLang="en-US" dirty="0"/>
              <a:t>葡萄樹與枝子</a:t>
            </a:r>
            <a:endParaRPr lang="en-US" dirty="0"/>
          </a:p>
          <a:p>
            <a:pPr marL="0" indent="0">
              <a:buNone/>
            </a:pPr>
            <a:r>
              <a:rPr lang="zh-TW" altLang="en-US" dirty="0"/>
              <a:t>　　耶穌用葡萄樹與枝子來比喻他和門徒親密的關係</a:t>
            </a:r>
            <a:r>
              <a:rPr lang="en-US" dirty="0"/>
              <a:t>(</a:t>
            </a:r>
            <a:r>
              <a:rPr lang="zh-TW" altLang="en-US" dirty="0"/>
              <a:t>約</a:t>
            </a:r>
            <a:r>
              <a:rPr lang="en-US" dirty="0"/>
              <a:t> 15:1-10)</a:t>
            </a:r>
            <a:r>
              <a:rPr lang="zh-TW" altLang="en-US" dirty="0"/>
              <a:t>。與主常連結，我們才能夠</a:t>
            </a:r>
            <a:r>
              <a:rPr lang="zh-TW" altLang="en-US" dirty="0">
                <a:highlight>
                  <a:srgbClr val="FFFF00"/>
                </a:highlight>
              </a:rPr>
              <a:t>多結果子，榮耀上帝。離了主，我們什麼也不能做</a:t>
            </a:r>
            <a:r>
              <a:rPr lang="zh-TW" altLang="en-US" dirty="0"/>
              <a:t>。今天，我們要如何才能與主保持密切的關係？</a:t>
            </a:r>
            <a:endParaRPr lang="en-US" dirty="0"/>
          </a:p>
          <a:p>
            <a:pPr marL="0" indent="0" fontAlgn="t">
              <a:buNone/>
            </a:pPr>
            <a:endParaRPr lang="zh-TW" altLang="en-US" dirty="0"/>
          </a:p>
        </p:txBody>
      </p:sp>
    </p:spTree>
    <p:extLst>
      <p:ext uri="{BB962C8B-B14F-4D97-AF65-F5344CB8AC3E}">
        <p14:creationId xmlns:p14="http://schemas.microsoft.com/office/powerpoint/2010/main" val="76036147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FF6008-C52B-CC44-A193-43323DF2755B}"/>
              </a:ext>
            </a:extLst>
          </p:cNvPr>
          <p:cNvSpPr>
            <a:spLocks noGrp="1"/>
          </p:cNvSpPr>
          <p:nvPr>
            <p:ph type="title"/>
          </p:nvPr>
        </p:nvSpPr>
        <p:spPr>
          <a:xfrm>
            <a:off x="389464" y="377902"/>
            <a:ext cx="11422111" cy="906612"/>
          </a:xfrm>
        </p:spPr>
        <p:txBody>
          <a:bodyPr>
            <a:normAutofit/>
          </a:bodyPr>
          <a:lstStyle/>
          <a:p>
            <a:r>
              <a:rPr lang="zh-TW" altLang="en-US" dirty="0"/>
              <a:t>（十二）</a:t>
            </a:r>
            <a:r>
              <a:rPr lang="zh-TW" altLang="en-US" b="1" dirty="0"/>
              <a:t>耶穌受難</a:t>
            </a:r>
            <a:r>
              <a:rPr lang="en-US" dirty="0"/>
              <a:t> </a:t>
            </a:r>
          </a:p>
        </p:txBody>
      </p:sp>
      <p:sp>
        <p:nvSpPr>
          <p:cNvPr id="3" name="Content Placeholder 2">
            <a:extLst>
              <a:ext uri="{FF2B5EF4-FFF2-40B4-BE49-F238E27FC236}">
                <a16:creationId xmlns:a16="http://schemas.microsoft.com/office/drawing/2014/main" id="{53433B53-13D8-E342-A6E4-53801DCB0AB7}"/>
              </a:ext>
            </a:extLst>
          </p:cNvPr>
          <p:cNvSpPr>
            <a:spLocks noGrp="1"/>
          </p:cNvSpPr>
          <p:nvPr>
            <p:ph sz="half" idx="2"/>
          </p:nvPr>
        </p:nvSpPr>
        <p:spPr>
          <a:xfrm>
            <a:off x="389463" y="1284514"/>
            <a:ext cx="3100497" cy="4930021"/>
          </a:xfrm>
        </p:spPr>
        <p:txBody>
          <a:bodyPr/>
          <a:lstStyle/>
          <a:p>
            <a:pPr marL="0" indent="0">
              <a:buNone/>
            </a:pPr>
            <a:r>
              <a:rPr lang="zh-TW" altLang="en-US" dirty="0"/>
              <a:t>一、耶穌在世最後七日之行程</a:t>
            </a:r>
            <a:endParaRPr lang="en-US" dirty="0"/>
          </a:p>
          <a:p>
            <a:pPr marL="0" indent="0">
              <a:buNone/>
            </a:pPr>
            <a:r>
              <a:rPr lang="zh-TW" altLang="en-US" dirty="0"/>
              <a:t>二、爭論之日</a:t>
            </a:r>
            <a:r>
              <a:rPr lang="en-US" dirty="0"/>
              <a:t>(</a:t>
            </a:r>
            <a:r>
              <a:rPr lang="zh-TW" altLang="en-US" dirty="0"/>
              <a:t>星期二</a:t>
            </a:r>
            <a:r>
              <a:rPr lang="en-US" dirty="0"/>
              <a:t>)</a:t>
            </a:r>
          </a:p>
          <a:p>
            <a:pPr marL="0" indent="0">
              <a:buNone/>
            </a:pPr>
            <a:r>
              <a:rPr lang="zh-TW" altLang="en-US" dirty="0"/>
              <a:t>三、設立聖餐</a:t>
            </a:r>
            <a:r>
              <a:rPr lang="en-US" dirty="0"/>
              <a:t>(</a:t>
            </a:r>
            <a:r>
              <a:rPr lang="zh-TW" altLang="en-US" dirty="0"/>
              <a:t>星期四</a:t>
            </a:r>
            <a:r>
              <a:rPr lang="en-US" dirty="0"/>
              <a:t>)</a:t>
            </a:r>
          </a:p>
          <a:p>
            <a:pPr marL="0" indent="0">
              <a:buNone/>
            </a:pPr>
            <a:r>
              <a:rPr lang="zh-TW" altLang="en-US" dirty="0"/>
              <a:t>四、最後吩咐及禱告</a:t>
            </a:r>
            <a:r>
              <a:rPr lang="en-US" dirty="0"/>
              <a:t>(</a:t>
            </a:r>
            <a:r>
              <a:rPr lang="zh-TW" altLang="en-US" dirty="0"/>
              <a:t>星期四</a:t>
            </a:r>
            <a:r>
              <a:rPr lang="en-US" dirty="0"/>
              <a:t>)</a:t>
            </a:r>
          </a:p>
          <a:p>
            <a:pPr marL="0" indent="0">
              <a:buNone/>
            </a:pPr>
            <a:r>
              <a:rPr lang="zh-TW" altLang="en-US" dirty="0"/>
              <a:t>五、十字架上</a:t>
            </a:r>
            <a:r>
              <a:rPr lang="en-US" dirty="0"/>
              <a:t>(</a:t>
            </a:r>
            <a:r>
              <a:rPr lang="zh-TW" altLang="en-US" dirty="0"/>
              <a:t>星期五</a:t>
            </a:r>
            <a:r>
              <a:rPr lang="en-US" dirty="0"/>
              <a:t>)</a:t>
            </a:r>
          </a:p>
          <a:p>
            <a:pPr marL="0" indent="0">
              <a:buNone/>
            </a:pPr>
            <a:endParaRPr lang="zh-TW" altLang="en-US" dirty="0"/>
          </a:p>
          <a:p>
            <a:pPr marL="0" indent="0">
              <a:buNone/>
            </a:pPr>
            <a:endParaRPr lang="zh-TW" altLang="en-US" dirty="0"/>
          </a:p>
          <a:p>
            <a:pPr marL="0" indent="0">
              <a:buNone/>
            </a:pPr>
            <a:endParaRPr lang="zh-TW" altLang="en-US" dirty="0"/>
          </a:p>
          <a:p>
            <a:pPr marL="0" indent="0">
              <a:buNone/>
            </a:pPr>
            <a:endParaRPr lang="zh-TW" altLang="en-US" dirty="0"/>
          </a:p>
          <a:p>
            <a:endParaRPr lang="zh-TW" altLang="en-US" dirty="0"/>
          </a:p>
          <a:p>
            <a:endParaRPr lang="en-US" dirty="0"/>
          </a:p>
        </p:txBody>
      </p:sp>
      <p:sp>
        <p:nvSpPr>
          <p:cNvPr id="4" name="Content Placeholder 3">
            <a:extLst>
              <a:ext uri="{FF2B5EF4-FFF2-40B4-BE49-F238E27FC236}">
                <a16:creationId xmlns:a16="http://schemas.microsoft.com/office/drawing/2014/main" id="{2CFAD76F-32C8-DA40-98E5-9C2A97D4E9C4}"/>
              </a:ext>
            </a:extLst>
          </p:cNvPr>
          <p:cNvSpPr>
            <a:spLocks noGrp="1"/>
          </p:cNvSpPr>
          <p:nvPr>
            <p:ph sz="quarter" idx="4"/>
          </p:nvPr>
        </p:nvSpPr>
        <p:spPr>
          <a:xfrm>
            <a:off x="3489960" y="1430894"/>
            <a:ext cx="8112232" cy="4930021"/>
          </a:xfrm>
        </p:spPr>
        <p:txBody>
          <a:bodyPr>
            <a:normAutofit fontScale="85000" lnSpcReduction="20000"/>
          </a:bodyPr>
          <a:lstStyle/>
          <a:p>
            <a:pPr marL="0" indent="0">
              <a:buNone/>
            </a:pPr>
            <a:r>
              <a:rPr lang="zh-TW" altLang="en-US" sz="2800" dirty="0"/>
              <a:t>五、十字架上</a:t>
            </a:r>
            <a:r>
              <a:rPr lang="en-US" sz="2800" dirty="0"/>
              <a:t>(</a:t>
            </a:r>
            <a:r>
              <a:rPr lang="zh-TW" altLang="en-US" sz="2800" dirty="0"/>
              <a:t>星期五</a:t>
            </a:r>
            <a:r>
              <a:rPr lang="en-US" sz="2800" dirty="0"/>
              <a:t>)</a:t>
            </a:r>
          </a:p>
          <a:p>
            <a:pPr marL="0" indent="0">
              <a:buNone/>
            </a:pPr>
            <a:r>
              <a:rPr lang="zh-TW" altLang="en-US" dirty="0"/>
              <a:t>　耶穌受死之前曾經受過許多羞辱，除了他最親密的門徒不認他，甚至賣他以外</a:t>
            </a:r>
            <a:r>
              <a:rPr lang="en-US" dirty="0"/>
              <a:t>(</a:t>
            </a:r>
            <a:r>
              <a:rPr lang="zh-TW" altLang="en-US" dirty="0"/>
              <a:t>太</a:t>
            </a:r>
            <a:r>
              <a:rPr lang="en-US" dirty="0"/>
              <a:t> 26:69-75</a:t>
            </a:r>
            <a:r>
              <a:rPr lang="zh-TW" altLang="en-US" dirty="0"/>
              <a:t>、</a:t>
            </a:r>
            <a:r>
              <a:rPr lang="en-US" dirty="0"/>
              <a:t>14-16)</a:t>
            </a:r>
            <a:r>
              <a:rPr lang="zh-TW" altLang="en-US" dirty="0"/>
              <a:t>，連釘他十字架的兵丁，與他同釘十字架的強盜，還有當時的宗教領袖，都譏笑他、辱罵他</a:t>
            </a:r>
            <a:r>
              <a:rPr lang="en-US" dirty="0"/>
              <a:t>(</a:t>
            </a:r>
            <a:r>
              <a:rPr lang="zh-TW" altLang="en-US" dirty="0"/>
              <a:t>太</a:t>
            </a:r>
            <a:r>
              <a:rPr lang="en-US" dirty="0"/>
              <a:t> 27:27-31</a:t>
            </a:r>
            <a:r>
              <a:rPr lang="zh-TW" altLang="en-US" dirty="0"/>
              <a:t>、</a:t>
            </a:r>
            <a:r>
              <a:rPr lang="en-US" dirty="0"/>
              <a:t>38-44)</a:t>
            </a:r>
            <a:r>
              <a:rPr lang="zh-TW" altLang="en-US" dirty="0"/>
              <a:t>。你想耶穌這時心中充滿什麼？這可從他在十字架上說的七句話看得出來：</a:t>
            </a:r>
            <a:r>
              <a:rPr lang="en-US" dirty="0"/>
              <a:t> </a:t>
            </a:r>
          </a:p>
          <a:p>
            <a:pPr marL="274320" lvl="1" indent="0">
              <a:buNone/>
            </a:pPr>
            <a:r>
              <a:rPr lang="zh-TW" altLang="en-US" dirty="0"/>
              <a:t>「父啊！赦免他們；因為他們所做的，他們不曉得。」</a:t>
            </a:r>
            <a:r>
              <a:rPr lang="en-US" dirty="0"/>
              <a:t> (</a:t>
            </a:r>
            <a:r>
              <a:rPr lang="zh-TW" altLang="en-US" dirty="0"/>
              <a:t>路</a:t>
            </a:r>
            <a:r>
              <a:rPr lang="en-US" dirty="0"/>
              <a:t> 23:34)</a:t>
            </a:r>
          </a:p>
          <a:p>
            <a:pPr marL="274320" lvl="1" indent="0">
              <a:buNone/>
            </a:pPr>
            <a:r>
              <a:rPr lang="zh-TW" altLang="en-US" dirty="0"/>
              <a:t>「我實在告訴你，今日你要同我在樂園裏了。」</a:t>
            </a:r>
            <a:r>
              <a:rPr lang="en-US" dirty="0"/>
              <a:t>(</a:t>
            </a:r>
            <a:r>
              <a:rPr lang="zh-TW" altLang="en-US" dirty="0"/>
              <a:t>路</a:t>
            </a:r>
            <a:r>
              <a:rPr lang="en-US" dirty="0"/>
              <a:t> 23:43)</a:t>
            </a:r>
          </a:p>
          <a:p>
            <a:pPr marL="274320" lvl="1" indent="0">
              <a:buNone/>
            </a:pPr>
            <a:r>
              <a:rPr lang="zh-TW" altLang="en-US" dirty="0"/>
              <a:t>「母親，看，你的兒子！」「看，你的母親！」</a:t>
            </a:r>
            <a:r>
              <a:rPr lang="en-US" dirty="0"/>
              <a:t>(</a:t>
            </a:r>
            <a:r>
              <a:rPr lang="zh-TW" altLang="en-US" dirty="0"/>
              <a:t>約</a:t>
            </a:r>
            <a:r>
              <a:rPr lang="en-US" dirty="0"/>
              <a:t> 19:26-27)</a:t>
            </a:r>
          </a:p>
          <a:p>
            <a:pPr marL="274320" lvl="1" indent="0">
              <a:buNone/>
            </a:pPr>
            <a:r>
              <a:rPr lang="zh-TW" altLang="en-US" dirty="0"/>
              <a:t>「我的上帝！我的上帝！為什麼離棄我？」</a:t>
            </a:r>
            <a:r>
              <a:rPr lang="en-US" dirty="0"/>
              <a:t>(</a:t>
            </a:r>
            <a:r>
              <a:rPr lang="zh-TW" altLang="en-US" dirty="0"/>
              <a:t>可</a:t>
            </a:r>
            <a:r>
              <a:rPr lang="en-US" dirty="0"/>
              <a:t> 15:34)</a:t>
            </a:r>
          </a:p>
          <a:p>
            <a:pPr marL="274320" lvl="1" indent="0">
              <a:buNone/>
            </a:pPr>
            <a:r>
              <a:rPr lang="zh-TW" altLang="en-US" dirty="0"/>
              <a:t>「我渴了。」</a:t>
            </a:r>
            <a:r>
              <a:rPr lang="en-US" dirty="0"/>
              <a:t>(</a:t>
            </a:r>
            <a:r>
              <a:rPr lang="zh-TW" altLang="en-US" dirty="0"/>
              <a:t>約</a:t>
            </a:r>
            <a:r>
              <a:rPr lang="en-US" dirty="0"/>
              <a:t> 19:28)</a:t>
            </a:r>
          </a:p>
          <a:p>
            <a:pPr marL="274320" lvl="1" indent="0">
              <a:buNone/>
            </a:pPr>
            <a:r>
              <a:rPr lang="zh-TW" altLang="en-US" dirty="0"/>
              <a:t>「成了！」</a:t>
            </a:r>
            <a:r>
              <a:rPr lang="en-US" dirty="0"/>
              <a:t>(</a:t>
            </a:r>
            <a:r>
              <a:rPr lang="zh-TW" altLang="en-US" dirty="0"/>
              <a:t>約</a:t>
            </a:r>
            <a:r>
              <a:rPr lang="en-US" dirty="0"/>
              <a:t> 19:30)</a:t>
            </a:r>
          </a:p>
          <a:p>
            <a:pPr marL="274320" lvl="1" indent="0">
              <a:buNone/>
            </a:pPr>
            <a:r>
              <a:rPr lang="zh-TW" altLang="en-US" dirty="0"/>
              <a:t>「父啊！我將我的靈魂交在你手裏。」</a:t>
            </a:r>
            <a:r>
              <a:rPr lang="en-US" dirty="0"/>
              <a:t>(</a:t>
            </a:r>
            <a:r>
              <a:rPr lang="zh-TW" altLang="en-US" dirty="0"/>
              <a:t>路</a:t>
            </a:r>
            <a:r>
              <a:rPr lang="en-US" dirty="0"/>
              <a:t> 23:46)</a:t>
            </a:r>
          </a:p>
          <a:p>
            <a:pPr>
              <a:buFont typeface="Wingdings" pitchFamily="2" charset="2"/>
              <a:buChar char="v"/>
            </a:pPr>
            <a:r>
              <a:rPr lang="zh-TW" altLang="en-US" dirty="0"/>
              <a:t> 如果你我今天要為了福音和信仰被關進監獄，甚至被判刑，我們最後的一刻想的是什麼？</a:t>
            </a:r>
            <a:endParaRPr lang="en-US" altLang="zh-TW" dirty="0"/>
          </a:p>
          <a:p>
            <a:pPr lvl="1">
              <a:buFont typeface="Arial" panose="020B0604020202020204" pitchFamily="34" charset="0"/>
              <a:buChar char="•"/>
            </a:pPr>
            <a:r>
              <a:rPr lang="zh-TW" altLang="en-US" dirty="0"/>
              <a:t>主呀，你要我做的我都做了！</a:t>
            </a:r>
            <a:endParaRPr lang="en-US" altLang="zh-TW" dirty="0"/>
          </a:p>
          <a:p>
            <a:pPr lvl="1">
              <a:buFont typeface="Arial" panose="020B0604020202020204" pitchFamily="34" charset="0"/>
              <a:buChar char="•"/>
            </a:pPr>
            <a:r>
              <a:rPr lang="en-US" dirty="0" err="1"/>
              <a:t>主呀</a:t>
            </a:r>
            <a:r>
              <a:rPr lang="zh-TW" altLang="en-US" dirty="0"/>
              <a:t>，赦免那些迫害我的人！</a:t>
            </a:r>
            <a:endParaRPr lang="en-US" altLang="zh-TW" dirty="0"/>
          </a:p>
          <a:p>
            <a:pPr lvl="1">
              <a:buFont typeface="Arial" panose="020B0604020202020204" pitchFamily="34" charset="0"/>
              <a:buChar char="•"/>
            </a:pPr>
            <a:r>
              <a:rPr lang="en-US" dirty="0" err="1"/>
              <a:t>主呀</a:t>
            </a:r>
            <a:r>
              <a:rPr lang="zh-TW" altLang="en-US" dirty="0"/>
              <a:t>，求你照看我的家人！</a:t>
            </a:r>
            <a:endParaRPr lang="en-US" altLang="zh-TW" dirty="0"/>
          </a:p>
          <a:p>
            <a:pPr lvl="1">
              <a:buFont typeface="Arial" panose="020B0604020202020204" pitchFamily="34" charset="0"/>
              <a:buChar char="•"/>
            </a:pPr>
            <a:r>
              <a:rPr lang="zh-TW" altLang="en-US" dirty="0"/>
              <a:t>主呀，我要見你面了！</a:t>
            </a:r>
            <a:endParaRPr lang="en-US" altLang="zh-TW" dirty="0"/>
          </a:p>
          <a:p>
            <a:pPr lvl="1">
              <a:buFont typeface="Arial" panose="020B0604020202020204" pitchFamily="34" charset="0"/>
              <a:buChar char="•"/>
            </a:pPr>
            <a:endParaRPr lang="en-US" dirty="0"/>
          </a:p>
          <a:p>
            <a:pPr marL="0" indent="0" fontAlgn="t">
              <a:buNone/>
            </a:pPr>
            <a:endParaRPr lang="zh-TW" altLang="en-US" dirty="0"/>
          </a:p>
        </p:txBody>
      </p:sp>
    </p:spTree>
    <p:extLst>
      <p:ext uri="{BB962C8B-B14F-4D97-AF65-F5344CB8AC3E}">
        <p14:creationId xmlns:p14="http://schemas.microsoft.com/office/powerpoint/2010/main" val="154403273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FF6008-C52B-CC44-A193-43323DF2755B}"/>
              </a:ext>
            </a:extLst>
          </p:cNvPr>
          <p:cNvSpPr>
            <a:spLocks noGrp="1"/>
          </p:cNvSpPr>
          <p:nvPr>
            <p:ph type="title"/>
          </p:nvPr>
        </p:nvSpPr>
        <p:spPr>
          <a:xfrm>
            <a:off x="389464" y="377902"/>
            <a:ext cx="11422111" cy="906612"/>
          </a:xfrm>
        </p:spPr>
        <p:txBody>
          <a:bodyPr>
            <a:normAutofit/>
          </a:bodyPr>
          <a:lstStyle/>
          <a:p>
            <a:r>
              <a:rPr lang="zh-TW" altLang="en-US" dirty="0"/>
              <a:t>（十二）</a:t>
            </a:r>
            <a:r>
              <a:rPr lang="zh-TW" altLang="en-US" b="1" dirty="0"/>
              <a:t>耶穌受難</a:t>
            </a:r>
            <a:r>
              <a:rPr lang="en-US" dirty="0"/>
              <a:t> </a:t>
            </a:r>
          </a:p>
        </p:txBody>
      </p:sp>
      <p:sp>
        <p:nvSpPr>
          <p:cNvPr id="4" name="Content Placeholder 3">
            <a:extLst>
              <a:ext uri="{FF2B5EF4-FFF2-40B4-BE49-F238E27FC236}">
                <a16:creationId xmlns:a16="http://schemas.microsoft.com/office/drawing/2014/main" id="{2CFAD76F-32C8-DA40-98E5-9C2A97D4E9C4}"/>
              </a:ext>
            </a:extLst>
          </p:cNvPr>
          <p:cNvSpPr>
            <a:spLocks noGrp="1"/>
          </p:cNvSpPr>
          <p:nvPr>
            <p:ph sz="quarter" idx="4"/>
          </p:nvPr>
        </p:nvSpPr>
        <p:spPr>
          <a:xfrm>
            <a:off x="3489960" y="1430894"/>
            <a:ext cx="8112232" cy="4930021"/>
          </a:xfrm>
        </p:spPr>
        <p:txBody>
          <a:bodyPr>
            <a:normAutofit/>
          </a:bodyPr>
          <a:lstStyle/>
          <a:p>
            <a:pPr marL="274320" lvl="1" indent="0">
              <a:buNone/>
            </a:pPr>
            <a:r>
              <a:rPr lang="en-US" sz="2400" dirty="0" err="1"/>
              <a:t>主耶穌一直在預備門徒</a:t>
            </a:r>
            <a:r>
              <a:rPr lang="zh-TW" altLang="en-US" sz="2400" dirty="0"/>
              <a:t>，讓他們知道他要受難，也會復活，鼓勵他們不要喪氣，預備迎接他的復活：</a:t>
            </a:r>
            <a:endParaRPr lang="en-US" altLang="zh-TW" sz="2400" dirty="0"/>
          </a:p>
          <a:p>
            <a:pPr lvl="1">
              <a:buFont typeface="Wingdings" pitchFamily="2" charset="2"/>
              <a:buChar char="Ø"/>
            </a:pPr>
            <a:r>
              <a:rPr lang="zh-TW" altLang="en-US" dirty="0"/>
              <a:t> 不要憂愁</a:t>
            </a:r>
            <a:endParaRPr lang="en-US" altLang="zh-TW" dirty="0"/>
          </a:p>
          <a:p>
            <a:pPr lvl="1">
              <a:buFont typeface="Wingdings" pitchFamily="2" charset="2"/>
              <a:buChar char="Ø"/>
            </a:pPr>
            <a:r>
              <a:rPr lang="zh-TW" altLang="en-US" dirty="0"/>
              <a:t> 會有聖靈幫助</a:t>
            </a:r>
            <a:endParaRPr lang="en-US" altLang="zh-TW" dirty="0"/>
          </a:p>
          <a:p>
            <a:pPr lvl="1">
              <a:buFont typeface="Wingdings" pitchFamily="2" charset="2"/>
              <a:buChar char="Ø"/>
            </a:pPr>
            <a:r>
              <a:rPr lang="zh-TW" altLang="en-US" dirty="0"/>
              <a:t> 常常禱告</a:t>
            </a:r>
            <a:endParaRPr lang="en-US" altLang="zh-TW" dirty="0"/>
          </a:p>
          <a:p>
            <a:pPr lvl="1">
              <a:buFont typeface="Wingdings" pitchFamily="2" charset="2"/>
              <a:buChar char="Ø"/>
            </a:pPr>
            <a:r>
              <a:rPr lang="zh-TW" altLang="en-US" dirty="0"/>
              <a:t> 與主聯合</a:t>
            </a:r>
            <a:endParaRPr lang="en-US" altLang="zh-TW" dirty="0"/>
          </a:p>
          <a:p>
            <a:pPr lvl="1">
              <a:buFont typeface="Wingdings" pitchFamily="2" charset="2"/>
              <a:buChar char="Ø"/>
            </a:pPr>
            <a:endParaRPr lang="en-US" altLang="zh-TW" dirty="0"/>
          </a:p>
          <a:p>
            <a:pPr marL="274320" lvl="1" indent="0">
              <a:buNone/>
            </a:pPr>
            <a:r>
              <a:rPr lang="zh-TW" altLang="en-US" dirty="0"/>
              <a:t>可是門徒在主復活前忘記了做這些</a:t>
            </a:r>
            <a:endParaRPr lang="en-US" altLang="zh-TW" dirty="0"/>
          </a:p>
          <a:p>
            <a:pPr marL="274320" lvl="1" indent="0">
              <a:buNone/>
            </a:pPr>
            <a:r>
              <a:rPr lang="zh-TW" altLang="en-US" dirty="0"/>
              <a:t>我們現在等待主再來的時候也是可以同樣的主動的等待，而不要效法門徒</a:t>
            </a:r>
          </a:p>
        </p:txBody>
      </p:sp>
      <p:sp>
        <p:nvSpPr>
          <p:cNvPr id="7" name="Content Placeholder 7">
            <a:extLst>
              <a:ext uri="{FF2B5EF4-FFF2-40B4-BE49-F238E27FC236}">
                <a16:creationId xmlns:a16="http://schemas.microsoft.com/office/drawing/2014/main" id="{3FE842A5-0260-3443-885A-B6A9C0D46B48}"/>
              </a:ext>
            </a:extLst>
          </p:cNvPr>
          <p:cNvSpPr txBox="1">
            <a:spLocks/>
          </p:cNvSpPr>
          <p:nvPr/>
        </p:nvSpPr>
        <p:spPr>
          <a:xfrm>
            <a:off x="380425" y="1284514"/>
            <a:ext cx="3100497" cy="4930021"/>
          </a:xfrm>
          <a:prstGeom prst="rect">
            <a:avLst/>
          </a:prstGeom>
          <a:solidFill>
            <a:schemeClr val="accent5">
              <a:lumMod val="75000"/>
            </a:schemeClr>
          </a:solidFill>
        </p:spPr>
        <p:txBody>
          <a:bodyPr vert="horz" lIns="91440" tIns="45720" rIns="91440" bIns="45720" rtlCol="0">
            <a:normAutofit/>
          </a:bodyPr>
          <a:lstStyle>
            <a:lvl1pPr marL="182880" indent="-182880" algn="l" defTabSz="914400" rtl="0" eaLnBrk="1" latinLnBrk="0" hangingPunct="1">
              <a:lnSpc>
                <a:spcPct val="100000"/>
              </a:lnSpc>
              <a:spcBef>
                <a:spcPts val="900"/>
              </a:spcBef>
              <a:spcAft>
                <a:spcPts val="0"/>
              </a:spcAft>
              <a:buClr>
                <a:schemeClr val="tx1">
                  <a:lumMod val="85000"/>
                  <a:lumOff val="15000"/>
                </a:schemeClr>
              </a:buClr>
              <a:buFont typeface="Garamond" pitchFamily="18" charset="0"/>
              <a:buChar char="◦"/>
              <a:defRPr sz="1800" kern="1200">
                <a:solidFill>
                  <a:schemeClr val="tx1"/>
                </a:solidFill>
                <a:latin typeface="STKaiti" panose="02010600040101010101" pitchFamily="2" charset="-122"/>
                <a:ea typeface="STKaiti" panose="02010600040101010101" pitchFamily="2" charset="-122"/>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600" kern="1200">
                <a:solidFill>
                  <a:schemeClr val="tx1"/>
                </a:solidFill>
                <a:latin typeface="STKaiti" panose="02010600040101010101" pitchFamily="2" charset="-122"/>
                <a:ea typeface="STKaiti" panose="02010600040101010101" pitchFamily="2" charset="-122"/>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STKaiti" panose="02010600040101010101" pitchFamily="2" charset="-122"/>
                <a:ea typeface="STKaiti" panose="02010600040101010101" pitchFamily="2" charset="-122"/>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STKaiti" panose="02010600040101010101" pitchFamily="2" charset="-122"/>
                <a:ea typeface="STKaiti" panose="02010600040101010101" pitchFamily="2" charset="-122"/>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STKaiti" panose="02010600040101010101" pitchFamily="2" charset="-122"/>
                <a:ea typeface="STKaiti" panose="02010600040101010101" pitchFamily="2" charset="-122"/>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900"/>
              </a:spcBef>
              <a:spcAft>
                <a:spcPts val="0"/>
              </a:spcAft>
              <a:buClr>
                <a:prstClr val="black">
                  <a:lumMod val="85000"/>
                  <a:lumOff val="15000"/>
                </a:prstClr>
              </a:buClr>
              <a:buSzTx/>
              <a:buFont typeface="Garamond" pitchFamily="18" charset="0"/>
              <a:buNone/>
              <a:tabLst/>
              <a:defRPr/>
            </a:pPr>
            <a:r>
              <a:rPr kumimoji="0" lang="en-US" sz="3600" b="0" i="0" u="none" strike="noStrike" kern="1200" cap="none" spc="0" normalizeH="0" baseline="0" noProof="0" dirty="0" err="1">
                <a:ln>
                  <a:noFill/>
                </a:ln>
                <a:solidFill>
                  <a:prstClr val="white"/>
                </a:solidFill>
                <a:effectLst/>
                <a:uLnTx/>
                <a:uFillTx/>
                <a:latin typeface="STKaiti" panose="02010600040101010101" pitchFamily="2" charset="-122"/>
                <a:ea typeface="STKaiti" panose="02010600040101010101" pitchFamily="2" charset="-122"/>
                <a:cs typeface="+mn-cs"/>
              </a:rPr>
              <a:t>思考與應用</a:t>
            </a:r>
            <a:endParaRPr kumimoji="0" lang="en-US" sz="3600" b="0" i="0" u="none" strike="noStrike" kern="1200" cap="none" spc="0" normalizeH="0" baseline="0" noProof="0" dirty="0">
              <a:ln>
                <a:noFill/>
              </a:ln>
              <a:solidFill>
                <a:prstClr val="white"/>
              </a:solidFill>
              <a:effectLst/>
              <a:uLnTx/>
              <a:uFillTx/>
              <a:latin typeface="STKaiti" panose="02010600040101010101" pitchFamily="2" charset="-122"/>
              <a:ea typeface="STKaiti" panose="02010600040101010101" pitchFamily="2" charset="-122"/>
              <a:cs typeface="+mn-cs"/>
            </a:endParaRPr>
          </a:p>
        </p:txBody>
      </p:sp>
    </p:spTree>
    <p:extLst>
      <p:ext uri="{BB962C8B-B14F-4D97-AF65-F5344CB8AC3E}">
        <p14:creationId xmlns:p14="http://schemas.microsoft.com/office/powerpoint/2010/main" val="62826860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FF6008-C52B-CC44-A193-43323DF2755B}"/>
              </a:ext>
            </a:extLst>
          </p:cNvPr>
          <p:cNvSpPr>
            <a:spLocks noGrp="1"/>
          </p:cNvSpPr>
          <p:nvPr>
            <p:ph type="title"/>
          </p:nvPr>
        </p:nvSpPr>
        <p:spPr>
          <a:xfrm>
            <a:off x="389464" y="377902"/>
            <a:ext cx="11422111" cy="906612"/>
          </a:xfrm>
        </p:spPr>
        <p:txBody>
          <a:bodyPr>
            <a:normAutofit/>
          </a:bodyPr>
          <a:lstStyle/>
          <a:p>
            <a:r>
              <a:rPr lang="zh-TW" altLang="en-US" dirty="0"/>
              <a:t>（十三）</a:t>
            </a:r>
            <a:r>
              <a:rPr lang="zh-TW" altLang="en-US" b="1" dirty="0"/>
              <a:t>復活與升天</a:t>
            </a:r>
            <a:r>
              <a:rPr lang="en-US" dirty="0"/>
              <a:t> </a:t>
            </a:r>
          </a:p>
        </p:txBody>
      </p:sp>
      <p:sp>
        <p:nvSpPr>
          <p:cNvPr id="3" name="Content Placeholder 2">
            <a:extLst>
              <a:ext uri="{FF2B5EF4-FFF2-40B4-BE49-F238E27FC236}">
                <a16:creationId xmlns:a16="http://schemas.microsoft.com/office/drawing/2014/main" id="{53433B53-13D8-E342-A6E4-53801DCB0AB7}"/>
              </a:ext>
            </a:extLst>
          </p:cNvPr>
          <p:cNvSpPr>
            <a:spLocks noGrp="1"/>
          </p:cNvSpPr>
          <p:nvPr>
            <p:ph sz="half" idx="2"/>
          </p:nvPr>
        </p:nvSpPr>
        <p:spPr>
          <a:xfrm>
            <a:off x="389463" y="1284514"/>
            <a:ext cx="3100497" cy="4930021"/>
          </a:xfrm>
        </p:spPr>
        <p:txBody>
          <a:bodyPr/>
          <a:lstStyle/>
          <a:p>
            <a:pPr marL="0" indent="0">
              <a:buNone/>
            </a:pPr>
            <a:r>
              <a:rPr lang="zh-TW" altLang="en-US" dirty="0">
                <a:solidFill>
                  <a:srgbClr val="0432FF"/>
                </a:solidFill>
              </a:rPr>
              <a:t>一、宗教領袖對耶穌復活的反應</a:t>
            </a:r>
            <a:endParaRPr lang="en-US" dirty="0">
              <a:solidFill>
                <a:srgbClr val="0432FF"/>
              </a:solidFill>
            </a:endParaRPr>
          </a:p>
          <a:p>
            <a:pPr marL="0" indent="0">
              <a:buNone/>
            </a:pPr>
            <a:r>
              <a:rPr lang="zh-TW" altLang="en-US" dirty="0"/>
              <a:t>二、婦女的見證與使徒的反應</a:t>
            </a:r>
            <a:endParaRPr lang="en-US" dirty="0"/>
          </a:p>
          <a:p>
            <a:pPr marL="0" indent="0">
              <a:buNone/>
            </a:pPr>
            <a:r>
              <a:rPr lang="zh-TW" altLang="en-US" dirty="0"/>
              <a:t>三、前往以馬忤斯的兩個門徒</a:t>
            </a:r>
            <a:endParaRPr lang="en-US" dirty="0"/>
          </a:p>
          <a:p>
            <a:pPr marL="0" indent="0">
              <a:buNone/>
            </a:pPr>
            <a:r>
              <a:rPr lang="zh-TW" altLang="en-US" dirty="0"/>
              <a:t>四、多馬和彼得</a:t>
            </a:r>
            <a:endParaRPr lang="en-US" dirty="0"/>
          </a:p>
          <a:p>
            <a:pPr marL="0" indent="0">
              <a:buNone/>
            </a:pPr>
            <a:r>
              <a:rPr lang="zh-TW" altLang="en-US" dirty="0"/>
              <a:t>五、耶穌升天</a:t>
            </a:r>
            <a:r>
              <a:rPr lang="en-US" dirty="0"/>
              <a:t> </a:t>
            </a:r>
            <a:endParaRPr lang="zh-TW" altLang="en-US" dirty="0"/>
          </a:p>
          <a:p>
            <a:pPr marL="0" indent="0">
              <a:buNone/>
            </a:pPr>
            <a:endParaRPr lang="zh-TW" altLang="en-US" dirty="0"/>
          </a:p>
          <a:p>
            <a:pPr marL="0" indent="0">
              <a:buNone/>
            </a:pPr>
            <a:endParaRPr lang="zh-TW" altLang="en-US" dirty="0"/>
          </a:p>
          <a:p>
            <a:pPr marL="0" indent="0">
              <a:buNone/>
            </a:pPr>
            <a:endParaRPr lang="zh-TW" altLang="en-US" dirty="0"/>
          </a:p>
          <a:p>
            <a:endParaRPr lang="zh-TW" altLang="en-US" dirty="0"/>
          </a:p>
          <a:p>
            <a:endParaRPr lang="en-US" dirty="0"/>
          </a:p>
        </p:txBody>
      </p:sp>
      <p:sp>
        <p:nvSpPr>
          <p:cNvPr id="4" name="Content Placeholder 3">
            <a:extLst>
              <a:ext uri="{FF2B5EF4-FFF2-40B4-BE49-F238E27FC236}">
                <a16:creationId xmlns:a16="http://schemas.microsoft.com/office/drawing/2014/main" id="{2CFAD76F-32C8-DA40-98E5-9C2A97D4E9C4}"/>
              </a:ext>
            </a:extLst>
          </p:cNvPr>
          <p:cNvSpPr>
            <a:spLocks noGrp="1"/>
          </p:cNvSpPr>
          <p:nvPr>
            <p:ph sz="quarter" idx="4"/>
          </p:nvPr>
        </p:nvSpPr>
        <p:spPr>
          <a:xfrm>
            <a:off x="3489960" y="1430895"/>
            <a:ext cx="8112232" cy="4783640"/>
          </a:xfrm>
        </p:spPr>
        <p:txBody>
          <a:bodyPr>
            <a:normAutofit lnSpcReduction="10000"/>
          </a:bodyPr>
          <a:lstStyle/>
          <a:p>
            <a:pPr marL="0" indent="0">
              <a:buNone/>
            </a:pPr>
            <a:r>
              <a:rPr lang="zh-TW" altLang="en-US" sz="2800" dirty="0"/>
              <a:t>一、宗教領袖對耶穌復活的反應</a:t>
            </a:r>
            <a:endParaRPr lang="en-US" sz="2800" dirty="0"/>
          </a:p>
          <a:p>
            <a:pPr marL="0" indent="0">
              <a:buNone/>
            </a:pPr>
            <a:r>
              <a:rPr lang="zh-TW" altLang="en-US" dirty="0"/>
              <a:t>　耶穌的生平不能只講到他的死，他死後所發生的事才更精彩呢！上帝使他從死裏復活了，不但如此，許多人的生命因而改變，人類的歷史也因而改變！</a:t>
            </a:r>
            <a:r>
              <a:rPr lang="en-US" dirty="0"/>
              <a:t> </a:t>
            </a:r>
            <a:endParaRPr lang="en-US" altLang="zh-TW" dirty="0"/>
          </a:p>
          <a:p>
            <a:pPr marL="0" indent="0">
              <a:buNone/>
            </a:pPr>
            <a:r>
              <a:rPr lang="zh-TW" altLang="en-US" dirty="0"/>
              <a:t>首先是兵丁要確定耶穌是否已死，他們用槍扎他的肋旁，結果有水和血流出來</a:t>
            </a:r>
            <a:r>
              <a:rPr lang="en-US" dirty="0"/>
              <a:t>(</a:t>
            </a:r>
            <a:r>
              <a:rPr lang="zh-TW" altLang="en-US" dirty="0"/>
              <a:t>約</a:t>
            </a:r>
            <a:r>
              <a:rPr lang="en-US" dirty="0"/>
              <a:t> 19:34)</a:t>
            </a:r>
            <a:r>
              <a:rPr lang="zh-TW" altLang="en-US" dirty="0"/>
              <a:t>。</a:t>
            </a:r>
            <a:endParaRPr lang="en-US" altLang="zh-TW" dirty="0"/>
          </a:p>
          <a:p>
            <a:pPr marL="0" indent="0">
              <a:buNone/>
            </a:pPr>
            <a:r>
              <a:rPr lang="zh-TW" altLang="en-US" dirty="0"/>
              <a:t>祭司長和法利賽人怕門徒盜屍而散佈謠言說，耶穌復活了。於是他們聚集到彼拉多那裡，請求彼拉多查封墳墓，並派兵看守</a:t>
            </a:r>
            <a:r>
              <a:rPr lang="en-US" dirty="0"/>
              <a:t>(</a:t>
            </a:r>
            <a:r>
              <a:rPr lang="zh-TW" altLang="en-US" dirty="0"/>
              <a:t>太</a:t>
            </a:r>
            <a:r>
              <a:rPr lang="en-US" dirty="0"/>
              <a:t> 27:62-65)</a:t>
            </a:r>
            <a:r>
              <a:rPr lang="zh-TW" altLang="en-US" dirty="0"/>
              <a:t>。他們所做的正好替我們排除門徒盜墓的可能性，對耶穌的復活反而提供了一個有力的佐證。</a:t>
            </a:r>
            <a:endParaRPr lang="en-US" altLang="zh-TW" dirty="0"/>
          </a:p>
          <a:p>
            <a:pPr marL="0" indent="0">
              <a:buNone/>
            </a:pPr>
            <a:r>
              <a:rPr lang="zh-TW" altLang="en-US" dirty="0"/>
              <a:t>耶穌還是復活了，看守的兵丁見狀，嚇得魂不附體，後來他們把所經歷的一切報告給祭司長。祭司長和長老聚集，看看要怎樣收拾善後。他們收買兵丁，要兵丁承認自己夜裡打盹，說是耶穌的門徒來盜墓</a:t>
            </a:r>
            <a:r>
              <a:rPr lang="en-US" dirty="0"/>
              <a:t>(</a:t>
            </a:r>
            <a:r>
              <a:rPr lang="zh-TW" altLang="en-US" dirty="0"/>
              <a:t>太</a:t>
            </a:r>
            <a:r>
              <a:rPr lang="en-US" dirty="0"/>
              <a:t> 28:11-15)</a:t>
            </a:r>
            <a:r>
              <a:rPr lang="zh-TW" altLang="en-US" dirty="0"/>
              <a:t>。</a:t>
            </a:r>
            <a:r>
              <a:rPr lang="en-US" dirty="0"/>
              <a:t> </a:t>
            </a:r>
          </a:p>
          <a:p>
            <a:pPr marL="0" indent="0">
              <a:buNone/>
            </a:pPr>
            <a:endParaRPr lang="zh-TW" altLang="en-US" dirty="0"/>
          </a:p>
        </p:txBody>
      </p:sp>
    </p:spTree>
    <p:extLst>
      <p:ext uri="{BB962C8B-B14F-4D97-AF65-F5344CB8AC3E}">
        <p14:creationId xmlns:p14="http://schemas.microsoft.com/office/powerpoint/2010/main" val="5685932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FF6008-C52B-CC44-A193-43323DF2755B}"/>
              </a:ext>
            </a:extLst>
          </p:cNvPr>
          <p:cNvSpPr>
            <a:spLocks noGrp="1"/>
          </p:cNvSpPr>
          <p:nvPr>
            <p:ph type="title"/>
          </p:nvPr>
        </p:nvSpPr>
        <p:spPr>
          <a:xfrm>
            <a:off x="389464" y="377902"/>
            <a:ext cx="11422111" cy="906612"/>
          </a:xfrm>
        </p:spPr>
        <p:txBody>
          <a:bodyPr>
            <a:normAutofit/>
          </a:bodyPr>
          <a:lstStyle/>
          <a:p>
            <a:r>
              <a:rPr lang="zh-TW" altLang="en-US" dirty="0"/>
              <a:t>（十三）</a:t>
            </a:r>
            <a:r>
              <a:rPr lang="zh-TW" altLang="en-US" b="1" dirty="0"/>
              <a:t>復活與升天</a:t>
            </a:r>
            <a:r>
              <a:rPr lang="en-US" dirty="0"/>
              <a:t> </a:t>
            </a:r>
          </a:p>
        </p:txBody>
      </p:sp>
      <p:sp>
        <p:nvSpPr>
          <p:cNvPr id="3" name="Content Placeholder 2">
            <a:extLst>
              <a:ext uri="{FF2B5EF4-FFF2-40B4-BE49-F238E27FC236}">
                <a16:creationId xmlns:a16="http://schemas.microsoft.com/office/drawing/2014/main" id="{53433B53-13D8-E342-A6E4-53801DCB0AB7}"/>
              </a:ext>
            </a:extLst>
          </p:cNvPr>
          <p:cNvSpPr>
            <a:spLocks noGrp="1"/>
          </p:cNvSpPr>
          <p:nvPr>
            <p:ph sz="half" idx="2"/>
          </p:nvPr>
        </p:nvSpPr>
        <p:spPr>
          <a:xfrm>
            <a:off x="389463" y="1284514"/>
            <a:ext cx="3100497" cy="4930021"/>
          </a:xfrm>
        </p:spPr>
        <p:txBody>
          <a:bodyPr/>
          <a:lstStyle/>
          <a:p>
            <a:pPr marL="0" indent="0">
              <a:buNone/>
            </a:pPr>
            <a:r>
              <a:rPr lang="zh-TW" altLang="en-US" dirty="0"/>
              <a:t>一、宗教領袖對耶穌復活的反應</a:t>
            </a:r>
            <a:endParaRPr lang="en-US" dirty="0"/>
          </a:p>
          <a:p>
            <a:pPr marL="0" indent="0">
              <a:buNone/>
            </a:pPr>
            <a:r>
              <a:rPr lang="zh-TW" altLang="en-US" dirty="0">
                <a:solidFill>
                  <a:srgbClr val="0432FF"/>
                </a:solidFill>
              </a:rPr>
              <a:t>二、婦女的見證與使徒的反應</a:t>
            </a:r>
            <a:endParaRPr lang="en-US" dirty="0">
              <a:solidFill>
                <a:srgbClr val="0432FF"/>
              </a:solidFill>
            </a:endParaRPr>
          </a:p>
          <a:p>
            <a:pPr marL="0" indent="0">
              <a:buNone/>
            </a:pPr>
            <a:r>
              <a:rPr lang="zh-TW" altLang="en-US" dirty="0"/>
              <a:t>三、前往以馬忤斯的兩個門徒</a:t>
            </a:r>
            <a:endParaRPr lang="en-US" dirty="0"/>
          </a:p>
          <a:p>
            <a:pPr marL="0" indent="0">
              <a:buNone/>
            </a:pPr>
            <a:r>
              <a:rPr lang="zh-TW" altLang="en-US" dirty="0"/>
              <a:t>四、多馬和彼得</a:t>
            </a:r>
            <a:endParaRPr lang="en-US" dirty="0"/>
          </a:p>
          <a:p>
            <a:pPr marL="0" indent="0">
              <a:buNone/>
            </a:pPr>
            <a:r>
              <a:rPr lang="zh-TW" altLang="en-US" dirty="0"/>
              <a:t>五、耶穌升天</a:t>
            </a:r>
            <a:r>
              <a:rPr lang="en-US" dirty="0"/>
              <a:t> </a:t>
            </a:r>
            <a:endParaRPr lang="zh-TW" altLang="en-US" dirty="0"/>
          </a:p>
          <a:p>
            <a:pPr marL="0" indent="0">
              <a:buNone/>
            </a:pPr>
            <a:endParaRPr lang="zh-TW" altLang="en-US" dirty="0"/>
          </a:p>
          <a:p>
            <a:pPr marL="0" indent="0">
              <a:buNone/>
            </a:pPr>
            <a:endParaRPr lang="zh-TW" altLang="en-US" dirty="0"/>
          </a:p>
          <a:p>
            <a:pPr marL="0" indent="0">
              <a:buNone/>
            </a:pPr>
            <a:endParaRPr lang="zh-TW" altLang="en-US" dirty="0"/>
          </a:p>
          <a:p>
            <a:endParaRPr lang="zh-TW" altLang="en-US" dirty="0"/>
          </a:p>
          <a:p>
            <a:endParaRPr lang="en-US" dirty="0"/>
          </a:p>
        </p:txBody>
      </p:sp>
      <p:sp>
        <p:nvSpPr>
          <p:cNvPr id="4" name="Content Placeholder 3">
            <a:extLst>
              <a:ext uri="{FF2B5EF4-FFF2-40B4-BE49-F238E27FC236}">
                <a16:creationId xmlns:a16="http://schemas.microsoft.com/office/drawing/2014/main" id="{2CFAD76F-32C8-DA40-98E5-9C2A97D4E9C4}"/>
              </a:ext>
            </a:extLst>
          </p:cNvPr>
          <p:cNvSpPr>
            <a:spLocks noGrp="1"/>
          </p:cNvSpPr>
          <p:nvPr>
            <p:ph sz="quarter" idx="4"/>
          </p:nvPr>
        </p:nvSpPr>
        <p:spPr>
          <a:xfrm>
            <a:off x="3489960" y="1430895"/>
            <a:ext cx="8112232" cy="4783640"/>
          </a:xfrm>
        </p:spPr>
        <p:txBody>
          <a:bodyPr>
            <a:normAutofit/>
          </a:bodyPr>
          <a:lstStyle/>
          <a:p>
            <a:pPr marL="0" indent="0">
              <a:buNone/>
            </a:pPr>
            <a:r>
              <a:rPr lang="zh-TW" altLang="en-US" sz="2800" dirty="0"/>
              <a:t>二、婦女的見證與使徒的反應</a:t>
            </a:r>
            <a:r>
              <a:rPr lang="en-US" dirty="0"/>
              <a:t>(</a:t>
            </a:r>
            <a:r>
              <a:rPr lang="zh-TW" altLang="en-US" dirty="0"/>
              <a:t>太</a:t>
            </a:r>
            <a:r>
              <a:rPr lang="en-US" dirty="0"/>
              <a:t> 28:8-10</a:t>
            </a:r>
            <a:r>
              <a:rPr lang="zh-TW" altLang="en-US" dirty="0"/>
              <a:t>、可</a:t>
            </a:r>
            <a:r>
              <a:rPr lang="en-US" dirty="0"/>
              <a:t> 16:9-11</a:t>
            </a:r>
            <a:r>
              <a:rPr lang="zh-TW" altLang="en-US" dirty="0"/>
              <a:t>、約</a:t>
            </a:r>
            <a:r>
              <a:rPr lang="en-US" dirty="0"/>
              <a:t> 20:14-18)</a:t>
            </a:r>
            <a:r>
              <a:rPr lang="en-US" sz="2800" dirty="0"/>
              <a:t> </a:t>
            </a:r>
          </a:p>
          <a:p>
            <a:pPr marL="0" indent="0">
              <a:buNone/>
            </a:pPr>
            <a:r>
              <a:rPr lang="en-US" altLang="zh-TW" dirty="0"/>
              <a:t>	</a:t>
            </a:r>
            <a:r>
              <a:rPr lang="zh-TW" altLang="en-US" dirty="0"/>
              <a:t>第一個見到耶穌復活的人是</a:t>
            </a:r>
            <a:r>
              <a:rPr lang="zh-TW" altLang="en-US" dirty="0">
                <a:highlight>
                  <a:srgbClr val="FFFF00"/>
                </a:highlight>
              </a:rPr>
              <a:t>抹大拉的馬利亞和幾個婦女</a:t>
            </a:r>
            <a:r>
              <a:rPr lang="zh-TW" altLang="en-US" dirty="0"/>
              <a:t>，其他的人在當時見到的都是空墳墓。不過這些婦女們在見到耶穌之前，先看到天使。天使要他們回憶一下，耶穌說過他要再復活的話，並且要她們去告訴其他門徒，叫他們到加利利去和耶穌會面。耶穌的確說過許多次，他要再復活，不過跟隨他的人可能沒有一個人記得，或者根本沒有把它放在心上。天使說，「為甚麼在死人中找活人呢？他不在這裏，已經復活了。」</a:t>
            </a:r>
            <a:r>
              <a:rPr lang="en-US" dirty="0"/>
              <a:t>(</a:t>
            </a:r>
            <a:r>
              <a:rPr lang="zh-TW" altLang="en-US" dirty="0"/>
              <a:t>路</a:t>
            </a:r>
            <a:r>
              <a:rPr lang="en-US" dirty="0"/>
              <a:t> 24:5-6)</a:t>
            </a:r>
            <a:r>
              <a:rPr lang="zh-TW" altLang="en-US" dirty="0"/>
              <a:t> </a:t>
            </a:r>
            <a:endParaRPr lang="en-US" altLang="zh-TW" dirty="0"/>
          </a:p>
          <a:p>
            <a:pPr>
              <a:buFont typeface="Wingdings" pitchFamily="2" charset="2"/>
              <a:buChar char="v"/>
            </a:pPr>
            <a:r>
              <a:rPr lang="zh-TW" altLang="en-US" dirty="0">
                <a:solidFill>
                  <a:srgbClr val="0432FF"/>
                </a:solidFill>
              </a:rPr>
              <a:t> 門徒沒有去耶穌的墳墓，因為他們已經忘了主說要復活的話，婦女們記掛主，去看墳墓，反而首次遇見復活的主。</a:t>
            </a:r>
            <a:endParaRPr lang="en-US" altLang="zh-TW" dirty="0">
              <a:solidFill>
                <a:srgbClr val="0432FF"/>
              </a:solidFill>
            </a:endParaRPr>
          </a:p>
          <a:p>
            <a:pPr>
              <a:buFont typeface="Wingdings" pitchFamily="2" charset="2"/>
              <a:buChar char="v"/>
            </a:pPr>
            <a:r>
              <a:rPr lang="zh-TW" altLang="en-US" dirty="0">
                <a:solidFill>
                  <a:srgbClr val="0432FF"/>
                </a:solidFill>
              </a:rPr>
              <a:t> 在任何人生的低谷時，都不要忘記尋求主，即使我們以為主不在身邊，我們還是要尋找。</a:t>
            </a:r>
            <a:endParaRPr lang="en-US" altLang="zh-TW" dirty="0">
              <a:solidFill>
                <a:srgbClr val="0432FF"/>
              </a:solidFill>
            </a:endParaRPr>
          </a:p>
        </p:txBody>
      </p:sp>
    </p:spTree>
    <p:extLst>
      <p:ext uri="{BB962C8B-B14F-4D97-AF65-F5344CB8AC3E}">
        <p14:creationId xmlns:p14="http://schemas.microsoft.com/office/powerpoint/2010/main" val="414981261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FF6008-C52B-CC44-A193-43323DF2755B}"/>
              </a:ext>
            </a:extLst>
          </p:cNvPr>
          <p:cNvSpPr>
            <a:spLocks noGrp="1"/>
          </p:cNvSpPr>
          <p:nvPr>
            <p:ph type="title"/>
          </p:nvPr>
        </p:nvSpPr>
        <p:spPr>
          <a:xfrm>
            <a:off x="389464" y="377902"/>
            <a:ext cx="11422111" cy="906612"/>
          </a:xfrm>
        </p:spPr>
        <p:txBody>
          <a:bodyPr>
            <a:normAutofit/>
          </a:bodyPr>
          <a:lstStyle/>
          <a:p>
            <a:r>
              <a:rPr lang="zh-TW" altLang="en-US" dirty="0"/>
              <a:t>（十三）</a:t>
            </a:r>
            <a:r>
              <a:rPr lang="zh-TW" altLang="en-US" b="1" dirty="0"/>
              <a:t>復活與升天</a:t>
            </a:r>
            <a:r>
              <a:rPr lang="en-US" dirty="0"/>
              <a:t> </a:t>
            </a:r>
          </a:p>
        </p:txBody>
      </p:sp>
      <p:sp>
        <p:nvSpPr>
          <p:cNvPr id="3" name="Content Placeholder 2">
            <a:extLst>
              <a:ext uri="{FF2B5EF4-FFF2-40B4-BE49-F238E27FC236}">
                <a16:creationId xmlns:a16="http://schemas.microsoft.com/office/drawing/2014/main" id="{53433B53-13D8-E342-A6E4-53801DCB0AB7}"/>
              </a:ext>
            </a:extLst>
          </p:cNvPr>
          <p:cNvSpPr>
            <a:spLocks noGrp="1"/>
          </p:cNvSpPr>
          <p:nvPr>
            <p:ph sz="half" idx="2"/>
          </p:nvPr>
        </p:nvSpPr>
        <p:spPr>
          <a:xfrm>
            <a:off x="389463" y="1284514"/>
            <a:ext cx="3100497" cy="4930021"/>
          </a:xfrm>
        </p:spPr>
        <p:txBody>
          <a:bodyPr/>
          <a:lstStyle/>
          <a:p>
            <a:pPr marL="0" indent="0">
              <a:buNone/>
            </a:pPr>
            <a:r>
              <a:rPr lang="zh-TW" altLang="en-US" dirty="0"/>
              <a:t>一、宗教領袖對耶穌復活的反應</a:t>
            </a:r>
            <a:endParaRPr lang="en-US" dirty="0"/>
          </a:p>
          <a:p>
            <a:pPr marL="0" indent="0">
              <a:buNone/>
            </a:pPr>
            <a:r>
              <a:rPr lang="zh-TW" altLang="en-US" dirty="0"/>
              <a:t>二、婦女的見證與使徒的反應</a:t>
            </a:r>
            <a:endParaRPr lang="en-US" dirty="0"/>
          </a:p>
          <a:p>
            <a:pPr marL="0" indent="0">
              <a:buNone/>
            </a:pPr>
            <a:r>
              <a:rPr lang="zh-TW" altLang="en-US" dirty="0">
                <a:solidFill>
                  <a:srgbClr val="0432FF"/>
                </a:solidFill>
              </a:rPr>
              <a:t>三、前往以馬忤斯的兩個門徒</a:t>
            </a:r>
            <a:endParaRPr lang="en-US" dirty="0">
              <a:solidFill>
                <a:srgbClr val="0432FF"/>
              </a:solidFill>
            </a:endParaRPr>
          </a:p>
          <a:p>
            <a:pPr marL="0" indent="0">
              <a:buNone/>
            </a:pPr>
            <a:r>
              <a:rPr lang="zh-TW" altLang="en-US" dirty="0"/>
              <a:t>四、多馬和彼得</a:t>
            </a:r>
            <a:endParaRPr lang="en-US" dirty="0"/>
          </a:p>
          <a:p>
            <a:pPr marL="0" indent="0">
              <a:buNone/>
            </a:pPr>
            <a:r>
              <a:rPr lang="zh-TW" altLang="en-US" dirty="0"/>
              <a:t>五、耶穌升天</a:t>
            </a:r>
            <a:r>
              <a:rPr lang="en-US" dirty="0"/>
              <a:t> </a:t>
            </a:r>
            <a:endParaRPr lang="zh-TW" altLang="en-US" dirty="0"/>
          </a:p>
          <a:p>
            <a:pPr marL="0" indent="0">
              <a:buNone/>
            </a:pPr>
            <a:endParaRPr lang="zh-TW" altLang="en-US" dirty="0"/>
          </a:p>
          <a:p>
            <a:pPr marL="0" indent="0">
              <a:buNone/>
            </a:pPr>
            <a:endParaRPr lang="zh-TW" altLang="en-US" dirty="0"/>
          </a:p>
          <a:p>
            <a:pPr marL="0" indent="0">
              <a:buNone/>
            </a:pPr>
            <a:endParaRPr lang="zh-TW" altLang="en-US" dirty="0"/>
          </a:p>
          <a:p>
            <a:endParaRPr lang="zh-TW" altLang="en-US" dirty="0"/>
          </a:p>
          <a:p>
            <a:endParaRPr lang="en-US" dirty="0"/>
          </a:p>
        </p:txBody>
      </p:sp>
      <p:sp>
        <p:nvSpPr>
          <p:cNvPr id="4" name="Content Placeholder 3">
            <a:extLst>
              <a:ext uri="{FF2B5EF4-FFF2-40B4-BE49-F238E27FC236}">
                <a16:creationId xmlns:a16="http://schemas.microsoft.com/office/drawing/2014/main" id="{2CFAD76F-32C8-DA40-98E5-9C2A97D4E9C4}"/>
              </a:ext>
            </a:extLst>
          </p:cNvPr>
          <p:cNvSpPr>
            <a:spLocks noGrp="1"/>
          </p:cNvSpPr>
          <p:nvPr>
            <p:ph sz="quarter" idx="4"/>
          </p:nvPr>
        </p:nvSpPr>
        <p:spPr>
          <a:xfrm>
            <a:off x="3489960" y="1430895"/>
            <a:ext cx="8112232" cy="4783640"/>
          </a:xfrm>
        </p:spPr>
        <p:txBody>
          <a:bodyPr>
            <a:normAutofit fontScale="92500" lnSpcReduction="10000"/>
          </a:bodyPr>
          <a:lstStyle/>
          <a:p>
            <a:pPr marL="0" indent="0">
              <a:buNone/>
            </a:pPr>
            <a:r>
              <a:rPr lang="zh-TW" altLang="en-US" sz="2800" dirty="0"/>
              <a:t>三、前往以馬忤斯的兩個門徒 </a:t>
            </a:r>
            <a:r>
              <a:rPr lang="zh-TW" altLang="en-US" sz="2200" dirty="0"/>
              <a:t>（路</a:t>
            </a:r>
            <a:r>
              <a:rPr lang="en-US" altLang="zh-TW" sz="2200" dirty="0"/>
              <a:t>24:13-35)</a:t>
            </a:r>
            <a:endParaRPr lang="en-US" sz="2200" dirty="0"/>
          </a:p>
          <a:p>
            <a:pPr marL="0" indent="0" fontAlgn="t">
              <a:buNone/>
            </a:pPr>
            <a:r>
              <a:rPr lang="en-US" altLang="zh-TW" dirty="0"/>
              <a:t>	</a:t>
            </a:r>
            <a:r>
              <a:rPr lang="zh-TW" altLang="en-US" dirty="0"/>
              <a:t>正当那日，门徒中有两个人往一个村子去；这村子名叫以马忤斯，离耶路撒冷约有二十五里。 他们彼此谈论所遇见的这一切事。 正谈论相问的时候，耶稣亲自就近他们，和他们同行； </a:t>
            </a:r>
            <a:r>
              <a:rPr lang="zh-TW" altLang="en-US" dirty="0">
                <a:highlight>
                  <a:srgbClr val="FFFF00"/>
                </a:highlight>
              </a:rPr>
              <a:t>只是他们的眼睛迷糊了，不认识他。 </a:t>
            </a:r>
            <a:r>
              <a:rPr lang="zh-TW" altLang="en-US" dirty="0"/>
              <a:t>耶稣对他们说：“你们走路彼此谈论的是什么事呢？”他们就站住，</a:t>
            </a:r>
            <a:r>
              <a:rPr lang="zh-TW" altLang="en-US" dirty="0">
                <a:highlight>
                  <a:srgbClr val="FFFF00"/>
                </a:highlight>
              </a:rPr>
              <a:t>脸上带着愁容</a:t>
            </a:r>
            <a:r>
              <a:rPr lang="zh-TW" altLang="en-US" dirty="0"/>
              <a:t>。 二人中有一个名叫革流巴的回答说：“你在耶路撒冷作客，还不知道这几天在那里所出的事吗？” 耶稣说：“什么事呢？”他们说：“就是拿撒勒人耶稣的事</a:t>
            </a:r>
            <a:r>
              <a:rPr lang="en-US" altLang="zh-TW" dirty="0"/>
              <a:t>........</a:t>
            </a:r>
            <a:r>
              <a:rPr lang="zh-TW" altLang="en-US" dirty="0"/>
              <a:t>” 耶稣对他们说：“无知的人哪，先知所说的一切话，</a:t>
            </a:r>
            <a:r>
              <a:rPr lang="zh-TW" altLang="en-US" dirty="0">
                <a:highlight>
                  <a:srgbClr val="FFFF00"/>
                </a:highlight>
              </a:rPr>
              <a:t>你们的心信得太迟钝</a:t>
            </a:r>
            <a:r>
              <a:rPr lang="zh-TW" altLang="en-US" dirty="0"/>
              <a:t>了。 基督这样受害，又进入他的荣耀，岂不是应当的吗？” 于是从摩西和众先知起，凡经上所指着自己的话都给他们讲解明白了。將近他們所去的村子，耶穌好像還要往前行， 他們卻強留他，說：「時候晚了，日頭已經平西了，請你同我們住下吧！」耶穌就進去，要同他們住下。 到了坐席的時候，</a:t>
            </a:r>
            <a:r>
              <a:rPr lang="zh-TW" altLang="en-US" dirty="0">
                <a:highlight>
                  <a:srgbClr val="FFFF00"/>
                </a:highlight>
              </a:rPr>
              <a:t>耶穌拿起餅來，祝謝了，擘開，遞給他們。 他們的眼睛明亮了，這才認出他來</a:t>
            </a:r>
            <a:r>
              <a:rPr lang="zh-TW" altLang="en-US" dirty="0"/>
              <a:t>。忽然耶穌不見了。 他們彼此說：「在路上，他和我們說話，給我們講解聖經的時候，我們的心豈不是火熱的嗎？」 </a:t>
            </a:r>
            <a:r>
              <a:rPr lang="en-US" altLang="zh-TW" dirty="0"/>
              <a:t>..... </a:t>
            </a:r>
            <a:r>
              <a:rPr lang="zh-TW" altLang="en-US" dirty="0"/>
              <a:t>兩個人就把路上所遇見，和擘餅的時候怎麼被他們認出來的事，都述說了一遍。</a:t>
            </a:r>
          </a:p>
          <a:p>
            <a:pPr marL="0" indent="0">
              <a:buNone/>
            </a:pPr>
            <a:endParaRPr lang="zh-TW" altLang="en-US" dirty="0"/>
          </a:p>
        </p:txBody>
      </p:sp>
    </p:spTree>
    <p:extLst>
      <p:ext uri="{BB962C8B-B14F-4D97-AF65-F5344CB8AC3E}">
        <p14:creationId xmlns:p14="http://schemas.microsoft.com/office/powerpoint/2010/main" val="190583292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FF6008-C52B-CC44-A193-43323DF2755B}"/>
              </a:ext>
            </a:extLst>
          </p:cNvPr>
          <p:cNvSpPr>
            <a:spLocks noGrp="1"/>
          </p:cNvSpPr>
          <p:nvPr>
            <p:ph type="title"/>
          </p:nvPr>
        </p:nvSpPr>
        <p:spPr>
          <a:xfrm>
            <a:off x="389464" y="377902"/>
            <a:ext cx="11422111" cy="906612"/>
          </a:xfrm>
        </p:spPr>
        <p:txBody>
          <a:bodyPr>
            <a:normAutofit/>
          </a:bodyPr>
          <a:lstStyle/>
          <a:p>
            <a:r>
              <a:rPr lang="zh-TW" altLang="en-US" dirty="0"/>
              <a:t>（十三）</a:t>
            </a:r>
            <a:r>
              <a:rPr lang="zh-TW" altLang="en-US" b="1" dirty="0"/>
              <a:t>復活與升天</a:t>
            </a:r>
            <a:r>
              <a:rPr lang="en-US" dirty="0"/>
              <a:t> </a:t>
            </a:r>
          </a:p>
        </p:txBody>
      </p:sp>
      <p:sp>
        <p:nvSpPr>
          <p:cNvPr id="3" name="Content Placeholder 2">
            <a:extLst>
              <a:ext uri="{FF2B5EF4-FFF2-40B4-BE49-F238E27FC236}">
                <a16:creationId xmlns:a16="http://schemas.microsoft.com/office/drawing/2014/main" id="{53433B53-13D8-E342-A6E4-53801DCB0AB7}"/>
              </a:ext>
            </a:extLst>
          </p:cNvPr>
          <p:cNvSpPr>
            <a:spLocks noGrp="1"/>
          </p:cNvSpPr>
          <p:nvPr>
            <p:ph sz="half" idx="2"/>
          </p:nvPr>
        </p:nvSpPr>
        <p:spPr>
          <a:xfrm>
            <a:off x="389463" y="1284514"/>
            <a:ext cx="3100497" cy="4930021"/>
          </a:xfrm>
        </p:spPr>
        <p:txBody>
          <a:bodyPr/>
          <a:lstStyle/>
          <a:p>
            <a:pPr marL="0" indent="0">
              <a:buNone/>
            </a:pPr>
            <a:r>
              <a:rPr lang="zh-TW" altLang="en-US" dirty="0"/>
              <a:t>一、宗教領袖對耶穌復活的反應</a:t>
            </a:r>
            <a:endParaRPr lang="en-US" dirty="0"/>
          </a:p>
          <a:p>
            <a:pPr marL="0" indent="0">
              <a:buNone/>
            </a:pPr>
            <a:r>
              <a:rPr lang="zh-TW" altLang="en-US" dirty="0"/>
              <a:t>二、婦女的見證與使徒的反應</a:t>
            </a:r>
            <a:endParaRPr lang="en-US" dirty="0"/>
          </a:p>
          <a:p>
            <a:pPr marL="0" indent="0">
              <a:buNone/>
            </a:pPr>
            <a:r>
              <a:rPr lang="zh-TW" altLang="en-US" dirty="0">
                <a:solidFill>
                  <a:srgbClr val="0432FF"/>
                </a:solidFill>
              </a:rPr>
              <a:t>三、前往以馬忤斯的兩個門徒</a:t>
            </a:r>
            <a:endParaRPr lang="en-US" dirty="0">
              <a:solidFill>
                <a:srgbClr val="0432FF"/>
              </a:solidFill>
            </a:endParaRPr>
          </a:p>
          <a:p>
            <a:pPr marL="0" indent="0">
              <a:buNone/>
            </a:pPr>
            <a:r>
              <a:rPr lang="zh-TW" altLang="en-US" dirty="0"/>
              <a:t>四、多馬和彼得</a:t>
            </a:r>
            <a:endParaRPr lang="en-US" dirty="0"/>
          </a:p>
          <a:p>
            <a:pPr marL="0" indent="0">
              <a:buNone/>
            </a:pPr>
            <a:r>
              <a:rPr lang="zh-TW" altLang="en-US" dirty="0"/>
              <a:t>五、耶穌升天</a:t>
            </a:r>
            <a:r>
              <a:rPr lang="en-US" dirty="0"/>
              <a:t> </a:t>
            </a:r>
            <a:endParaRPr lang="zh-TW" altLang="en-US" dirty="0"/>
          </a:p>
          <a:p>
            <a:pPr marL="0" indent="0">
              <a:buNone/>
            </a:pPr>
            <a:endParaRPr lang="zh-TW" altLang="en-US" dirty="0"/>
          </a:p>
          <a:p>
            <a:pPr marL="0" indent="0">
              <a:buNone/>
            </a:pPr>
            <a:endParaRPr lang="zh-TW" altLang="en-US" dirty="0"/>
          </a:p>
          <a:p>
            <a:pPr marL="0" indent="0">
              <a:buNone/>
            </a:pPr>
            <a:endParaRPr lang="zh-TW" altLang="en-US" dirty="0"/>
          </a:p>
          <a:p>
            <a:endParaRPr lang="zh-TW" altLang="en-US" dirty="0"/>
          </a:p>
          <a:p>
            <a:endParaRPr lang="en-US" dirty="0"/>
          </a:p>
        </p:txBody>
      </p:sp>
      <p:sp>
        <p:nvSpPr>
          <p:cNvPr id="4" name="Content Placeholder 3">
            <a:extLst>
              <a:ext uri="{FF2B5EF4-FFF2-40B4-BE49-F238E27FC236}">
                <a16:creationId xmlns:a16="http://schemas.microsoft.com/office/drawing/2014/main" id="{2CFAD76F-32C8-DA40-98E5-9C2A97D4E9C4}"/>
              </a:ext>
            </a:extLst>
          </p:cNvPr>
          <p:cNvSpPr>
            <a:spLocks noGrp="1"/>
          </p:cNvSpPr>
          <p:nvPr>
            <p:ph sz="quarter" idx="4"/>
          </p:nvPr>
        </p:nvSpPr>
        <p:spPr>
          <a:xfrm>
            <a:off x="3489960" y="1430895"/>
            <a:ext cx="8112232" cy="4783640"/>
          </a:xfrm>
        </p:spPr>
        <p:txBody>
          <a:bodyPr>
            <a:normAutofit/>
          </a:bodyPr>
          <a:lstStyle/>
          <a:p>
            <a:pPr marL="0" indent="0">
              <a:buNone/>
            </a:pPr>
            <a:r>
              <a:rPr lang="zh-TW" altLang="en-US" sz="2800" dirty="0"/>
              <a:t>三、前往以馬忤斯的兩個門徒 </a:t>
            </a:r>
            <a:r>
              <a:rPr lang="zh-TW" altLang="en-US" sz="2200" dirty="0"/>
              <a:t>（路</a:t>
            </a:r>
            <a:r>
              <a:rPr lang="en-US" altLang="zh-TW" sz="2200" dirty="0"/>
              <a:t>24:13-35)</a:t>
            </a:r>
          </a:p>
          <a:p>
            <a:pPr>
              <a:buFont typeface="Wingdings" pitchFamily="2" charset="2"/>
              <a:buChar char="v"/>
            </a:pPr>
            <a:r>
              <a:rPr lang="en-US" sz="2200" dirty="0"/>
              <a:t> </a:t>
            </a:r>
            <a:r>
              <a:rPr lang="en-US" sz="2200" dirty="0" err="1"/>
              <a:t>兩位門徒代表了我們很多的基督徒</a:t>
            </a:r>
            <a:endParaRPr lang="en-US" sz="2200" dirty="0"/>
          </a:p>
          <a:p>
            <a:pPr>
              <a:buFont typeface="Wingdings" pitchFamily="2" charset="2"/>
              <a:buChar char="v"/>
            </a:pPr>
            <a:r>
              <a:rPr lang="zh-TW" altLang="en-US" sz="2200" dirty="0"/>
              <a:t> 我們明白神的道，聽過他的話，卻不相信他會復活（在我們身上有復活的大能，常常會灰心）</a:t>
            </a:r>
            <a:endParaRPr lang="en-US" altLang="zh-TW" sz="2200" dirty="0"/>
          </a:p>
          <a:p>
            <a:pPr>
              <a:buFont typeface="Wingdings" pitchFamily="2" charset="2"/>
              <a:buChar char="v"/>
            </a:pPr>
            <a:r>
              <a:rPr lang="zh-TW" altLang="en-US" sz="2200" dirty="0"/>
              <a:t> 神知道我們的軟弱，來靠近我們，親自啟示他自己</a:t>
            </a:r>
            <a:endParaRPr lang="en-US" altLang="zh-TW" sz="2200" dirty="0"/>
          </a:p>
          <a:p>
            <a:pPr>
              <a:buFont typeface="Wingdings" pitchFamily="2" charset="2"/>
              <a:buChar char="v"/>
            </a:pPr>
            <a:r>
              <a:rPr lang="zh-TW" altLang="en-US" sz="2200" dirty="0"/>
              <a:t> 當主耶穌與他們同在的時候，他們的心火熱</a:t>
            </a:r>
            <a:endParaRPr lang="en-US" altLang="zh-TW" sz="2200" dirty="0"/>
          </a:p>
          <a:p>
            <a:pPr>
              <a:buFont typeface="Wingdings" pitchFamily="2" charset="2"/>
              <a:buChar char="v"/>
            </a:pPr>
            <a:r>
              <a:rPr lang="zh-TW" altLang="en-US" sz="2200" dirty="0"/>
              <a:t> 當主和他們一起擘餅時，他們就眼睛明亮了。像我們當我們思考神的犧牲和教導，我們很多的困惑就迎刃而解。</a:t>
            </a:r>
            <a:endParaRPr lang="en-US" altLang="zh-TW" sz="2200" dirty="0"/>
          </a:p>
          <a:p>
            <a:pPr>
              <a:buFont typeface="Wingdings" pitchFamily="2" charset="2"/>
              <a:buChar char="v"/>
            </a:pPr>
            <a:r>
              <a:rPr lang="zh-TW" altLang="en-US" sz="2200" dirty="0"/>
              <a:t> 如果你正走在以馬忤斯的路上（因為消沉而離開敬拜中心），求神來親自堅固你的信心，回到耶路撒冷，為他做見證。</a:t>
            </a:r>
            <a:endParaRPr lang="en-US" altLang="zh-TW" sz="2200" dirty="0"/>
          </a:p>
          <a:p>
            <a:pPr>
              <a:buFont typeface="Wingdings" pitchFamily="2" charset="2"/>
              <a:buChar char="v"/>
            </a:pPr>
            <a:endParaRPr lang="en-US" sz="2200" dirty="0"/>
          </a:p>
          <a:p>
            <a:pPr marL="0" indent="0">
              <a:buNone/>
            </a:pPr>
            <a:endParaRPr lang="zh-TW" altLang="en-US" dirty="0"/>
          </a:p>
        </p:txBody>
      </p:sp>
    </p:spTree>
    <p:extLst>
      <p:ext uri="{BB962C8B-B14F-4D97-AF65-F5344CB8AC3E}">
        <p14:creationId xmlns:p14="http://schemas.microsoft.com/office/powerpoint/2010/main" val="75556877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FF6008-C52B-CC44-A193-43323DF2755B}"/>
              </a:ext>
            </a:extLst>
          </p:cNvPr>
          <p:cNvSpPr>
            <a:spLocks noGrp="1"/>
          </p:cNvSpPr>
          <p:nvPr>
            <p:ph type="title"/>
          </p:nvPr>
        </p:nvSpPr>
        <p:spPr>
          <a:xfrm>
            <a:off x="389464" y="377902"/>
            <a:ext cx="11422111" cy="906612"/>
          </a:xfrm>
        </p:spPr>
        <p:txBody>
          <a:bodyPr>
            <a:normAutofit/>
          </a:bodyPr>
          <a:lstStyle/>
          <a:p>
            <a:r>
              <a:rPr lang="zh-TW" altLang="en-US" dirty="0"/>
              <a:t>（十三）</a:t>
            </a:r>
            <a:r>
              <a:rPr lang="zh-TW" altLang="en-US" b="1" dirty="0"/>
              <a:t>復活與升天</a:t>
            </a:r>
            <a:r>
              <a:rPr lang="en-US" dirty="0"/>
              <a:t> </a:t>
            </a:r>
          </a:p>
        </p:txBody>
      </p:sp>
      <p:sp>
        <p:nvSpPr>
          <p:cNvPr id="3" name="Content Placeholder 2">
            <a:extLst>
              <a:ext uri="{FF2B5EF4-FFF2-40B4-BE49-F238E27FC236}">
                <a16:creationId xmlns:a16="http://schemas.microsoft.com/office/drawing/2014/main" id="{53433B53-13D8-E342-A6E4-53801DCB0AB7}"/>
              </a:ext>
            </a:extLst>
          </p:cNvPr>
          <p:cNvSpPr>
            <a:spLocks noGrp="1"/>
          </p:cNvSpPr>
          <p:nvPr>
            <p:ph sz="half" idx="2"/>
          </p:nvPr>
        </p:nvSpPr>
        <p:spPr>
          <a:xfrm>
            <a:off x="389463" y="1284514"/>
            <a:ext cx="3100497" cy="4930021"/>
          </a:xfrm>
        </p:spPr>
        <p:txBody>
          <a:bodyPr/>
          <a:lstStyle/>
          <a:p>
            <a:pPr marL="0" indent="0">
              <a:buNone/>
            </a:pPr>
            <a:r>
              <a:rPr lang="zh-TW" altLang="en-US" dirty="0"/>
              <a:t>一、宗教領袖對耶穌復活的反應</a:t>
            </a:r>
            <a:endParaRPr lang="en-US" dirty="0"/>
          </a:p>
          <a:p>
            <a:pPr marL="0" indent="0">
              <a:buNone/>
            </a:pPr>
            <a:r>
              <a:rPr lang="zh-TW" altLang="en-US" dirty="0"/>
              <a:t>二、婦女的見證與使徒的反應</a:t>
            </a:r>
            <a:endParaRPr lang="en-US" dirty="0"/>
          </a:p>
          <a:p>
            <a:pPr marL="0" indent="0">
              <a:buNone/>
            </a:pPr>
            <a:r>
              <a:rPr lang="zh-TW" altLang="en-US" dirty="0"/>
              <a:t>三、前往以馬忤斯的兩個門徒</a:t>
            </a:r>
            <a:endParaRPr lang="en-US" dirty="0"/>
          </a:p>
          <a:p>
            <a:pPr marL="0" indent="0">
              <a:buNone/>
            </a:pPr>
            <a:r>
              <a:rPr lang="zh-TW" altLang="en-US" dirty="0">
                <a:solidFill>
                  <a:srgbClr val="0432FF"/>
                </a:solidFill>
              </a:rPr>
              <a:t>四、多馬和彼得</a:t>
            </a:r>
            <a:endParaRPr lang="en-US" dirty="0">
              <a:solidFill>
                <a:srgbClr val="0432FF"/>
              </a:solidFill>
            </a:endParaRPr>
          </a:p>
          <a:p>
            <a:pPr marL="0" indent="0">
              <a:buNone/>
            </a:pPr>
            <a:r>
              <a:rPr lang="zh-TW" altLang="en-US" dirty="0"/>
              <a:t>五、耶穌升天</a:t>
            </a:r>
            <a:r>
              <a:rPr lang="en-US" dirty="0"/>
              <a:t> </a:t>
            </a:r>
            <a:endParaRPr lang="zh-TW" altLang="en-US" dirty="0"/>
          </a:p>
          <a:p>
            <a:pPr marL="0" indent="0">
              <a:buNone/>
            </a:pPr>
            <a:endParaRPr lang="zh-TW" altLang="en-US" dirty="0"/>
          </a:p>
          <a:p>
            <a:pPr marL="0" indent="0">
              <a:buNone/>
            </a:pPr>
            <a:endParaRPr lang="zh-TW" altLang="en-US" dirty="0"/>
          </a:p>
          <a:p>
            <a:pPr marL="0" indent="0">
              <a:buNone/>
            </a:pPr>
            <a:endParaRPr lang="zh-TW" altLang="en-US" dirty="0"/>
          </a:p>
          <a:p>
            <a:endParaRPr lang="zh-TW" altLang="en-US" dirty="0"/>
          </a:p>
          <a:p>
            <a:endParaRPr lang="en-US" dirty="0"/>
          </a:p>
        </p:txBody>
      </p:sp>
      <p:sp>
        <p:nvSpPr>
          <p:cNvPr id="4" name="Content Placeholder 3">
            <a:extLst>
              <a:ext uri="{FF2B5EF4-FFF2-40B4-BE49-F238E27FC236}">
                <a16:creationId xmlns:a16="http://schemas.microsoft.com/office/drawing/2014/main" id="{2CFAD76F-32C8-DA40-98E5-9C2A97D4E9C4}"/>
              </a:ext>
            </a:extLst>
          </p:cNvPr>
          <p:cNvSpPr>
            <a:spLocks noGrp="1"/>
          </p:cNvSpPr>
          <p:nvPr>
            <p:ph sz="quarter" idx="4"/>
          </p:nvPr>
        </p:nvSpPr>
        <p:spPr>
          <a:xfrm>
            <a:off x="3489959" y="1430895"/>
            <a:ext cx="8312577" cy="4783640"/>
          </a:xfrm>
        </p:spPr>
        <p:txBody>
          <a:bodyPr>
            <a:normAutofit fontScale="92500" lnSpcReduction="20000"/>
          </a:bodyPr>
          <a:lstStyle/>
          <a:p>
            <a:pPr marL="0" indent="0">
              <a:buNone/>
            </a:pPr>
            <a:r>
              <a:rPr lang="zh-TW" altLang="en-US" sz="2800" dirty="0"/>
              <a:t>四、多馬和彼得</a:t>
            </a:r>
            <a:r>
              <a:rPr lang="en-US" altLang="zh-TW" dirty="0"/>
              <a:t>	</a:t>
            </a:r>
          </a:p>
          <a:p>
            <a:pPr marL="0" indent="0">
              <a:buNone/>
            </a:pPr>
            <a:r>
              <a:rPr lang="zh-TW" altLang="en-US" u="sng" dirty="0"/>
              <a:t>多馬</a:t>
            </a:r>
            <a:endParaRPr lang="en-US" altLang="zh-TW" u="sng" dirty="0"/>
          </a:p>
          <a:p>
            <a:pPr marL="0" indent="0">
              <a:buNone/>
            </a:pPr>
            <a:r>
              <a:rPr lang="zh-TW" altLang="en-US" dirty="0"/>
              <a:t>「我非看見他手上的釘痕，用指頭探入那釘痕，又用手探入他的肋旁，我總不信。」</a:t>
            </a:r>
            <a:r>
              <a:rPr lang="en-US" dirty="0"/>
              <a:t>(</a:t>
            </a:r>
            <a:r>
              <a:rPr lang="zh-TW" altLang="en-US" dirty="0"/>
              <a:t>約</a:t>
            </a:r>
            <a:r>
              <a:rPr lang="en-US" dirty="0"/>
              <a:t> 20:25) </a:t>
            </a:r>
            <a:r>
              <a:rPr lang="zh-TW" altLang="en-US" dirty="0"/>
              <a:t>耶穌復活這件事，已經有婦女看見，又有其他十個門徒的見證了，多馬還是不信。他要的是眼見為憑，並且驗明正身。</a:t>
            </a:r>
            <a:r>
              <a:rPr lang="en-US" dirty="0"/>
              <a:t> </a:t>
            </a:r>
          </a:p>
          <a:p>
            <a:pPr marL="0" indent="0">
              <a:buNone/>
            </a:pPr>
            <a:r>
              <a:rPr lang="zh-TW" altLang="en-US" dirty="0"/>
              <a:t>為了多馬，耶穌再一次地顯現。多馬一見到復活的主，並沒有去摸他的釘痕或探他的肋旁，就立刻做這樣的信仰告白說，「我的主！我的上帝！」多馬這樣的經歷，讓耶穌說出一個信仰的原則：「</a:t>
            </a:r>
            <a:r>
              <a:rPr lang="zh-TW" altLang="en-US" dirty="0">
                <a:highlight>
                  <a:srgbClr val="FFFF00"/>
                </a:highlight>
              </a:rPr>
              <a:t>那沒有看見就信的有福了</a:t>
            </a:r>
            <a:r>
              <a:rPr lang="zh-TW" altLang="en-US" dirty="0"/>
              <a:t>。」</a:t>
            </a:r>
            <a:r>
              <a:rPr lang="en-US" dirty="0"/>
              <a:t> </a:t>
            </a:r>
          </a:p>
          <a:p>
            <a:pPr marL="0" indent="0">
              <a:buNone/>
            </a:pPr>
            <a:r>
              <a:rPr lang="zh-TW" altLang="en-US" u="sng" dirty="0"/>
              <a:t>彼得</a:t>
            </a:r>
            <a:endParaRPr lang="en-US" altLang="zh-TW" u="sng" dirty="0"/>
          </a:p>
          <a:p>
            <a:pPr marL="0" indent="0">
              <a:buNone/>
            </a:pPr>
            <a:r>
              <a:rPr lang="zh-TW" altLang="en-US" dirty="0"/>
              <a:t>彼得在一開始，聽到耶穌的身體不見了，就立刻跑到墳墓那裡去，並且進去看個究竟</a:t>
            </a:r>
            <a:r>
              <a:rPr lang="en-US" dirty="0"/>
              <a:t>(</a:t>
            </a:r>
            <a:r>
              <a:rPr lang="zh-TW" altLang="en-US" dirty="0"/>
              <a:t>路</a:t>
            </a:r>
            <a:r>
              <a:rPr lang="en-US" dirty="0"/>
              <a:t> 24:12</a:t>
            </a:r>
            <a:r>
              <a:rPr lang="zh-TW" altLang="en-US" dirty="0"/>
              <a:t>、約</a:t>
            </a:r>
            <a:r>
              <a:rPr lang="en-US" dirty="0"/>
              <a:t> 20:1-10)</a:t>
            </a:r>
            <a:r>
              <a:rPr lang="zh-TW" altLang="en-US" dirty="0"/>
              <a:t>。後來耶穌單獨顯現給他看一次</a:t>
            </a:r>
            <a:r>
              <a:rPr lang="en-US" dirty="0"/>
              <a:t>(</a:t>
            </a:r>
            <a:r>
              <a:rPr lang="zh-TW" altLang="en-US" dirty="0"/>
              <a:t>路</a:t>
            </a:r>
            <a:r>
              <a:rPr lang="en-US" dirty="0"/>
              <a:t> 24:34)</a:t>
            </a:r>
            <a:r>
              <a:rPr lang="zh-TW" altLang="en-US" dirty="0"/>
              <a:t>，但是當耶穌不在時，他又回去打魚</a:t>
            </a:r>
            <a:r>
              <a:rPr lang="en-US" dirty="0"/>
              <a:t>(</a:t>
            </a:r>
            <a:r>
              <a:rPr lang="zh-TW" altLang="en-US" dirty="0"/>
              <a:t>約</a:t>
            </a:r>
            <a:r>
              <a:rPr lang="en-US" dirty="0"/>
              <a:t> 21:1-14)</a:t>
            </a:r>
            <a:r>
              <a:rPr lang="zh-TW" altLang="en-US" dirty="0"/>
              <a:t>。主耶穌有重要的工作要託付給他，所以三次問他說，你愛我嗎？這可能是要彼得彌補他三次不認主的慘痛經歷。不過，耶穌這三次的問話，略有不同。</a:t>
            </a:r>
            <a:r>
              <a:rPr lang="en-US" dirty="0"/>
              <a:t> </a:t>
            </a:r>
          </a:p>
          <a:p>
            <a:pPr marL="0" indent="0">
              <a:buNone/>
            </a:pPr>
            <a:r>
              <a:rPr lang="zh-TW" altLang="en-US" dirty="0"/>
              <a:t>當彼得三次都說，你知道我愛你時，耶穌就要彼得餵養他的羊，這是耶穌離開世界時，所託付給彼得的工作。</a:t>
            </a:r>
            <a:endParaRPr lang="en-US" dirty="0"/>
          </a:p>
          <a:p>
            <a:pPr marL="0" indent="0">
              <a:buNone/>
            </a:pPr>
            <a:endParaRPr lang="en-US" dirty="0"/>
          </a:p>
          <a:p>
            <a:pPr marL="0" indent="0">
              <a:buNone/>
            </a:pPr>
            <a:endParaRPr lang="zh-TW" altLang="en-US" dirty="0"/>
          </a:p>
        </p:txBody>
      </p:sp>
    </p:spTree>
    <p:extLst>
      <p:ext uri="{BB962C8B-B14F-4D97-AF65-F5344CB8AC3E}">
        <p14:creationId xmlns:p14="http://schemas.microsoft.com/office/powerpoint/2010/main" val="5420105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FF6008-C52B-CC44-A193-43323DF2755B}"/>
              </a:ext>
            </a:extLst>
          </p:cNvPr>
          <p:cNvSpPr>
            <a:spLocks noGrp="1"/>
          </p:cNvSpPr>
          <p:nvPr>
            <p:ph type="title"/>
          </p:nvPr>
        </p:nvSpPr>
        <p:spPr>
          <a:xfrm>
            <a:off x="389464" y="377902"/>
            <a:ext cx="11422111" cy="906612"/>
          </a:xfrm>
        </p:spPr>
        <p:txBody>
          <a:bodyPr>
            <a:normAutofit/>
          </a:bodyPr>
          <a:lstStyle/>
          <a:p>
            <a:r>
              <a:rPr lang="zh-TW" altLang="en-US" dirty="0"/>
              <a:t>（九）</a:t>
            </a:r>
            <a:r>
              <a:rPr lang="zh-TW" altLang="en-US" b="1" dirty="0"/>
              <a:t>猶太後期的傳道</a:t>
            </a:r>
            <a:r>
              <a:rPr lang="en-US" dirty="0"/>
              <a:t> </a:t>
            </a:r>
          </a:p>
        </p:txBody>
      </p:sp>
      <p:sp>
        <p:nvSpPr>
          <p:cNvPr id="3" name="Content Placeholder 2">
            <a:extLst>
              <a:ext uri="{FF2B5EF4-FFF2-40B4-BE49-F238E27FC236}">
                <a16:creationId xmlns:a16="http://schemas.microsoft.com/office/drawing/2014/main" id="{53433B53-13D8-E342-A6E4-53801DCB0AB7}"/>
              </a:ext>
            </a:extLst>
          </p:cNvPr>
          <p:cNvSpPr>
            <a:spLocks noGrp="1"/>
          </p:cNvSpPr>
          <p:nvPr>
            <p:ph sz="half" idx="2"/>
          </p:nvPr>
        </p:nvSpPr>
        <p:spPr>
          <a:xfrm>
            <a:off x="389463" y="1284514"/>
            <a:ext cx="3100497" cy="4930021"/>
          </a:xfrm>
        </p:spPr>
        <p:txBody>
          <a:bodyPr/>
          <a:lstStyle/>
          <a:p>
            <a:pPr marL="0" indent="0">
              <a:buNone/>
            </a:pPr>
            <a:r>
              <a:rPr lang="zh-TW" altLang="en-US" dirty="0"/>
              <a:t>一、前言</a:t>
            </a:r>
            <a:endParaRPr lang="en-US" dirty="0"/>
          </a:p>
          <a:p>
            <a:pPr marL="0" indent="0">
              <a:buNone/>
            </a:pPr>
            <a:r>
              <a:rPr lang="zh-TW" altLang="en-US" dirty="0"/>
              <a:t>二、眾人議論耶穌</a:t>
            </a:r>
            <a:endParaRPr lang="en-US" dirty="0"/>
          </a:p>
          <a:p>
            <a:pPr marL="0" indent="0">
              <a:buNone/>
            </a:pPr>
            <a:r>
              <a:rPr lang="zh-TW" altLang="en-US" dirty="0"/>
              <a:t>三、淫婦事件</a:t>
            </a:r>
            <a:endParaRPr lang="en-US" dirty="0"/>
          </a:p>
          <a:p>
            <a:pPr marL="0" indent="0">
              <a:buNone/>
            </a:pPr>
            <a:r>
              <a:rPr lang="zh-TW" altLang="en-US" dirty="0"/>
              <a:t>四、醫好生來瞎眼的</a:t>
            </a:r>
            <a:endParaRPr lang="en-US" dirty="0"/>
          </a:p>
          <a:p>
            <a:pPr marL="0" indent="0">
              <a:buNone/>
            </a:pPr>
            <a:r>
              <a:rPr lang="zh-TW" altLang="en-US" dirty="0"/>
              <a:t>五、耶穌說，我是</a:t>
            </a:r>
            <a:r>
              <a:rPr lang="en-US" dirty="0"/>
              <a:t>……</a:t>
            </a:r>
          </a:p>
          <a:p>
            <a:pPr marL="0" indent="0">
              <a:buNone/>
            </a:pPr>
            <a:endParaRPr lang="zh-TW" altLang="en-US" dirty="0"/>
          </a:p>
          <a:p>
            <a:pPr marL="0" indent="0">
              <a:buNone/>
            </a:pPr>
            <a:endParaRPr lang="zh-TW" altLang="en-US" dirty="0"/>
          </a:p>
          <a:p>
            <a:pPr marL="0" indent="0">
              <a:buNone/>
            </a:pPr>
            <a:endParaRPr lang="zh-TW" altLang="en-US" dirty="0"/>
          </a:p>
          <a:p>
            <a:pPr marL="0" indent="0">
              <a:buNone/>
            </a:pPr>
            <a:endParaRPr lang="zh-TW" altLang="en-US" dirty="0"/>
          </a:p>
          <a:p>
            <a:endParaRPr lang="zh-TW" altLang="en-US" dirty="0"/>
          </a:p>
          <a:p>
            <a:endParaRPr lang="en-US" dirty="0"/>
          </a:p>
        </p:txBody>
      </p:sp>
      <p:sp>
        <p:nvSpPr>
          <p:cNvPr id="4" name="Content Placeholder 3">
            <a:extLst>
              <a:ext uri="{FF2B5EF4-FFF2-40B4-BE49-F238E27FC236}">
                <a16:creationId xmlns:a16="http://schemas.microsoft.com/office/drawing/2014/main" id="{2CFAD76F-32C8-DA40-98E5-9C2A97D4E9C4}"/>
              </a:ext>
            </a:extLst>
          </p:cNvPr>
          <p:cNvSpPr>
            <a:spLocks noGrp="1"/>
          </p:cNvSpPr>
          <p:nvPr>
            <p:ph sz="quarter" idx="4"/>
          </p:nvPr>
        </p:nvSpPr>
        <p:spPr>
          <a:xfrm>
            <a:off x="3489960" y="1430895"/>
            <a:ext cx="8112232" cy="4783640"/>
          </a:xfrm>
        </p:spPr>
        <p:txBody>
          <a:bodyPr>
            <a:normAutofit fontScale="85000" lnSpcReduction="10000"/>
          </a:bodyPr>
          <a:lstStyle/>
          <a:p>
            <a:pPr marL="0" indent="0">
              <a:buNone/>
            </a:pPr>
            <a:r>
              <a:rPr lang="zh-TW" altLang="en-US" sz="2800" dirty="0"/>
              <a:t>二、眾人議論耶穌</a:t>
            </a:r>
            <a:endParaRPr lang="en-US" sz="2800" dirty="0"/>
          </a:p>
          <a:p>
            <a:pPr marL="0" indent="0" fontAlgn="t">
              <a:buNone/>
            </a:pPr>
            <a:r>
              <a:rPr lang="en-US" altLang="zh-TW" dirty="0"/>
              <a:t>	</a:t>
            </a:r>
            <a:r>
              <a:rPr lang="zh-TW" altLang="en-US" dirty="0"/>
              <a:t> 但他弟兄上去以后，他也上去过节，不是明去，似乎是暗去的。 正在节期，犹太人寻找耶稣，说：“他在哪里？” 众人为他纷纷议论，有的说：“</a:t>
            </a:r>
            <a:r>
              <a:rPr lang="zh-TW" altLang="en-US" dirty="0">
                <a:highlight>
                  <a:srgbClr val="FFFF00"/>
                </a:highlight>
              </a:rPr>
              <a:t>他是好人</a:t>
            </a:r>
            <a:r>
              <a:rPr lang="zh-TW" altLang="en-US" dirty="0"/>
              <a:t>。”有的说：“不然，</a:t>
            </a:r>
            <a:r>
              <a:rPr lang="zh-TW" altLang="en-US" dirty="0">
                <a:highlight>
                  <a:srgbClr val="FFFF00"/>
                </a:highlight>
              </a:rPr>
              <a:t>他是迷惑众人</a:t>
            </a:r>
            <a:r>
              <a:rPr lang="zh-TW" altLang="en-US" dirty="0"/>
              <a:t>的。” 只是没有人明明地讲论他，因为怕犹太人。到了节期，耶稣上殿里去教训人。 犹太人就希奇，说：“</a:t>
            </a:r>
            <a:r>
              <a:rPr lang="zh-TW" altLang="en-US" dirty="0">
                <a:highlight>
                  <a:srgbClr val="FFFF00"/>
                </a:highlight>
              </a:rPr>
              <a:t>这个人没有学过</a:t>
            </a:r>
            <a:r>
              <a:rPr lang="zh-TW" altLang="en-US" dirty="0"/>
              <a:t>，怎么明白书呢？” 耶稣说：“我的教训不是我自己的，乃是那差我来者的。 人若立志遵着他的旨意行，就必晓得这教训或是出于　神，或是我凭着自己说的。 人凭着自己说，是求自己的荣耀；惟有求那差他来者的荣耀，这人是真的，在他心里没有不义。 摩西岂不是传律法给你们吗？你们却没有一个人守律法。为什么想要杀我呢？” 众人回答说：“</a:t>
            </a:r>
            <a:r>
              <a:rPr lang="zh-TW" altLang="en-US" dirty="0">
                <a:highlight>
                  <a:srgbClr val="FFFF00"/>
                </a:highlight>
              </a:rPr>
              <a:t>你是被鬼附着了</a:t>
            </a:r>
            <a:r>
              <a:rPr lang="zh-TW" altLang="en-US" dirty="0"/>
              <a:t>！谁想要杀你？” 耶稣说：“我做了一件事，你们都以为希奇。 摩西传割礼给你们（其实不是从摩西起的，乃是从祖先起的），因此你们也在安息日给人行割礼。 人若在安息日受割礼，免得违背摩西的律法，我在安息日叫一个人全然好了，你们就向我生气吗？ 不可按外貌断定是非，总要按公平断定是非。”（約</a:t>
            </a:r>
            <a:r>
              <a:rPr lang="en-US" altLang="zh-TW" dirty="0"/>
              <a:t>7:10-24</a:t>
            </a:r>
            <a:r>
              <a:rPr lang="zh-TW" altLang="en-US" dirty="0"/>
              <a:t>）</a:t>
            </a:r>
            <a:endParaRPr lang="en-US" altLang="zh-TW" dirty="0"/>
          </a:p>
          <a:p>
            <a:pPr marL="0" indent="0" fontAlgn="t">
              <a:buNone/>
            </a:pPr>
            <a:r>
              <a:rPr lang="en-US" altLang="zh-TW" dirty="0"/>
              <a:t>	</a:t>
            </a:r>
            <a:r>
              <a:rPr lang="zh-TW" altLang="en-US" dirty="0"/>
              <a:t>众人听见这话，有的说：“</a:t>
            </a:r>
            <a:r>
              <a:rPr lang="zh-TW" altLang="en-US" dirty="0">
                <a:highlight>
                  <a:srgbClr val="FFFF00"/>
                </a:highlight>
              </a:rPr>
              <a:t>这真是那先知</a:t>
            </a:r>
            <a:r>
              <a:rPr lang="zh-TW" altLang="en-US" dirty="0"/>
              <a:t>。” 有的说：“</a:t>
            </a:r>
            <a:r>
              <a:rPr lang="zh-TW" altLang="en-US" dirty="0">
                <a:highlight>
                  <a:srgbClr val="FFFF00"/>
                </a:highlight>
              </a:rPr>
              <a:t>这是基督</a:t>
            </a:r>
            <a:r>
              <a:rPr lang="zh-TW" altLang="en-US" dirty="0"/>
              <a:t>。”但也有的说：“基督岂是从加利利出来的吗？ 经上岂不是说‘基督是大卫的后裔，从大卫本乡伯利恒出来的’吗？” 于是众人因着耶稣起了纷争。 其中有人要捉拿他，只是无人下手。（約</a:t>
            </a:r>
            <a:r>
              <a:rPr lang="en-US" altLang="zh-TW" dirty="0"/>
              <a:t>7:40-44</a:t>
            </a:r>
            <a:r>
              <a:rPr lang="zh-TW" altLang="en-US" dirty="0"/>
              <a:t>）</a:t>
            </a:r>
          </a:p>
          <a:p>
            <a:pPr marL="0" indent="0">
              <a:buNone/>
            </a:pPr>
            <a:endParaRPr lang="zh-TW" altLang="en-US" dirty="0"/>
          </a:p>
        </p:txBody>
      </p:sp>
    </p:spTree>
    <p:extLst>
      <p:ext uri="{BB962C8B-B14F-4D97-AF65-F5344CB8AC3E}">
        <p14:creationId xmlns:p14="http://schemas.microsoft.com/office/powerpoint/2010/main" val="421664610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FF6008-C52B-CC44-A193-43323DF2755B}"/>
              </a:ext>
            </a:extLst>
          </p:cNvPr>
          <p:cNvSpPr>
            <a:spLocks noGrp="1"/>
          </p:cNvSpPr>
          <p:nvPr>
            <p:ph type="title"/>
          </p:nvPr>
        </p:nvSpPr>
        <p:spPr>
          <a:xfrm>
            <a:off x="389464" y="377902"/>
            <a:ext cx="11422111" cy="906612"/>
          </a:xfrm>
        </p:spPr>
        <p:txBody>
          <a:bodyPr>
            <a:normAutofit/>
          </a:bodyPr>
          <a:lstStyle/>
          <a:p>
            <a:r>
              <a:rPr lang="zh-TW" altLang="en-US" dirty="0"/>
              <a:t>（十三）</a:t>
            </a:r>
            <a:r>
              <a:rPr lang="zh-TW" altLang="en-US" b="1" dirty="0"/>
              <a:t>復活與升天</a:t>
            </a:r>
            <a:r>
              <a:rPr lang="en-US" dirty="0"/>
              <a:t> </a:t>
            </a:r>
          </a:p>
        </p:txBody>
      </p:sp>
      <p:sp>
        <p:nvSpPr>
          <p:cNvPr id="3" name="Content Placeholder 2">
            <a:extLst>
              <a:ext uri="{FF2B5EF4-FFF2-40B4-BE49-F238E27FC236}">
                <a16:creationId xmlns:a16="http://schemas.microsoft.com/office/drawing/2014/main" id="{53433B53-13D8-E342-A6E4-53801DCB0AB7}"/>
              </a:ext>
            </a:extLst>
          </p:cNvPr>
          <p:cNvSpPr>
            <a:spLocks noGrp="1"/>
          </p:cNvSpPr>
          <p:nvPr>
            <p:ph sz="half" idx="2"/>
          </p:nvPr>
        </p:nvSpPr>
        <p:spPr>
          <a:xfrm>
            <a:off x="389463" y="1284514"/>
            <a:ext cx="3100497" cy="4930021"/>
          </a:xfrm>
        </p:spPr>
        <p:txBody>
          <a:bodyPr/>
          <a:lstStyle/>
          <a:p>
            <a:pPr marL="0" indent="0">
              <a:buNone/>
            </a:pPr>
            <a:r>
              <a:rPr lang="zh-TW" altLang="en-US" dirty="0"/>
              <a:t>一、宗教領袖對耶穌復活的反應</a:t>
            </a:r>
            <a:endParaRPr lang="en-US" dirty="0"/>
          </a:p>
          <a:p>
            <a:pPr marL="0" indent="0">
              <a:buNone/>
            </a:pPr>
            <a:r>
              <a:rPr lang="zh-TW" altLang="en-US" dirty="0"/>
              <a:t>二、婦女的見證與使徒的反應</a:t>
            </a:r>
            <a:endParaRPr lang="en-US" dirty="0"/>
          </a:p>
          <a:p>
            <a:pPr marL="0" indent="0">
              <a:buNone/>
            </a:pPr>
            <a:r>
              <a:rPr lang="zh-TW" altLang="en-US" dirty="0"/>
              <a:t>三、前往以馬忤斯的兩個門徒</a:t>
            </a:r>
            <a:endParaRPr lang="en-US" dirty="0"/>
          </a:p>
          <a:p>
            <a:pPr marL="0" indent="0">
              <a:buNone/>
            </a:pPr>
            <a:r>
              <a:rPr lang="zh-TW" altLang="en-US" dirty="0"/>
              <a:t>四、多馬和彼得</a:t>
            </a:r>
            <a:endParaRPr lang="en-US" dirty="0"/>
          </a:p>
          <a:p>
            <a:pPr marL="0" indent="0">
              <a:buNone/>
            </a:pPr>
            <a:r>
              <a:rPr lang="zh-TW" altLang="en-US" dirty="0"/>
              <a:t>五、耶穌升天</a:t>
            </a:r>
            <a:r>
              <a:rPr lang="en-US" dirty="0"/>
              <a:t> </a:t>
            </a:r>
            <a:endParaRPr lang="zh-TW" altLang="en-US" dirty="0"/>
          </a:p>
          <a:p>
            <a:pPr marL="0" indent="0">
              <a:buNone/>
            </a:pPr>
            <a:endParaRPr lang="zh-TW" altLang="en-US" dirty="0"/>
          </a:p>
          <a:p>
            <a:pPr marL="0" indent="0">
              <a:buNone/>
            </a:pPr>
            <a:endParaRPr lang="zh-TW" altLang="en-US" dirty="0"/>
          </a:p>
          <a:p>
            <a:pPr marL="0" indent="0">
              <a:buNone/>
            </a:pPr>
            <a:endParaRPr lang="zh-TW" altLang="en-US" dirty="0"/>
          </a:p>
          <a:p>
            <a:endParaRPr lang="zh-TW" altLang="en-US" dirty="0"/>
          </a:p>
          <a:p>
            <a:endParaRPr lang="en-US" dirty="0"/>
          </a:p>
        </p:txBody>
      </p:sp>
      <p:sp>
        <p:nvSpPr>
          <p:cNvPr id="4" name="Content Placeholder 3">
            <a:extLst>
              <a:ext uri="{FF2B5EF4-FFF2-40B4-BE49-F238E27FC236}">
                <a16:creationId xmlns:a16="http://schemas.microsoft.com/office/drawing/2014/main" id="{2CFAD76F-32C8-DA40-98E5-9C2A97D4E9C4}"/>
              </a:ext>
            </a:extLst>
          </p:cNvPr>
          <p:cNvSpPr>
            <a:spLocks noGrp="1"/>
          </p:cNvSpPr>
          <p:nvPr>
            <p:ph sz="quarter" idx="4"/>
          </p:nvPr>
        </p:nvSpPr>
        <p:spPr>
          <a:xfrm>
            <a:off x="3489959" y="1430895"/>
            <a:ext cx="8312577" cy="4783640"/>
          </a:xfrm>
        </p:spPr>
        <p:txBody>
          <a:bodyPr>
            <a:normAutofit/>
          </a:bodyPr>
          <a:lstStyle/>
          <a:p>
            <a:pPr marL="0" indent="0">
              <a:buNone/>
            </a:pPr>
            <a:r>
              <a:rPr lang="zh-TW" altLang="en-US" sz="2800" dirty="0"/>
              <a:t>五、耶穌升天</a:t>
            </a:r>
            <a:r>
              <a:rPr lang="en-US" sz="2800" dirty="0"/>
              <a:t> </a:t>
            </a:r>
            <a:r>
              <a:rPr lang="en-US" altLang="zh-TW" dirty="0"/>
              <a:t>	</a:t>
            </a:r>
          </a:p>
          <a:p>
            <a:pPr marL="0" indent="0">
              <a:buNone/>
            </a:pPr>
            <a:r>
              <a:rPr lang="en-US" altLang="zh-TW" dirty="0"/>
              <a:t>	</a:t>
            </a:r>
            <a:r>
              <a:rPr lang="zh-TW" altLang="en-US" dirty="0"/>
              <a:t>從耶穌復活到他升天，總共有</a:t>
            </a:r>
            <a:r>
              <a:rPr lang="en-US" dirty="0"/>
              <a:t> 40 </a:t>
            </a:r>
            <a:r>
              <a:rPr lang="zh-TW" altLang="en-US" dirty="0"/>
              <a:t>天之久。這段期間，他常常向門徒顯現，講論上帝國的事</a:t>
            </a:r>
            <a:r>
              <a:rPr lang="en-US" dirty="0"/>
              <a:t>(</a:t>
            </a:r>
            <a:r>
              <a:rPr lang="zh-TW" altLang="en-US" dirty="0"/>
              <a:t>徒</a:t>
            </a:r>
            <a:r>
              <a:rPr lang="en-US" dirty="0"/>
              <a:t> 1:3)</a:t>
            </a:r>
            <a:r>
              <a:rPr lang="zh-TW" altLang="en-US" dirty="0"/>
              <a:t>。門徒們這時候所關心的仍然是以色列的國，期待復活的主耶穌來復興以色列國</a:t>
            </a:r>
            <a:r>
              <a:rPr lang="en-US" dirty="0"/>
              <a:t>(</a:t>
            </a:r>
            <a:r>
              <a:rPr lang="zh-TW" altLang="en-US" dirty="0"/>
              <a:t>徒</a:t>
            </a:r>
            <a:r>
              <a:rPr lang="en-US" dirty="0"/>
              <a:t>1:6)</a:t>
            </a:r>
            <a:r>
              <a:rPr lang="zh-TW" altLang="en-US" dirty="0"/>
              <a:t>。但是耶穌的心意是在上帝的國，上帝的國要從耶路撒冷，撒馬利亞，一直拓展到地極，這要靠聖靈的能力並門徒的見證來完成。其實耶穌早就在彼拉多面前受審時說過了，「我的國不屬這世界」</a:t>
            </a:r>
            <a:r>
              <a:rPr lang="en-US" dirty="0"/>
              <a:t>(</a:t>
            </a:r>
            <a:r>
              <a:rPr lang="zh-TW" altLang="en-US" dirty="0"/>
              <a:t>約</a:t>
            </a:r>
            <a:r>
              <a:rPr lang="en-US" dirty="0"/>
              <a:t> 18:36)</a:t>
            </a:r>
            <a:r>
              <a:rPr lang="zh-TW" altLang="en-US" dirty="0"/>
              <a:t>。</a:t>
            </a:r>
            <a:endParaRPr lang="en-US" dirty="0"/>
          </a:p>
          <a:p>
            <a:pPr marL="0" indent="0">
              <a:buNone/>
            </a:pPr>
            <a:r>
              <a:rPr lang="en-US" altLang="zh-TW" dirty="0"/>
              <a:t>	</a:t>
            </a:r>
            <a:r>
              <a:rPr lang="zh-TW" altLang="en-US" dirty="0"/>
              <a:t>耶穌升天以前，對門徒有</a:t>
            </a:r>
            <a:r>
              <a:rPr lang="zh-TW" altLang="en-US" dirty="0">
                <a:highlight>
                  <a:srgbClr val="FFFF00"/>
                </a:highlight>
              </a:rPr>
              <a:t>兩項重要的託付</a:t>
            </a:r>
            <a:r>
              <a:rPr lang="zh-TW" altLang="en-US" dirty="0"/>
              <a:t>：第一，要去，使萬民作我的門徒，奉父子聖靈的名給他們施洗；第二，將主的吩咐教導他們遵守</a:t>
            </a:r>
            <a:r>
              <a:rPr lang="en-US" dirty="0"/>
              <a:t>(</a:t>
            </a:r>
            <a:r>
              <a:rPr lang="zh-TW" altLang="en-US" dirty="0"/>
              <a:t>太</a:t>
            </a:r>
            <a:r>
              <a:rPr lang="en-US" dirty="0"/>
              <a:t> 28:19-20)</a:t>
            </a:r>
            <a:r>
              <a:rPr lang="zh-TW" altLang="en-US" dirty="0"/>
              <a:t>。這裡我們看見，</a:t>
            </a:r>
            <a:r>
              <a:rPr lang="zh-TW" altLang="en-US" dirty="0">
                <a:highlight>
                  <a:srgbClr val="FFFF00"/>
                </a:highlight>
              </a:rPr>
              <a:t>宣教與教導</a:t>
            </a:r>
            <a:r>
              <a:rPr lang="zh-TW" altLang="en-US" dirty="0"/>
              <a:t>，是耶穌所交託給門徒的大使命，也是教會兩項最重要的工作。教會重視這兩項工作，取得平衡，上帝的國才能早日來到，</a:t>
            </a:r>
            <a:endParaRPr lang="en-US" dirty="0"/>
          </a:p>
          <a:p>
            <a:pPr marL="0" indent="0">
              <a:buNone/>
            </a:pPr>
            <a:endParaRPr lang="zh-TW" altLang="en-US" dirty="0"/>
          </a:p>
        </p:txBody>
      </p:sp>
    </p:spTree>
    <p:extLst>
      <p:ext uri="{BB962C8B-B14F-4D97-AF65-F5344CB8AC3E}">
        <p14:creationId xmlns:p14="http://schemas.microsoft.com/office/powerpoint/2010/main" val="380488258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FF6008-C52B-CC44-A193-43323DF2755B}"/>
              </a:ext>
            </a:extLst>
          </p:cNvPr>
          <p:cNvSpPr>
            <a:spLocks noGrp="1"/>
          </p:cNvSpPr>
          <p:nvPr>
            <p:ph type="title"/>
          </p:nvPr>
        </p:nvSpPr>
        <p:spPr>
          <a:xfrm>
            <a:off x="389464" y="377902"/>
            <a:ext cx="11422111" cy="906612"/>
          </a:xfrm>
        </p:spPr>
        <p:txBody>
          <a:bodyPr>
            <a:normAutofit/>
          </a:bodyPr>
          <a:lstStyle/>
          <a:p>
            <a:r>
              <a:rPr lang="zh-TW" altLang="en-US" dirty="0"/>
              <a:t>（十三）</a:t>
            </a:r>
            <a:r>
              <a:rPr lang="zh-TW" altLang="en-US" b="1" dirty="0"/>
              <a:t>復活與升天</a:t>
            </a:r>
            <a:r>
              <a:rPr lang="en-US" dirty="0"/>
              <a:t> </a:t>
            </a:r>
          </a:p>
        </p:txBody>
      </p:sp>
      <p:sp>
        <p:nvSpPr>
          <p:cNvPr id="4" name="Content Placeholder 3">
            <a:extLst>
              <a:ext uri="{FF2B5EF4-FFF2-40B4-BE49-F238E27FC236}">
                <a16:creationId xmlns:a16="http://schemas.microsoft.com/office/drawing/2014/main" id="{2CFAD76F-32C8-DA40-98E5-9C2A97D4E9C4}"/>
              </a:ext>
            </a:extLst>
          </p:cNvPr>
          <p:cNvSpPr>
            <a:spLocks noGrp="1"/>
          </p:cNvSpPr>
          <p:nvPr>
            <p:ph sz="quarter" idx="4"/>
          </p:nvPr>
        </p:nvSpPr>
        <p:spPr>
          <a:xfrm>
            <a:off x="3489960" y="1430894"/>
            <a:ext cx="8112232" cy="4930021"/>
          </a:xfrm>
        </p:spPr>
        <p:txBody>
          <a:bodyPr>
            <a:normAutofit/>
          </a:bodyPr>
          <a:lstStyle/>
          <a:p>
            <a:pPr marL="0" indent="0" fontAlgn="t">
              <a:buNone/>
            </a:pPr>
            <a:r>
              <a:rPr lang="en-US" altLang="zh-TW" dirty="0"/>
              <a:t>	</a:t>
            </a:r>
            <a:r>
              <a:rPr lang="zh-TW" altLang="en-US" dirty="0">
                <a:solidFill>
                  <a:srgbClr val="0432FF"/>
                </a:solidFill>
              </a:rPr>
              <a:t>但基督已經從死裏復活，成為睡了之人初熟的果子。 </a:t>
            </a:r>
            <a:r>
              <a:rPr lang="zh-TW" altLang="en-US" dirty="0">
                <a:solidFill>
                  <a:srgbClr val="0432FF"/>
                </a:solidFill>
                <a:highlight>
                  <a:srgbClr val="FFFF00"/>
                </a:highlight>
              </a:rPr>
              <a:t>死既是因一人而來，死人復活也是因一人而來</a:t>
            </a:r>
            <a:r>
              <a:rPr lang="zh-TW" altLang="en-US" dirty="0">
                <a:solidFill>
                  <a:srgbClr val="0432FF"/>
                </a:solidFill>
              </a:rPr>
              <a:t>。 在亞當裏眾人都死了；照樣，在基督裏眾人也都要復活。 但各人是按着自己的次序復活：初熟的果子是基督；以後，在他來的時候，是那些屬基督的。（林前</a:t>
            </a:r>
            <a:r>
              <a:rPr lang="en-US" altLang="zh-TW" dirty="0">
                <a:solidFill>
                  <a:srgbClr val="0432FF"/>
                </a:solidFill>
              </a:rPr>
              <a:t>15:20-23</a:t>
            </a:r>
            <a:r>
              <a:rPr lang="zh-TW" altLang="en-US" dirty="0">
                <a:solidFill>
                  <a:srgbClr val="0432FF"/>
                </a:solidFill>
              </a:rPr>
              <a:t>）</a:t>
            </a:r>
          </a:p>
          <a:p>
            <a:pPr marL="0" indent="0" fontAlgn="t">
              <a:buNone/>
            </a:pPr>
            <a:r>
              <a:rPr lang="en-US" altLang="zh-TW" dirty="0">
                <a:solidFill>
                  <a:srgbClr val="0432FF"/>
                </a:solidFill>
              </a:rPr>
              <a:t>	</a:t>
            </a:r>
            <a:r>
              <a:rPr lang="zh-TW" altLang="en-US" dirty="0">
                <a:solidFill>
                  <a:srgbClr val="0432FF"/>
                </a:solidFill>
              </a:rPr>
              <a:t>經上也是這樣記着說：「</a:t>
            </a:r>
            <a:r>
              <a:rPr lang="zh-TW" altLang="en-US" dirty="0">
                <a:solidFill>
                  <a:srgbClr val="0432FF"/>
                </a:solidFill>
                <a:highlight>
                  <a:srgbClr val="FFFF00"/>
                </a:highlight>
              </a:rPr>
              <a:t>首先的人亞當成了有靈的活人」；末後的亞當成了叫人活的靈</a:t>
            </a:r>
            <a:r>
              <a:rPr lang="zh-TW" altLang="en-US" dirty="0">
                <a:solidFill>
                  <a:srgbClr val="0432FF"/>
                </a:solidFill>
              </a:rPr>
              <a:t>。 但屬靈的不在先，屬血氣的在先，以後才有屬靈的。 頭一個人是出於地，乃屬土；第二個人是出於天。 那屬土的怎樣，凡屬土的也就怎樣；</a:t>
            </a:r>
            <a:r>
              <a:rPr lang="zh-TW" altLang="en-US" dirty="0">
                <a:solidFill>
                  <a:srgbClr val="0432FF"/>
                </a:solidFill>
                <a:highlight>
                  <a:srgbClr val="FFFF00"/>
                </a:highlight>
              </a:rPr>
              <a:t>屬天的怎樣，凡屬天的也就怎樣</a:t>
            </a:r>
            <a:r>
              <a:rPr lang="zh-TW" altLang="en-US" dirty="0">
                <a:solidFill>
                  <a:srgbClr val="0432FF"/>
                </a:solidFill>
              </a:rPr>
              <a:t>。 我們既有屬土的形狀，將來也必有屬天的形狀。（林前</a:t>
            </a:r>
            <a:r>
              <a:rPr lang="en-US" altLang="zh-TW" dirty="0">
                <a:solidFill>
                  <a:srgbClr val="0432FF"/>
                </a:solidFill>
              </a:rPr>
              <a:t>15:45-49</a:t>
            </a:r>
            <a:r>
              <a:rPr lang="zh-TW" altLang="en-US" dirty="0">
                <a:solidFill>
                  <a:srgbClr val="0432FF"/>
                </a:solidFill>
              </a:rPr>
              <a:t>）</a:t>
            </a:r>
            <a:endParaRPr lang="en-US" altLang="zh-TW" dirty="0"/>
          </a:p>
          <a:p>
            <a:pPr marL="0" indent="0" fontAlgn="t">
              <a:buNone/>
            </a:pPr>
            <a:endParaRPr lang="en-US" altLang="zh-TW" dirty="0"/>
          </a:p>
          <a:p>
            <a:pPr marL="0" indent="0" fontAlgn="t">
              <a:buNone/>
            </a:pPr>
            <a:r>
              <a:rPr lang="zh-TW" altLang="en-US" dirty="0"/>
              <a:t>我們是屬天的，將來必有屬天的形狀</a:t>
            </a:r>
            <a:endParaRPr lang="en-US" altLang="zh-TW" dirty="0"/>
          </a:p>
          <a:p>
            <a:pPr marL="0" indent="0" fontAlgn="t">
              <a:buNone/>
            </a:pPr>
            <a:r>
              <a:rPr lang="zh-TW" altLang="en-US" dirty="0"/>
              <a:t>‪現在 </a:t>
            </a:r>
            <a:r>
              <a:rPr lang="en-US" altLang="zh-TW" dirty="0"/>
              <a:t>--</a:t>
            </a:r>
            <a:r>
              <a:rPr lang="zh-TW" altLang="en-US" dirty="0"/>
              <a:t> 因為神本性一切的豐盛都有形有體地居住在基督裏面，你們在他裏面也得了豐盛。 歌羅西書 </a:t>
            </a:r>
            <a:r>
              <a:rPr lang="en-US" altLang="zh-TW" dirty="0"/>
              <a:t>2:9 -10</a:t>
            </a:r>
            <a:endParaRPr lang="zh-TW" altLang="en-US" dirty="0"/>
          </a:p>
        </p:txBody>
      </p:sp>
      <p:sp>
        <p:nvSpPr>
          <p:cNvPr id="7" name="Content Placeholder 7">
            <a:extLst>
              <a:ext uri="{FF2B5EF4-FFF2-40B4-BE49-F238E27FC236}">
                <a16:creationId xmlns:a16="http://schemas.microsoft.com/office/drawing/2014/main" id="{3FE842A5-0260-3443-885A-B6A9C0D46B48}"/>
              </a:ext>
            </a:extLst>
          </p:cNvPr>
          <p:cNvSpPr txBox="1">
            <a:spLocks/>
          </p:cNvSpPr>
          <p:nvPr/>
        </p:nvSpPr>
        <p:spPr>
          <a:xfrm>
            <a:off x="380425" y="1284514"/>
            <a:ext cx="3100497" cy="4930021"/>
          </a:xfrm>
          <a:prstGeom prst="rect">
            <a:avLst/>
          </a:prstGeom>
          <a:solidFill>
            <a:schemeClr val="accent5">
              <a:lumMod val="75000"/>
            </a:schemeClr>
          </a:solidFill>
        </p:spPr>
        <p:txBody>
          <a:bodyPr vert="horz" lIns="91440" tIns="45720" rIns="91440" bIns="45720" rtlCol="0">
            <a:normAutofit/>
          </a:bodyPr>
          <a:lstStyle>
            <a:lvl1pPr marL="182880" indent="-182880" algn="l" defTabSz="914400" rtl="0" eaLnBrk="1" latinLnBrk="0" hangingPunct="1">
              <a:lnSpc>
                <a:spcPct val="100000"/>
              </a:lnSpc>
              <a:spcBef>
                <a:spcPts val="900"/>
              </a:spcBef>
              <a:spcAft>
                <a:spcPts val="0"/>
              </a:spcAft>
              <a:buClr>
                <a:schemeClr val="tx1">
                  <a:lumMod val="85000"/>
                  <a:lumOff val="15000"/>
                </a:schemeClr>
              </a:buClr>
              <a:buFont typeface="Garamond" pitchFamily="18" charset="0"/>
              <a:buChar char="◦"/>
              <a:defRPr sz="1800" kern="1200">
                <a:solidFill>
                  <a:schemeClr val="tx1"/>
                </a:solidFill>
                <a:latin typeface="STKaiti" panose="02010600040101010101" pitchFamily="2" charset="-122"/>
                <a:ea typeface="STKaiti" panose="02010600040101010101" pitchFamily="2" charset="-122"/>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600" kern="1200">
                <a:solidFill>
                  <a:schemeClr val="tx1"/>
                </a:solidFill>
                <a:latin typeface="STKaiti" panose="02010600040101010101" pitchFamily="2" charset="-122"/>
                <a:ea typeface="STKaiti" panose="02010600040101010101" pitchFamily="2" charset="-122"/>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STKaiti" panose="02010600040101010101" pitchFamily="2" charset="-122"/>
                <a:ea typeface="STKaiti" panose="02010600040101010101" pitchFamily="2" charset="-122"/>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STKaiti" panose="02010600040101010101" pitchFamily="2" charset="-122"/>
                <a:ea typeface="STKaiti" panose="02010600040101010101" pitchFamily="2" charset="-122"/>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STKaiti" panose="02010600040101010101" pitchFamily="2" charset="-122"/>
                <a:ea typeface="STKaiti" panose="02010600040101010101" pitchFamily="2" charset="-122"/>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900"/>
              </a:spcBef>
              <a:spcAft>
                <a:spcPts val="0"/>
              </a:spcAft>
              <a:buClr>
                <a:prstClr val="black">
                  <a:lumMod val="85000"/>
                  <a:lumOff val="15000"/>
                </a:prstClr>
              </a:buClr>
              <a:buSzTx/>
              <a:buFont typeface="Garamond" pitchFamily="18" charset="0"/>
              <a:buNone/>
              <a:tabLst/>
              <a:defRPr/>
            </a:pPr>
            <a:r>
              <a:rPr kumimoji="0" lang="en-US" sz="3600" b="0" i="0" u="none" strike="noStrike" kern="1200" cap="none" spc="0" normalizeH="0" baseline="0" noProof="0" dirty="0" err="1">
                <a:ln>
                  <a:noFill/>
                </a:ln>
                <a:solidFill>
                  <a:prstClr val="white"/>
                </a:solidFill>
                <a:effectLst/>
                <a:uLnTx/>
                <a:uFillTx/>
                <a:latin typeface="STKaiti" panose="02010600040101010101" pitchFamily="2" charset="-122"/>
                <a:ea typeface="STKaiti" panose="02010600040101010101" pitchFamily="2" charset="-122"/>
                <a:cs typeface="+mn-cs"/>
              </a:rPr>
              <a:t>思考與應用</a:t>
            </a:r>
            <a:endParaRPr kumimoji="0" lang="en-US" sz="3600" b="0" i="0" u="none" strike="noStrike" kern="1200" cap="none" spc="0" normalizeH="0" baseline="0" noProof="0" dirty="0">
              <a:ln>
                <a:noFill/>
              </a:ln>
              <a:solidFill>
                <a:prstClr val="white"/>
              </a:solidFill>
              <a:effectLst/>
              <a:uLnTx/>
              <a:uFillTx/>
              <a:latin typeface="STKaiti" panose="02010600040101010101" pitchFamily="2" charset="-122"/>
              <a:ea typeface="STKaiti" panose="02010600040101010101" pitchFamily="2" charset="-122"/>
              <a:cs typeface="+mn-cs"/>
            </a:endParaRPr>
          </a:p>
        </p:txBody>
      </p:sp>
    </p:spTree>
    <p:extLst>
      <p:ext uri="{BB962C8B-B14F-4D97-AF65-F5344CB8AC3E}">
        <p14:creationId xmlns:p14="http://schemas.microsoft.com/office/powerpoint/2010/main" val="34610678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FF6008-C52B-CC44-A193-43323DF2755B}"/>
              </a:ext>
            </a:extLst>
          </p:cNvPr>
          <p:cNvSpPr>
            <a:spLocks noGrp="1"/>
          </p:cNvSpPr>
          <p:nvPr>
            <p:ph type="title"/>
          </p:nvPr>
        </p:nvSpPr>
        <p:spPr>
          <a:xfrm>
            <a:off x="389464" y="377902"/>
            <a:ext cx="11422111" cy="906612"/>
          </a:xfrm>
        </p:spPr>
        <p:txBody>
          <a:bodyPr>
            <a:normAutofit/>
          </a:bodyPr>
          <a:lstStyle/>
          <a:p>
            <a:r>
              <a:rPr lang="zh-TW" altLang="en-US" dirty="0"/>
              <a:t>（九）</a:t>
            </a:r>
            <a:r>
              <a:rPr lang="zh-TW" altLang="en-US" b="1" dirty="0"/>
              <a:t>猶太後期的傳道</a:t>
            </a:r>
            <a:r>
              <a:rPr lang="en-US" dirty="0"/>
              <a:t> </a:t>
            </a:r>
          </a:p>
        </p:txBody>
      </p:sp>
      <p:sp>
        <p:nvSpPr>
          <p:cNvPr id="3" name="Content Placeholder 2">
            <a:extLst>
              <a:ext uri="{FF2B5EF4-FFF2-40B4-BE49-F238E27FC236}">
                <a16:creationId xmlns:a16="http://schemas.microsoft.com/office/drawing/2014/main" id="{53433B53-13D8-E342-A6E4-53801DCB0AB7}"/>
              </a:ext>
            </a:extLst>
          </p:cNvPr>
          <p:cNvSpPr>
            <a:spLocks noGrp="1"/>
          </p:cNvSpPr>
          <p:nvPr>
            <p:ph sz="half" idx="2"/>
          </p:nvPr>
        </p:nvSpPr>
        <p:spPr>
          <a:xfrm>
            <a:off x="389463" y="1284514"/>
            <a:ext cx="3100497" cy="4930021"/>
          </a:xfrm>
        </p:spPr>
        <p:txBody>
          <a:bodyPr/>
          <a:lstStyle/>
          <a:p>
            <a:pPr marL="0" indent="0">
              <a:buNone/>
            </a:pPr>
            <a:r>
              <a:rPr lang="zh-TW" altLang="en-US" dirty="0"/>
              <a:t>一、前言</a:t>
            </a:r>
            <a:endParaRPr lang="en-US" dirty="0"/>
          </a:p>
          <a:p>
            <a:pPr marL="0" indent="0">
              <a:buNone/>
            </a:pPr>
            <a:r>
              <a:rPr lang="zh-TW" altLang="en-US" dirty="0"/>
              <a:t>二、眾人議論耶穌</a:t>
            </a:r>
            <a:endParaRPr lang="en-US" dirty="0"/>
          </a:p>
          <a:p>
            <a:pPr marL="0" indent="0">
              <a:buNone/>
            </a:pPr>
            <a:r>
              <a:rPr lang="zh-TW" altLang="en-US" dirty="0"/>
              <a:t>三、淫婦事件</a:t>
            </a:r>
            <a:endParaRPr lang="en-US" dirty="0"/>
          </a:p>
          <a:p>
            <a:pPr marL="0" indent="0">
              <a:buNone/>
            </a:pPr>
            <a:r>
              <a:rPr lang="zh-TW" altLang="en-US" dirty="0"/>
              <a:t>四、醫好生來瞎眼的</a:t>
            </a:r>
            <a:endParaRPr lang="en-US" dirty="0"/>
          </a:p>
          <a:p>
            <a:pPr marL="0" indent="0">
              <a:buNone/>
            </a:pPr>
            <a:r>
              <a:rPr lang="zh-TW" altLang="en-US" dirty="0"/>
              <a:t>五、耶穌說，我是</a:t>
            </a:r>
            <a:r>
              <a:rPr lang="en-US" dirty="0"/>
              <a:t>……</a:t>
            </a:r>
          </a:p>
          <a:p>
            <a:pPr marL="0" indent="0">
              <a:buNone/>
            </a:pPr>
            <a:endParaRPr lang="zh-TW" altLang="en-US" dirty="0"/>
          </a:p>
          <a:p>
            <a:pPr marL="0" indent="0">
              <a:buNone/>
            </a:pPr>
            <a:endParaRPr lang="zh-TW" altLang="en-US" dirty="0"/>
          </a:p>
          <a:p>
            <a:pPr marL="0" indent="0">
              <a:buNone/>
            </a:pPr>
            <a:endParaRPr lang="zh-TW" altLang="en-US" dirty="0"/>
          </a:p>
          <a:p>
            <a:pPr marL="0" indent="0">
              <a:buNone/>
            </a:pPr>
            <a:endParaRPr lang="zh-TW" altLang="en-US" dirty="0"/>
          </a:p>
          <a:p>
            <a:endParaRPr lang="zh-TW" altLang="en-US" dirty="0"/>
          </a:p>
          <a:p>
            <a:endParaRPr lang="en-US" dirty="0"/>
          </a:p>
        </p:txBody>
      </p:sp>
      <p:sp>
        <p:nvSpPr>
          <p:cNvPr id="4" name="Content Placeholder 3">
            <a:extLst>
              <a:ext uri="{FF2B5EF4-FFF2-40B4-BE49-F238E27FC236}">
                <a16:creationId xmlns:a16="http://schemas.microsoft.com/office/drawing/2014/main" id="{2CFAD76F-32C8-DA40-98E5-9C2A97D4E9C4}"/>
              </a:ext>
            </a:extLst>
          </p:cNvPr>
          <p:cNvSpPr>
            <a:spLocks noGrp="1"/>
          </p:cNvSpPr>
          <p:nvPr>
            <p:ph sz="quarter" idx="4"/>
          </p:nvPr>
        </p:nvSpPr>
        <p:spPr>
          <a:xfrm>
            <a:off x="3489960" y="1430895"/>
            <a:ext cx="8112232" cy="4783640"/>
          </a:xfrm>
        </p:spPr>
        <p:txBody>
          <a:bodyPr>
            <a:normAutofit/>
          </a:bodyPr>
          <a:lstStyle/>
          <a:p>
            <a:pPr marL="0" indent="0">
              <a:buNone/>
            </a:pPr>
            <a:r>
              <a:rPr lang="zh-TW" altLang="en-US" sz="2800" dirty="0"/>
              <a:t>二、眾人議論耶穌</a:t>
            </a:r>
            <a:endParaRPr lang="en-US" sz="2800" dirty="0"/>
          </a:p>
          <a:p>
            <a:pPr marL="0" indent="0" fontAlgn="t">
              <a:buNone/>
            </a:pPr>
            <a:r>
              <a:rPr lang="en-US" altLang="zh-TW" dirty="0"/>
              <a:t>	</a:t>
            </a:r>
            <a:r>
              <a:rPr lang="zh-TW" altLang="en-US" dirty="0"/>
              <a:t> 耶稣对他们说：“你们是从下头来的，我是从上头来的；你们是属这世界的，我不是属这世界的。 所以我对你们说，你们要死在罪中。你们若</a:t>
            </a:r>
            <a:r>
              <a:rPr lang="zh-TW" altLang="en-US" dirty="0">
                <a:highlight>
                  <a:srgbClr val="00FFFF"/>
                </a:highlight>
              </a:rPr>
              <a:t>不信我是基督，必要死在罪中</a:t>
            </a:r>
            <a:r>
              <a:rPr lang="zh-TW" altLang="en-US" dirty="0"/>
              <a:t>。” 他们就问他说：“你是谁？”耶稣对他们说：“就是我从起初所告诉你们的。 我有许多事讲论你们，判断你们；</a:t>
            </a:r>
            <a:r>
              <a:rPr lang="zh-TW" altLang="en-US" dirty="0">
                <a:highlight>
                  <a:srgbClr val="00FFFF"/>
                </a:highlight>
              </a:rPr>
              <a:t>但那差我来的是真的，我在他那里所听见的，我就传给世人。”</a:t>
            </a:r>
            <a:r>
              <a:rPr lang="zh-TW" altLang="en-US" dirty="0"/>
              <a:t> 他们不明白</a:t>
            </a:r>
            <a:r>
              <a:rPr lang="zh-TW" altLang="en-US" dirty="0">
                <a:highlight>
                  <a:srgbClr val="00FFFF"/>
                </a:highlight>
              </a:rPr>
              <a:t>耶稣是指着父说</a:t>
            </a:r>
            <a:r>
              <a:rPr lang="zh-TW" altLang="en-US" dirty="0"/>
              <a:t>的。 所以耶稣说：“你们举起人子以后，必知道我是基督，并且知道我没有一件事是凭着自己做的。我说这些话乃是照着父所教训我的。 那差我来的是与我同在；他没有撇下我独自在这里，因为我常做他所喜悦的事。” </a:t>
            </a:r>
            <a:r>
              <a:rPr lang="zh-TW" altLang="en-US" dirty="0">
                <a:highlight>
                  <a:srgbClr val="FFFF00"/>
                </a:highlight>
              </a:rPr>
              <a:t>耶稣说这话的时候，就有许多人信他。</a:t>
            </a:r>
            <a:r>
              <a:rPr lang="en-US" altLang="zh-TW" dirty="0">
                <a:highlight>
                  <a:srgbClr val="FFFF00"/>
                </a:highlight>
              </a:rPr>
              <a:t>(</a:t>
            </a:r>
            <a:r>
              <a:rPr lang="zh-TW" altLang="en-US" dirty="0">
                <a:highlight>
                  <a:srgbClr val="FFFF00"/>
                </a:highlight>
              </a:rPr>
              <a:t>約</a:t>
            </a:r>
            <a:r>
              <a:rPr lang="en-US" altLang="zh-TW" dirty="0">
                <a:highlight>
                  <a:srgbClr val="FFFF00"/>
                </a:highlight>
              </a:rPr>
              <a:t>8:23-30</a:t>
            </a:r>
            <a:r>
              <a:rPr lang="zh-TW" altLang="en-US" dirty="0">
                <a:highlight>
                  <a:srgbClr val="FFFF00"/>
                </a:highlight>
              </a:rPr>
              <a:t>）</a:t>
            </a:r>
            <a:endParaRPr lang="en-US" altLang="zh-TW" dirty="0">
              <a:highlight>
                <a:srgbClr val="FFFF00"/>
              </a:highlight>
            </a:endParaRPr>
          </a:p>
          <a:p>
            <a:pPr fontAlgn="t">
              <a:buFont typeface="Wingdings" pitchFamily="2" charset="2"/>
              <a:buChar char="v"/>
            </a:pPr>
            <a:r>
              <a:rPr lang="zh-TW" altLang="en-US" dirty="0"/>
              <a:t> 上帝的話是真理，是帶有能力的，人雖然可以做各種猜測，當上帝的話語出來時，人往往是無法否定的。</a:t>
            </a:r>
          </a:p>
        </p:txBody>
      </p:sp>
    </p:spTree>
    <p:extLst>
      <p:ext uri="{BB962C8B-B14F-4D97-AF65-F5344CB8AC3E}">
        <p14:creationId xmlns:p14="http://schemas.microsoft.com/office/powerpoint/2010/main" val="6719452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FF6008-C52B-CC44-A193-43323DF2755B}"/>
              </a:ext>
            </a:extLst>
          </p:cNvPr>
          <p:cNvSpPr>
            <a:spLocks noGrp="1"/>
          </p:cNvSpPr>
          <p:nvPr>
            <p:ph type="title"/>
          </p:nvPr>
        </p:nvSpPr>
        <p:spPr>
          <a:xfrm>
            <a:off x="389464" y="377902"/>
            <a:ext cx="11422111" cy="906612"/>
          </a:xfrm>
        </p:spPr>
        <p:txBody>
          <a:bodyPr>
            <a:normAutofit/>
          </a:bodyPr>
          <a:lstStyle/>
          <a:p>
            <a:r>
              <a:rPr lang="zh-TW" altLang="en-US" dirty="0"/>
              <a:t>（九）</a:t>
            </a:r>
            <a:r>
              <a:rPr lang="zh-TW" altLang="en-US" b="1" dirty="0"/>
              <a:t>猶太後期的傳道</a:t>
            </a:r>
            <a:r>
              <a:rPr lang="en-US" dirty="0"/>
              <a:t> </a:t>
            </a:r>
          </a:p>
        </p:txBody>
      </p:sp>
      <p:sp>
        <p:nvSpPr>
          <p:cNvPr id="3" name="Content Placeholder 2">
            <a:extLst>
              <a:ext uri="{FF2B5EF4-FFF2-40B4-BE49-F238E27FC236}">
                <a16:creationId xmlns:a16="http://schemas.microsoft.com/office/drawing/2014/main" id="{53433B53-13D8-E342-A6E4-53801DCB0AB7}"/>
              </a:ext>
            </a:extLst>
          </p:cNvPr>
          <p:cNvSpPr>
            <a:spLocks noGrp="1"/>
          </p:cNvSpPr>
          <p:nvPr>
            <p:ph sz="half" idx="2"/>
          </p:nvPr>
        </p:nvSpPr>
        <p:spPr>
          <a:xfrm>
            <a:off x="389463" y="1284514"/>
            <a:ext cx="3100497" cy="4930021"/>
          </a:xfrm>
        </p:spPr>
        <p:txBody>
          <a:bodyPr/>
          <a:lstStyle/>
          <a:p>
            <a:pPr marL="0" indent="0">
              <a:buNone/>
            </a:pPr>
            <a:r>
              <a:rPr lang="zh-TW" altLang="en-US" dirty="0"/>
              <a:t>一、前言</a:t>
            </a:r>
            <a:endParaRPr lang="en-US" dirty="0"/>
          </a:p>
          <a:p>
            <a:pPr marL="0" indent="0">
              <a:buNone/>
            </a:pPr>
            <a:r>
              <a:rPr lang="zh-TW" altLang="en-US" dirty="0"/>
              <a:t>二、眾人議論耶穌</a:t>
            </a:r>
            <a:endParaRPr lang="en-US" dirty="0"/>
          </a:p>
          <a:p>
            <a:pPr marL="0" indent="0">
              <a:buNone/>
            </a:pPr>
            <a:r>
              <a:rPr lang="zh-TW" altLang="en-US" dirty="0"/>
              <a:t>三、淫婦事件</a:t>
            </a:r>
            <a:endParaRPr lang="en-US" dirty="0"/>
          </a:p>
          <a:p>
            <a:pPr marL="0" indent="0">
              <a:buNone/>
            </a:pPr>
            <a:r>
              <a:rPr lang="zh-TW" altLang="en-US" dirty="0"/>
              <a:t>四、醫好生來瞎眼的</a:t>
            </a:r>
            <a:endParaRPr lang="en-US" dirty="0"/>
          </a:p>
          <a:p>
            <a:pPr marL="0" indent="0">
              <a:buNone/>
            </a:pPr>
            <a:r>
              <a:rPr lang="zh-TW" altLang="en-US" dirty="0"/>
              <a:t>五、耶穌說，我是</a:t>
            </a:r>
            <a:r>
              <a:rPr lang="en-US" dirty="0"/>
              <a:t>……</a:t>
            </a:r>
          </a:p>
          <a:p>
            <a:pPr marL="0" indent="0">
              <a:buNone/>
            </a:pPr>
            <a:endParaRPr lang="zh-TW" altLang="en-US" dirty="0"/>
          </a:p>
          <a:p>
            <a:pPr marL="0" indent="0">
              <a:buNone/>
            </a:pPr>
            <a:endParaRPr lang="zh-TW" altLang="en-US" dirty="0"/>
          </a:p>
          <a:p>
            <a:pPr marL="0" indent="0">
              <a:buNone/>
            </a:pPr>
            <a:endParaRPr lang="zh-TW" altLang="en-US" dirty="0"/>
          </a:p>
          <a:p>
            <a:pPr marL="0" indent="0">
              <a:buNone/>
            </a:pPr>
            <a:endParaRPr lang="zh-TW" altLang="en-US" dirty="0"/>
          </a:p>
          <a:p>
            <a:endParaRPr lang="zh-TW" altLang="en-US" dirty="0"/>
          </a:p>
          <a:p>
            <a:endParaRPr lang="en-US" dirty="0"/>
          </a:p>
        </p:txBody>
      </p:sp>
      <p:sp>
        <p:nvSpPr>
          <p:cNvPr id="4" name="Content Placeholder 3">
            <a:extLst>
              <a:ext uri="{FF2B5EF4-FFF2-40B4-BE49-F238E27FC236}">
                <a16:creationId xmlns:a16="http://schemas.microsoft.com/office/drawing/2014/main" id="{2CFAD76F-32C8-DA40-98E5-9C2A97D4E9C4}"/>
              </a:ext>
            </a:extLst>
          </p:cNvPr>
          <p:cNvSpPr>
            <a:spLocks noGrp="1"/>
          </p:cNvSpPr>
          <p:nvPr>
            <p:ph sz="quarter" idx="4"/>
          </p:nvPr>
        </p:nvSpPr>
        <p:spPr>
          <a:xfrm>
            <a:off x="3489960" y="1430895"/>
            <a:ext cx="8112232" cy="4783640"/>
          </a:xfrm>
        </p:spPr>
        <p:txBody>
          <a:bodyPr>
            <a:normAutofit fontScale="92500" lnSpcReduction="10000"/>
          </a:bodyPr>
          <a:lstStyle/>
          <a:p>
            <a:pPr marL="0" indent="0">
              <a:buNone/>
            </a:pPr>
            <a:r>
              <a:rPr lang="zh-TW" altLang="en-US" sz="2800" dirty="0"/>
              <a:t>二、眾人議論耶穌</a:t>
            </a:r>
            <a:endParaRPr lang="en-US" sz="2800" dirty="0"/>
          </a:p>
          <a:p>
            <a:pPr marL="0" indent="0">
              <a:buNone/>
            </a:pPr>
            <a:r>
              <a:rPr lang="zh-TW" altLang="en-US" dirty="0"/>
              <a:t>　耶穌在與眾人對答時，提到兩個很重要的教訓。</a:t>
            </a:r>
            <a:endParaRPr lang="en-US" altLang="zh-TW" dirty="0"/>
          </a:p>
          <a:p>
            <a:pPr marL="0" indent="0">
              <a:buNone/>
            </a:pPr>
            <a:r>
              <a:rPr lang="zh-TW" altLang="en-US" dirty="0">
                <a:highlight>
                  <a:srgbClr val="FFFF00"/>
                </a:highlight>
              </a:rPr>
              <a:t>第一</a:t>
            </a:r>
            <a:r>
              <a:rPr lang="zh-TW" altLang="en-US" dirty="0"/>
              <a:t>，他指出「</a:t>
            </a:r>
            <a:r>
              <a:rPr lang="zh-TW" altLang="en-US" dirty="0">
                <a:highlight>
                  <a:srgbClr val="FFFF00"/>
                </a:highlight>
              </a:rPr>
              <a:t>出於上帝」與「憑著自己」的對比</a:t>
            </a:r>
            <a:r>
              <a:rPr lang="zh-TW" altLang="en-US" dirty="0"/>
              <a:t>。一個人如果立志遵行上帝的旨意，就能夠分辨耶穌所言所行不是出於自己，而是出於上帝。</a:t>
            </a:r>
            <a:endParaRPr lang="en-US" altLang="zh-TW" dirty="0"/>
          </a:p>
          <a:p>
            <a:pPr marL="0" indent="0">
              <a:buNone/>
            </a:pPr>
            <a:r>
              <a:rPr lang="en-US" altLang="zh-TW" dirty="0"/>
              <a:t>	</a:t>
            </a:r>
            <a:r>
              <a:rPr lang="zh-TW" altLang="en-US" dirty="0">
                <a:solidFill>
                  <a:srgbClr val="0432FF"/>
                </a:solidFill>
              </a:rPr>
              <a:t>「人憑著自己說，是求自己的榮耀；惟有求那差他來者的榮耀，這人是真的，在他心裏沒有不義。」</a:t>
            </a:r>
            <a:r>
              <a:rPr lang="en-US" dirty="0">
                <a:solidFill>
                  <a:srgbClr val="0432FF"/>
                </a:solidFill>
              </a:rPr>
              <a:t>(</a:t>
            </a:r>
            <a:r>
              <a:rPr lang="zh-TW" altLang="en-US" dirty="0">
                <a:solidFill>
                  <a:srgbClr val="0432FF"/>
                </a:solidFill>
              </a:rPr>
              <a:t>約</a:t>
            </a:r>
            <a:r>
              <a:rPr lang="en-US" dirty="0">
                <a:solidFill>
                  <a:srgbClr val="0432FF"/>
                </a:solidFill>
              </a:rPr>
              <a:t> 7:18)</a:t>
            </a:r>
            <a:r>
              <a:rPr lang="zh-TW" altLang="en-US" dirty="0">
                <a:solidFill>
                  <a:srgbClr val="0432FF"/>
                </a:solidFill>
              </a:rPr>
              <a:t> </a:t>
            </a:r>
            <a:endParaRPr lang="en-US" altLang="zh-TW" dirty="0">
              <a:solidFill>
                <a:srgbClr val="0432FF"/>
              </a:solidFill>
            </a:endParaRPr>
          </a:p>
          <a:p>
            <a:pPr marL="0" indent="0">
              <a:buNone/>
            </a:pPr>
            <a:r>
              <a:rPr lang="en-US" altLang="zh-TW" dirty="0"/>
              <a:t>	</a:t>
            </a:r>
            <a:r>
              <a:rPr lang="zh-TW" altLang="en-US" dirty="0"/>
              <a:t>與耶穌相對比的，我們看到法利賽人非常看重人的榮耀，要得人的稱讚。耶穌對他們說過：「你們互相受榮耀，卻 不求從獨一之上帝來的榮耀，怎能信我呢？」</a:t>
            </a:r>
            <a:r>
              <a:rPr lang="en-US" dirty="0"/>
              <a:t>(</a:t>
            </a:r>
            <a:r>
              <a:rPr lang="zh-TW" altLang="en-US" dirty="0"/>
              <a:t>約</a:t>
            </a:r>
            <a:r>
              <a:rPr lang="en-US" dirty="0"/>
              <a:t> 5:44) </a:t>
            </a:r>
          </a:p>
          <a:p>
            <a:pPr marL="0" indent="0">
              <a:buNone/>
            </a:pPr>
            <a:endParaRPr lang="en-US" altLang="zh-TW" dirty="0"/>
          </a:p>
          <a:p>
            <a:pPr marL="0" indent="0">
              <a:buNone/>
            </a:pPr>
            <a:r>
              <a:rPr lang="zh-TW" altLang="en-US" dirty="0">
                <a:highlight>
                  <a:srgbClr val="FFFF00"/>
                </a:highlight>
              </a:rPr>
              <a:t>第二</a:t>
            </a:r>
            <a:r>
              <a:rPr lang="zh-TW" altLang="en-US" dirty="0"/>
              <a:t>，耶穌大膽地宣告，</a:t>
            </a:r>
            <a:r>
              <a:rPr lang="zh-TW" altLang="en-US" dirty="0">
                <a:highlight>
                  <a:srgbClr val="FFFF00"/>
                </a:highlight>
              </a:rPr>
              <a:t>相信他的人心靈不會再饑渴</a:t>
            </a:r>
            <a:r>
              <a:rPr lang="zh-TW" altLang="en-US" dirty="0"/>
              <a:t>，他們要領受聖靈，從裡面湧出活水的江河來</a:t>
            </a:r>
            <a:r>
              <a:rPr lang="en-US" dirty="0"/>
              <a:t>(</a:t>
            </a:r>
            <a:r>
              <a:rPr lang="zh-TW" altLang="en-US" dirty="0"/>
              <a:t>約</a:t>
            </a:r>
            <a:r>
              <a:rPr lang="en-US" dirty="0"/>
              <a:t> 7:37-39)</a:t>
            </a:r>
            <a:r>
              <a:rPr lang="zh-TW" altLang="en-US" dirty="0"/>
              <a:t>。這是信主的人的經歷。你有這樣的體會嗎？許多人追求世界上的事務，得到它時卻感到十分空虛。但是主耶穌所賞賜的，卻是能夠滿足人內心、使人不再饑渴的生命。這就好像詩人所說的，「在你面前有滿足的喜樂；在你右手中有永遠的福樂。」</a:t>
            </a:r>
            <a:r>
              <a:rPr lang="en-US" dirty="0"/>
              <a:t>(</a:t>
            </a:r>
            <a:r>
              <a:rPr lang="zh-TW" altLang="en-US" dirty="0"/>
              <a:t>詩</a:t>
            </a:r>
            <a:r>
              <a:rPr lang="en-US" dirty="0"/>
              <a:t> 16:11)</a:t>
            </a:r>
          </a:p>
          <a:p>
            <a:pPr marL="0" indent="0">
              <a:buNone/>
            </a:pPr>
            <a:endParaRPr lang="zh-TW" altLang="en-US" dirty="0"/>
          </a:p>
        </p:txBody>
      </p:sp>
    </p:spTree>
    <p:extLst>
      <p:ext uri="{BB962C8B-B14F-4D97-AF65-F5344CB8AC3E}">
        <p14:creationId xmlns:p14="http://schemas.microsoft.com/office/powerpoint/2010/main" val="11495219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FF6008-C52B-CC44-A193-43323DF2755B}"/>
              </a:ext>
            </a:extLst>
          </p:cNvPr>
          <p:cNvSpPr>
            <a:spLocks noGrp="1"/>
          </p:cNvSpPr>
          <p:nvPr>
            <p:ph type="title"/>
          </p:nvPr>
        </p:nvSpPr>
        <p:spPr>
          <a:xfrm>
            <a:off x="389464" y="377902"/>
            <a:ext cx="11422111" cy="906612"/>
          </a:xfrm>
        </p:spPr>
        <p:txBody>
          <a:bodyPr>
            <a:normAutofit/>
          </a:bodyPr>
          <a:lstStyle/>
          <a:p>
            <a:r>
              <a:rPr lang="zh-TW" altLang="en-US" dirty="0"/>
              <a:t>（九）</a:t>
            </a:r>
            <a:r>
              <a:rPr lang="zh-TW" altLang="en-US" b="1" dirty="0"/>
              <a:t>猶太後期的傳道</a:t>
            </a:r>
            <a:r>
              <a:rPr lang="en-US" dirty="0"/>
              <a:t> </a:t>
            </a:r>
          </a:p>
        </p:txBody>
      </p:sp>
      <p:sp>
        <p:nvSpPr>
          <p:cNvPr id="3" name="Content Placeholder 2">
            <a:extLst>
              <a:ext uri="{FF2B5EF4-FFF2-40B4-BE49-F238E27FC236}">
                <a16:creationId xmlns:a16="http://schemas.microsoft.com/office/drawing/2014/main" id="{53433B53-13D8-E342-A6E4-53801DCB0AB7}"/>
              </a:ext>
            </a:extLst>
          </p:cNvPr>
          <p:cNvSpPr>
            <a:spLocks noGrp="1"/>
          </p:cNvSpPr>
          <p:nvPr>
            <p:ph sz="half" idx="2"/>
          </p:nvPr>
        </p:nvSpPr>
        <p:spPr>
          <a:xfrm>
            <a:off x="389463" y="1284514"/>
            <a:ext cx="3100497" cy="4930021"/>
          </a:xfrm>
        </p:spPr>
        <p:txBody>
          <a:bodyPr/>
          <a:lstStyle/>
          <a:p>
            <a:pPr marL="0" indent="0">
              <a:buNone/>
            </a:pPr>
            <a:r>
              <a:rPr lang="zh-TW" altLang="en-US" dirty="0"/>
              <a:t>一、前言</a:t>
            </a:r>
            <a:endParaRPr lang="en-US" dirty="0"/>
          </a:p>
          <a:p>
            <a:pPr marL="0" indent="0">
              <a:buNone/>
            </a:pPr>
            <a:r>
              <a:rPr lang="zh-TW" altLang="en-US" dirty="0"/>
              <a:t>二、眾人議論耶穌</a:t>
            </a:r>
            <a:endParaRPr lang="en-US" dirty="0"/>
          </a:p>
          <a:p>
            <a:pPr marL="0" indent="0">
              <a:buNone/>
            </a:pPr>
            <a:r>
              <a:rPr lang="zh-TW" altLang="en-US" dirty="0">
                <a:solidFill>
                  <a:srgbClr val="0432FF"/>
                </a:solidFill>
              </a:rPr>
              <a:t>三、淫婦事件</a:t>
            </a:r>
            <a:endParaRPr lang="en-US" dirty="0">
              <a:solidFill>
                <a:srgbClr val="0432FF"/>
              </a:solidFill>
            </a:endParaRPr>
          </a:p>
          <a:p>
            <a:pPr marL="0" indent="0">
              <a:buNone/>
            </a:pPr>
            <a:r>
              <a:rPr lang="zh-TW" altLang="en-US" dirty="0"/>
              <a:t>四、醫好生來瞎眼的</a:t>
            </a:r>
            <a:endParaRPr lang="en-US" dirty="0"/>
          </a:p>
          <a:p>
            <a:pPr marL="0" indent="0">
              <a:buNone/>
            </a:pPr>
            <a:r>
              <a:rPr lang="zh-TW" altLang="en-US" dirty="0"/>
              <a:t>五、耶穌說，我是</a:t>
            </a:r>
            <a:r>
              <a:rPr lang="en-US" dirty="0"/>
              <a:t>……</a:t>
            </a:r>
          </a:p>
          <a:p>
            <a:pPr marL="0" indent="0">
              <a:buNone/>
            </a:pPr>
            <a:endParaRPr lang="zh-TW" altLang="en-US" dirty="0"/>
          </a:p>
          <a:p>
            <a:pPr marL="0" indent="0">
              <a:buNone/>
            </a:pPr>
            <a:endParaRPr lang="zh-TW" altLang="en-US" dirty="0"/>
          </a:p>
          <a:p>
            <a:pPr marL="0" indent="0">
              <a:buNone/>
            </a:pPr>
            <a:endParaRPr lang="zh-TW" altLang="en-US" dirty="0"/>
          </a:p>
          <a:p>
            <a:pPr marL="0" indent="0">
              <a:buNone/>
            </a:pPr>
            <a:endParaRPr lang="zh-TW" altLang="en-US" dirty="0"/>
          </a:p>
          <a:p>
            <a:endParaRPr lang="zh-TW" altLang="en-US" dirty="0"/>
          </a:p>
          <a:p>
            <a:endParaRPr lang="en-US" dirty="0"/>
          </a:p>
        </p:txBody>
      </p:sp>
      <p:sp>
        <p:nvSpPr>
          <p:cNvPr id="4" name="Content Placeholder 3">
            <a:extLst>
              <a:ext uri="{FF2B5EF4-FFF2-40B4-BE49-F238E27FC236}">
                <a16:creationId xmlns:a16="http://schemas.microsoft.com/office/drawing/2014/main" id="{2CFAD76F-32C8-DA40-98E5-9C2A97D4E9C4}"/>
              </a:ext>
            </a:extLst>
          </p:cNvPr>
          <p:cNvSpPr>
            <a:spLocks noGrp="1"/>
          </p:cNvSpPr>
          <p:nvPr>
            <p:ph sz="quarter" idx="4"/>
          </p:nvPr>
        </p:nvSpPr>
        <p:spPr>
          <a:xfrm>
            <a:off x="3489960" y="1430895"/>
            <a:ext cx="8112232" cy="4783640"/>
          </a:xfrm>
        </p:spPr>
        <p:txBody>
          <a:bodyPr>
            <a:normAutofit lnSpcReduction="10000"/>
          </a:bodyPr>
          <a:lstStyle/>
          <a:p>
            <a:pPr marL="0" indent="0">
              <a:buNone/>
            </a:pPr>
            <a:r>
              <a:rPr lang="zh-TW" altLang="en-US" sz="2800" dirty="0"/>
              <a:t>三、淫婦事件</a:t>
            </a:r>
            <a:endParaRPr lang="en-US" sz="2800" dirty="0"/>
          </a:p>
          <a:p>
            <a:pPr marL="0" indent="0">
              <a:buNone/>
            </a:pPr>
            <a:r>
              <a:rPr lang="zh-TW" altLang="en-US" dirty="0"/>
              <a:t>　約翰福音第八章記載，文士和法利賽人在聖殿裡要耶穌當眾處置一個行淫時被抓的婦人，他們甚至搬出摩西律法的權威，要看耶穌敢不敢違背。他們的動機十分清楚，就是要找機會陷害耶穌。</a:t>
            </a:r>
            <a:r>
              <a:rPr lang="en-US" dirty="0"/>
              <a:t> </a:t>
            </a:r>
            <a:endParaRPr lang="en-US" altLang="zh-TW" dirty="0"/>
          </a:p>
          <a:p>
            <a:pPr marL="0" indent="0">
              <a:buNone/>
            </a:pPr>
            <a:r>
              <a:rPr lang="zh-TW" altLang="en-US" dirty="0"/>
              <a:t>在這段記載裡，故事的</a:t>
            </a:r>
            <a:r>
              <a:rPr lang="zh-TW" altLang="en-US" dirty="0">
                <a:highlight>
                  <a:srgbClr val="FFFF00"/>
                </a:highlight>
              </a:rPr>
              <a:t>焦點</a:t>
            </a:r>
            <a:r>
              <a:rPr lang="zh-TW" altLang="en-US" dirty="0"/>
              <a:t>從行淫的婦人，轉移到耶穌身上，再轉移到眾人本身，非常具有戲劇性。耶穌終於開口說話了，他說，「你們中間誰是沒有罪的，誰就可以先拿石頭打她。」耶穌的一句話，叫眾人不得不把注意力放到自己身上。</a:t>
            </a:r>
            <a:r>
              <a:rPr lang="en-US" dirty="0"/>
              <a:t> </a:t>
            </a:r>
          </a:p>
          <a:p>
            <a:pPr marL="0" indent="0">
              <a:buNone/>
            </a:pPr>
            <a:r>
              <a:rPr lang="zh-TW" altLang="en-US" dirty="0"/>
              <a:t>猶太人從小就被教導，在上帝的眼光來看，罪就是沒有按照上帝的心意和標準來行事，如此來看，每個人都是有罪的。這樣的體會，</a:t>
            </a:r>
            <a:r>
              <a:rPr lang="zh-TW" altLang="en-US" dirty="0">
                <a:highlight>
                  <a:srgbClr val="FFFF00"/>
                </a:highlight>
              </a:rPr>
              <a:t>年紀愈大</a:t>
            </a:r>
            <a:r>
              <a:rPr lang="zh-TW" altLang="en-US" dirty="0"/>
              <a:t>的人通常比較深刻，因此，經過一番思考，在場圍觀的人就從老到少，一個一個地離開了。</a:t>
            </a:r>
            <a:r>
              <a:rPr lang="en-US" dirty="0"/>
              <a:t> </a:t>
            </a:r>
          </a:p>
          <a:p>
            <a:pPr marL="0" indent="0">
              <a:buNone/>
            </a:pPr>
            <a:r>
              <a:rPr lang="zh-TW" altLang="en-US" dirty="0"/>
              <a:t>其實，</a:t>
            </a:r>
            <a:r>
              <a:rPr lang="zh-TW" altLang="en-US" dirty="0">
                <a:highlight>
                  <a:srgbClr val="FFFF00"/>
                </a:highlight>
              </a:rPr>
              <a:t>真正能夠</a:t>
            </a:r>
            <a:r>
              <a:rPr lang="zh-TW" altLang="en-US" dirty="0">
                <a:highlight>
                  <a:srgbClr val="00FFFF"/>
                </a:highlight>
              </a:rPr>
              <a:t>定罪</a:t>
            </a:r>
            <a:r>
              <a:rPr lang="zh-TW" altLang="en-US" dirty="0">
                <a:highlight>
                  <a:srgbClr val="FFFF00"/>
                </a:highlight>
              </a:rPr>
              <a:t>或赦罪的是上帝</a:t>
            </a:r>
            <a:r>
              <a:rPr lang="zh-TW" altLang="en-US" dirty="0"/>
              <a:t>，人雖然很容易就能夠看出別人的罪在那裡，卻沒有資格定他人的罪。正如約翰福音</a:t>
            </a:r>
            <a:r>
              <a:rPr lang="en-US" dirty="0"/>
              <a:t> 3:17 </a:t>
            </a:r>
            <a:r>
              <a:rPr lang="zh-TW" altLang="en-US" dirty="0"/>
              <a:t>所說，「上帝差他的兒子降世，不是要定世人的罪，乃是要叫世人因他得救。」</a:t>
            </a:r>
            <a:r>
              <a:rPr lang="en-US" dirty="0"/>
              <a:t> </a:t>
            </a:r>
            <a:endParaRPr lang="zh-TW" altLang="en-US" dirty="0"/>
          </a:p>
        </p:txBody>
      </p:sp>
      <p:pic>
        <p:nvPicPr>
          <p:cNvPr id="1026" name="Picture 2" descr="Now they were asking this in an attempt to trap Him, so that they could bring charges against Him. – Slide 5">
            <a:extLst>
              <a:ext uri="{FF2B5EF4-FFF2-40B4-BE49-F238E27FC236}">
                <a16:creationId xmlns:a16="http://schemas.microsoft.com/office/drawing/2014/main" id="{F19E8801-154B-CC42-9D70-634BB092ED5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011" y="4033636"/>
            <a:ext cx="3261949" cy="244646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795269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FF6008-C52B-CC44-A193-43323DF2755B}"/>
              </a:ext>
            </a:extLst>
          </p:cNvPr>
          <p:cNvSpPr>
            <a:spLocks noGrp="1"/>
          </p:cNvSpPr>
          <p:nvPr>
            <p:ph type="title"/>
          </p:nvPr>
        </p:nvSpPr>
        <p:spPr>
          <a:xfrm>
            <a:off x="389464" y="377902"/>
            <a:ext cx="11422111" cy="906612"/>
          </a:xfrm>
        </p:spPr>
        <p:txBody>
          <a:bodyPr>
            <a:normAutofit/>
          </a:bodyPr>
          <a:lstStyle/>
          <a:p>
            <a:r>
              <a:rPr lang="zh-TW" altLang="en-US" dirty="0"/>
              <a:t>（九）</a:t>
            </a:r>
            <a:r>
              <a:rPr lang="zh-TW" altLang="en-US" b="1" dirty="0"/>
              <a:t>猶太後期的傳道</a:t>
            </a:r>
            <a:r>
              <a:rPr lang="en-US" dirty="0"/>
              <a:t> </a:t>
            </a:r>
          </a:p>
        </p:txBody>
      </p:sp>
      <p:sp>
        <p:nvSpPr>
          <p:cNvPr id="3" name="Content Placeholder 2">
            <a:extLst>
              <a:ext uri="{FF2B5EF4-FFF2-40B4-BE49-F238E27FC236}">
                <a16:creationId xmlns:a16="http://schemas.microsoft.com/office/drawing/2014/main" id="{53433B53-13D8-E342-A6E4-53801DCB0AB7}"/>
              </a:ext>
            </a:extLst>
          </p:cNvPr>
          <p:cNvSpPr>
            <a:spLocks noGrp="1"/>
          </p:cNvSpPr>
          <p:nvPr>
            <p:ph sz="half" idx="2"/>
          </p:nvPr>
        </p:nvSpPr>
        <p:spPr>
          <a:xfrm>
            <a:off x="389463" y="1284514"/>
            <a:ext cx="3100497" cy="4930021"/>
          </a:xfrm>
        </p:spPr>
        <p:txBody>
          <a:bodyPr/>
          <a:lstStyle/>
          <a:p>
            <a:pPr marL="0" indent="0">
              <a:buNone/>
            </a:pPr>
            <a:r>
              <a:rPr lang="zh-TW" altLang="en-US" dirty="0"/>
              <a:t>一、前言</a:t>
            </a:r>
            <a:endParaRPr lang="en-US" dirty="0"/>
          </a:p>
          <a:p>
            <a:pPr marL="0" indent="0">
              <a:buNone/>
            </a:pPr>
            <a:r>
              <a:rPr lang="zh-TW" altLang="en-US" dirty="0"/>
              <a:t>二、眾人議論耶穌</a:t>
            </a:r>
            <a:endParaRPr lang="en-US" dirty="0"/>
          </a:p>
          <a:p>
            <a:pPr marL="0" indent="0">
              <a:buNone/>
            </a:pPr>
            <a:r>
              <a:rPr lang="zh-TW" altLang="en-US" dirty="0"/>
              <a:t>三、淫婦事件</a:t>
            </a:r>
            <a:endParaRPr lang="en-US" dirty="0"/>
          </a:p>
          <a:p>
            <a:pPr marL="0" indent="0">
              <a:buNone/>
            </a:pPr>
            <a:r>
              <a:rPr lang="zh-TW" altLang="en-US" dirty="0">
                <a:solidFill>
                  <a:srgbClr val="0432FF"/>
                </a:solidFill>
              </a:rPr>
              <a:t>四、醫好生來瞎眼的</a:t>
            </a:r>
            <a:endParaRPr lang="en-US" dirty="0">
              <a:solidFill>
                <a:srgbClr val="0432FF"/>
              </a:solidFill>
            </a:endParaRPr>
          </a:p>
          <a:p>
            <a:pPr marL="0" indent="0">
              <a:buNone/>
            </a:pPr>
            <a:r>
              <a:rPr lang="zh-TW" altLang="en-US" dirty="0"/>
              <a:t>五、耶穌說，我是</a:t>
            </a:r>
            <a:r>
              <a:rPr lang="en-US" dirty="0"/>
              <a:t>……</a:t>
            </a:r>
          </a:p>
          <a:p>
            <a:pPr marL="0" indent="0">
              <a:buNone/>
            </a:pPr>
            <a:endParaRPr lang="zh-TW" altLang="en-US" dirty="0"/>
          </a:p>
          <a:p>
            <a:pPr marL="0" indent="0">
              <a:buNone/>
            </a:pPr>
            <a:endParaRPr lang="zh-TW" altLang="en-US" dirty="0"/>
          </a:p>
          <a:p>
            <a:pPr marL="0" indent="0">
              <a:buNone/>
            </a:pPr>
            <a:endParaRPr lang="zh-TW" altLang="en-US" dirty="0"/>
          </a:p>
          <a:p>
            <a:pPr marL="0" indent="0">
              <a:buNone/>
            </a:pPr>
            <a:endParaRPr lang="zh-TW" altLang="en-US" dirty="0"/>
          </a:p>
          <a:p>
            <a:endParaRPr lang="zh-TW" altLang="en-US" dirty="0"/>
          </a:p>
          <a:p>
            <a:endParaRPr lang="en-US" dirty="0"/>
          </a:p>
        </p:txBody>
      </p:sp>
      <p:sp>
        <p:nvSpPr>
          <p:cNvPr id="4" name="Content Placeholder 3">
            <a:extLst>
              <a:ext uri="{FF2B5EF4-FFF2-40B4-BE49-F238E27FC236}">
                <a16:creationId xmlns:a16="http://schemas.microsoft.com/office/drawing/2014/main" id="{2CFAD76F-32C8-DA40-98E5-9C2A97D4E9C4}"/>
              </a:ext>
            </a:extLst>
          </p:cNvPr>
          <p:cNvSpPr>
            <a:spLocks noGrp="1"/>
          </p:cNvSpPr>
          <p:nvPr>
            <p:ph sz="quarter" idx="4"/>
          </p:nvPr>
        </p:nvSpPr>
        <p:spPr>
          <a:xfrm>
            <a:off x="3489960" y="1430895"/>
            <a:ext cx="8112232" cy="4783640"/>
          </a:xfrm>
        </p:spPr>
        <p:txBody>
          <a:bodyPr>
            <a:normAutofit fontScale="92500" lnSpcReduction="10000"/>
          </a:bodyPr>
          <a:lstStyle/>
          <a:p>
            <a:pPr marL="0" indent="0">
              <a:buNone/>
            </a:pPr>
            <a:r>
              <a:rPr lang="zh-TW" altLang="en-US" sz="2800" dirty="0"/>
              <a:t>四、醫好生來瞎眼的</a:t>
            </a:r>
            <a:endParaRPr lang="en-US" sz="2800" dirty="0"/>
          </a:p>
          <a:p>
            <a:pPr marL="0" indent="0">
              <a:buNone/>
            </a:pPr>
            <a:r>
              <a:rPr lang="en-US" altLang="zh-TW" dirty="0"/>
              <a:t>	</a:t>
            </a:r>
            <a:r>
              <a:rPr lang="zh-TW" altLang="en-US" dirty="0"/>
              <a:t>約翰福音第九章記載耶穌看見一個生來瞎眼的人，就醫好了他。這又引發一些爭論，到底耶穌是怎樣的一個人。在這整段記事中，我們可以看到不同的人關心不同的事物。</a:t>
            </a:r>
            <a:endParaRPr lang="en-US" altLang="zh-TW" dirty="0"/>
          </a:p>
          <a:p>
            <a:pPr marL="0" indent="0">
              <a:buNone/>
            </a:pPr>
            <a:r>
              <a:rPr lang="en-US" altLang="zh-TW" dirty="0"/>
              <a:t>	</a:t>
            </a:r>
            <a:r>
              <a:rPr lang="zh-TW" altLang="en-US" dirty="0">
                <a:highlight>
                  <a:srgbClr val="FFFF00"/>
                </a:highlight>
              </a:rPr>
              <a:t>耶穌的門徒關心</a:t>
            </a:r>
            <a:r>
              <a:rPr lang="zh-TW" altLang="en-US" dirty="0"/>
              <a:t>的是</a:t>
            </a:r>
            <a:r>
              <a:rPr lang="zh-TW" altLang="en-US" dirty="0">
                <a:highlight>
                  <a:srgbClr val="00FFFF"/>
                </a:highlight>
              </a:rPr>
              <a:t>誰犯了罪</a:t>
            </a:r>
            <a:r>
              <a:rPr lang="zh-TW" altLang="en-US" dirty="0"/>
              <a:t>，導致這人生來眼瞎。是這人犯罪呢，還是他的父母親犯罪？</a:t>
            </a:r>
            <a:r>
              <a:rPr lang="en-US" dirty="0"/>
              <a:t> </a:t>
            </a:r>
          </a:p>
          <a:p>
            <a:pPr marL="0" indent="0">
              <a:buNone/>
            </a:pPr>
            <a:r>
              <a:rPr lang="en-US" altLang="zh-TW" dirty="0"/>
              <a:t>	</a:t>
            </a:r>
            <a:r>
              <a:rPr lang="zh-TW" altLang="en-US" dirty="0">
                <a:highlight>
                  <a:srgbClr val="FFFF00"/>
                </a:highlight>
              </a:rPr>
              <a:t>法利賽人關心</a:t>
            </a:r>
            <a:r>
              <a:rPr lang="zh-TW" altLang="en-US" dirty="0"/>
              <a:t>的是，耶穌又在安息日醫病了，這明顯違反他們的慣例</a:t>
            </a:r>
            <a:r>
              <a:rPr lang="en-US" dirty="0"/>
              <a:t>(</a:t>
            </a:r>
            <a:r>
              <a:rPr lang="zh-TW" altLang="en-US" dirty="0"/>
              <a:t>約</a:t>
            </a:r>
            <a:r>
              <a:rPr lang="en-US" dirty="0"/>
              <a:t> 9:14-1</a:t>
            </a:r>
          </a:p>
          <a:p>
            <a:pPr marL="0" indent="0">
              <a:buNone/>
            </a:pPr>
            <a:r>
              <a:rPr lang="en-US" altLang="zh-TW" dirty="0"/>
              <a:t>	</a:t>
            </a:r>
            <a:r>
              <a:rPr lang="zh-TW" altLang="en-US" dirty="0">
                <a:highlight>
                  <a:srgbClr val="FFFF00"/>
                </a:highlight>
              </a:rPr>
              <a:t>瞎子本人最關心</a:t>
            </a:r>
            <a:r>
              <a:rPr lang="zh-TW" altLang="en-US" dirty="0"/>
              <a:t>的當然是他能夠看見。他在法利賽人面前說，「他是個罪人不是 我不知道；有一件事我知道，從前我是眼瞎的，如今能看見</a:t>
            </a:r>
            <a:endParaRPr lang="en-US" altLang="zh-TW" dirty="0"/>
          </a:p>
          <a:p>
            <a:pPr marL="0" indent="0">
              <a:buNone/>
            </a:pPr>
            <a:r>
              <a:rPr lang="en-US" altLang="zh-TW" dirty="0"/>
              <a:t>	</a:t>
            </a:r>
            <a:r>
              <a:rPr lang="zh-TW" altLang="en-US" dirty="0">
                <a:highlight>
                  <a:srgbClr val="FFFF00"/>
                </a:highlight>
              </a:rPr>
              <a:t>瞎子的父母怕猶太人</a:t>
            </a:r>
            <a:r>
              <a:rPr lang="zh-TW" altLang="en-US" dirty="0"/>
              <a:t>，他們擔心的是他們如果承認耶穌是基督，就會被趕出會堂。了。」</a:t>
            </a:r>
            <a:r>
              <a:rPr lang="en-US" dirty="0"/>
              <a:t>(</a:t>
            </a:r>
            <a:r>
              <a:rPr lang="zh-TW" altLang="en-US" dirty="0"/>
              <a:t>約</a:t>
            </a:r>
            <a:r>
              <a:rPr lang="en-US" dirty="0"/>
              <a:t> 9:25) 6)</a:t>
            </a:r>
            <a:r>
              <a:rPr lang="zh-TW" altLang="en-US" dirty="0"/>
              <a:t>。</a:t>
            </a:r>
            <a:r>
              <a:rPr lang="en-US" dirty="0"/>
              <a:t> </a:t>
            </a:r>
          </a:p>
          <a:p>
            <a:pPr marL="0" indent="0">
              <a:buNone/>
            </a:pPr>
            <a:r>
              <a:rPr lang="en-US" altLang="zh-TW" dirty="0"/>
              <a:t>	</a:t>
            </a:r>
            <a:r>
              <a:rPr lang="zh-TW" altLang="en-US" dirty="0">
                <a:highlight>
                  <a:srgbClr val="FFFF00"/>
                </a:highlight>
              </a:rPr>
              <a:t>耶穌最關心的</a:t>
            </a:r>
            <a:r>
              <a:rPr lang="zh-TW" altLang="en-US" dirty="0"/>
              <a:t>是瞎子所受的痛苦、瞎子的信心有沒有成長、還有上帝的榮耀是否 彰顯</a:t>
            </a:r>
            <a:r>
              <a:rPr lang="en-US" dirty="0"/>
              <a:t>(</a:t>
            </a:r>
            <a:r>
              <a:rPr lang="zh-TW" altLang="en-US" dirty="0"/>
              <a:t>約</a:t>
            </a:r>
            <a:r>
              <a:rPr lang="en-US" dirty="0"/>
              <a:t> 9:3)</a:t>
            </a:r>
            <a:r>
              <a:rPr lang="zh-TW" altLang="en-US" dirty="0"/>
              <a:t>。</a:t>
            </a:r>
            <a:r>
              <a:rPr lang="en-US" dirty="0"/>
              <a:t> </a:t>
            </a:r>
            <a:endParaRPr lang="zh-TW" altLang="en-US" dirty="0"/>
          </a:p>
        </p:txBody>
      </p:sp>
      <p:pic>
        <p:nvPicPr>
          <p:cNvPr id="2050" name="Picture 2" descr="His disciples asked, ‘Teacher, is this man blind because he did wrong or was it that his parents did wrong?’ ‘His blindness is not because of his sin or his parents,’ Jesus replied. – Slide 2">
            <a:extLst>
              <a:ext uri="{FF2B5EF4-FFF2-40B4-BE49-F238E27FC236}">
                <a16:creationId xmlns:a16="http://schemas.microsoft.com/office/drawing/2014/main" id="{279F76FD-F61F-4141-B782-96BB78E5FFB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9462" y="3983064"/>
            <a:ext cx="3099661" cy="232474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437967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FF6008-C52B-CC44-A193-43323DF2755B}"/>
              </a:ext>
            </a:extLst>
          </p:cNvPr>
          <p:cNvSpPr>
            <a:spLocks noGrp="1"/>
          </p:cNvSpPr>
          <p:nvPr>
            <p:ph type="title"/>
          </p:nvPr>
        </p:nvSpPr>
        <p:spPr>
          <a:xfrm>
            <a:off x="389464" y="377902"/>
            <a:ext cx="11422111" cy="906612"/>
          </a:xfrm>
        </p:spPr>
        <p:txBody>
          <a:bodyPr>
            <a:normAutofit/>
          </a:bodyPr>
          <a:lstStyle/>
          <a:p>
            <a:r>
              <a:rPr lang="zh-TW" altLang="en-US" dirty="0"/>
              <a:t>（九）</a:t>
            </a:r>
            <a:r>
              <a:rPr lang="zh-TW" altLang="en-US" b="1" dirty="0"/>
              <a:t>猶太後期的傳道</a:t>
            </a:r>
            <a:r>
              <a:rPr lang="en-US" dirty="0"/>
              <a:t> </a:t>
            </a:r>
          </a:p>
        </p:txBody>
      </p:sp>
      <p:sp>
        <p:nvSpPr>
          <p:cNvPr id="3" name="Content Placeholder 2">
            <a:extLst>
              <a:ext uri="{FF2B5EF4-FFF2-40B4-BE49-F238E27FC236}">
                <a16:creationId xmlns:a16="http://schemas.microsoft.com/office/drawing/2014/main" id="{53433B53-13D8-E342-A6E4-53801DCB0AB7}"/>
              </a:ext>
            </a:extLst>
          </p:cNvPr>
          <p:cNvSpPr>
            <a:spLocks noGrp="1"/>
          </p:cNvSpPr>
          <p:nvPr>
            <p:ph sz="half" idx="2"/>
          </p:nvPr>
        </p:nvSpPr>
        <p:spPr>
          <a:xfrm>
            <a:off x="389463" y="1284514"/>
            <a:ext cx="3100497" cy="4930021"/>
          </a:xfrm>
        </p:spPr>
        <p:txBody>
          <a:bodyPr/>
          <a:lstStyle/>
          <a:p>
            <a:pPr marL="0" indent="0">
              <a:buNone/>
            </a:pPr>
            <a:r>
              <a:rPr lang="zh-TW" altLang="en-US" dirty="0"/>
              <a:t>一、前言</a:t>
            </a:r>
            <a:endParaRPr lang="en-US" dirty="0"/>
          </a:p>
          <a:p>
            <a:pPr marL="0" indent="0">
              <a:buNone/>
            </a:pPr>
            <a:r>
              <a:rPr lang="zh-TW" altLang="en-US" dirty="0"/>
              <a:t>二、眾人議論耶穌</a:t>
            </a:r>
            <a:endParaRPr lang="en-US" dirty="0"/>
          </a:p>
          <a:p>
            <a:pPr marL="0" indent="0">
              <a:buNone/>
            </a:pPr>
            <a:r>
              <a:rPr lang="zh-TW" altLang="en-US" dirty="0"/>
              <a:t>三、淫婦事件</a:t>
            </a:r>
            <a:endParaRPr lang="en-US" dirty="0"/>
          </a:p>
          <a:p>
            <a:pPr marL="0" indent="0">
              <a:buNone/>
            </a:pPr>
            <a:r>
              <a:rPr lang="zh-TW" altLang="en-US" dirty="0"/>
              <a:t>四、醫好生來瞎眼</a:t>
            </a:r>
            <a:endParaRPr lang="en-US" dirty="0"/>
          </a:p>
          <a:p>
            <a:pPr marL="0" indent="0">
              <a:buNone/>
            </a:pPr>
            <a:r>
              <a:rPr lang="zh-TW" altLang="en-US" dirty="0">
                <a:solidFill>
                  <a:srgbClr val="0432FF"/>
                </a:solidFill>
              </a:rPr>
              <a:t>五、耶穌說，我是</a:t>
            </a:r>
            <a:r>
              <a:rPr lang="en-US" dirty="0">
                <a:solidFill>
                  <a:srgbClr val="0432FF"/>
                </a:solidFill>
              </a:rPr>
              <a:t>……</a:t>
            </a:r>
          </a:p>
          <a:p>
            <a:pPr marL="0" indent="0">
              <a:buNone/>
            </a:pPr>
            <a:endParaRPr lang="zh-TW" altLang="en-US" dirty="0"/>
          </a:p>
          <a:p>
            <a:pPr marL="0" indent="0">
              <a:buNone/>
            </a:pPr>
            <a:endParaRPr lang="zh-TW" altLang="en-US" dirty="0"/>
          </a:p>
          <a:p>
            <a:pPr marL="0" indent="0">
              <a:buNone/>
            </a:pPr>
            <a:endParaRPr lang="zh-TW" altLang="en-US" dirty="0"/>
          </a:p>
          <a:p>
            <a:pPr marL="0" indent="0">
              <a:buNone/>
            </a:pPr>
            <a:endParaRPr lang="zh-TW" altLang="en-US" dirty="0"/>
          </a:p>
          <a:p>
            <a:endParaRPr lang="zh-TW" altLang="en-US" dirty="0"/>
          </a:p>
          <a:p>
            <a:endParaRPr lang="en-US" dirty="0"/>
          </a:p>
        </p:txBody>
      </p:sp>
      <p:sp>
        <p:nvSpPr>
          <p:cNvPr id="4" name="Content Placeholder 3">
            <a:extLst>
              <a:ext uri="{FF2B5EF4-FFF2-40B4-BE49-F238E27FC236}">
                <a16:creationId xmlns:a16="http://schemas.microsoft.com/office/drawing/2014/main" id="{2CFAD76F-32C8-DA40-98E5-9C2A97D4E9C4}"/>
              </a:ext>
            </a:extLst>
          </p:cNvPr>
          <p:cNvSpPr>
            <a:spLocks noGrp="1"/>
          </p:cNvSpPr>
          <p:nvPr>
            <p:ph sz="quarter" idx="4"/>
          </p:nvPr>
        </p:nvSpPr>
        <p:spPr>
          <a:xfrm>
            <a:off x="3489960" y="1430895"/>
            <a:ext cx="8112232" cy="4783640"/>
          </a:xfrm>
        </p:spPr>
        <p:txBody>
          <a:bodyPr>
            <a:normAutofit fontScale="85000" lnSpcReduction="10000"/>
          </a:bodyPr>
          <a:lstStyle/>
          <a:p>
            <a:pPr marL="0" indent="0">
              <a:buNone/>
            </a:pPr>
            <a:r>
              <a:rPr lang="zh-TW" altLang="en-US" sz="2800" dirty="0"/>
              <a:t>五、耶穌說，我是</a:t>
            </a:r>
            <a:r>
              <a:rPr lang="en-US" sz="2800" dirty="0"/>
              <a:t>……</a:t>
            </a:r>
          </a:p>
          <a:p>
            <a:pPr marL="0" indent="0">
              <a:buNone/>
            </a:pPr>
            <a:r>
              <a:rPr lang="en-US" altLang="zh-TW" dirty="0"/>
              <a:t>	</a:t>
            </a:r>
            <a:r>
              <a:rPr lang="zh-TW" altLang="en-US" dirty="0"/>
              <a:t>在約翰福音</a:t>
            </a:r>
            <a:r>
              <a:rPr lang="en-US" dirty="0"/>
              <a:t> 7-10 </a:t>
            </a:r>
            <a:r>
              <a:rPr lang="zh-TW" altLang="en-US" dirty="0"/>
              <a:t>章，耶穌正面表明他的身份與角色，他用許多比喻來解說：</a:t>
            </a:r>
            <a:endParaRPr lang="en-US" dirty="0"/>
          </a:p>
          <a:p>
            <a:pPr marL="0" indent="0">
              <a:buNone/>
            </a:pPr>
            <a:r>
              <a:rPr lang="zh-TW" altLang="en-US" sz="2400" dirty="0"/>
              <a:t>「我是</a:t>
            </a:r>
            <a:r>
              <a:rPr lang="zh-TW" altLang="en-US" sz="2400" dirty="0">
                <a:solidFill>
                  <a:srgbClr val="0432FF"/>
                </a:solidFill>
              </a:rPr>
              <a:t>世界的光</a:t>
            </a:r>
            <a:r>
              <a:rPr lang="zh-TW" altLang="en-US" sz="2400" dirty="0"/>
              <a:t>。跟從我的，就不在黑暗裏走，必要得著生命的光。」</a:t>
            </a:r>
            <a:r>
              <a:rPr lang="en-US" sz="2400" dirty="0"/>
              <a:t>(</a:t>
            </a:r>
            <a:r>
              <a:rPr lang="zh-TW" altLang="en-US" sz="2400" dirty="0"/>
              <a:t>約</a:t>
            </a:r>
            <a:r>
              <a:rPr lang="en-US" sz="2400" dirty="0"/>
              <a:t> 8:12)</a:t>
            </a:r>
            <a:endParaRPr lang="en-US" altLang="zh-TW" sz="2400" dirty="0"/>
          </a:p>
          <a:p>
            <a:pPr marL="0" indent="0">
              <a:buNone/>
            </a:pPr>
            <a:r>
              <a:rPr lang="zh-TW" altLang="en-US" sz="2400" dirty="0"/>
              <a:t>「</a:t>
            </a:r>
            <a:r>
              <a:rPr lang="en-US" sz="2400" dirty="0"/>
              <a:t>……</a:t>
            </a:r>
            <a:r>
              <a:rPr lang="zh-TW" altLang="en-US" sz="2400" dirty="0"/>
              <a:t>我就是</a:t>
            </a:r>
            <a:r>
              <a:rPr lang="zh-TW" altLang="en-US" sz="2400" dirty="0">
                <a:solidFill>
                  <a:srgbClr val="0432FF"/>
                </a:solidFill>
              </a:rPr>
              <a:t>羊的門</a:t>
            </a:r>
            <a:r>
              <a:rPr lang="zh-TW" altLang="en-US" sz="2400" dirty="0"/>
              <a:t>。</a:t>
            </a:r>
            <a:r>
              <a:rPr lang="en-US" sz="2400" dirty="0"/>
              <a:t>……</a:t>
            </a:r>
            <a:r>
              <a:rPr lang="zh-TW" altLang="en-US" sz="2400" dirty="0"/>
              <a:t>我就是門；凡從我進來的，必然得救，並且出入得草 吃。</a:t>
            </a:r>
            <a:r>
              <a:rPr lang="en-US" sz="2400" dirty="0"/>
              <a:t>……</a:t>
            </a:r>
            <a:r>
              <a:rPr lang="zh-TW" altLang="en-US" sz="2400" dirty="0"/>
              <a:t>我來了，是要叫羊得生命，並且得的更豐盛。」</a:t>
            </a:r>
            <a:r>
              <a:rPr lang="en-US" sz="2400" dirty="0"/>
              <a:t>(</a:t>
            </a:r>
            <a:r>
              <a:rPr lang="zh-TW" altLang="en-US" sz="2400" dirty="0"/>
              <a:t>約</a:t>
            </a:r>
            <a:r>
              <a:rPr lang="en-US" sz="2400" dirty="0"/>
              <a:t> 10:9-10)</a:t>
            </a:r>
          </a:p>
          <a:p>
            <a:pPr marL="0" indent="0">
              <a:buNone/>
            </a:pPr>
            <a:r>
              <a:rPr lang="zh-TW" altLang="en-US" sz="2400" dirty="0"/>
              <a:t>「我是</a:t>
            </a:r>
            <a:r>
              <a:rPr lang="zh-TW" altLang="en-US" sz="2400" dirty="0">
                <a:solidFill>
                  <a:srgbClr val="0432FF"/>
                </a:solidFill>
              </a:rPr>
              <a:t>好牧人</a:t>
            </a:r>
            <a:r>
              <a:rPr lang="zh-TW" altLang="en-US" sz="2400" dirty="0"/>
              <a:t>；好牧人為羊捨命。」</a:t>
            </a:r>
            <a:r>
              <a:rPr lang="en-US" sz="2400" dirty="0"/>
              <a:t>(</a:t>
            </a:r>
            <a:r>
              <a:rPr lang="zh-TW" altLang="en-US" sz="2400" dirty="0"/>
              <a:t>約</a:t>
            </a:r>
            <a:r>
              <a:rPr lang="en-US" sz="2400" dirty="0"/>
              <a:t> 10:11) </a:t>
            </a:r>
          </a:p>
          <a:p>
            <a:pPr marL="0" indent="0">
              <a:buNone/>
            </a:pPr>
            <a:r>
              <a:rPr lang="zh-TW" altLang="en-US" sz="2400" dirty="0"/>
              <a:t>「我就是</a:t>
            </a:r>
            <a:r>
              <a:rPr lang="zh-TW" altLang="en-US" sz="2400" dirty="0">
                <a:solidFill>
                  <a:srgbClr val="0432FF"/>
                </a:solidFill>
              </a:rPr>
              <a:t>生命的糧</a:t>
            </a:r>
            <a:r>
              <a:rPr lang="zh-TW" altLang="en-US" sz="2400" dirty="0"/>
              <a:t>。到我這裏來的，必定不餓；信我的，永遠不渴。」</a:t>
            </a:r>
            <a:r>
              <a:rPr lang="en-US" sz="2400" dirty="0"/>
              <a:t>(</a:t>
            </a:r>
            <a:r>
              <a:rPr lang="zh-TW" altLang="en-US" sz="2400" dirty="0"/>
              <a:t>約</a:t>
            </a:r>
            <a:r>
              <a:rPr lang="en-US" sz="2400" dirty="0"/>
              <a:t> 6:35)</a:t>
            </a:r>
          </a:p>
          <a:p>
            <a:pPr marL="0" indent="0">
              <a:buNone/>
            </a:pPr>
            <a:r>
              <a:rPr lang="zh-TW" altLang="en-US" sz="2400" dirty="0"/>
              <a:t>「</a:t>
            </a:r>
            <a:r>
              <a:rPr lang="zh-TW" altLang="en-US" sz="2400" dirty="0">
                <a:solidFill>
                  <a:srgbClr val="0432FF"/>
                </a:solidFill>
              </a:rPr>
              <a:t>復活</a:t>
            </a:r>
            <a:r>
              <a:rPr lang="zh-TW" altLang="en-US" sz="2400" dirty="0"/>
              <a:t>在我，</a:t>
            </a:r>
            <a:r>
              <a:rPr lang="zh-TW" altLang="en-US" sz="2400" dirty="0">
                <a:solidFill>
                  <a:srgbClr val="0432FF"/>
                </a:solidFill>
              </a:rPr>
              <a:t>生命</a:t>
            </a:r>
            <a:r>
              <a:rPr lang="zh-TW" altLang="en-US" sz="2400" dirty="0"/>
              <a:t>也在我。信我的人雖然死了，也必復活。」</a:t>
            </a:r>
            <a:r>
              <a:rPr lang="en-US" sz="2400" dirty="0"/>
              <a:t>(</a:t>
            </a:r>
            <a:r>
              <a:rPr lang="zh-TW" altLang="en-US" sz="2400" dirty="0"/>
              <a:t>約</a:t>
            </a:r>
            <a:r>
              <a:rPr lang="en-US" sz="2400" dirty="0"/>
              <a:t> 11:25) </a:t>
            </a:r>
          </a:p>
          <a:p>
            <a:pPr marL="0" indent="0">
              <a:buNone/>
            </a:pPr>
            <a:r>
              <a:rPr lang="zh-TW" altLang="en-US" sz="2400" dirty="0"/>
              <a:t>「我就是</a:t>
            </a:r>
            <a:r>
              <a:rPr lang="zh-TW" altLang="en-US" sz="2400" dirty="0">
                <a:solidFill>
                  <a:srgbClr val="0432FF"/>
                </a:solidFill>
              </a:rPr>
              <a:t>道路、真理、生命</a:t>
            </a:r>
            <a:r>
              <a:rPr lang="zh-TW" altLang="en-US" sz="2400" dirty="0"/>
              <a:t>；若不藉著我，沒有人能到父那裏去。」</a:t>
            </a:r>
            <a:endParaRPr lang="en-US" sz="2400" dirty="0"/>
          </a:p>
          <a:p>
            <a:pPr marL="0" indent="0">
              <a:buNone/>
            </a:pPr>
            <a:r>
              <a:rPr lang="zh-TW" altLang="en-US" sz="2400" dirty="0"/>
              <a:t>「我是</a:t>
            </a:r>
            <a:r>
              <a:rPr lang="zh-TW" altLang="en-US" sz="2400" dirty="0">
                <a:solidFill>
                  <a:srgbClr val="0432FF"/>
                </a:solidFill>
              </a:rPr>
              <a:t>真葡萄樹</a:t>
            </a:r>
            <a:r>
              <a:rPr lang="zh-TW" altLang="en-US" sz="2400" dirty="0"/>
              <a:t>，</a:t>
            </a:r>
            <a:r>
              <a:rPr lang="en-US" sz="2400" dirty="0"/>
              <a:t>……</a:t>
            </a:r>
            <a:r>
              <a:rPr lang="zh-TW" altLang="en-US" sz="2400" dirty="0"/>
              <a:t>」</a:t>
            </a:r>
            <a:r>
              <a:rPr lang="en-US" sz="2400" dirty="0"/>
              <a:t>(</a:t>
            </a:r>
            <a:r>
              <a:rPr lang="zh-TW" altLang="en-US" sz="2400" dirty="0"/>
              <a:t>約</a:t>
            </a:r>
            <a:r>
              <a:rPr lang="en-US" sz="2400" dirty="0"/>
              <a:t> 15:1)</a:t>
            </a:r>
          </a:p>
          <a:p>
            <a:pPr marL="0" indent="0">
              <a:buNone/>
            </a:pPr>
            <a:endParaRPr lang="zh-TW" altLang="en-US" dirty="0"/>
          </a:p>
        </p:txBody>
      </p:sp>
      <p:pic>
        <p:nvPicPr>
          <p:cNvPr id="3074" name="Picture 2" descr="上图：古代以色列的羊圈，牧羊人就睡在门口。">
            <a:extLst>
              <a:ext uri="{FF2B5EF4-FFF2-40B4-BE49-F238E27FC236}">
                <a16:creationId xmlns:a16="http://schemas.microsoft.com/office/drawing/2014/main" id="{E52D399C-FEB2-CA45-B151-A67CEECE55F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7963" y="3822715"/>
            <a:ext cx="3111997" cy="22860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2781181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on">
  <a:themeElements>
    <a:clrScheme name="Savon">
      <a:dk1>
        <a:sysClr val="windowText" lastClr="000000"/>
      </a:dk1>
      <a:lt1>
        <a:sysClr val="window" lastClr="FFFFFF"/>
      </a:lt1>
      <a:dk2>
        <a:srgbClr val="736059"/>
      </a:dk2>
      <a:lt2>
        <a:srgbClr val="E7E0C7"/>
      </a:lt2>
      <a:accent1>
        <a:srgbClr val="92B0C8"/>
      </a:accent1>
      <a:accent2>
        <a:srgbClr val="E37C3D"/>
      </a:accent2>
      <a:accent3>
        <a:srgbClr val="A5AB81"/>
      </a:accent3>
      <a:accent4>
        <a:srgbClr val="E9B635"/>
      </a:accent4>
      <a:accent5>
        <a:srgbClr val="7BA79D"/>
      </a:accent5>
      <a:accent6>
        <a:srgbClr val="968C8C"/>
      </a:accent6>
      <a:hlink>
        <a:srgbClr val="F7A115"/>
      </a:hlink>
      <a:folHlink>
        <a:srgbClr val="969696"/>
      </a:folHlink>
    </a:clrScheme>
    <a:fontScheme name="Savon">
      <a:majorFont>
        <a:latin typeface="Garamond" panose="02020404030301010803"/>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aramond" panose="02020404030301010803"/>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80000"/>
                <a:shade val="100000"/>
                <a:satMod val="300000"/>
              </a:schemeClr>
            </a:gs>
            <a:gs pos="100000">
              <a:schemeClr val="phClr">
                <a:tint val="100000"/>
                <a:shade val="30000"/>
                <a:satMod val="200000"/>
              </a:schemeClr>
            </a:gs>
          </a:gsLst>
          <a:path path="circle">
            <a:fillToRect l="50000" t="50000" r="50000" b="50000"/>
          </a:path>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Savon" id="{1306E473-ED32-493B-A2D0-240A757EDD34}" vid="{3F20CFC1-E34F-405B-AA49-5BE0E194F1B3}"/>
    </a:ext>
  </a:extLst>
</a:theme>
</file>

<file path=docProps/app.xml><?xml version="1.0" encoding="utf-8"?>
<Properties xmlns="http://schemas.openxmlformats.org/officeDocument/2006/extended-properties" xmlns:vt="http://schemas.openxmlformats.org/officeDocument/2006/docPropsVTypes">
  <TotalTime>1</TotalTime>
  <Words>10706</Words>
  <Application>Microsoft Macintosh PowerPoint</Application>
  <PresentationFormat>Widescreen</PresentationFormat>
  <Paragraphs>864</Paragraphs>
  <Slides>41</Slides>
  <Notes>0</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41</vt:i4>
      </vt:variant>
    </vt:vector>
  </HeadingPairs>
  <TitlesOfParts>
    <vt:vector size="52" baseType="lpstr">
      <vt:lpstr>Kaiti TC</vt:lpstr>
      <vt:lpstr>LiSong Pro Light</vt:lpstr>
      <vt:lpstr>PingFang TC</vt:lpstr>
      <vt:lpstr>宋体</vt:lpstr>
      <vt:lpstr>Songti TC</vt:lpstr>
      <vt:lpstr>STKaiti</vt:lpstr>
      <vt:lpstr>Arial</vt:lpstr>
      <vt:lpstr>Garamond</vt:lpstr>
      <vt:lpstr>Times New Roman</vt:lpstr>
      <vt:lpstr>Wingdings</vt:lpstr>
      <vt:lpstr>Savon</vt:lpstr>
      <vt:lpstr>     耶穌 （內容引用“成人主日學聖經課程”作者：梁望惠） https://bible.fhl.net/isa/isa101.html   </vt:lpstr>
      <vt:lpstr>耶穌生平大綱（三）</vt:lpstr>
      <vt:lpstr>（九）猶太後期的傳道 </vt:lpstr>
      <vt:lpstr>（九）猶太後期的傳道 </vt:lpstr>
      <vt:lpstr>（九）猶太後期的傳道 </vt:lpstr>
      <vt:lpstr>（九）猶太後期的傳道 </vt:lpstr>
      <vt:lpstr>（九）猶太後期的傳道 </vt:lpstr>
      <vt:lpstr>（九）猶太後期的傳道 </vt:lpstr>
      <vt:lpstr>（九）猶太後期的傳道 </vt:lpstr>
      <vt:lpstr>（九）猶太後期的傳道 </vt:lpstr>
      <vt:lpstr>（九）猶太後期的傳道 </vt:lpstr>
      <vt:lpstr>（十）約但河外(比利亞)的傳道</vt:lpstr>
      <vt:lpstr>（十）約但河外(比利亞)的傳道</vt:lpstr>
      <vt:lpstr>（十）約但河外(比利亞)的傳道</vt:lpstr>
      <vt:lpstr>（十）約但河外(比利亞)的傳道</vt:lpstr>
      <vt:lpstr>（十）約但河外(比利亞)的傳道</vt:lpstr>
      <vt:lpstr>（十）約但河外(比利亞)的傳道</vt:lpstr>
      <vt:lpstr>（十）約但河外(比利亞)的傳道</vt:lpstr>
      <vt:lpstr>（十一）前往耶路撒冷 </vt:lpstr>
      <vt:lpstr>PowerPoint Presentation</vt:lpstr>
      <vt:lpstr>（十一）前往耶路撒冷 </vt:lpstr>
      <vt:lpstr>（十一）前往耶路撒冷 </vt:lpstr>
      <vt:lpstr>（十一）前往耶路撒冷 </vt:lpstr>
      <vt:lpstr>（十一）前往耶路撒冷 </vt:lpstr>
      <vt:lpstr>（十二）耶穌受難 </vt:lpstr>
      <vt:lpstr>（十二）耶穌受難 </vt:lpstr>
      <vt:lpstr>（十二）耶穌受難 </vt:lpstr>
      <vt:lpstr>（十二）耶穌受難 </vt:lpstr>
      <vt:lpstr>（十二）耶穌受難 </vt:lpstr>
      <vt:lpstr>（十二）耶穌受難 </vt:lpstr>
      <vt:lpstr>（十二）耶穌受難 </vt:lpstr>
      <vt:lpstr>（十二）耶穌受難 </vt:lpstr>
      <vt:lpstr>（十二）耶穌受難 </vt:lpstr>
      <vt:lpstr>（十二）耶穌受難 </vt:lpstr>
      <vt:lpstr>（十三）復活與升天 </vt:lpstr>
      <vt:lpstr>（十三）復活與升天 </vt:lpstr>
      <vt:lpstr>（十三）復活與升天 </vt:lpstr>
      <vt:lpstr>（十三）復活與升天 </vt:lpstr>
      <vt:lpstr>（十三）復活與升天 </vt:lpstr>
      <vt:lpstr>（十三）復活與升天 </vt:lpstr>
      <vt:lpstr>（十三）復活與升天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耶穌 （內容引用“成人主日學聖經課程”作者：梁望惠） https://bible.fhl.net/isa/isa101.html   </dc:title>
  <dc:creator>Sandy Mau</dc:creator>
  <cp:lastModifiedBy>Sandy Mau</cp:lastModifiedBy>
  <cp:revision>1</cp:revision>
  <dcterms:created xsi:type="dcterms:W3CDTF">2022-05-17T04:19:26Z</dcterms:created>
  <dcterms:modified xsi:type="dcterms:W3CDTF">2022-05-17T04:20:34Z</dcterms:modified>
</cp:coreProperties>
</file>