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4" r:id="rId1"/>
  </p:sldMasterIdLst>
  <p:sldIdLst>
    <p:sldId id="256" r:id="rId2"/>
    <p:sldId id="257" r:id="rId3"/>
    <p:sldId id="282" r:id="rId4"/>
    <p:sldId id="272" r:id="rId5"/>
    <p:sldId id="264" r:id="rId6"/>
    <p:sldId id="274" r:id="rId7"/>
    <p:sldId id="275" r:id="rId8"/>
    <p:sldId id="273" r:id="rId9"/>
    <p:sldId id="276" r:id="rId10"/>
    <p:sldId id="267" r:id="rId11"/>
    <p:sldId id="277" r:id="rId12"/>
    <p:sldId id="278" r:id="rId13"/>
    <p:sldId id="271" r:id="rId14"/>
    <p:sldId id="279" r:id="rId15"/>
    <p:sldId id="280" r:id="rId16"/>
    <p:sldId id="287" r:id="rId17"/>
    <p:sldId id="270" r:id="rId18"/>
    <p:sldId id="268" r:id="rId19"/>
    <p:sldId id="281" r:id="rId20"/>
    <p:sldId id="288" r:id="rId21"/>
    <p:sldId id="283" r:id="rId22"/>
    <p:sldId id="284" r:id="rId23"/>
    <p:sldId id="285" r:id="rId24"/>
    <p:sldId id="290" r:id="rId25"/>
    <p:sldId id="289" r:id="rId26"/>
    <p:sldId id="262" r:id="rId27"/>
    <p:sldId id="286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40"/>
    <p:restoredTop sz="95878"/>
  </p:normalViewPr>
  <p:slideViewPr>
    <p:cSldViewPr snapToGrid="0" snapToObjects="1">
      <p:cViewPr varScale="1">
        <p:scale>
          <a:sx n="97" d="100"/>
          <a:sy n="97" d="100"/>
        </p:scale>
        <p:origin x="208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43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8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5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4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73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593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0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89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12/4/21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505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12/4/21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14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6552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2ABF-E330-8A4D-8EB4-7751AA43C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路得</a:t>
            </a:r>
            <a:r>
              <a:rPr lang="en-US" altLang="zh-TW" dirty="0"/>
              <a:t>&amp;</a:t>
            </a:r>
            <a:r>
              <a:rPr lang="zh-CN" altLang="en-US" dirty="0"/>
              <a:t>哈拿</a:t>
            </a:r>
            <a:br>
              <a:rPr lang="en-US" altLang="zh-CN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44BAB-2C23-DF47-972F-9C4B92CDA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284920"/>
            <a:ext cx="9070848" cy="85434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>
                <a:latin typeface="Songti TC" panose="02010600040101010101" pitchFamily="2" charset="-120"/>
                <a:ea typeface="Songti TC" panose="02010600040101010101" pitchFamily="2" charset="-120"/>
              </a:rPr>
              <a:t>南區證道堂</a:t>
            </a:r>
            <a:endParaRPr lang="en-US" sz="2800" dirty="0">
              <a:latin typeface="Songti TC" panose="02010600040101010101" pitchFamily="2" charset="-120"/>
              <a:ea typeface="Songti TC" panose="02010600040101010101" pitchFamily="2" charset="-120"/>
            </a:endParaRPr>
          </a:p>
          <a:p>
            <a:r>
              <a:rPr lang="en-US" altLang="zh-CN" sz="2800" dirty="0">
                <a:latin typeface="+mj-ea"/>
                <a:ea typeface="+mj-ea"/>
              </a:rPr>
              <a:t>2021—2022</a:t>
            </a:r>
            <a:r>
              <a:rPr lang="zh-CN" altLang="en-US" sz="2800" dirty="0">
                <a:latin typeface="+mj-ea"/>
                <a:ea typeface="+mj-ea"/>
              </a:rPr>
              <a:t> 主日學</a:t>
            </a:r>
            <a:endParaRPr lang="en-US" altLang="zh-CN" sz="2800" dirty="0">
              <a:latin typeface="+mj-ea"/>
              <a:ea typeface="+mj-ea"/>
            </a:endParaRPr>
          </a:p>
          <a:p>
            <a:endParaRPr lang="en-US" altLang="zh-CN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451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關於盡親屬的本分</a:t>
            </a:r>
            <a:r>
              <a:rPr lang="en-US" altLang="zh-TW" dirty="0"/>
              <a:t>~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“波阿斯 到了城門，坐在那裏，恰巧波阿斯所說的那至近的親屬經過。波阿斯說</a:t>
            </a:r>
            <a:r>
              <a:rPr lang="en-US" altLang="zh-TW" dirty="0"/>
              <a:t>:</a:t>
            </a:r>
            <a:r>
              <a:rPr lang="zh-TW" altLang="en-US" dirty="0"/>
              <a:t>「某人哪，你來坐在這 裏。」他就來坐下。 波阿斯又從本城的長老中揀選了十人，對他們說</a:t>
            </a:r>
            <a:r>
              <a:rPr lang="en-US" altLang="zh-TW" dirty="0"/>
              <a:t>:</a:t>
            </a:r>
            <a:r>
              <a:rPr lang="zh-TW" altLang="en-US" dirty="0"/>
              <a:t>「請你們坐在這裏。」他們就 都坐下。 波阿斯對那至近的親屬說</a:t>
            </a:r>
            <a:r>
              <a:rPr lang="en-US" altLang="zh-TW" dirty="0"/>
              <a:t>:</a:t>
            </a:r>
            <a:r>
              <a:rPr lang="zh-TW" altLang="en-US" dirty="0"/>
              <a:t>「從摩押地回來的拿俄米，現在要賣我們族兄以利米勒的那塊 地</a:t>
            </a:r>
            <a:r>
              <a:rPr lang="en-US" altLang="zh-TW" dirty="0"/>
              <a:t>; </a:t>
            </a:r>
            <a:r>
              <a:rPr lang="zh-TW" altLang="en-US" dirty="0"/>
              <a:t>我想當贖那塊地的是你，其次是我，以外再沒有別人了。你可以在這裏的人面前和我本國的 長老面前說明，你若肯贖就贖，若不肯贖就告訴我。」那人回答說</a:t>
            </a:r>
            <a:r>
              <a:rPr lang="en-US" altLang="zh-TW" dirty="0"/>
              <a:t>:</a:t>
            </a:r>
            <a:r>
              <a:rPr lang="zh-TW" altLang="en-US" dirty="0"/>
              <a:t>「我肯贖。」 波阿斯說</a:t>
            </a:r>
            <a:r>
              <a:rPr lang="en-US" altLang="zh-TW" dirty="0"/>
              <a:t>:</a:t>
            </a:r>
            <a:r>
              <a:rPr lang="zh-TW" altLang="en-US" dirty="0"/>
              <a:t>「你從拿 俄米手中買這地的時候，也當娶死人的妻摩押女子路得，使死人在產業上存留他的名。」 那人說</a:t>
            </a:r>
            <a:r>
              <a:rPr lang="en-US" altLang="zh-TW" dirty="0"/>
              <a:t>: </a:t>
            </a:r>
            <a:r>
              <a:rPr lang="zh-TW" altLang="en-US" dirty="0"/>
              <a:t>「這樣我就不能贖了，恐怕於我的產業有礙。你可以贖我所當贖的，我不能贖了。」 從前，在以色列 中要定奪甚麼事，或贖回，或交易，這人就脫鞋給那人。以色列人都以此為證據。 那人對波阿斯 說</a:t>
            </a:r>
            <a:r>
              <a:rPr lang="en-US" altLang="zh-TW" dirty="0"/>
              <a:t>:</a:t>
            </a:r>
            <a:r>
              <a:rPr lang="zh-TW" altLang="en-US" dirty="0"/>
              <a:t>「你自己買吧</a:t>
            </a:r>
            <a:r>
              <a:rPr lang="en-US" altLang="zh-TW" dirty="0"/>
              <a:t>!</a:t>
            </a:r>
            <a:r>
              <a:rPr lang="zh-TW" altLang="en-US" dirty="0"/>
              <a:t>」於是將鞋脫了下來。 波阿斯對長老和眾民說</a:t>
            </a:r>
            <a:r>
              <a:rPr lang="en-US" altLang="zh-TW" dirty="0"/>
              <a:t>:</a:t>
            </a:r>
            <a:r>
              <a:rPr lang="zh-TW" altLang="en-US" dirty="0"/>
              <a:t>「你們今日作見證，凡屬以利米 勒和基連、瑪倫的，我都從拿俄米手中置買了</a:t>
            </a:r>
            <a:r>
              <a:rPr lang="en-US" altLang="zh-TW" dirty="0"/>
              <a:t>; </a:t>
            </a:r>
            <a:r>
              <a:rPr lang="zh-TW" altLang="en-US" dirty="0"/>
              <a:t>又娶了瑪倫的妻摩押女子路得為妻，好在死人的 產業上存留他的名，免得他的名在本族本鄉滅沒。你們今日可以作見證。」” 路得記 </a:t>
            </a:r>
            <a:r>
              <a:rPr lang="en-US" altLang="zh-TW" dirty="0"/>
              <a:t>4:1-10 </a:t>
            </a:r>
          </a:p>
          <a:p>
            <a:endParaRPr lang="en-US" altLang="zh-TW" dirty="0"/>
          </a:p>
          <a:p>
            <a:r>
              <a:rPr lang="zh-TW" altLang="en-US" dirty="0"/>
              <a:t>於是波阿斯娶了路得為妻，與他同房，耶和華使他懷孕生了一個兒子。”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4:13) </a:t>
            </a:r>
            <a:endParaRPr lang="zh-TW" altLang="en-US" dirty="0"/>
          </a:p>
          <a:p>
            <a:endParaRPr lang="zh-TW" altLang="en-US" dirty="0"/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3918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b="1" dirty="0"/>
              <a:t>4. </a:t>
            </a:r>
            <a:r>
              <a:rPr lang="zh-TW" altLang="en-US" dirty="0"/>
              <a:t>靜享安息的幸福妻子 </a:t>
            </a:r>
            <a:r>
              <a:rPr lang="en-US" altLang="zh-TW" dirty="0"/>
              <a:t>(</a:t>
            </a:r>
            <a:r>
              <a:rPr lang="zh-TW" altLang="en-US" dirty="0"/>
              <a:t>因信蒙福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261" y="1737784"/>
            <a:ext cx="10058400" cy="3931920"/>
          </a:xfrm>
        </p:spPr>
        <p:txBody>
          <a:bodyPr>
            <a:normAutofit/>
          </a:bodyPr>
          <a:lstStyle/>
          <a:p>
            <a:r>
              <a:rPr lang="zh-TW" altLang="en-US" dirty="0"/>
              <a:t>路得終於有一個美麗而奇妙的結局，愛上帝、愛人、又順服的路得，經歷了上帝極大的恩典和 祝福，雖然她知道自己原本不配，波阿斯還是娶了路得為妻，路得替他生了俄備得。她的兒子俄 備得被上帝揀選成為耶穌的先祖，路得也成為救世主家譜中的一位母親</a:t>
            </a:r>
            <a:r>
              <a:rPr lang="en-US" altLang="zh-TW" dirty="0"/>
              <a:t>(</a:t>
            </a:r>
            <a:r>
              <a:rPr lang="zh-TW" altLang="en-US" dirty="0"/>
              <a:t>太</a:t>
            </a:r>
            <a:r>
              <a:rPr lang="en-US" altLang="zh-TW" dirty="0"/>
              <a:t>1:1-5)</a:t>
            </a:r>
            <a:r>
              <a:rPr lang="zh-TW" altLang="en-US" dirty="0"/>
              <a:t>。這是每一位希 伯來婦女所希望得著的榮幸，卻落在一個外邦女子身上，何等奇妙</a:t>
            </a:r>
            <a:r>
              <a:rPr lang="en-US" altLang="zh-TW" dirty="0"/>
              <a:t>! </a:t>
            </a:r>
            <a:endParaRPr lang="zh-TW" altLang="en-US" dirty="0"/>
          </a:p>
          <a:p>
            <a:r>
              <a:rPr lang="zh-TW" altLang="en-US" dirty="0"/>
              <a:t>當路得來到田間，原只希望得到一些食物，由於聖靈的帶領，她竟然遇見了波阿斯。原本是 一根麥穗、一根麥穗的拾取，變成一把麥穗、一把麥穗的拾取</a:t>
            </a:r>
            <a:r>
              <a:rPr lang="en-US" altLang="zh-TW" dirty="0"/>
              <a:t>;</a:t>
            </a:r>
            <a:r>
              <a:rPr lang="zh-TW" altLang="en-US" dirty="0"/>
              <a:t>從一伊法大麥到六簸箕大麥</a:t>
            </a:r>
            <a:r>
              <a:rPr lang="en-US" altLang="zh-TW" dirty="0"/>
              <a:t>;</a:t>
            </a:r>
            <a:r>
              <a:rPr lang="zh-TW" altLang="en-US" dirty="0"/>
              <a:t>最後 她成為那塊田的女主人。何等奇妙</a:t>
            </a:r>
            <a:r>
              <a:rPr lang="en-US" altLang="zh-TW" dirty="0"/>
              <a:t>!</a:t>
            </a:r>
            <a:r>
              <a:rPr lang="zh-TW" altLang="en-US" dirty="0"/>
              <a:t>原先所求的是恩典，最後所得的竟是恩典的主。這是因為她 與波阿斯結合，兩人的生命合而為一，這也是路得記的中心教導</a:t>
            </a:r>
            <a:r>
              <a:rPr lang="en-US" altLang="zh-TW" dirty="0"/>
              <a:t>:</a:t>
            </a:r>
            <a:r>
              <a:rPr lang="zh-TW" altLang="en-US" dirty="0"/>
              <a:t>「與基督聯合」</a:t>
            </a:r>
            <a:endParaRPr lang="en-US" altLang="zh-TW" dirty="0"/>
          </a:p>
          <a:p>
            <a:r>
              <a:rPr lang="zh-TW" altLang="en-US" dirty="0"/>
              <a:t>上帝尊榮路得，因為她甘願離開摩押不敬虔的生活，忠心的在上帝的子民中間服事。由一個 可憐的摩押寡婦，到一個卑微的拾穗者，最後成為伯利恆貴人的妻子。</a:t>
            </a:r>
            <a:r>
              <a:rPr lang="zh-TW" altLang="en-US" dirty="0">
                <a:highlight>
                  <a:srgbClr val="FFFF00"/>
                </a:highlight>
              </a:rPr>
              <a:t>路得從貧窮到富庶、從寡婦 變妻子、從沒有兒女變有兒女、也從外邦人變成以色列人， </a:t>
            </a:r>
            <a:r>
              <a:rPr lang="zh-TW" altLang="en-US" dirty="0"/>
              <a:t>這完全是上帝的恩典，透 過上帝的計劃，在悖逆的士師時代，成為保存基督譜系的一員</a:t>
            </a:r>
            <a:r>
              <a:rPr lang="en-US" altLang="zh-TW" dirty="0"/>
              <a:t>(</a:t>
            </a:r>
            <a:r>
              <a:rPr lang="zh-TW" altLang="en-US" dirty="0"/>
              <a:t>太</a:t>
            </a:r>
            <a:r>
              <a:rPr lang="en-US" altLang="zh-TW" dirty="0"/>
              <a:t>1:1-6)</a:t>
            </a:r>
            <a:r>
              <a:rPr lang="zh-TW" altLang="en-US" dirty="0"/>
              <a:t>。路得、他瑪</a:t>
            </a:r>
            <a:r>
              <a:rPr lang="en-US" altLang="zh-TW" dirty="0"/>
              <a:t>(</a:t>
            </a:r>
            <a:r>
              <a:rPr lang="zh-TW" altLang="en-US" dirty="0"/>
              <a:t>創</a:t>
            </a:r>
            <a:r>
              <a:rPr lang="en-US" altLang="zh-TW" dirty="0"/>
              <a:t>38)</a:t>
            </a:r>
            <a:r>
              <a:rPr lang="zh-TW" altLang="en-US" dirty="0"/>
              <a:t>、和 喇合</a:t>
            </a:r>
            <a:r>
              <a:rPr lang="en-US" altLang="zh-TW" dirty="0"/>
              <a:t>(</a:t>
            </a:r>
            <a:r>
              <a:rPr lang="zh-TW" altLang="en-US" dirty="0"/>
              <a:t>書</a:t>
            </a:r>
            <a:r>
              <a:rPr lang="en-US" altLang="zh-TW" dirty="0"/>
              <a:t>2:1;</a:t>
            </a:r>
            <a:r>
              <a:rPr lang="zh-TW" altLang="en-US" dirty="0"/>
              <a:t>太</a:t>
            </a:r>
            <a:r>
              <a:rPr lang="en-US" altLang="zh-TW" dirty="0"/>
              <a:t>1:5)</a:t>
            </a:r>
            <a:r>
              <a:rPr lang="zh-TW" altLang="en-US" dirty="0"/>
              <a:t>都是上帝所揀選的外邦女子，卻在基督的救贖中有份，何等奇妙</a:t>
            </a:r>
            <a:r>
              <a:rPr lang="en-US" altLang="zh-TW" dirty="0"/>
              <a:t>! </a:t>
            </a:r>
            <a:r>
              <a:rPr lang="zh-TW" altLang="en-US" dirty="0"/>
              <a:t> </a:t>
            </a:r>
            <a:endParaRPr lang="zh-TW" altLang="en-US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8B1E42-4714-C145-83AE-D0CF8D41E017}"/>
              </a:ext>
            </a:extLst>
          </p:cNvPr>
          <p:cNvSpPr txBox="1"/>
          <p:nvPr/>
        </p:nvSpPr>
        <p:spPr>
          <a:xfrm>
            <a:off x="666750" y="5857875"/>
            <a:ext cx="1085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 路得蒙上帝使用，不但是因為她對上帝的信心，也是因為她對拿俄米的愛心。 信心與愛心正是蒙福的途徑。</a:t>
            </a:r>
          </a:p>
        </p:txBody>
      </p:sp>
      <p:pic>
        <p:nvPicPr>
          <p:cNvPr id="6145" name="Picture 1" descr="page5image49931264">
            <a:extLst>
              <a:ext uri="{FF2B5EF4-FFF2-40B4-BE49-F238E27FC236}">
                <a16:creationId xmlns:a16="http://schemas.microsoft.com/office/drawing/2014/main" id="{929BD817-6315-3A4B-90BA-FE9F88C3B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928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page5image49936640">
            <a:extLst>
              <a:ext uri="{FF2B5EF4-FFF2-40B4-BE49-F238E27FC236}">
                <a16:creationId xmlns:a16="http://schemas.microsoft.com/office/drawing/2014/main" id="{9A999950-150E-3B4A-8CB1-13B8B754F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04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23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b="1" dirty="0"/>
              <a:t>4. </a:t>
            </a:r>
            <a:r>
              <a:rPr lang="zh-TW" altLang="en-US" dirty="0"/>
              <a:t>靜享安息的幸福妻子 </a:t>
            </a:r>
            <a:r>
              <a:rPr lang="en-US" altLang="zh-TW" dirty="0"/>
              <a:t>(</a:t>
            </a:r>
            <a:r>
              <a:rPr lang="zh-TW" altLang="en-US" dirty="0"/>
              <a:t>因信蒙福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喇合本是迦南人，耶利哥城的妓女，但却因信拯救了她家人的性命。“耶和华你们的神，本是上天 下地的神。</a:t>
            </a:r>
            <a:r>
              <a:rPr lang="en-US" altLang="zh-TW" dirty="0"/>
              <a:t>......</a:t>
            </a:r>
            <a:r>
              <a:rPr lang="zh-TW" altLang="en-US" dirty="0"/>
              <a:t>求你们指着耶和华向我起誓，也要恩待我父家。” </a:t>
            </a:r>
            <a:r>
              <a:rPr lang="en-US" altLang="zh-TW" dirty="0"/>
              <a:t>(</a:t>
            </a:r>
            <a:r>
              <a:rPr lang="zh-TW" altLang="en-US" dirty="0"/>
              <a:t>书</a:t>
            </a:r>
            <a:r>
              <a:rPr lang="en-US" altLang="zh-TW" dirty="0"/>
              <a:t>2:11-12)</a:t>
            </a:r>
            <a:r>
              <a:rPr lang="zh-TW" altLang="en-US" dirty="0"/>
              <a:t>因着信，喇合嫁给据 說是两个探子之一的撒门，生了波阿斯，从而在弥赛亚的族谱中榜上有名。</a:t>
            </a:r>
            <a:r>
              <a:rPr lang="en-US" altLang="zh-TW" dirty="0"/>
              <a:t>) </a:t>
            </a:r>
            <a:endParaRPr lang="zh-TW" altLang="en-US" dirty="0"/>
          </a:p>
          <a:p>
            <a:r>
              <a:rPr lang="en-US" altLang="zh-TW" dirty="0"/>
              <a:t>(</a:t>
            </a:r>
            <a:r>
              <a:rPr lang="zh-TW" altLang="en-US" dirty="0"/>
              <a:t>他瑪是一位敬畏上帝的聖潔婦女。他丈夫品格不好，死了以後，他瑪遵照當時代摩西律法的規定 ，成為丈夫弟弟的妻子。丈夫弟弟的品格也不好，死了以後，猶大卻不肯將另一兒子給她為妻。他 瑪為了忠實遵守摩西律法，寧願守寡，不嫁他人。她後來用人的計謀從猶大懷了孕，生了雙胞胎， 為丈夫傳宗接代。因此</a:t>
            </a:r>
            <a:r>
              <a:rPr lang="en-US" altLang="zh-TW" dirty="0"/>
              <a:t>『</a:t>
            </a:r>
            <a:r>
              <a:rPr lang="zh-TW" altLang="en-US" dirty="0"/>
              <a:t>猶大承認說，她比我更有義。</a:t>
            </a:r>
            <a:r>
              <a:rPr lang="en-US" altLang="zh-TW" dirty="0"/>
              <a:t>』(</a:t>
            </a:r>
            <a:r>
              <a:rPr lang="zh-TW" altLang="en-US" dirty="0"/>
              <a:t>創</a:t>
            </a:r>
            <a:r>
              <a:rPr lang="en-US" altLang="zh-TW" dirty="0"/>
              <a:t>38:26)</a:t>
            </a:r>
            <a:r>
              <a:rPr lang="zh-TW" altLang="en-US" dirty="0"/>
              <a:t>。這一位敬畏上帝的忠實、聖潔 的婦女，終於被揀選成為基督的先祖，而列名於耶穌的家譜中。</a:t>
            </a:r>
            <a:r>
              <a:rPr lang="en-US" altLang="zh-TW" dirty="0"/>
              <a:t>) </a:t>
            </a: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63955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默想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1.</a:t>
            </a:r>
            <a:r>
              <a:rPr lang="zh-TW" altLang="en-US" dirty="0"/>
              <a:t>在士師時代，因為以色列中沒有王，各人任意而行。士師秉政時候的特點， 就是神在他們中間 沒有地位，在那時候人代替神。而人也因著這樣的愚昧，不住的接受神的管教。 雖然神一再給他 們有機會回轉，也一再的在他們身上施恩，但是他們就是 不讓神在他們中間作王。藉著路得的信 心、愛心和順服，使得波阿斯與她結合，因著這個關係大衛被帶進來，王權也被帶進來。這是原先 路得在選擇跟隨拿俄米回猶大地所沒有預料到的，當我們願意跟隨基督，連於基督，我們也將看 見那榮耀的盼望。 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路得是被波阿斯所買贖的，她原本不配，完全是波阿斯的恩典和慈愛。今天，我們也是主用重價 所買贖回來的，巴不得我們能像路得一樣，忠心順服地服事我們的主， 去完成神所託付的任務。 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路得名字的意思是「友善、美麗」，她一生也活出了這個見證。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1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結語 </a:t>
            </a:r>
            <a:br>
              <a:rPr lang="zh-TW" altLang="en-US" dirty="0"/>
            </a:b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. 《</a:t>
            </a:r>
            <a:r>
              <a:rPr lang="zh-TW" altLang="en-US" dirty="0"/>
              <a:t>路得記</a:t>
            </a:r>
            <a:r>
              <a:rPr lang="en-US" altLang="zh-TW" dirty="0"/>
              <a:t>》</a:t>
            </a:r>
            <a:r>
              <a:rPr lang="zh-TW" altLang="en-US" dirty="0"/>
              <a:t>不是一個民族的歷史，不是一個家族失敗史，也不僅僅只是一個外邦女子蒙神憐憫， 進到神子民當中來的故事。而是神要把他的子民，藉著這些歷史事實，將神的計畫帶進一個榮美 的國度，結束士師時代紊亂的現象，調整“各人任意而行”的局面。在以色列歷史最黑暗的時代，她 作了一顆明星，引出了彌賽亞的家譜。思想 以色列歷史的這個大轉變，或者說這個大的復興， 是 怎樣轉折過來的</a:t>
            </a:r>
            <a:r>
              <a:rPr lang="en-US" altLang="zh-TW" dirty="0"/>
              <a:t>? </a:t>
            </a:r>
            <a:r>
              <a:rPr lang="zh-TW" altLang="en-US" dirty="0"/>
              <a:t>路得的出現， 結束了那散漫無序的混亂狀態而進入國度時期。 感謝主，神所 安排的次序何等奧妙，缺一環都不可。 </a:t>
            </a:r>
          </a:p>
          <a:p>
            <a:endParaRPr lang="en-US" altLang="zh-TW" dirty="0"/>
          </a:p>
          <a:p>
            <a:r>
              <a:rPr lang="en-US" altLang="zh-TW" dirty="0"/>
              <a:t>《</a:t>
            </a:r>
            <a:r>
              <a:rPr lang="zh-TW" altLang="en-US" dirty="0"/>
              <a:t>路得记</a:t>
            </a:r>
            <a:r>
              <a:rPr lang="en-US" altLang="zh-TW" dirty="0"/>
              <a:t>》</a:t>
            </a:r>
            <a:r>
              <a:rPr lang="zh-TW" altLang="en-US" dirty="0"/>
              <a:t>实在是圣经最美的书卷之一，它一扫士师时代以色列悖逆败坏、罪恶深重的沉闷和阴暗 ，就像流淌在山间的一股清泉，带给人清新明亮、美丽和甘甜。路得和波阿斯的完美结合，也成为 圣经中并不多见的爱情典范。一位外邦女子，因着忠信，蒙神赐福，成为以色列王的祖先。而这桩 先悲后喜的爱情故事发生处伯利恒，恰好是一千多年后弥赛亚的诞生地。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58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學習要點</a:t>
            </a:r>
            <a:br>
              <a:rPr lang="zh-TW" altLang="en-US" dirty="0"/>
            </a:b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從學習神的話，了解神的心意，進而敬畏神，對神信心更堅定。 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姊妹們學習與婆婆相處，路得和拿俄米展現出一個美好婆媳之愛的 典範。 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路得對家人至死不渝的愛，及她對神的信心，還有她的順服成了她 蒙福的泉源。 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從路得身上看到神的愛是不分種族、膚色的。即便在一個充滿敗壞、混亂和痛苦的時代，神仍眷顧那些屬祂的人。 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士師記記載了神的子民在離棄神所遭遇的苦難，但路得的故事確實 反應了一個外邦人因歸向以色列神而蒙福的事實。 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dirty="0"/>
              <a:t>不要讓飢荒瘟疫，挫折困難。。成為我們離開教會或基督的藉口。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00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D8793-3CB1-9A4B-98F9-559021612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耶穌的家譜 </a:t>
            </a:r>
            <a:br>
              <a:rPr lang="zh-TW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0507C-6971-3D44-AAA8-8772EBCA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从亚伯拉罕到大卫共有十四代</a:t>
            </a:r>
            <a:r>
              <a:rPr lang="en-US" altLang="zh-TW" dirty="0"/>
              <a:t>: </a:t>
            </a:r>
            <a:endParaRPr lang="zh-TW" altLang="en-US" dirty="0"/>
          </a:p>
          <a:p>
            <a:endParaRPr lang="en-US" altLang="zh-TW" dirty="0"/>
          </a:p>
          <a:p>
            <a:r>
              <a:rPr lang="zh-TW" altLang="en-US" dirty="0"/>
              <a:t>“亞伯拉罕的後裔，大衛的子孫，耶穌基督的家譜</a:t>
            </a:r>
            <a:r>
              <a:rPr lang="en-US" altLang="zh-TW" dirty="0"/>
              <a:t>: </a:t>
            </a:r>
            <a:r>
              <a:rPr lang="zh-TW" altLang="en-US" dirty="0"/>
              <a:t>亞伯拉罕生以撒</a:t>
            </a:r>
            <a:r>
              <a:rPr lang="en-US" altLang="zh-TW" dirty="0"/>
              <a:t>;</a:t>
            </a:r>
            <a:r>
              <a:rPr lang="zh-TW" altLang="en-US" dirty="0"/>
              <a:t>以撒生雅各</a:t>
            </a:r>
            <a:r>
              <a:rPr lang="en-US" altLang="zh-TW" dirty="0"/>
              <a:t>;</a:t>
            </a:r>
            <a:r>
              <a:rPr lang="zh-TW" altLang="en-US" dirty="0"/>
              <a:t>雅各生猶大和他 的弟兄</a:t>
            </a:r>
            <a:r>
              <a:rPr lang="en-US" altLang="zh-TW" dirty="0"/>
              <a:t>; </a:t>
            </a:r>
            <a:r>
              <a:rPr lang="zh-TW" altLang="en-US" dirty="0"/>
              <a:t>猶大從她瑪氏生法勒斯和謝拉</a:t>
            </a:r>
            <a:r>
              <a:rPr lang="en-US" altLang="zh-TW" dirty="0"/>
              <a:t>;</a:t>
            </a:r>
            <a:r>
              <a:rPr lang="zh-TW" altLang="en-US" dirty="0"/>
              <a:t>法勒斯生希斯崙</a:t>
            </a:r>
            <a:r>
              <a:rPr lang="en-US" altLang="zh-TW" dirty="0"/>
              <a:t>;</a:t>
            </a:r>
            <a:r>
              <a:rPr lang="zh-TW" altLang="en-US" dirty="0"/>
              <a:t>希斯崙生亞蘭</a:t>
            </a:r>
            <a:r>
              <a:rPr lang="en-US" altLang="zh-TW" dirty="0"/>
              <a:t>; </a:t>
            </a:r>
            <a:r>
              <a:rPr lang="zh-TW" altLang="en-US" dirty="0"/>
              <a:t>亞蘭生亞米拿達</a:t>
            </a:r>
            <a:r>
              <a:rPr lang="en-US" altLang="zh-TW" dirty="0"/>
              <a:t>;</a:t>
            </a:r>
            <a:r>
              <a:rPr lang="zh-TW" altLang="en-US" dirty="0"/>
              <a:t>亞米 拿達生拿順</a:t>
            </a:r>
            <a:r>
              <a:rPr lang="en-US" altLang="zh-TW" dirty="0"/>
              <a:t>;</a:t>
            </a:r>
            <a:r>
              <a:rPr lang="zh-TW" altLang="en-US" dirty="0"/>
              <a:t>拿順生撒門</a:t>
            </a:r>
            <a:r>
              <a:rPr lang="en-US" altLang="zh-TW" dirty="0"/>
              <a:t>; </a:t>
            </a:r>
            <a:r>
              <a:rPr lang="zh-TW" altLang="en-US" dirty="0"/>
              <a:t>撒門從喇合氏生波阿斯</a:t>
            </a:r>
            <a:r>
              <a:rPr lang="en-US" altLang="zh-TW" dirty="0"/>
              <a:t>;</a:t>
            </a:r>
            <a:r>
              <a:rPr lang="zh-TW" altLang="en-US" dirty="0"/>
              <a:t>波阿斯從路得氏生俄備得</a:t>
            </a:r>
            <a:r>
              <a:rPr lang="en-US" altLang="zh-TW" dirty="0"/>
              <a:t>;</a:t>
            </a:r>
            <a:r>
              <a:rPr lang="zh-TW" altLang="en-US" dirty="0"/>
              <a:t>俄備得生耶西</a:t>
            </a:r>
            <a:r>
              <a:rPr lang="en-US" altLang="zh-TW" dirty="0"/>
              <a:t>; </a:t>
            </a:r>
            <a:r>
              <a:rPr lang="zh-TW" altLang="en-US" dirty="0"/>
              <a:t>耶 西生大衛王。 大衛從烏利亞的妻子生所羅門</a:t>
            </a:r>
            <a:r>
              <a:rPr lang="en-US" altLang="zh-TW" dirty="0"/>
              <a:t>;</a:t>
            </a:r>
            <a:r>
              <a:rPr lang="zh-TW" altLang="en-US" dirty="0"/>
              <a:t>。。。。“ </a:t>
            </a:r>
          </a:p>
          <a:p>
            <a:pPr marL="0" indent="0">
              <a:buNone/>
            </a:pPr>
            <a:r>
              <a:rPr lang="zh-TW" altLang="en-US" dirty="0"/>
              <a:t>馬太福音 </a:t>
            </a:r>
            <a:r>
              <a:rPr lang="en-US" altLang="zh-TW" dirty="0"/>
              <a:t>1:1-6 </a:t>
            </a:r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938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哈拿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哈拿名字的意思是「恩惠」，「和藹可親」。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經文</a:t>
            </a:r>
            <a:r>
              <a:rPr lang="en-US" altLang="zh-TW" b="1" dirty="0"/>
              <a:t>: </a:t>
            </a:r>
            <a:r>
              <a:rPr lang="zh-TW" altLang="en-US" dirty="0"/>
              <a:t>撒母耳記上</a:t>
            </a:r>
            <a:r>
              <a:rPr lang="en-US" altLang="zh-TW" b="1" dirty="0"/>
              <a:t>1:1</a:t>
            </a:r>
            <a:r>
              <a:rPr lang="en-US" altLang="zh-TW" dirty="0"/>
              <a:t>~</a:t>
            </a:r>
            <a:r>
              <a:rPr lang="en-US" altLang="zh-TW" b="1" dirty="0"/>
              <a:t>20</a:t>
            </a:r>
            <a:br>
              <a:rPr lang="en-US" altLang="zh-TW" b="1" dirty="0"/>
            </a:br>
            <a:r>
              <a:rPr lang="zh-TW" altLang="en-US" dirty="0"/>
              <a:t>鑰節</a:t>
            </a:r>
            <a:r>
              <a:rPr lang="en-US" altLang="zh-TW" b="1" dirty="0"/>
              <a:t>: </a:t>
            </a:r>
            <a:r>
              <a:rPr lang="zh-TW" altLang="en-US" dirty="0"/>
              <a:t>哈拿心裡愁苦，就痛痛哭泣，祈禱耶和華。哈拿在耶和華面前不住的祈禱。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b="1" dirty="0"/>
              <a:t>1: 10</a:t>
            </a:r>
            <a:r>
              <a:rPr lang="zh-TW" altLang="en-US" dirty="0"/>
              <a:t>，</a:t>
            </a:r>
            <a:r>
              <a:rPr lang="en-US" altLang="zh-TW" b="1" dirty="0"/>
              <a:t>12 </a:t>
            </a:r>
            <a:r>
              <a:rPr lang="en-US" altLang="zh-TW" dirty="0"/>
              <a:t>) </a:t>
            </a:r>
            <a:endParaRPr lang="zh-TW" altLang="en-US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小檔案</a:t>
            </a: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地點</a:t>
            </a:r>
            <a:r>
              <a:rPr lang="en-US" altLang="zh-TW" dirty="0"/>
              <a:t>:</a:t>
            </a:r>
            <a:r>
              <a:rPr lang="zh-TW" altLang="en-US" dirty="0"/>
              <a:t>以法蓮 </a:t>
            </a: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身分</a:t>
            </a:r>
            <a:r>
              <a:rPr lang="en-US" altLang="zh-TW" dirty="0"/>
              <a:t>:</a:t>
            </a:r>
            <a:r>
              <a:rPr lang="zh-TW" altLang="en-US" dirty="0"/>
              <a:t>家庭主婦 </a:t>
            </a: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同時代的人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祭司以利 親屬</a:t>
            </a:r>
            <a:r>
              <a:rPr lang="en-US" altLang="zh-TW" dirty="0"/>
              <a:t>:</a:t>
            </a:r>
            <a:r>
              <a:rPr lang="zh-TW" altLang="en-US" dirty="0"/>
              <a:t>丈夫</a:t>
            </a:r>
            <a:r>
              <a:rPr lang="zh-TW" altLang="en-US" b="1" dirty="0"/>
              <a:t>──</a:t>
            </a:r>
            <a:r>
              <a:rPr lang="zh-TW" altLang="en-US" dirty="0"/>
              <a:t>以利加拿。兒子</a:t>
            </a:r>
            <a:r>
              <a:rPr lang="zh-TW" altLang="en-US" b="1" dirty="0"/>
              <a:t>──</a:t>
            </a:r>
            <a:r>
              <a:rPr lang="zh-TW" altLang="en-US" dirty="0"/>
              <a:t>撒母耳，後來又生了三個兒子，二個女兒 </a:t>
            </a:r>
          </a:p>
          <a:p>
            <a:pPr marL="0" indent="0">
              <a:buNone/>
            </a:pPr>
            <a:endParaRPr lang="en-US" dirty="0"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2444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</a:t>
            </a:r>
            <a:r>
              <a:rPr lang="en-US" altLang="zh-TW" dirty="0"/>
              <a:t>) </a:t>
            </a:r>
            <a:r>
              <a:rPr lang="zh-TW" altLang="en-US" dirty="0"/>
              <a:t>心裡愁苦迫切禱告的婦人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b="1" dirty="0"/>
              <a:t>“</a:t>
            </a:r>
            <a:r>
              <a:rPr lang="zh-TW" altLang="en-US" dirty="0"/>
              <a:t>以法蓮山地的拉瑪</a:t>
            </a:r>
            <a:r>
              <a:rPr lang="en-US" altLang="zh-TW" dirty="0"/>
              <a:t>‧</a:t>
            </a:r>
            <a:r>
              <a:rPr lang="zh-TW" altLang="en-US" dirty="0"/>
              <a:t>瑣非有一個以法蓮人，名叫以利加拿，是蘇弗的玄孫，託戶的曾孫，以利戶的 孫子，耶羅罕的兒子。 他有兩個妻</a:t>
            </a:r>
            <a:r>
              <a:rPr lang="en-US" altLang="zh-TW" dirty="0"/>
              <a:t>:</a:t>
            </a:r>
            <a:r>
              <a:rPr lang="zh-TW" altLang="en-US" dirty="0"/>
              <a:t>一名哈拿，一名毗尼拿。毗尼拿有兒女，哈拿沒有兒女。 這人 每年從本城上到示羅，敬拜祭祀萬軍之耶和華</a:t>
            </a:r>
            <a:r>
              <a:rPr lang="en-US" altLang="zh-TW" dirty="0"/>
              <a:t>;</a:t>
            </a:r>
            <a:r>
              <a:rPr lang="zh-TW" altLang="en-US" dirty="0"/>
              <a:t>在那裏有以利的兩個兒子何弗尼、非尼哈當耶和 華的祭司。 以利加拿每逢獻祭的日子，將祭肉分給他的妻毗尼拿和毗尼拿所生的兒女</a:t>
            </a:r>
            <a:r>
              <a:rPr lang="en-US" altLang="zh-TW" dirty="0"/>
              <a:t>; </a:t>
            </a:r>
            <a:r>
              <a:rPr lang="zh-TW" altLang="en-US" dirty="0"/>
              <a:t>給哈拿的 卻是雙分，因為他愛哈拿。無奈耶和華不使哈拿生育。 毗尼拿見耶和華不使哈拿生育，就作她的 對頭，大大激動她，要使她生氣。 每年上到耶和華殿的時候，以利加拿都以雙分給哈拿</a:t>
            </a:r>
            <a:r>
              <a:rPr lang="en-US" altLang="zh-TW" dirty="0"/>
              <a:t>;</a:t>
            </a:r>
            <a:r>
              <a:rPr lang="zh-TW" altLang="en-US" dirty="0"/>
              <a:t>毗尼拿仍 是激動她，以致她哭泣不吃飯。 她丈夫以利加拿對她說</a:t>
            </a:r>
            <a:r>
              <a:rPr lang="en-US" altLang="zh-TW" dirty="0"/>
              <a:t>:</a:t>
            </a:r>
            <a:r>
              <a:rPr lang="zh-TW" altLang="en-US" dirty="0"/>
              <a:t>「哈拿啊，你為何哭泣，不吃飯，心裏愁悶 呢</a:t>
            </a:r>
            <a:r>
              <a:rPr lang="en-US" altLang="zh-TW" dirty="0"/>
              <a:t>?</a:t>
            </a:r>
            <a:r>
              <a:rPr lang="zh-TW" altLang="en-US" dirty="0"/>
              <a:t>有我不比十個兒子還好嗎</a:t>
            </a:r>
            <a:r>
              <a:rPr lang="en-US" altLang="zh-TW" dirty="0"/>
              <a:t>?</a:t>
            </a:r>
            <a:r>
              <a:rPr lang="zh-TW" altLang="en-US" dirty="0"/>
              <a:t>」 他們在示羅吃喝完了，哈拿就站起來。祭司以利在耶和華殿的 門框旁邊，坐在自己的位上。 哈拿心裏愁苦，就痛痛哭泣，祈禱耶和華， 許願說</a:t>
            </a:r>
            <a:r>
              <a:rPr lang="en-US" altLang="zh-TW" dirty="0"/>
              <a:t>:</a:t>
            </a:r>
            <a:r>
              <a:rPr lang="zh-TW" altLang="en-US" dirty="0"/>
              <a:t>「</a:t>
            </a:r>
            <a:r>
              <a:rPr lang="zh-TW" altLang="en-US" dirty="0">
                <a:highlight>
                  <a:srgbClr val="FFFF00"/>
                </a:highlight>
              </a:rPr>
              <a:t>萬軍之耶和華 啊，你若垂顧婢女的苦情，眷念不忘婢女，賜我一個兒子，我必使他終身歸與耶和華，不用剃頭刀 剃他的頭。</a:t>
            </a:r>
            <a:r>
              <a:rPr lang="zh-TW" altLang="en-US" dirty="0"/>
              <a:t>」 哈拿在耶和華面前不住地祈禱，以利定睛看她的嘴。</a:t>
            </a:r>
            <a:r>
              <a:rPr lang="en-US" altLang="zh-TW" dirty="0"/>
              <a:t>( </a:t>
            </a:r>
            <a:r>
              <a:rPr lang="zh-TW" altLang="en-US" dirty="0"/>
              <a:t>原來哈拿心中默禱，只動嘴唇 ，不出聲音，因此以利以為她喝醉了。</a:t>
            </a:r>
            <a:r>
              <a:rPr lang="en-US" altLang="zh-TW" dirty="0"/>
              <a:t>) </a:t>
            </a:r>
            <a:r>
              <a:rPr lang="zh-TW" altLang="en-US" dirty="0"/>
              <a:t>以利對她說</a:t>
            </a:r>
            <a:r>
              <a:rPr lang="en-US" altLang="zh-TW" dirty="0"/>
              <a:t>:</a:t>
            </a:r>
            <a:r>
              <a:rPr lang="zh-TW" altLang="en-US" dirty="0"/>
              <a:t>「你要醉到幾時呢</a:t>
            </a:r>
            <a:r>
              <a:rPr lang="en-US" altLang="zh-TW" dirty="0"/>
              <a:t>?</a:t>
            </a:r>
            <a:r>
              <a:rPr lang="zh-TW" altLang="en-US" dirty="0"/>
              <a:t>你不應該喝酒。」 哈拿回 答說</a:t>
            </a:r>
            <a:r>
              <a:rPr lang="en-US" altLang="zh-TW" dirty="0"/>
              <a:t>:</a:t>
            </a:r>
            <a:r>
              <a:rPr lang="zh-TW" altLang="en-US" dirty="0"/>
              <a:t>「主啊，不是這樣。我是心裏愁苦的婦人，清酒濃酒都沒有喝，但在耶和華面前傾心吐意。 不 要將婢女看作不正經的女子。我因被人激動，愁苦太多，所以祈求到如今。」 以利說</a:t>
            </a:r>
            <a:r>
              <a:rPr lang="en-US" altLang="zh-TW" dirty="0"/>
              <a:t>:</a:t>
            </a:r>
            <a:r>
              <a:rPr lang="zh-TW" altLang="en-US" dirty="0"/>
              <a:t>「你可以平平 安安地回去。願以色列的神允准你向他所求的</a:t>
            </a:r>
            <a:r>
              <a:rPr lang="en-US" altLang="zh-TW" dirty="0"/>
              <a:t>!</a:t>
            </a:r>
            <a:r>
              <a:rPr lang="zh-TW" altLang="en-US" dirty="0"/>
              <a:t>」 哈拿說</a:t>
            </a:r>
            <a:r>
              <a:rPr lang="en-US" altLang="zh-TW" dirty="0"/>
              <a:t>:</a:t>
            </a:r>
            <a:r>
              <a:rPr lang="zh-TW" altLang="en-US" dirty="0"/>
              <a:t>「願婢女在你眼前蒙恩。」於是婦人走去 吃飯，面上再不帶愁容了。</a:t>
            </a:r>
            <a:r>
              <a:rPr lang="zh-TW" altLang="en-US" b="1" dirty="0"/>
              <a:t>” “</a:t>
            </a:r>
            <a:r>
              <a:rPr lang="zh-TW" altLang="en-US" dirty="0"/>
              <a:t>次日清早，他們起來，在耶和華面前敬拜，就回拉瑪。到了家裏，以利加拿和妻哈拿同房，耶和華 顧念哈拿， 哈拿就懷孕。日期滿足，生了一個兒子，給他起名叫撒母耳，說</a:t>
            </a:r>
            <a:r>
              <a:rPr lang="en-US" altLang="zh-TW" dirty="0"/>
              <a:t>:</a:t>
            </a:r>
            <a:r>
              <a:rPr lang="zh-TW" altLang="en-US" dirty="0"/>
              <a:t>「這是我從耶和華那裏 求來的。」</a:t>
            </a:r>
            <a:r>
              <a:rPr lang="zh-TW" altLang="en-US" b="1" dirty="0"/>
              <a:t>” </a:t>
            </a:r>
            <a:endParaRPr lang="zh-TW" altLang="en-US" dirty="0"/>
          </a:p>
          <a:p>
            <a:r>
              <a:rPr lang="zh-TW" altLang="en-US" dirty="0"/>
              <a:t>撒母耳記上 </a:t>
            </a:r>
            <a:r>
              <a:rPr lang="en-US" altLang="zh-TW" b="1" dirty="0"/>
              <a:t>1:1-20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3720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1</a:t>
            </a:r>
            <a:r>
              <a:rPr lang="en-US" altLang="zh-TW" dirty="0"/>
              <a:t>) </a:t>
            </a:r>
            <a:r>
              <a:rPr lang="zh-TW" altLang="en-US" dirty="0"/>
              <a:t>心裡愁苦迫切禱告的婦人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哈拿因為不能生育，飽受毗尼拿的冷嘲熱諷，心裡愁苦，哭泣吃不下飯。儘管丈夫以利加拿愛她， 並給她雙份的食物，仍不能抹去她心中因不能生育的痛苦。她受了毗尼拿的欺侮，並沒有起來反 抗或爭吵，反而選擇了一個最好的方法──「祈禱耶和華」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dirty="0"/>
              <a:t>1:10)</a:t>
            </a:r>
            <a:r>
              <a:rPr lang="zh-TW" altLang="en-US" dirty="0"/>
              <a:t>，而且是「不住的禱告  」 </a:t>
            </a:r>
            <a:r>
              <a:rPr lang="en-US" altLang="zh-TW" dirty="0"/>
              <a:t>(</a:t>
            </a:r>
            <a:r>
              <a:rPr lang="zh-TW" altLang="en-US" dirty="0"/>
              <a:t>撒上 </a:t>
            </a:r>
            <a:r>
              <a:rPr lang="en-US" altLang="zh-TW" dirty="0"/>
              <a:t>1:12)</a:t>
            </a:r>
            <a:r>
              <a:rPr lang="zh-TW" altLang="en-US" dirty="0"/>
              <a:t>，  「在耶和華面前傾心吐意」 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dirty="0"/>
              <a:t>1:15)</a:t>
            </a:r>
            <a:r>
              <a:rPr lang="zh-TW" altLang="en-US" dirty="0"/>
              <a:t>。果然這個方法感動了上帝，</a:t>
            </a:r>
          </a:p>
          <a:p>
            <a:pPr marL="0" indent="0">
              <a:buNone/>
            </a:pPr>
            <a:r>
              <a:rPr lang="zh-TW" altLang="en-US" dirty="0"/>
              <a:t>一般人遇到困難委曲時，不是把苦情悶在心中折磨自己，就是把痛苦向別人發洩，或傷害別 人。但哈拿沒有這樣做，她向上帝傾訴苦情，因為她知道唯有上帝能解決她的問題，消除她的悲 痛。也只有上帝能使她從苦境轉回，使哭泣變成喜樂，使羞辱變成榮耀。</a:t>
            </a:r>
          </a:p>
          <a:p>
            <a:pPr marL="0" indent="0">
              <a:buNone/>
            </a:pPr>
            <a:r>
              <a:rPr lang="zh-TW" altLang="en-US" dirty="0"/>
              <a:t>毗尼拿原本是要苦待哈拿，結果卻使哈拿更親近上帝，哈拿雖然受了許多苦情，卻因而得著 無限的福氣。正如約瑟對他的哥哥所說</a:t>
            </a:r>
            <a:r>
              <a:rPr lang="en-US" altLang="zh-TW" dirty="0"/>
              <a:t>:</a:t>
            </a:r>
            <a:r>
              <a:rPr lang="zh-TW" altLang="en-US" dirty="0"/>
              <a:t>「從前你們的意思是要害我，但上帝的意思原是好的。」 </a:t>
            </a:r>
            <a:r>
              <a:rPr lang="en-US" altLang="zh-TW" dirty="0"/>
              <a:t>(</a:t>
            </a:r>
            <a:r>
              <a:rPr lang="zh-TW" altLang="en-US" dirty="0"/>
              <a:t>創五十</a:t>
            </a:r>
            <a:r>
              <a:rPr lang="en-US" altLang="zh-TW" dirty="0"/>
              <a:t>20)</a:t>
            </a:r>
            <a:r>
              <a:rPr lang="zh-TW" altLang="en-US" dirty="0"/>
              <a:t>，唯願所有的信徒，都能體會「萬事互相效力，叫愛神的人得益處。」這句話是千真萬 確的。</a:t>
            </a:r>
          </a:p>
        </p:txBody>
      </p:sp>
    </p:spTree>
    <p:extLst>
      <p:ext uri="{BB962C8B-B14F-4D97-AF65-F5344CB8AC3E}">
        <p14:creationId xmlns:p14="http://schemas.microsoft.com/office/powerpoint/2010/main" val="3396921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5">
                    <a:lumMod val="50000"/>
                  </a:schemeClr>
                </a:solidFill>
                <a:latin typeface="LiSong Pro Light" panose="02020300000000000000" pitchFamily="18" charset="-120"/>
                <a:ea typeface="LiSong Pro Light" panose="02020300000000000000" pitchFamily="18" charset="-120"/>
              </a:rPr>
              <a:t>路得 </a:t>
            </a: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LiSong Pro Light" panose="02020300000000000000" pitchFamily="18" charset="-120"/>
                <a:ea typeface="LiSong Pro Light" panose="02020300000000000000" pitchFamily="18" charset="-120"/>
              </a:rPr>
              <a:t>一個外邦摩押女子因信蒙福的故事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LiSong Pro Light" panose="02020300000000000000" pitchFamily="18" charset="-120"/>
              <a:ea typeface="LiSong Pro Light" panose="020203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路得</a:t>
            </a:r>
            <a:r>
              <a:rPr lang="en-US" altLang="zh-TW" dirty="0"/>
              <a:t>(</a:t>
            </a:r>
            <a:r>
              <a:rPr lang="en-US" dirty="0"/>
              <a:t>Ruth)</a:t>
            </a:r>
            <a:r>
              <a:rPr lang="zh-TW" altLang="en-US" dirty="0"/>
              <a:t>名字意為 ‘友善’，‘值得看的’，有美麗、可愛、溫柔 的含義。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小檔案</a:t>
            </a:r>
            <a:br>
              <a:rPr lang="zh-TW" altLang="en-US" dirty="0"/>
            </a:b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生活地點</a:t>
            </a:r>
            <a:r>
              <a:rPr lang="en-US" altLang="zh-TW" dirty="0"/>
              <a:t>:	</a:t>
            </a:r>
            <a:r>
              <a:rPr lang="zh-TW" altLang="en-US" dirty="0"/>
              <a:t>摩押地、猶大伯利恆 </a:t>
            </a: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時代背景</a:t>
            </a:r>
            <a:r>
              <a:rPr lang="en-US" altLang="zh-TW" dirty="0"/>
              <a:t>:</a:t>
            </a:r>
            <a:r>
              <a:rPr lang="zh-TW" altLang="en-US" dirty="0"/>
              <a:t>士師時代，以色列人進入迦南地後的黑暗時刻。</a:t>
            </a:r>
            <a:r>
              <a:rPr lang="en-US" dirty="0"/>
              <a:t>BC1500 </a:t>
            </a:r>
            <a:r>
              <a:rPr lang="zh-TW" altLang="en-US" dirty="0"/>
              <a:t>年左右 </a:t>
            </a: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家人親屬</a:t>
            </a:r>
            <a:r>
              <a:rPr lang="en-US" altLang="zh-TW" dirty="0"/>
              <a:t>:</a:t>
            </a:r>
          </a:p>
          <a:p>
            <a:pPr lvl="1"/>
            <a:r>
              <a:rPr lang="zh-TW" altLang="en-US" dirty="0"/>
              <a:t>公公──以利米勒，婆婆──拿俄米 </a:t>
            </a:r>
          </a:p>
          <a:p>
            <a:pPr lvl="1"/>
            <a:r>
              <a:rPr lang="zh-TW" altLang="en-US" dirty="0"/>
              <a:t>丈夫──瑪倫、波阿斯。妯娌──俄珥巴 </a:t>
            </a:r>
            <a:endParaRPr lang="en-US" altLang="zh-TW" dirty="0"/>
          </a:p>
          <a:p>
            <a:pPr lvl="1"/>
            <a:r>
              <a:rPr lang="zh-TW" altLang="en-US" dirty="0"/>
              <a:t>兒子──俄備得</a:t>
            </a:r>
            <a:r>
              <a:rPr lang="en-US" altLang="zh-TW" dirty="0"/>
              <a:t>(</a:t>
            </a:r>
            <a:r>
              <a:rPr lang="zh-TW" altLang="en-US" dirty="0"/>
              <a:t>大衛王的祖先</a:t>
            </a:r>
            <a:r>
              <a:rPr lang="en-US" altLang="zh-TW" dirty="0"/>
              <a:t>) </a:t>
            </a: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4305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1173-9272-E042-805B-96D97BB3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7" name="Picture 1" descr="page8image35492736">
            <a:extLst>
              <a:ext uri="{FF2B5EF4-FFF2-40B4-BE49-F238E27FC236}">
                <a16:creationId xmlns:a16="http://schemas.microsoft.com/office/drawing/2014/main" id="{59326E1F-0F83-234F-A052-DD1F92F6F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" y="434340"/>
            <a:ext cx="4868248" cy="593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013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蒙受恩典的母親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經文</a:t>
            </a:r>
            <a:r>
              <a:rPr lang="en-US" altLang="zh-TW" b="1" dirty="0"/>
              <a:t>: </a:t>
            </a:r>
            <a:r>
              <a:rPr lang="zh-TW" altLang="en-US" dirty="0"/>
              <a:t>撒母耳記上一</a:t>
            </a:r>
            <a:r>
              <a:rPr lang="en-US" altLang="zh-TW" b="1" dirty="0"/>
              <a:t>21</a:t>
            </a:r>
            <a:r>
              <a:rPr lang="en-US" altLang="zh-TW" dirty="0"/>
              <a:t>~</a:t>
            </a:r>
            <a:r>
              <a:rPr lang="zh-TW" altLang="en-US" dirty="0"/>
              <a:t>二</a:t>
            </a:r>
            <a:r>
              <a:rPr lang="en-US" altLang="zh-TW" b="1" dirty="0"/>
              <a:t>11</a:t>
            </a:r>
            <a:r>
              <a:rPr lang="zh-TW" altLang="en-US" dirty="0"/>
              <a:t>，</a:t>
            </a:r>
            <a:r>
              <a:rPr lang="en-US" altLang="zh-TW" b="1" dirty="0"/>
              <a:t>18</a:t>
            </a:r>
            <a:r>
              <a:rPr lang="en-US" altLang="zh-TW" dirty="0"/>
              <a:t>~</a:t>
            </a:r>
            <a:r>
              <a:rPr lang="en-US" altLang="zh-TW" b="1" dirty="0"/>
              <a:t>21</a:t>
            </a:r>
            <a:br>
              <a:rPr lang="en-US" altLang="zh-TW" b="1" dirty="0"/>
            </a:br>
            <a:r>
              <a:rPr lang="en-US" altLang="zh-TW" b="1" dirty="0"/>
              <a:t>	</a:t>
            </a:r>
            <a:r>
              <a:rPr lang="zh-TW" altLang="en-US" dirty="0"/>
              <a:t>鑰節</a:t>
            </a:r>
            <a:r>
              <a:rPr lang="en-US" altLang="zh-TW" b="1" dirty="0"/>
              <a:t>: </a:t>
            </a:r>
            <a:r>
              <a:rPr lang="zh-TW" altLang="en-US" dirty="0"/>
              <a:t>我祈求為要得這孩子，耶和華已將我所求的賜給我了，所以我將這孩子歸與耶和華，</a:t>
            </a:r>
            <a:r>
              <a:rPr lang="en-US" altLang="zh-TW" dirty="0"/>
              <a:t>	</a:t>
            </a:r>
            <a:r>
              <a:rPr lang="zh-TW" altLang="en-US" dirty="0"/>
              <a:t>使他 終身歸與耶和華」於是在那裡敬拜耶和華。</a:t>
            </a:r>
            <a:r>
              <a:rPr lang="en-US" altLang="zh-TW" b="1" dirty="0"/>
              <a:t>(</a:t>
            </a:r>
            <a:r>
              <a:rPr lang="zh-TW" altLang="en-US" dirty="0"/>
              <a:t>撒上</a:t>
            </a:r>
            <a:r>
              <a:rPr lang="en-US" altLang="zh-TW" b="1" dirty="0"/>
              <a:t>1: 27- </a:t>
            </a:r>
            <a:r>
              <a:rPr lang="en-US" b="1" dirty="0"/>
              <a:t>g28) </a:t>
            </a:r>
            <a:endParaRPr lang="en-US" dirty="0"/>
          </a:p>
          <a:p>
            <a:r>
              <a:rPr lang="zh-TW" altLang="en-US" dirty="0"/>
              <a:t>當哈拿禱告完離開會幕，內心充滿了安慰和感恩，因為她滿心相信，上帝已經垂聽了她的禱告。 於是她走去吃飯，面上不再有愁容了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b="1" dirty="0"/>
              <a:t>1:18</a:t>
            </a:r>
            <a:r>
              <a:rPr lang="en-US" altLang="zh-TW" dirty="0"/>
              <a:t>)</a:t>
            </a:r>
            <a:r>
              <a:rPr lang="zh-TW" altLang="en-US" dirty="0"/>
              <a:t>。「撒母耳」的出生，正是哈拿禱告的結果。 </a:t>
            </a:r>
          </a:p>
          <a:p>
            <a:r>
              <a:rPr lang="zh-TW" altLang="en-US" dirty="0"/>
              <a:t>她讚美上帝說</a:t>
            </a:r>
            <a:r>
              <a:rPr lang="en-US" altLang="zh-TW" dirty="0"/>
              <a:t>:</a:t>
            </a:r>
            <a:r>
              <a:rPr lang="zh-TW" altLang="en-US" dirty="0"/>
              <a:t>「我的心因耶和華快樂，我的角因耶和華高舉，我的口向仇敵張開，我因耶和華的 救恩歡欣。只有耶和華為聖，除祂以外沒有可比的，也沒有磐石像我們的神。」</a:t>
            </a:r>
            <a:r>
              <a:rPr lang="en-US" altLang="zh-TW" dirty="0"/>
              <a:t>(</a:t>
            </a:r>
            <a:r>
              <a:rPr lang="zh-TW" altLang="en-US" dirty="0"/>
              <a:t>撒上二</a:t>
            </a:r>
            <a:r>
              <a:rPr lang="en-US" altLang="zh-TW" b="1" dirty="0"/>
              <a:t>1</a:t>
            </a:r>
            <a:r>
              <a:rPr lang="en-US" altLang="zh-TW" dirty="0"/>
              <a:t>~</a:t>
            </a:r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。這 篇優美的禱文，和耶穌的母親馬利亞的歌詠</a:t>
            </a:r>
            <a:r>
              <a:rPr lang="en-US" altLang="zh-TW" dirty="0"/>
              <a:t>(</a:t>
            </a:r>
            <a:r>
              <a:rPr lang="zh-TW" altLang="en-US" dirty="0"/>
              <a:t>路一</a:t>
            </a:r>
            <a:r>
              <a:rPr lang="en-US" altLang="zh-TW" b="1" dirty="0"/>
              <a:t>46</a:t>
            </a:r>
            <a:r>
              <a:rPr lang="en-US" altLang="zh-TW" dirty="0"/>
              <a:t>~</a:t>
            </a:r>
            <a:r>
              <a:rPr lang="en-US" altLang="zh-TW" b="1" dirty="0"/>
              <a:t>55</a:t>
            </a:r>
            <a:r>
              <a:rPr lang="en-US" altLang="zh-TW" dirty="0"/>
              <a:t>)</a:t>
            </a:r>
            <a:r>
              <a:rPr lang="zh-TW" altLang="en-US" dirty="0"/>
              <a:t>相互輝映，前後比美。哈拿所生的兒子 撒母耳，也成了上帝所重用的一位大先知，為上帝做了極大的工作。 </a:t>
            </a: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57845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蒙受恩典的母親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r>
              <a:rPr lang="zh-TW" altLang="en-US" dirty="0"/>
              <a:t>許多人也會像哈拿那樣迫切祈求上帝賜他們所要的，但當他們得到所求之後，往往把上帝的 恩典忘記。當撒母耳出生之後，哈拿信守對上帝的誓言，將兒子奉獻，終身服事上帝作拿細耳人。 </a:t>
            </a:r>
            <a:r>
              <a:rPr lang="en-US" altLang="zh-TW" dirty="0"/>
              <a:t>(</a:t>
            </a:r>
            <a:r>
              <a:rPr lang="zh-TW" altLang="en-US" dirty="0"/>
              <a:t>像參孫和施洗約翰</a:t>
            </a:r>
            <a:r>
              <a:rPr lang="en-US" altLang="zh-TW" dirty="0"/>
              <a:t>) </a:t>
            </a:r>
            <a:endParaRPr lang="zh-TW" altLang="en-US" dirty="0"/>
          </a:p>
          <a:p>
            <a:r>
              <a:rPr lang="zh-TW" altLang="en-US" b="1" dirty="0"/>
              <a:t>“</a:t>
            </a:r>
            <a:r>
              <a:rPr lang="zh-TW" altLang="en-US" dirty="0"/>
              <a:t>以利加拿和他全家都上示羅去，要向耶和華獻年祭，並還所許的願。 哈拿卻沒有上去，對丈夫說 </a:t>
            </a:r>
            <a:r>
              <a:rPr lang="en-US" altLang="zh-TW" dirty="0"/>
              <a:t>:</a:t>
            </a:r>
            <a:r>
              <a:rPr lang="zh-TW" altLang="en-US" dirty="0"/>
              <a:t>「等孩子斷了奶，我便帶他上去朝見耶和華，使他永遠住在那裏。」 她丈夫以利加拿說</a:t>
            </a:r>
            <a:r>
              <a:rPr lang="en-US" altLang="zh-TW" dirty="0"/>
              <a:t>:</a:t>
            </a:r>
            <a:r>
              <a:rPr lang="zh-TW" altLang="en-US" dirty="0"/>
              <a:t>「就隨你 的意行吧</a:t>
            </a:r>
            <a:r>
              <a:rPr lang="en-US" altLang="zh-TW" dirty="0"/>
              <a:t>!</a:t>
            </a:r>
            <a:r>
              <a:rPr lang="zh-TW" altLang="en-US" dirty="0"/>
              <a:t>可以等兒子斷了奶。但願耶和華應驗他的話。」於是婦人在家裏乳養兒子，直到斷了奶 </a:t>
            </a:r>
            <a:r>
              <a:rPr lang="en-US" altLang="zh-TW" dirty="0"/>
              <a:t>; </a:t>
            </a:r>
            <a:r>
              <a:rPr lang="zh-TW" altLang="en-US" dirty="0"/>
              <a:t>既斷了奶，就把孩子帶上示羅，到了耶和華的殿</a:t>
            </a:r>
            <a:r>
              <a:rPr lang="en-US" altLang="zh-TW" dirty="0"/>
              <a:t>;</a:t>
            </a:r>
            <a:r>
              <a:rPr lang="zh-TW" altLang="en-US" dirty="0"/>
              <a:t>又帶了三隻公牛，一伊法細麵，一皮袋酒。</a:t>
            </a:r>
            <a:r>
              <a:rPr lang="en-US" altLang="zh-TW" dirty="0"/>
              <a:t>(</a:t>
            </a:r>
            <a:r>
              <a:rPr lang="zh-TW" altLang="en-US" dirty="0"/>
              <a:t>那 時，孩子還小。</a:t>
            </a:r>
            <a:r>
              <a:rPr lang="en-US" altLang="zh-TW" dirty="0"/>
              <a:t>) </a:t>
            </a:r>
            <a:r>
              <a:rPr lang="zh-TW" altLang="en-US" dirty="0"/>
              <a:t>宰了一隻公牛，就領孩子到以利面前。 婦人說</a:t>
            </a:r>
            <a:r>
              <a:rPr lang="en-US" altLang="zh-TW" dirty="0"/>
              <a:t>:</a:t>
            </a:r>
            <a:r>
              <a:rPr lang="zh-TW" altLang="en-US" dirty="0"/>
              <a:t>「主啊，我敢在你面前起誓，從前 在你這裏站着祈求耶和華的那婦人，就是我。 我祈求為要得這孩子</a:t>
            </a:r>
            <a:r>
              <a:rPr lang="en-US" altLang="zh-TW" dirty="0"/>
              <a:t>;</a:t>
            </a:r>
            <a:r>
              <a:rPr lang="zh-TW" altLang="en-US" dirty="0"/>
              <a:t>耶和華已將我所求的賜給我 了。 所以，我將這孩子歸與耶和華，使他終身歸與耶和華。」 於是在那裏敬拜耶和華。</a:t>
            </a:r>
            <a:r>
              <a:rPr lang="zh-TW" altLang="en-US" b="1" dirty="0"/>
              <a:t>” </a:t>
            </a:r>
            <a:r>
              <a:rPr lang="en-US" altLang="zh-TW" dirty="0"/>
              <a:t>(</a:t>
            </a:r>
            <a:r>
              <a:rPr lang="zh-TW" altLang="en-US" dirty="0"/>
              <a:t>撒母耳 記上 </a:t>
            </a:r>
            <a:r>
              <a:rPr lang="en-US" altLang="zh-TW" b="1" dirty="0"/>
              <a:t>1:21-28 </a:t>
            </a:r>
            <a:r>
              <a:rPr lang="en-US" altLang="zh-TW" dirty="0"/>
              <a:t>) </a:t>
            </a:r>
          </a:p>
          <a:p>
            <a:r>
              <a:rPr lang="zh-TW" altLang="en-US" dirty="0"/>
              <a:t>哈拿明白兒女是上帝所賜的禮物，是神應允了她的禱告，她也信守她對神的承諾。耶和華眷顧哈 拿，另外賜給她三個兒子，二個女兒。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b="1" dirty="0"/>
              <a:t>2:21</a:t>
            </a:r>
            <a:r>
              <a:rPr lang="en-US" altLang="zh-TW" dirty="0"/>
              <a:t>)</a:t>
            </a:r>
            <a:r>
              <a:rPr lang="zh-TW" altLang="en-US" dirty="0"/>
              <a:t>對於一個曾經不會生育的女人來說，這是何等 大的恩典。 </a:t>
            </a:r>
            <a:endParaRPr lang="en-US" altLang="zh-TW" dirty="0"/>
          </a:p>
          <a:p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56273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蒙受恩典的母親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哈拿之歌</a:t>
            </a:r>
            <a:r>
              <a:rPr lang="en-US" altLang="zh-TW" dirty="0"/>
              <a:t>【</a:t>
            </a:r>
            <a:r>
              <a:rPr lang="zh-TW" altLang="en-US" dirty="0"/>
              <a:t>撒上</a:t>
            </a:r>
            <a:r>
              <a:rPr lang="en-US" altLang="zh-TW" dirty="0"/>
              <a:t>2:1~10】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我們看到哈拿獻上兒子以後，並非是心中滿了難捨難分的憂傷，乃是開口讚美，心被靈感，發出一首感恩歌來。在這歌中，表明了她喜樂的來源：我的心因耶和華快樂，因耶和華的救恩歡欣。</a:t>
            </a:r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哈拿的讚美是回應神應允她的禱告，主題是她對神的主權滿有信心。哈拿為神的神聖（</a:t>
            </a:r>
            <a:r>
              <a:rPr lang="en-US" altLang="zh-TW" dirty="0"/>
              <a:t>2</a:t>
            </a:r>
            <a:r>
              <a:rPr lang="zh-TW" altLang="en-US" dirty="0"/>
              <a:t>節）、知識（</a:t>
            </a:r>
            <a:r>
              <a:rPr lang="en-US" altLang="zh-TW" dirty="0"/>
              <a:t>3</a:t>
            </a:r>
            <a:r>
              <a:rPr lang="zh-TW" altLang="en-US" dirty="0"/>
              <a:t>節）、能力（</a:t>
            </a:r>
            <a:r>
              <a:rPr lang="en-US" altLang="zh-TW" dirty="0"/>
              <a:t>4</a:t>
            </a:r>
            <a:r>
              <a:rPr lang="zh-TW" altLang="en-US" dirty="0"/>
              <a:t>～</a:t>
            </a:r>
            <a:r>
              <a:rPr lang="en-US" altLang="zh-TW" dirty="0"/>
              <a:t>8</a:t>
            </a:r>
            <a:r>
              <a:rPr lang="zh-TW" altLang="en-US" dirty="0"/>
              <a:t>節）和審判（</a:t>
            </a:r>
            <a:r>
              <a:rPr lang="en-US" altLang="zh-TW" dirty="0"/>
              <a:t>9,10</a:t>
            </a:r>
            <a:r>
              <a:rPr lang="zh-TW" altLang="en-US" dirty="0"/>
              <a:t>節）而發出讚美。哈拿之歌是哈拿由個人的遭遇領悟到神統管人類的大能和原則，並預言未來彌賽亞的權能。這歌與新約童貞女馬利亞的歌有很多類似之處（參路</a:t>
            </a:r>
            <a:r>
              <a:rPr lang="en-US" altLang="zh-TW" dirty="0"/>
              <a:t>1:46-55</a:t>
            </a:r>
            <a:r>
              <a:rPr lang="zh-TW" altLang="en-US" dirty="0"/>
              <a:t>）。 值得我們關注。</a:t>
            </a:r>
          </a:p>
          <a:p>
            <a:pPr marL="0" indent="0">
              <a:buNone/>
            </a:pPr>
            <a:r>
              <a:rPr lang="zh-TW" altLang="en-US" dirty="0"/>
              <a:t>哈拿之歌共分四段：</a:t>
            </a:r>
          </a:p>
          <a:p>
            <a:pPr marL="0" indent="0">
              <a:buNone/>
            </a:pPr>
            <a:r>
              <a:rPr lang="zh-TW" altLang="en-US" dirty="0"/>
              <a:t> １ 感謝與頌贊（</a:t>
            </a:r>
            <a:r>
              <a:rPr lang="en-US" altLang="zh-TW" dirty="0"/>
              <a:t>1-2</a:t>
            </a:r>
            <a:r>
              <a:rPr lang="zh-TW" altLang="en-US" dirty="0"/>
              <a:t>）；</a:t>
            </a:r>
          </a:p>
          <a:p>
            <a:pPr marL="0" indent="0">
              <a:buNone/>
            </a:pPr>
            <a:r>
              <a:rPr lang="zh-TW" altLang="en-US" dirty="0"/>
              <a:t> ２ 對誇口者的忠告（</a:t>
            </a:r>
            <a:r>
              <a:rPr lang="en-US" altLang="zh-TW" dirty="0"/>
              <a:t>3</a:t>
            </a:r>
            <a:r>
              <a:rPr lang="zh-TW" altLang="en-US" dirty="0"/>
              <a:t>）；</a:t>
            </a:r>
          </a:p>
          <a:p>
            <a:pPr marL="0" indent="0">
              <a:buNone/>
            </a:pPr>
            <a:r>
              <a:rPr lang="zh-TW" altLang="en-US" dirty="0"/>
              <a:t> ３ 神作事的原則（</a:t>
            </a:r>
            <a:r>
              <a:rPr lang="en-US" altLang="zh-TW" dirty="0"/>
              <a:t>4-8</a:t>
            </a:r>
            <a:r>
              <a:rPr lang="zh-TW" altLang="en-US" dirty="0"/>
              <a:t>）；</a:t>
            </a:r>
          </a:p>
          <a:p>
            <a:pPr marL="0" indent="0">
              <a:buNone/>
            </a:pPr>
            <a:r>
              <a:rPr lang="zh-TW" altLang="en-US" dirty="0"/>
              <a:t> ４ 面對未來的信心（</a:t>
            </a:r>
            <a:r>
              <a:rPr lang="en-US" altLang="zh-TW" dirty="0"/>
              <a:t>9-10</a:t>
            </a:r>
            <a:r>
              <a:rPr lang="zh-TW" altLang="en-US" dirty="0"/>
              <a:t>）。</a:t>
            </a:r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――</a:t>
            </a:r>
            <a:r>
              <a:rPr lang="zh-TW" altLang="en-US" dirty="0"/>
              <a:t>串珠聖經注釋</a:t>
            </a:r>
          </a:p>
          <a:p>
            <a:pPr marL="0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642753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蒙受恩典的母親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r>
              <a:rPr lang="zh-TW" altLang="en-US" dirty="0"/>
              <a:t>撒母耳記上清晰的刻畫了因神的恩典</a:t>
            </a:r>
            <a:r>
              <a:rPr lang="en-US" altLang="zh-TW" b="1" dirty="0"/>
              <a:t>,</a:t>
            </a:r>
            <a:r>
              <a:rPr lang="zh-TW" altLang="en-US" dirty="0"/>
              <a:t>日益繁榮的哈拿家庭和逐漸沒落</a:t>
            </a:r>
            <a:r>
              <a:rPr lang="en-US" altLang="zh-TW" b="1" dirty="0"/>
              <a:t>(</a:t>
            </a:r>
            <a:r>
              <a:rPr lang="zh-TW" altLang="en-US" dirty="0"/>
              <a:t>敗落</a:t>
            </a:r>
            <a:r>
              <a:rPr lang="en-US" altLang="zh-TW" b="1" dirty="0"/>
              <a:t>)</a:t>
            </a:r>
            <a:r>
              <a:rPr lang="zh-TW" altLang="en-US" dirty="0"/>
              <a:t>的以利家族。之所以 將這些內容記錄在撒母耳正式事奉之前是為了</a:t>
            </a:r>
            <a:r>
              <a:rPr lang="en-US" altLang="zh-TW" b="1" dirty="0"/>
              <a:t>:</a:t>
            </a:r>
            <a:r>
              <a:rPr lang="en-US" altLang="zh-TW" dirty="0"/>
              <a:t>1</a:t>
            </a:r>
            <a:r>
              <a:rPr lang="zh-TW" altLang="en-US" dirty="0"/>
              <a:t>指出撒母耳信仰的純潔性與漫延於社會的宗教</a:t>
            </a:r>
            <a:r>
              <a:rPr lang="en-US" altLang="zh-TW" b="1" dirty="0"/>
              <a:t>, </a:t>
            </a:r>
            <a:r>
              <a:rPr lang="zh-TW" altLang="en-US" dirty="0"/>
              <a:t>道德罪惡 </a:t>
            </a:r>
            <a:r>
              <a:rPr lang="en-US" altLang="zh-TW" b="1" dirty="0"/>
              <a:t>;</a:t>
            </a:r>
            <a:r>
              <a:rPr lang="en-US" altLang="zh-TW" dirty="0"/>
              <a:t>2</a:t>
            </a:r>
            <a:r>
              <a:rPr lang="zh-TW" altLang="en-US" dirty="0"/>
              <a:t>揭露那個時代的光景</a:t>
            </a:r>
            <a:r>
              <a:rPr lang="en-US" altLang="zh-TW" b="1" dirty="0"/>
              <a:t>,</a:t>
            </a:r>
            <a:r>
              <a:rPr lang="zh-TW" altLang="en-US" dirty="0"/>
              <a:t>指出必需有一位能夠改革以色列宗教的領袖。本章赤裸裸地描 寫祭司以利家族的沒落</a:t>
            </a:r>
            <a:r>
              <a:rPr lang="en-US" altLang="zh-TW" b="1" dirty="0"/>
              <a:t>,</a:t>
            </a:r>
            <a:r>
              <a:rPr lang="zh-TW" altLang="en-US" dirty="0"/>
              <a:t>強調神對以色列公義地統治</a:t>
            </a:r>
            <a:r>
              <a:rPr lang="en-US" altLang="zh-TW" b="1" dirty="0"/>
              <a:t>,</a:t>
            </a:r>
            <a:r>
              <a:rPr lang="zh-TW" altLang="en-US" dirty="0"/>
              <a:t>表明神是根據個人的行為報應各人</a:t>
            </a:r>
            <a:r>
              <a:rPr lang="en-US" altLang="zh-TW" b="1" dirty="0"/>
              <a:t>,</a:t>
            </a:r>
            <a:r>
              <a:rPr lang="zh-TW" altLang="en-US" dirty="0"/>
              <a:t>而不在 於人的地位和身份。本章暗示</a:t>
            </a:r>
            <a:r>
              <a:rPr lang="en-US" altLang="zh-TW" b="1" dirty="0"/>
              <a:t>,</a:t>
            </a:r>
            <a:r>
              <a:rPr lang="zh-TW" altLang="en-US" dirty="0"/>
              <a:t>人類的文化與人所建立的國家</a:t>
            </a:r>
            <a:r>
              <a:rPr lang="en-US" altLang="zh-TW" b="1" dirty="0"/>
              <a:t>,</a:t>
            </a:r>
            <a:r>
              <a:rPr lang="zh-TW" altLang="en-US" dirty="0"/>
              <a:t>會因腐敗的人性而逐漸走向滅亡</a:t>
            </a:r>
            <a:r>
              <a:rPr lang="en-US" altLang="zh-TW" b="1" dirty="0"/>
              <a:t>,</a:t>
            </a:r>
            <a:r>
              <a:rPr lang="zh-TW" altLang="en-US" dirty="0"/>
              <a:t>但 神的秩序和神的國度</a:t>
            </a:r>
            <a:r>
              <a:rPr lang="en-US" altLang="zh-TW" b="1" dirty="0"/>
              <a:t>,</a:t>
            </a:r>
            <a:r>
              <a:rPr lang="zh-TW" altLang="en-US" dirty="0"/>
              <a:t>將會隨著時間的流逝越來越清晰。 </a:t>
            </a:r>
            <a:r>
              <a:rPr lang="en-US" altLang="zh-TW" b="1" dirty="0"/>
              <a:t>――</a:t>
            </a:r>
            <a:r>
              <a:rPr lang="en-US" altLang="zh-TW" dirty="0"/>
              <a:t>《</a:t>
            </a:r>
            <a:r>
              <a:rPr lang="zh-TW" altLang="en-US" dirty="0"/>
              <a:t>聖經精讀本</a:t>
            </a:r>
            <a:r>
              <a:rPr lang="zh-TW" altLang="en-US" b="1" dirty="0"/>
              <a:t>──</a:t>
            </a:r>
            <a:r>
              <a:rPr lang="zh-TW" altLang="en-US" dirty="0"/>
              <a:t>撒母耳記上註解</a:t>
            </a:r>
            <a:r>
              <a:rPr lang="en-US" altLang="zh-TW" dirty="0"/>
              <a:t>》 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5753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2</a:t>
            </a:r>
            <a:r>
              <a:rPr lang="en-US" altLang="zh-TW" dirty="0"/>
              <a:t>)</a:t>
            </a:r>
            <a:r>
              <a:rPr lang="zh-TW" altLang="en-US" dirty="0"/>
              <a:t>蒙受恩典的母親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u="sng" dirty="0"/>
              <a:t>關於不孕症 </a:t>
            </a:r>
          </a:p>
          <a:p>
            <a:r>
              <a:rPr lang="zh-TW" altLang="en-US" dirty="0"/>
              <a:t>哈拿含著淚水禱告到不能自已，連祭司以利都以為她喝醉了。哈拿表達出因為不孕所苦的女性的 心聲。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以色列人視子女為神所賜的特別祝福，無法生育的女人會被視為次等女性，無法完成女人的神聖 使命，盡到生兒育女的責任，以致在情緒上產生極大的挫折和痛苦。 聖經中提到有生育困難的婦女，如</a:t>
            </a:r>
            <a:r>
              <a:rPr lang="en-US" altLang="zh-TW" dirty="0"/>
              <a:t>:</a:t>
            </a:r>
            <a:r>
              <a:rPr lang="zh-TW" altLang="en-US" dirty="0"/>
              <a:t>撒拉，拉結，哈拿。 撒拉</a:t>
            </a:r>
            <a:r>
              <a:rPr lang="en-US" altLang="zh-TW" dirty="0"/>
              <a:t>-</a:t>
            </a:r>
            <a:r>
              <a:rPr lang="zh-TW" altLang="en-US" dirty="0"/>
              <a:t>當天使告訴她會生一個兒子時，她笑了。拉結求雅各給她生一個兒子時，好像雅各有能力使 她生子一樣。</a:t>
            </a:r>
            <a:r>
              <a:rPr lang="zh-TW" altLang="en-US" dirty="0">
                <a:highlight>
                  <a:srgbClr val="00FF00"/>
                </a:highlight>
              </a:rPr>
              <a:t>哈拿卻是尋求那真正能使人生育的神。 </a:t>
            </a:r>
          </a:p>
          <a:p>
            <a:r>
              <a:rPr lang="zh-TW" altLang="en-US" dirty="0"/>
              <a:t>哈拿每年為撒母耳作一件「小外袍」</a:t>
            </a:r>
            <a:r>
              <a:rPr lang="en-US" altLang="zh-TW" dirty="0"/>
              <a:t>(</a:t>
            </a:r>
            <a:r>
              <a:rPr lang="zh-TW" altLang="en-US" dirty="0"/>
              <a:t>撒上</a:t>
            </a:r>
            <a:r>
              <a:rPr lang="en-US" altLang="zh-TW" b="1" dirty="0"/>
              <a:t>2:19</a:t>
            </a:r>
            <a:r>
              <a:rPr lang="en-US" altLang="zh-TW" dirty="0"/>
              <a:t>)</a:t>
            </a:r>
            <a:r>
              <a:rPr lang="zh-TW" altLang="en-US" dirty="0"/>
              <a:t>，這件「小外袍」象徵著哈拿對撒母耳的愛。撒 母耳斷奶之前，哈拿的敬虔和愛主的心必定影響她的孩子，及至兒子離家後，她藉著每天一針一 線，將自己的愛透過「小外袍」帶給撒母耳。哈拿真是一位偉大的母親，她後半生所得的快樂和幸 福，聖經雖然沒有記載，但她的美德直到如今，仍被信徒所景仰和羨慕。 </a:t>
            </a: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5662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學習要點與反思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55150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/>
              <a:t>1.</a:t>
            </a:r>
            <a:r>
              <a:rPr lang="zh-TW" altLang="en-US" dirty="0"/>
              <a:t>在哈拿的禱告中，我們看見了她的信心、忠心和耐心，哈拿的事讓我們學習到，無論遭遇任何困 苦攻擊，總不要自己反抗，只要安靜來到上帝面前，將重擔卸給上帝。 </a:t>
            </a:r>
          </a:p>
          <a:p>
            <a:pPr marL="0" indent="0">
              <a:buNone/>
            </a:pPr>
            <a:r>
              <a:rPr lang="en-US" altLang="zh-TW" b="1" dirty="0"/>
              <a:t>2.</a:t>
            </a:r>
            <a:r>
              <a:rPr lang="zh-TW" altLang="en-US" dirty="0"/>
              <a:t>在你生命中也可能有毗尼拿，不斷要欺侮攻擊你。你是否能像哈拿一樣，依靠上帝，相信上帝， 因而蒙受恩典。我們經過水火，神卻使我們到達豐富之地。</a:t>
            </a:r>
            <a:r>
              <a:rPr lang="en-US" altLang="zh-TW" dirty="0"/>
              <a:t>(</a:t>
            </a:r>
            <a:r>
              <a:rPr lang="zh-TW" altLang="en-US" dirty="0"/>
              <a:t>詩</a:t>
            </a:r>
            <a:r>
              <a:rPr lang="en-US" altLang="zh-TW" b="1" dirty="0"/>
              <a:t>66:12</a:t>
            </a:r>
            <a:r>
              <a:rPr lang="en-US" altLang="zh-TW" dirty="0"/>
              <a:t>) </a:t>
            </a:r>
            <a:endParaRPr lang="zh-TW" altLang="en-US" dirty="0"/>
          </a:p>
          <a:p>
            <a:pPr marL="0" indent="0">
              <a:buNone/>
            </a:pPr>
            <a:r>
              <a:rPr lang="en-US" altLang="zh-TW" b="1" dirty="0"/>
              <a:t>3.</a:t>
            </a:r>
            <a:r>
              <a:rPr lang="zh-TW" altLang="en-US" dirty="0"/>
              <a:t>哈拿名字的意思是「恩惠」，她的生命也見證了那位施「恩惠」的主，並且將此「恩惠」擴及了全以 色列。 </a:t>
            </a:r>
          </a:p>
          <a:p>
            <a:pPr marL="0" indent="0">
              <a:buNone/>
            </a:pPr>
            <a:r>
              <a:rPr lang="en-US" altLang="zh-TW" b="1" dirty="0"/>
              <a:t>4.</a:t>
            </a:r>
            <a:r>
              <a:rPr lang="zh-TW" altLang="en-US" dirty="0"/>
              <a:t>哈拿無偽的信心是值得我們稱羨的，但她肯為上帝的緣故捨棄她所愛的兒子，更是令人敬佩。 哈拿完全的奉獻，讓我們作為父母的明白，要樂意把孩子獻給那位創造他們的主。 在你生命中， 是否也能培育一個或更多屬靈的撒母耳</a:t>
            </a:r>
            <a:r>
              <a:rPr lang="en-US" altLang="zh-TW" dirty="0"/>
              <a:t>? </a:t>
            </a:r>
            <a:endParaRPr lang="zh-TW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9477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60BDB-D7AA-D147-809F-772649C3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討論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C0F91-8FE2-6E41-BF5C-D1D822B63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你覺得路得和哈拿這兩位舊約中的女性，她們的故事 在現今的世代對我們有何特殊的意義</a:t>
            </a:r>
            <a:r>
              <a:rPr lang="en-US" altLang="zh-TW" dirty="0"/>
              <a:t>? </a:t>
            </a:r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5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01173-9272-E042-805B-96D97BB3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7" name="Picture 1" descr="page8image35492736">
            <a:extLst>
              <a:ext uri="{FF2B5EF4-FFF2-40B4-BE49-F238E27FC236}">
                <a16:creationId xmlns:a16="http://schemas.microsoft.com/office/drawing/2014/main" id="{59326E1F-0F83-234F-A052-DD1F92F6F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" y="434340"/>
            <a:ext cx="4868248" cy="593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48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0F260-FDA1-2543-B3E8-E042185A7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路得記 </a:t>
            </a:r>
            <a:r>
              <a:rPr lang="en-US" altLang="zh-TW" dirty="0"/>
              <a:t>1:1-5 </a:t>
            </a:r>
            <a:br>
              <a:rPr lang="zh-TW" alt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B950-4A93-2644-AA55-5EB0A1961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67556"/>
            <a:ext cx="10058400" cy="45674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“當士師秉政的時候，國中遭遇饑荒。在猶大的伯利恆，有一個人帶着妻子和兩個兒子往摩押地去 寄居。 這人名叫以利米勒，他的妻名叫拿俄米</a:t>
            </a:r>
            <a:r>
              <a:rPr lang="en-US" altLang="zh-TW" dirty="0"/>
              <a:t>;</a:t>
            </a:r>
            <a:r>
              <a:rPr lang="zh-TW" altLang="en-US" dirty="0"/>
              <a:t>他兩個兒子，一個名叫瑪倫，一個名叫基連，都是 猶大伯利恆的以法他人。他們到了摩押地，就住在那裏。 後來拿俄米的丈夫以利米勒死了，剩下 婦人和她兩個兒子。 這兩個兒子娶了摩押女子為妻，一個名叫俄珥巴，一個名叫路得，在那裏住 了約有十年。 瑪倫和基連二人也死了，剩下拿俄米，沒有丈夫，也沒有兒子。” </a:t>
            </a:r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伯利恆本是一個儲藏糧食的地方，因為伯利恆是個農業種植非常好的地區，伯利恆的意思是糧倉 的意思。好像一些英文聖經給它註解， 說這個地方到處都是麵包。你就領會得到，在這兒碰到的 都是麵包，你不愁吃，農產很豐富，事實上在那裡的地理環境也是非常好的地區。在那裡農業是 很適合發展的。以色列人當中好像有那麼一句話，只要在伯利恆這個地區，收割的時候是豐收的 話，那麼整個迦南地都不會有饑荒。這就反映出伯利恆是一個很富饒的地區。有點像我們中國的 湖南，湖北，在中國就有話說，「兩湖熟，天下足。」在以色列地也有這樣的一處地方。 </a:t>
            </a:r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以利米勒因國中己飢荒，從神所賜的迦南美地遷往外邦摩押地，從開始時的寄居，結果一住就是 </a:t>
            </a:r>
            <a:r>
              <a:rPr lang="en-US" altLang="zh-TW" dirty="0"/>
              <a:t>10</a:t>
            </a:r>
            <a:r>
              <a:rPr lang="zh-TW" altLang="en-US" dirty="0"/>
              <a:t>年，顯然這個舉動不是為神所喜悅而被祝福的，以致當拿俄米回到伯利恆時說</a:t>
            </a:r>
            <a:r>
              <a:rPr lang="en-US" altLang="zh-TW" dirty="0"/>
              <a:t>:</a:t>
            </a:r>
            <a:r>
              <a:rPr lang="zh-TW" altLang="en-US" dirty="0"/>
              <a:t>“我滿滿的出去 ，耶和華使我空空地回來。” </a:t>
            </a:r>
            <a:r>
              <a:rPr lang="en-US" altLang="zh-TW" dirty="0"/>
              <a:t>( </a:t>
            </a:r>
            <a:r>
              <a:rPr lang="zh-TW" altLang="en-US" dirty="0"/>
              <a:t>路</a:t>
            </a:r>
            <a:r>
              <a:rPr lang="en-US" altLang="zh-TW" dirty="0"/>
              <a:t>1:21) </a:t>
            </a:r>
            <a:endParaRPr lang="zh-TW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03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b="1" dirty="0"/>
              <a:t>1. </a:t>
            </a:r>
            <a:r>
              <a:rPr lang="zh-TW" altLang="en-US" dirty="0"/>
              <a:t>選擇信神的摩押女子 </a:t>
            </a:r>
            <a:r>
              <a:rPr lang="en-US" altLang="zh-TW" dirty="0"/>
              <a:t>(</a:t>
            </a:r>
            <a:r>
              <a:rPr lang="zh-TW" altLang="en-US" dirty="0"/>
              <a:t>因信選擇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婆婆拿俄米在丈夫，兒子相繼離世後，因聽到耶和華神眷顧百姓，賜糧食給他們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1:6)</a:t>
            </a:r>
            <a:r>
              <a:rPr lang="zh-TW" altLang="en-US" dirty="0"/>
              <a:t>，於是決 定歸回本族本鄉猶大地的伯利恆，這是拿俄米靈裡回轉的開始。拿俄米勸兩個兒媳各自回娘家去 ，但兒媳想和婆婆一起回她本國去。經一再勸說，俄珥巴與婆婆親嘴而別，只是路得捨不得離開 婆婆，堅決與婆婆一起回猶大伯利恆去。時為秋天割大麥的時候。 </a:t>
            </a:r>
          </a:p>
          <a:p>
            <a:r>
              <a:rPr lang="zh-TW" altLang="en-US" dirty="0"/>
              <a:t>路得說「不要催我回去不跟隨你。妳往那裡去，我也往那裏去，妳在那裡住宿，我也在那裡住宿， </a:t>
            </a:r>
            <a:r>
              <a:rPr lang="zh-TW" altLang="en-US" dirty="0">
                <a:solidFill>
                  <a:srgbClr val="FF0000"/>
                </a:solidFill>
              </a:rPr>
              <a:t>妳的國就是我的國，妳的上帝就是我的上帝</a:t>
            </a:r>
            <a:r>
              <a:rPr lang="zh-TW" altLang="en-US" dirty="0"/>
              <a:t>，妳在哪裏死，我也在哪裡死，也葬在那裡，除非死 能將你我分離</a:t>
            </a:r>
            <a:r>
              <a:rPr lang="en-US" altLang="zh-TW" dirty="0"/>
              <a:t>!</a:t>
            </a:r>
            <a:r>
              <a:rPr lang="zh-TW" altLang="en-US" dirty="0"/>
              <a:t>不然，願耶和華重重地降罰與我」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1:16-17)</a:t>
            </a:r>
            <a:r>
              <a:rPr lang="zh-TW" altLang="en-US" dirty="0"/>
              <a:t>時，她已決定撇下一切所有的，定 意跟隨拿俄米，</a:t>
            </a:r>
            <a:r>
              <a:rPr lang="zh-TW" altLang="en-US" dirty="0">
                <a:solidFill>
                  <a:srgbClr val="FF0000"/>
                </a:solidFill>
              </a:rPr>
              <a:t>她必須放棄自己的本地、本族和本家，來跟隨這位眷顧人的上帝。這需要極大的信心、決心、犧牲和捨己。其實路得向拿俄米所許的願，正是她向上帝所許的願</a:t>
            </a:r>
            <a:r>
              <a:rPr lang="en-US" altLang="zh-TW" dirty="0">
                <a:solidFill>
                  <a:srgbClr val="FF0000"/>
                </a:solidFill>
              </a:rPr>
              <a:t>:</a:t>
            </a:r>
            <a:r>
              <a:rPr lang="zh-TW" altLang="en-US" dirty="0">
                <a:solidFill>
                  <a:srgbClr val="FF0000"/>
                </a:solidFill>
              </a:rPr>
              <a:t>「跟隨到底」</a:t>
            </a:r>
            <a:r>
              <a:rPr lang="zh-TW" altLang="en-US" dirty="0"/>
              <a:t>。終 於，她從摩押地被帶到了迦南美地。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813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dirty="0"/>
              <a:t>2. </a:t>
            </a:r>
            <a:r>
              <a:rPr lang="zh-TW" altLang="en-US" dirty="0"/>
              <a:t>滿有愛心的拾穗媳婦 </a:t>
            </a:r>
            <a:r>
              <a:rPr lang="en-US" altLang="zh-TW" dirty="0"/>
              <a:t>(</a:t>
            </a:r>
            <a:r>
              <a:rPr lang="zh-TW" altLang="en-US" dirty="0"/>
              <a:t>因信行動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3931920"/>
          </a:xfrm>
        </p:spPr>
        <p:txBody>
          <a:bodyPr/>
          <a:lstStyle/>
          <a:p>
            <a:r>
              <a:rPr lang="zh-TW" altLang="en-US" dirty="0"/>
              <a:t>當婆媳二人回到伯利恆時，正是動手割大麥的時候，路得對拿俄米說</a:t>
            </a:r>
            <a:r>
              <a:rPr lang="en-US" altLang="zh-TW" dirty="0"/>
              <a:t>:</a:t>
            </a:r>
            <a:r>
              <a:rPr lang="zh-TW" altLang="en-US" dirty="0"/>
              <a:t>「容我往田間去，我蒙 誰的恩，就在誰的身後拾取麥穗。」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2:2)</a:t>
            </a:r>
            <a:r>
              <a:rPr lang="zh-TW" altLang="en-US" dirty="0"/>
              <a:t>，在此，我們曉得路得相信上帝的話，她也相信上帝的 恩典，上帝會為她預備一塊田。路得記</a:t>
            </a:r>
            <a:r>
              <a:rPr lang="en-US" altLang="zh-TW" dirty="0"/>
              <a:t>2 :3-4 </a:t>
            </a:r>
            <a:r>
              <a:rPr lang="zh-TW" altLang="en-US" dirty="0"/>
              <a:t>記載</a:t>
            </a:r>
            <a:r>
              <a:rPr lang="en-US" altLang="zh-TW" dirty="0"/>
              <a:t>:</a:t>
            </a:r>
            <a:r>
              <a:rPr lang="zh-TW" altLang="en-US" dirty="0"/>
              <a:t>「她</a:t>
            </a:r>
            <a:r>
              <a:rPr lang="zh-TW" altLang="en-US" dirty="0">
                <a:highlight>
                  <a:srgbClr val="FFFF00"/>
                </a:highlight>
              </a:rPr>
              <a:t>恰巧</a:t>
            </a:r>
            <a:r>
              <a:rPr lang="zh-TW" altLang="en-US" dirty="0"/>
              <a:t>到了以利米勒本族的人波阿斯那塊田 裡。波阿斯</a:t>
            </a:r>
            <a:r>
              <a:rPr lang="zh-TW" altLang="en-US" dirty="0">
                <a:highlight>
                  <a:srgbClr val="FFFF00"/>
                </a:highlight>
              </a:rPr>
              <a:t>正從</a:t>
            </a:r>
            <a:r>
              <a:rPr lang="zh-TW" altLang="en-US" dirty="0"/>
              <a:t>伯利恆來。。。」何等奇妙，「恰巧」，「正從」正是描寫上帝巧妙的安排</a:t>
            </a:r>
            <a:r>
              <a:rPr lang="en-US" altLang="zh-TW" dirty="0"/>
              <a:t>;</a:t>
            </a:r>
            <a:r>
              <a:rPr lang="zh-TW" altLang="en-US" dirty="0">
                <a:solidFill>
                  <a:srgbClr val="FF0000"/>
                </a:solidFill>
              </a:rPr>
              <a:t>由於她相信 上帝的帶領，聖靈就將她引導到對的地方。 </a:t>
            </a:r>
          </a:p>
          <a:p>
            <a:r>
              <a:rPr lang="zh-TW" altLang="en-US" dirty="0"/>
              <a:t>“波阿斯對路得說</a:t>
            </a:r>
            <a:r>
              <a:rPr lang="en-US" altLang="zh-TW" dirty="0"/>
              <a:t>:</a:t>
            </a:r>
            <a:r>
              <a:rPr lang="zh-TW" altLang="en-US" dirty="0"/>
              <a:t>「女兒啊，聽我說，不要往別人田裏拾取麥穗，也不要離開這裏，要常與我使女 們在一處。 我的僕人在那塊田收割，你就跟着他們去。我已經吩咐僕人不可欺負你</a:t>
            </a:r>
            <a:r>
              <a:rPr lang="en-US" altLang="zh-TW" dirty="0"/>
              <a:t>;</a:t>
            </a:r>
            <a:r>
              <a:rPr lang="zh-TW" altLang="en-US" dirty="0"/>
              <a:t>你若渴了，就 可以到器皿那裏喝僕人打來的水。」 路得就俯伏在地叩拜，對他說</a:t>
            </a:r>
            <a:r>
              <a:rPr lang="en-US" altLang="zh-TW" dirty="0"/>
              <a:t>:</a:t>
            </a:r>
            <a:r>
              <a:rPr lang="zh-TW" altLang="en-US" dirty="0"/>
              <a:t>「我既是外邦人，怎麼蒙你的 恩，這樣顧恤我呢</a:t>
            </a:r>
            <a:r>
              <a:rPr lang="en-US" altLang="zh-TW" dirty="0"/>
              <a:t>?</a:t>
            </a:r>
            <a:r>
              <a:rPr lang="zh-TW" altLang="en-US" dirty="0"/>
              <a:t>」 波阿斯回答說</a:t>
            </a:r>
            <a:r>
              <a:rPr lang="en-US" altLang="zh-TW" dirty="0"/>
              <a:t>:</a:t>
            </a:r>
            <a:r>
              <a:rPr lang="zh-TW" altLang="en-US" dirty="0"/>
              <a:t>「自從你丈夫死後，凡你向婆婆所行的，並你離開父母和本 地，到素不認識的民中，這些事人全都告訴我了。 願耶和華照你所行的賞賜你。你來投靠耶和華 </a:t>
            </a:r>
            <a:r>
              <a:rPr lang="en-US" altLang="zh-TW" dirty="0"/>
              <a:t>-</a:t>
            </a:r>
            <a:r>
              <a:rPr lang="zh-TW" altLang="en-US" dirty="0"/>
              <a:t>以色列神的翅膀下，願你滿得他的賞賜。」 路得說</a:t>
            </a:r>
            <a:r>
              <a:rPr lang="en-US" altLang="zh-TW" dirty="0"/>
              <a:t>:</a:t>
            </a:r>
            <a:r>
              <a:rPr lang="zh-TW" altLang="en-US" dirty="0"/>
              <a:t>「我主啊，願在你眼前蒙恩。我雖然不及你的 一個使女，你還用慈愛的話安慰我的心。」” 路得記 </a:t>
            </a:r>
            <a:r>
              <a:rPr lang="en-US" altLang="zh-TW" dirty="0"/>
              <a:t>2:8-13 </a:t>
            </a:r>
            <a:r>
              <a:rPr lang="zh-TW" altLang="en-US" dirty="0"/>
              <a:t>。 </a:t>
            </a:r>
          </a:p>
          <a:p>
            <a:endParaRPr lang="en-US" dirty="0"/>
          </a:p>
        </p:txBody>
      </p:sp>
      <p:pic>
        <p:nvPicPr>
          <p:cNvPr id="1026" name="Picture 2" descr="page2image50195904">
            <a:extLst>
              <a:ext uri="{FF2B5EF4-FFF2-40B4-BE49-F238E27FC236}">
                <a16:creationId xmlns:a16="http://schemas.microsoft.com/office/drawing/2014/main" id="{F6E93897-0760-B84E-B40F-87EAAC3C1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136525"/>
            <a:ext cx="6604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1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dirty="0"/>
              <a:t>2. </a:t>
            </a:r>
            <a:r>
              <a:rPr lang="zh-TW" altLang="en-US" dirty="0"/>
              <a:t>滿有愛心的拾穗媳婦 </a:t>
            </a:r>
            <a:r>
              <a:rPr lang="en-US" altLang="zh-TW" dirty="0"/>
              <a:t>(</a:t>
            </a:r>
            <a:r>
              <a:rPr lang="zh-TW" altLang="en-US" dirty="0"/>
              <a:t>因信行動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2891790"/>
          </a:xfrm>
        </p:spPr>
        <p:txBody>
          <a:bodyPr/>
          <a:lstStyle/>
          <a:p>
            <a:r>
              <a:rPr lang="zh-TW" altLang="en-US" dirty="0"/>
              <a:t>起初，她只要求拾取剩下的麥穗，一根、二根、三根，一點一點地撿拾。殷勤的路得，「從早晨 直到如今」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2:7)</a:t>
            </a:r>
            <a:r>
              <a:rPr lang="zh-TW" altLang="en-US" dirty="0"/>
              <a:t>她不停地工作，雖然炎日高照，她還是希望多拾取一些好使婆婆驚喜，她沒有 想到，在那塊田裏竟然遇見了莊嫁的主人──波阿斯。她得到主人對她特別的待遇，她可以喝僕人 打來的水，她也吃了波阿斯手中遞過來的蘸過醋的餅，並且還有剩餘的。最後，她竟然拾取了約 一伊法大麥</a:t>
            </a:r>
            <a:r>
              <a:rPr lang="en-US" altLang="zh-TW" dirty="0"/>
              <a:t>(</a:t>
            </a:r>
            <a:r>
              <a:rPr lang="zh-TW" altLang="en-US" dirty="0"/>
              <a:t>約</a:t>
            </a:r>
            <a:r>
              <a:rPr lang="en-US" altLang="zh-TW" dirty="0"/>
              <a:t>22</a:t>
            </a:r>
            <a:r>
              <a:rPr lang="zh-TW" altLang="en-US" dirty="0"/>
              <a:t>公斤</a:t>
            </a:r>
            <a:r>
              <a:rPr lang="en-US" altLang="zh-TW" dirty="0"/>
              <a:t>)</a:t>
            </a:r>
            <a:r>
              <a:rPr lang="zh-TW" altLang="en-US" dirty="0"/>
              <a:t>，這是僕人故意抽出來掉在地上，讓路得拾取的。路得愛婆婆，一面不停 拾取麥穗，一面體貼服事婆婆。 </a:t>
            </a:r>
          </a:p>
          <a:p>
            <a:pPr marL="0" indent="0">
              <a:buNone/>
            </a:pPr>
            <a:endParaRPr lang="zh-TW" altLang="en-US" dirty="0"/>
          </a:p>
          <a:p>
            <a:endParaRPr lang="en-US" dirty="0"/>
          </a:p>
        </p:txBody>
      </p:sp>
      <p:pic>
        <p:nvPicPr>
          <p:cNvPr id="1026" name="Picture 2" descr="page2image50195904">
            <a:extLst>
              <a:ext uri="{FF2B5EF4-FFF2-40B4-BE49-F238E27FC236}">
                <a16:creationId xmlns:a16="http://schemas.microsoft.com/office/drawing/2014/main" id="{F6E93897-0760-B84E-B40F-87EAAC3C1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136525"/>
            <a:ext cx="66040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91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dirty="0"/>
              <a:t>3. </a:t>
            </a:r>
            <a:r>
              <a:rPr lang="zh-TW" altLang="en-US" dirty="0"/>
              <a:t>願意順服交託的賢德女子 </a:t>
            </a:r>
            <a:r>
              <a:rPr lang="en-US" altLang="zh-TW" dirty="0"/>
              <a:t>(</a:t>
            </a:r>
            <a:r>
              <a:rPr lang="zh-TW" altLang="en-US" dirty="0"/>
              <a:t>因信交託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“婆婆問路得說</a:t>
            </a:r>
            <a:r>
              <a:rPr lang="en-US" altLang="zh-TW" dirty="0"/>
              <a:t>:</a:t>
            </a:r>
            <a:r>
              <a:rPr lang="zh-TW" altLang="en-US" dirty="0"/>
              <a:t>「你今日在哪裏拾取麥穗，在哪裏做工呢</a:t>
            </a:r>
            <a:r>
              <a:rPr lang="en-US" altLang="zh-TW" dirty="0"/>
              <a:t>?</a:t>
            </a:r>
            <a:r>
              <a:rPr lang="zh-TW" altLang="en-US" dirty="0"/>
              <a:t>願那顧恤你的得福。」路得就告訴婆婆 說</a:t>
            </a:r>
            <a:r>
              <a:rPr lang="en-US" altLang="zh-TW" dirty="0"/>
              <a:t>:</a:t>
            </a:r>
            <a:r>
              <a:rPr lang="zh-TW" altLang="en-US" dirty="0"/>
              <a:t>「我今日在一個名叫波阿斯的人那裏做工。」 拿俄米對兒婦說</a:t>
            </a:r>
            <a:r>
              <a:rPr lang="en-US" altLang="zh-TW" dirty="0"/>
              <a:t>:</a:t>
            </a:r>
            <a:r>
              <a:rPr lang="zh-TW" altLang="en-US" dirty="0"/>
              <a:t>「願那人蒙耶和華賜福，因為他 不斷地恩待活人死人。」拿俄米又說</a:t>
            </a:r>
            <a:r>
              <a:rPr lang="en-US" altLang="zh-TW" dirty="0"/>
              <a:t>:</a:t>
            </a:r>
            <a:r>
              <a:rPr lang="zh-TW" altLang="en-US" dirty="0"/>
              <a:t>「那是我們本族的人，是一個至近的親屬。」 摩押女子路得說 </a:t>
            </a:r>
            <a:r>
              <a:rPr lang="en-US" altLang="zh-TW" dirty="0"/>
              <a:t>:</a:t>
            </a:r>
            <a:r>
              <a:rPr lang="zh-TW" altLang="en-US" dirty="0"/>
              <a:t>「他對我說</a:t>
            </a:r>
            <a:r>
              <a:rPr lang="en-US" altLang="zh-TW" dirty="0"/>
              <a:t>:『</a:t>
            </a:r>
            <a:r>
              <a:rPr lang="zh-TW" altLang="en-US" dirty="0"/>
              <a:t>你要緊隨我的僕人拾取麥穗，直等他們收完了我的莊稼。</a:t>
            </a:r>
            <a:r>
              <a:rPr lang="en-US" altLang="zh-TW" dirty="0"/>
              <a:t>』</a:t>
            </a:r>
            <a:r>
              <a:rPr lang="zh-TW" altLang="en-US" dirty="0"/>
              <a:t>」 拿俄米對兒婦路得說</a:t>
            </a:r>
            <a:r>
              <a:rPr lang="en-US" altLang="zh-TW" dirty="0"/>
              <a:t>: </a:t>
            </a:r>
            <a:r>
              <a:rPr lang="zh-TW" altLang="en-US" dirty="0"/>
              <a:t>「女兒啊，你跟着他的使女出去，不叫人遇見你在別人田間，這才為好。」” 路得記 </a:t>
            </a:r>
            <a:r>
              <a:rPr lang="en-US" altLang="zh-TW" dirty="0"/>
              <a:t>2:19-22 </a:t>
            </a:r>
            <a:endParaRPr lang="zh-TW" altLang="en-US" dirty="0"/>
          </a:p>
          <a:p>
            <a:r>
              <a:rPr lang="zh-TW" altLang="en-US" dirty="0"/>
              <a:t>當路得把一伊法大麥帶回去給拿俄米，並且將田間所發生的事告訴她，拿俄米心中興起一絲驚奇 與希望，她看見上帝清楚而奇妙的帶領，她曉得波阿斯使她們的困境改變，因為他不斷的恩待活 人死人。 於是她用信心向路得宣告</a:t>
            </a:r>
            <a:r>
              <a:rPr lang="en-US" altLang="zh-TW" dirty="0"/>
              <a:t>:</a:t>
            </a:r>
            <a:r>
              <a:rPr lang="zh-TW" altLang="en-US" dirty="0"/>
              <a:t>「女兒啊</a:t>
            </a:r>
            <a:r>
              <a:rPr lang="en-US" altLang="zh-TW" dirty="0"/>
              <a:t>!</a:t>
            </a:r>
            <a:r>
              <a:rPr lang="zh-TW" altLang="en-US" dirty="0"/>
              <a:t>我不當為妳找個安身之處，使你享福嗎</a:t>
            </a:r>
            <a:r>
              <a:rPr lang="en-US" altLang="zh-TW" dirty="0"/>
              <a:t>?</a:t>
            </a:r>
            <a:r>
              <a:rPr lang="zh-TW" altLang="en-US" dirty="0"/>
              <a:t>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3:1)</a:t>
            </a:r>
            <a:r>
              <a:rPr lang="zh-TW" altLang="en-US" dirty="0"/>
              <a:t>「安身之 處」原文就是安息。在路得與波阿斯</a:t>
            </a:r>
            <a:r>
              <a:rPr lang="en-US" altLang="zh-TW" dirty="0"/>
              <a:t>(</a:t>
            </a:r>
            <a:r>
              <a:rPr lang="zh-TW" altLang="en-US" dirty="0"/>
              <a:t>莊稼的主</a:t>
            </a:r>
            <a:r>
              <a:rPr lang="en-US" altLang="zh-TW" dirty="0"/>
              <a:t>)</a:t>
            </a:r>
            <a:r>
              <a:rPr lang="zh-TW" altLang="en-US" dirty="0"/>
              <a:t>田間相遇蒙恩之後，如今，拿俄米再次安排路得與 波阿斯</a:t>
            </a:r>
            <a:r>
              <a:rPr lang="en-US" altLang="zh-TW" dirty="0"/>
              <a:t>(</a:t>
            </a:r>
            <a:r>
              <a:rPr lang="zh-TW" altLang="en-US" dirty="0"/>
              <a:t>至近的親屬</a:t>
            </a:r>
            <a:r>
              <a:rPr lang="en-US" altLang="zh-TW" dirty="0"/>
              <a:t>)</a:t>
            </a:r>
            <a:r>
              <a:rPr lang="zh-TW" altLang="en-US" dirty="0"/>
              <a:t>，在打麥場相遇。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6840E-DA5E-5C4E-9654-2B00D3B0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261" y="366184"/>
            <a:ext cx="10058400" cy="1371600"/>
          </a:xfrm>
        </p:spPr>
        <p:txBody>
          <a:bodyPr/>
          <a:lstStyle/>
          <a:p>
            <a:r>
              <a:rPr lang="en-US" altLang="zh-TW" dirty="0"/>
              <a:t>3. </a:t>
            </a:r>
            <a:r>
              <a:rPr lang="zh-TW" altLang="en-US" dirty="0"/>
              <a:t>願意順服交託的賢德女子 </a:t>
            </a:r>
            <a:r>
              <a:rPr lang="en-US" altLang="zh-TW" dirty="0"/>
              <a:t>(</a:t>
            </a:r>
            <a:r>
              <a:rPr lang="zh-TW" altLang="en-US" dirty="0"/>
              <a:t>因信交託</a:t>
            </a:r>
            <a:r>
              <a:rPr lang="en-US" altLang="zh-TW" dirty="0"/>
              <a:t>) </a:t>
            </a:r>
            <a:endParaRPr lang="zh-TW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A93F-DA07-394E-9FE7-5E43E3451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拿俄米吩咐路得沐浴</a:t>
            </a:r>
            <a:r>
              <a:rPr lang="en-US" altLang="zh-TW" dirty="0"/>
              <a:t>(</a:t>
            </a:r>
            <a:r>
              <a:rPr lang="zh-TW" altLang="en-US" dirty="0"/>
              <a:t>表示潔淨自己</a:t>
            </a:r>
            <a:r>
              <a:rPr lang="en-US" altLang="zh-TW" dirty="0"/>
              <a:t>)</a:t>
            </a:r>
            <a:r>
              <a:rPr lang="zh-TW" altLang="en-US" dirty="0"/>
              <a:t>、抹膏</a:t>
            </a:r>
            <a:r>
              <a:rPr lang="en-US" altLang="zh-TW" dirty="0"/>
              <a:t>(</a:t>
            </a:r>
            <a:r>
              <a:rPr lang="zh-TW" altLang="en-US" dirty="0"/>
              <a:t>表示聖靈的充滿</a:t>
            </a:r>
            <a:r>
              <a:rPr lang="en-US" altLang="zh-TW" dirty="0"/>
              <a:t>)</a:t>
            </a:r>
            <a:r>
              <a:rPr lang="zh-TW" altLang="en-US" dirty="0"/>
              <a:t>、更衣</a:t>
            </a:r>
            <a:r>
              <a:rPr lang="en-US" altLang="zh-TW" dirty="0"/>
              <a:t>(</a:t>
            </a:r>
            <a:r>
              <a:rPr lang="zh-TW" altLang="en-US" dirty="0"/>
              <a:t>表示活出主的樣式</a:t>
            </a:r>
            <a:r>
              <a:rPr lang="en-US" altLang="zh-TW" dirty="0"/>
              <a:t>)</a:t>
            </a:r>
            <a:r>
              <a:rPr lang="zh-TW" altLang="en-US" dirty="0"/>
              <a:t>， 然後躺臥在波阿斯的腳下，並且向他說</a:t>
            </a:r>
            <a:r>
              <a:rPr lang="en-US" altLang="zh-TW" dirty="0"/>
              <a:t>:</a:t>
            </a:r>
            <a:r>
              <a:rPr lang="zh-TW" altLang="en-US" dirty="0"/>
              <a:t>「求你用你的衣襟遮蓋我。」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3:3</a:t>
            </a:r>
            <a:r>
              <a:rPr lang="zh-TW" altLang="en-US" dirty="0"/>
              <a:t>，</a:t>
            </a:r>
            <a:r>
              <a:rPr lang="en-US" altLang="zh-TW" dirty="0"/>
              <a:t>3:9)</a:t>
            </a:r>
            <a:r>
              <a:rPr lang="zh-TW" altLang="en-US" dirty="0"/>
              <a:t>意思就是請求波 阿斯娶她，因為他是至近的親屬。 </a:t>
            </a:r>
          </a:p>
          <a:p>
            <a:r>
              <a:rPr lang="zh-TW" altLang="en-US" dirty="0"/>
              <a:t>路得雖然不明白個中道理，但她深深敬重拿俄米，相信拿俄米所要作的一切是為了她好，路 得向拿俄米說</a:t>
            </a:r>
            <a:r>
              <a:rPr lang="en-US" altLang="zh-TW" dirty="0"/>
              <a:t>:</a:t>
            </a:r>
            <a:r>
              <a:rPr lang="zh-TW" altLang="en-US" dirty="0"/>
              <a:t>「凡你所吩咐的，我必遵行。」</a:t>
            </a:r>
            <a:r>
              <a:rPr lang="en-US" altLang="zh-TW" dirty="0"/>
              <a:t>(</a:t>
            </a:r>
            <a:r>
              <a:rPr lang="zh-TW" altLang="en-US" dirty="0"/>
              <a:t>得</a:t>
            </a:r>
            <a:r>
              <a:rPr lang="en-US" altLang="zh-TW" dirty="0"/>
              <a:t>3:5)</a:t>
            </a:r>
            <a:r>
              <a:rPr lang="zh-TW" altLang="en-US" dirty="0"/>
              <a:t>這是絕對的順服和完全的交託。 波阿斯對她 說</a:t>
            </a:r>
            <a:r>
              <a:rPr lang="en-US" altLang="zh-TW" dirty="0"/>
              <a:t>:</a:t>
            </a:r>
            <a:r>
              <a:rPr lang="zh-TW" altLang="en-US" dirty="0"/>
              <a:t>「 女兒啊，願你蒙耶和華賜福。妳末後的恩比先前更大</a:t>
            </a:r>
            <a:r>
              <a:rPr lang="en-US" altLang="zh-TW" dirty="0"/>
              <a:t>;</a:t>
            </a:r>
            <a:r>
              <a:rPr lang="zh-TW" altLang="en-US" dirty="0"/>
              <a:t>因為少年人無論貧富，妳都沒有跟從。 女兒啊，現在不要懼怕，凡你所說的，我必照着行</a:t>
            </a:r>
            <a:r>
              <a:rPr lang="en-US" altLang="zh-TW" dirty="0"/>
              <a:t>;</a:t>
            </a:r>
            <a:r>
              <a:rPr lang="zh-TW" altLang="en-US" dirty="0"/>
              <a:t>我本城的人都知道你是個賢德的女子。 我實在 是你一個至近的親屬，只是還有一個人比我更近。 你今夜在這裏住宿，明早他若肯為你盡親屬的 本分，就由他吧</a:t>
            </a:r>
            <a:r>
              <a:rPr lang="en-US" altLang="zh-TW" dirty="0"/>
              <a:t>!</a:t>
            </a:r>
            <a:r>
              <a:rPr lang="zh-TW" altLang="en-US" dirty="0"/>
              <a:t>倘若不肯，我指着永生的耶和華起誓，我必為你盡了本分，你只管躺到天亮。」” 路得記 </a:t>
            </a:r>
            <a:r>
              <a:rPr lang="en-US" altLang="zh-TW" dirty="0"/>
              <a:t>3:11-13 </a:t>
            </a:r>
            <a:endParaRPr lang="zh-TW" altLang="en-US" dirty="0"/>
          </a:p>
          <a:p>
            <a:r>
              <a:rPr lang="zh-TW" altLang="en-US" dirty="0"/>
              <a:t>路得終於得著波阿斯的心，波阿斯給了她六簸箕大麥， 還應許要盡親屬的本分。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85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{E6B22DC6-7525-3947-BA28-EB3F9CE3DF4F}tf10001067</Template>
  <TotalTime>11854</TotalTime>
  <Words>6746</Words>
  <Application>Microsoft Macintosh PowerPoint</Application>
  <PresentationFormat>Widescreen</PresentationFormat>
  <Paragraphs>113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LiSong Pro Light</vt:lpstr>
      <vt:lpstr>MingLiU</vt:lpstr>
      <vt:lpstr>宋体</vt:lpstr>
      <vt:lpstr>Songti TC</vt:lpstr>
      <vt:lpstr>Garamond</vt:lpstr>
      <vt:lpstr>Wingdings</vt:lpstr>
      <vt:lpstr>Savon</vt:lpstr>
      <vt:lpstr>路得&amp;哈拿 </vt:lpstr>
      <vt:lpstr>路得 一個外邦摩押女子因信蒙福的故事</vt:lpstr>
      <vt:lpstr>PowerPoint Presentation</vt:lpstr>
      <vt:lpstr>路得記 1:1-5  </vt:lpstr>
      <vt:lpstr>1. 選擇信神的摩押女子 (因信選擇) </vt:lpstr>
      <vt:lpstr>2. 滿有愛心的拾穗媳婦 (因信行動) </vt:lpstr>
      <vt:lpstr>2. 滿有愛心的拾穗媳婦 (因信行動) </vt:lpstr>
      <vt:lpstr>3. 願意順服交託的賢德女子 (因信交託) </vt:lpstr>
      <vt:lpstr>3. 願意順服交託的賢德女子 (因信交託) </vt:lpstr>
      <vt:lpstr>關於盡親屬的本分~ </vt:lpstr>
      <vt:lpstr>4. 靜享安息的幸福妻子 (因信蒙福) </vt:lpstr>
      <vt:lpstr>4. 靜享安息的幸福妻子 (因信蒙福) </vt:lpstr>
      <vt:lpstr>默想 </vt:lpstr>
      <vt:lpstr>結語   </vt:lpstr>
      <vt:lpstr>學習要點  </vt:lpstr>
      <vt:lpstr>耶穌的家譜  </vt:lpstr>
      <vt:lpstr>哈拿 </vt:lpstr>
      <vt:lpstr>1) 心裡愁苦迫切禱告的婦人 </vt:lpstr>
      <vt:lpstr>1) 心裡愁苦迫切禱告的婦人 </vt:lpstr>
      <vt:lpstr>PowerPoint Presentation</vt:lpstr>
      <vt:lpstr>2)蒙受恩典的母親 </vt:lpstr>
      <vt:lpstr>2)蒙受恩典的母親 </vt:lpstr>
      <vt:lpstr>2)蒙受恩典的母親 </vt:lpstr>
      <vt:lpstr>2)蒙受恩典的母親 </vt:lpstr>
      <vt:lpstr>2)蒙受恩典的母親 </vt:lpstr>
      <vt:lpstr>學習要點與反思 </vt:lpstr>
      <vt:lpstr>討論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2021—2022 主日學計劃</dc:title>
  <dc:creator>Sandy Mau</dc:creator>
  <cp:lastModifiedBy>Sandy Mau</cp:lastModifiedBy>
  <cp:revision>21</cp:revision>
  <dcterms:created xsi:type="dcterms:W3CDTF">2021-07-19T05:32:25Z</dcterms:created>
  <dcterms:modified xsi:type="dcterms:W3CDTF">2021-12-05T02:08:57Z</dcterms:modified>
</cp:coreProperties>
</file>