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1165" r:id="rId2"/>
    <p:sldId id="1144" r:id="rId3"/>
    <p:sldId id="1140" r:id="rId4"/>
    <p:sldId id="1166" r:id="rId5"/>
    <p:sldId id="1168" r:id="rId6"/>
    <p:sldId id="1161" r:id="rId7"/>
    <p:sldId id="1162" r:id="rId8"/>
    <p:sldId id="1169" r:id="rId9"/>
    <p:sldId id="1149" r:id="rId10"/>
    <p:sldId id="1151" r:id="rId11"/>
    <p:sldId id="1154" r:id="rId12"/>
    <p:sldId id="1141" r:id="rId13"/>
    <p:sldId id="1163" r:id="rId14"/>
    <p:sldId id="1157" r:id="rId15"/>
    <p:sldId id="1145" r:id="rId16"/>
    <p:sldId id="1147" r:id="rId17"/>
    <p:sldId id="1164" r:id="rId18"/>
    <p:sldId id="1156" r:id="rId19"/>
    <p:sldId id="1143" r:id="rId20"/>
    <p:sldId id="113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D3CC8F-2F70-449C-9E25-19F751A91466}" v="49" dt="2021-01-17T06:28:00.9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46"/>
  </p:normalViewPr>
  <p:slideViewPr>
    <p:cSldViewPr snapToGrid="0" snapToObjects="1">
      <p:cViewPr varScale="1">
        <p:scale>
          <a:sx n="81" d="100"/>
          <a:sy n="81" d="100"/>
        </p:scale>
        <p:origin x="9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inan an" userId="6b0bfccab92d0c50" providerId="LiveId" clId="{5DD3CC8F-2F70-449C-9E25-19F751A91466}"/>
    <pc:docChg chg="undo custSel mod addSld delSld modSld sldOrd addMainMaster delMainMaster">
      <pc:chgData name="yinan an" userId="6b0bfccab92d0c50" providerId="LiveId" clId="{5DD3CC8F-2F70-449C-9E25-19F751A91466}" dt="2021-01-17T16:02:47.764" v="1385" actId="14100"/>
      <pc:docMkLst>
        <pc:docMk/>
      </pc:docMkLst>
      <pc:sldChg chg="modSp mod">
        <pc:chgData name="yinan an" userId="6b0bfccab92d0c50" providerId="LiveId" clId="{5DD3CC8F-2F70-449C-9E25-19F751A91466}" dt="2021-01-17T06:38:30.947" v="1324"/>
        <pc:sldMkLst>
          <pc:docMk/>
          <pc:sldMk cId="926970921" sldId="1138"/>
        </pc:sldMkLst>
        <pc:spChg chg="mod">
          <ac:chgData name="yinan an" userId="6b0bfccab92d0c50" providerId="LiveId" clId="{5DD3CC8F-2F70-449C-9E25-19F751A91466}" dt="2020-12-23T23:59:22.478" v="911" actId="6549"/>
          <ac:spMkLst>
            <pc:docMk/>
            <pc:sldMk cId="926970921" sldId="1138"/>
            <ac:spMk id="2" creationId="{24264E7C-C31F-EF48-8AD0-4E312F2547CC}"/>
          </ac:spMkLst>
        </pc:spChg>
        <pc:spChg chg="mod">
          <ac:chgData name="yinan an" userId="6b0bfccab92d0c50" providerId="LiveId" clId="{5DD3CC8F-2F70-449C-9E25-19F751A91466}" dt="2021-01-17T06:38:30.947" v="1324"/>
          <ac:spMkLst>
            <pc:docMk/>
            <pc:sldMk cId="926970921" sldId="1138"/>
            <ac:spMk id="6" creationId="{9C12E3B7-1500-F542-B77C-E2896A458A46}"/>
          </ac:spMkLst>
        </pc:spChg>
      </pc:sldChg>
      <pc:sldChg chg="addSp delSp modSp mod ord">
        <pc:chgData name="yinan an" userId="6b0bfccab92d0c50" providerId="LiveId" clId="{5DD3CC8F-2F70-449C-9E25-19F751A91466}" dt="2021-01-17T06:55:18.135" v="1349" actId="27636"/>
        <pc:sldMkLst>
          <pc:docMk/>
          <pc:sldMk cId="1086227395" sldId="1140"/>
        </pc:sldMkLst>
        <pc:spChg chg="mod">
          <ac:chgData name="yinan an" userId="6b0bfccab92d0c50" providerId="LiveId" clId="{5DD3CC8F-2F70-449C-9E25-19F751A91466}" dt="2020-12-23T23:59:07.053" v="905" actId="6549"/>
          <ac:spMkLst>
            <pc:docMk/>
            <pc:sldMk cId="1086227395" sldId="1140"/>
            <ac:spMk id="2" creationId="{24264E7C-C31F-EF48-8AD0-4E312F2547CC}"/>
          </ac:spMkLst>
        </pc:spChg>
        <pc:spChg chg="mod">
          <ac:chgData name="yinan an" userId="6b0bfccab92d0c50" providerId="LiveId" clId="{5DD3CC8F-2F70-449C-9E25-19F751A91466}" dt="2021-01-17T06:55:18.135" v="1349" actId="27636"/>
          <ac:spMkLst>
            <pc:docMk/>
            <pc:sldMk cId="1086227395" sldId="1140"/>
            <ac:spMk id="6" creationId="{9C12E3B7-1500-F542-B77C-E2896A458A46}"/>
          </ac:spMkLst>
        </pc:spChg>
        <pc:spChg chg="del mod">
          <ac:chgData name="yinan an" userId="6b0bfccab92d0c50" providerId="LiveId" clId="{5DD3CC8F-2F70-449C-9E25-19F751A91466}" dt="2020-12-16T04:04:25.247" v="360" actId="478"/>
          <ac:spMkLst>
            <pc:docMk/>
            <pc:sldMk cId="1086227395" sldId="1140"/>
            <ac:spMk id="7" creationId="{1E987ABA-3BB2-4BC9-A823-230CBC9A957B}"/>
          </ac:spMkLst>
        </pc:spChg>
        <pc:spChg chg="add del">
          <ac:chgData name="yinan an" userId="6b0bfccab92d0c50" providerId="LiveId" clId="{5DD3CC8F-2F70-449C-9E25-19F751A91466}" dt="2021-01-13T04:21:50.703" v="985"/>
          <ac:spMkLst>
            <pc:docMk/>
            <pc:sldMk cId="1086227395" sldId="1140"/>
            <ac:spMk id="7" creationId="{AB47C104-D9D3-49AE-A2DB-5E651D6A1896}"/>
          </ac:spMkLst>
        </pc:spChg>
      </pc:sldChg>
      <pc:sldChg chg="addSp modSp mod setBg">
        <pc:chgData name="yinan an" userId="6b0bfccab92d0c50" providerId="LiveId" clId="{5DD3CC8F-2F70-449C-9E25-19F751A91466}" dt="2020-12-23T23:20:59.028" v="840" actId="14100"/>
        <pc:sldMkLst>
          <pc:docMk/>
          <pc:sldMk cId="3176458483" sldId="1141"/>
        </pc:sldMkLst>
        <pc:spChg chg="mod">
          <ac:chgData name="yinan an" userId="6b0bfccab92d0c50" providerId="LiveId" clId="{5DD3CC8F-2F70-449C-9E25-19F751A91466}" dt="2020-12-23T23:20:56.074" v="839" actId="26606"/>
          <ac:spMkLst>
            <pc:docMk/>
            <pc:sldMk cId="3176458483" sldId="1141"/>
            <ac:spMk id="2" creationId="{24264E7C-C31F-EF48-8AD0-4E312F2547CC}"/>
          </ac:spMkLst>
        </pc:spChg>
        <pc:spChg chg="mod">
          <ac:chgData name="yinan an" userId="6b0bfccab92d0c50" providerId="LiveId" clId="{5DD3CC8F-2F70-449C-9E25-19F751A91466}" dt="2020-12-23T23:20:56.074" v="839" actId="26606"/>
          <ac:spMkLst>
            <pc:docMk/>
            <pc:sldMk cId="3176458483" sldId="1141"/>
            <ac:spMk id="3" creationId="{E7684A81-DB50-4644-8EF8-F1F3DA022E82}"/>
          </ac:spMkLst>
        </pc:spChg>
        <pc:spChg chg="mod ord">
          <ac:chgData name="yinan an" userId="6b0bfccab92d0c50" providerId="LiveId" clId="{5DD3CC8F-2F70-449C-9E25-19F751A91466}" dt="2020-12-23T23:20:56.074" v="839" actId="26606"/>
          <ac:spMkLst>
            <pc:docMk/>
            <pc:sldMk cId="3176458483" sldId="1141"/>
            <ac:spMk id="4" creationId="{47BADE3C-6890-DC4E-BD13-2561EF954E41}"/>
          </ac:spMkLst>
        </pc:spChg>
        <pc:spChg chg="mod">
          <ac:chgData name="yinan an" userId="6b0bfccab92d0c50" providerId="LiveId" clId="{5DD3CC8F-2F70-449C-9E25-19F751A91466}" dt="2020-12-23T23:20:56.074" v="839" actId="26606"/>
          <ac:spMkLst>
            <pc:docMk/>
            <pc:sldMk cId="3176458483" sldId="1141"/>
            <ac:spMk id="5" creationId="{96BAB55E-AA05-6C4C-8291-60CE2CCC4BC1}"/>
          </ac:spMkLst>
        </pc:spChg>
        <pc:spChg chg="mod">
          <ac:chgData name="yinan an" userId="6b0bfccab92d0c50" providerId="LiveId" clId="{5DD3CC8F-2F70-449C-9E25-19F751A91466}" dt="2020-12-23T23:20:56.074" v="839" actId="26606"/>
          <ac:spMkLst>
            <pc:docMk/>
            <pc:sldMk cId="3176458483" sldId="1141"/>
            <ac:spMk id="6" creationId="{9C12E3B7-1500-F542-B77C-E2896A458A46}"/>
          </ac:spMkLst>
        </pc:spChg>
        <pc:picChg chg="add mod ord">
          <ac:chgData name="yinan an" userId="6b0bfccab92d0c50" providerId="LiveId" clId="{5DD3CC8F-2F70-449C-9E25-19F751A91466}" dt="2020-12-23T23:20:59.028" v="840" actId="14100"/>
          <ac:picMkLst>
            <pc:docMk/>
            <pc:sldMk cId="3176458483" sldId="1141"/>
            <ac:picMk id="7" creationId="{E1D9C165-B07C-4F05-9D67-F80630F49379}"/>
          </ac:picMkLst>
        </pc:picChg>
      </pc:sldChg>
      <pc:sldChg chg="modSp mod">
        <pc:chgData name="yinan an" userId="6b0bfccab92d0c50" providerId="LiveId" clId="{5DD3CC8F-2F70-449C-9E25-19F751A91466}" dt="2021-01-17T06:35:13.251" v="1322" actId="108"/>
        <pc:sldMkLst>
          <pc:docMk/>
          <pc:sldMk cId="1126135806" sldId="1143"/>
        </pc:sldMkLst>
        <pc:spChg chg="mod">
          <ac:chgData name="yinan an" userId="6b0bfccab92d0c50" providerId="LiveId" clId="{5DD3CC8F-2F70-449C-9E25-19F751A91466}" dt="2021-01-17T06:35:13.251" v="1322" actId="108"/>
          <ac:spMkLst>
            <pc:docMk/>
            <pc:sldMk cId="1126135806" sldId="1143"/>
            <ac:spMk id="3" creationId="{A8CF3A1B-6B91-0143-A375-DA39EDAF685D}"/>
          </ac:spMkLst>
        </pc:spChg>
        <pc:spChg chg="mod">
          <ac:chgData name="yinan an" userId="6b0bfccab92d0c50" providerId="LiveId" clId="{5DD3CC8F-2F70-449C-9E25-19F751A91466}" dt="2020-12-23T23:59:17.204" v="909" actId="6549"/>
          <ac:spMkLst>
            <pc:docMk/>
            <pc:sldMk cId="1126135806" sldId="1143"/>
            <ac:spMk id="5" creationId="{089F64B7-DA17-D44C-A9B0-4156E4A25132}"/>
          </ac:spMkLst>
        </pc:spChg>
      </pc:sldChg>
      <pc:sldChg chg="addSp delSp modSp mod">
        <pc:chgData name="yinan an" userId="6b0bfccab92d0c50" providerId="LiveId" clId="{5DD3CC8F-2F70-449C-9E25-19F751A91466}" dt="2021-01-17T05:47:14.688" v="1144" actId="113"/>
        <pc:sldMkLst>
          <pc:docMk/>
          <pc:sldMk cId="2976492763" sldId="1144"/>
        </pc:sldMkLst>
        <pc:spChg chg="mod">
          <ac:chgData name="yinan an" userId="6b0bfccab92d0c50" providerId="LiveId" clId="{5DD3CC8F-2F70-449C-9E25-19F751A91466}" dt="2020-12-16T03:53:52.793" v="337" actId="20577"/>
          <ac:spMkLst>
            <pc:docMk/>
            <pc:sldMk cId="2976492763" sldId="1144"/>
            <ac:spMk id="2" creationId="{E868F988-AC94-482D-9BCF-62B48DF7ED11}"/>
          </ac:spMkLst>
        </pc:spChg>
        <pc:spChg chg="mod">
          <ac:chgData name="yinan an" userId="6b0bfccab92d0c50" providerId="LiveId" clId="{5DD3CC8F-2F70-449C-9E25-19F751A91466}" dt="2021-01-17T05:47:14.688" v="1144" actId="113"/>
          <ac:spMkLst>
            <pc:docMk/>
            <pc:sldMk cId="2976492763" sldId="1144"/>
            <ac:spMk id="3" creationId="{BEBA67EC-B1F9-4A8F-BC37-DE5E45669396}"/>
          </ac:spMkLst>
        </pc:spChg>
        <pc:spChg chg="add del">
          <ac:chgData name="yinan an" userId="6b0bfccab92d0c50" providerId="LiveId" clId="{5DD3CC8F-2F70-449C-9E25-19F751A91466}" dt="2020-12-16T03:58:00.944" v="351" actId="22"/>
          <ac:spMkLst>
            <pc:docMk/>
            <pc:sldMk cId="2976492763" sldId="1144"/>
            <ac:spMk id="8" creationId="{66CE3BD1-95DB-4829-9303-2B578CA1614C}"/>
          </ac:spMkLst>
        </pc:spChg>
        <pc:graphicFrameChg chg="add del mod">
          <ac:chgData name="yinan an" userId="6b0bfccab92d0c50" providerId="LiveId" clId="{5DD3CC8F-2F70-449C-9E25-19F751A91466}" dt="2020-12-16T03:56:28.677" v="339"/>
          <ac:graphicFrameMkLst>
            <pc:docMk/>
            <pc:sldMk cId="2976492763" sldId="1144"/>
            <ac:graphicFrameMk id="5" creationId="{46BA05D1-923E-4063-B5A1-1FD7796FA17A}"/>
          </ac:graphicFrameMkLst>
        </pc:graphicFrameChg>
        <pc:graphicFrameChg chg="add del mod">
          <ac:chgData name="yinan an" userId="6b0bfccab92d0c50" providerId="LiveId" clId="{5DD3CC8F-2F70-449C-9E25-19F751A91466}" dt="2020-12-16T03:57:17.962" v="345"/>
          <ac:graphicFrameMkLst>
            <pc:docMk/>
            <pc:sldMk cId="2976492763" sldId="1144"/>
            <ac:graphicFrameMk id="6" creationId="{5261002F-C505-44B3-95C8-1B4AE721864B}"/>
          </ac:graphicFrameMkLst>
        </pc:graphicFrameChg>
      </pc:sldChg>
      <pc:sldChg chg="addSp delSp modSp mod ord">
        <pc:chgData name="yinan an" userId="6b0bfccab92d0c50" providerId="LiveId" clId="{5DD3CC8F-2F70-449C-9E25-19F751A91466}" dt="2021-01-17T07:04:53.107" v="1383"/>
        <pc:sldMkLst>
          <pc:docMk/>
          <pc:sldMk cId="3485230268" sldId="1145"/>
        </pc:sldMkLst>
        <pc:spChg chg="del">
          <ac:chgData name="yinan an" userId="6b0bfccab92d0c50" providerId="LiveId" clId="{5DD3CC8F-2F70-449C-9E25-19F751A91466}" dt="2020-12-16T04:14:29.223" v="364" actId="478"/>
          <ac:spMkLst>
            <pc:docMk/>
            <pc:sldMk cId="3485230268" sldId="1145"/>
            <ac:spMk id="3" creationId="{6728617C-2CC0-407C-A76F-D7E86C311348}"/>
          </ac:spMkLst>
        </pc:spChg>
        <pc:spChg chg="add mod">
          <ac:chgData name="yinan an" userId="6b0bfccab92d0c50" providerId="LiveId" clId="{5DD3CC8F-2F70-449C-9E25-19F751A91466}" dt="2020-12-16T04:16:16.677" v="367" actId="20577"/>
          <ac:spMkLst>
            <pc:docMk/>
            <pc:sldMk cId="3485230268" sldId="1145"/>
            <ac:spMk id="6" creationId="{F95DC48F-92D6-4473-82FE-BFE920C75BCF}"/>
          </ac:spMkLst>
        </pc:spChg>
      </pc:sldChg>
      <pc:sldChg chg="modSp mod ord">
        <pc:chgData name="yinan an" userId="6b0bfccab92d0c50" providerId="LiveId" clId="{5DD3CC8F-2F70-449C-9E25-19F751A91466}" dt="2021-01-17T01:55:17.158" v="1027" actId="20577"/>
        <pc:sldMkLst>
          <pc:docMk/>
          <pc:sldMk cId="1569602471" sldId="1147"/>
        </pc:sldMkLst>
        <pc:spChg chg="mod">
          <ac:chgData name="yinan an" userId="6b0bfccab92d0c50" providerId="LiveId" clId="{5DD3CC8F-2F70-449C-9E25-19F751A91466}" dt="2020-12-23T23:58:27.159" v="896" actId="6549"/>
          <ac:spMkLst>
            <pc:docMk/>
            <pc:sldMk cId="1569602471" sldId="1147"/>
            <ac:spMk id="2" creationId="{AFD92E58-3D19-42AC-9BC8-8498E598B36B}"/>
          </ac:spMkLst>
        </pc:spChg>
        <pc:spChg chg="mod">
          <ac:chgData name="yinan an" userId="6b0bfccab92d0c50" providerId="LiveId" clId="{5DD3CC8F-2F70-449C-9E25-19F751A91466}" dt="2021-01-17T01:55:17.158" v="1027" actId="20577"/>
          <ac:spMkLst>
            <pc:docMk/>
            <pc:sldMk cId="1569602471" sldId="1147"/>
            <ac:spMk id="3" creationId="{270F44BA-4D67-43EF-A76E-005AB6F1C963}"/>
          </ac:spMkLst>
        </pc:spChg>
      </pc:sldChg>
      <pc:sldChg chg="addSp modSp mod">
        <pc:chgData name="yinan an" userId="6b0bfccab92d0c50" providerId="LiveId" clId="{5DD3CC8F-2F70-449C-9E25-19F751A91466}" dt="2020-12-23T23:58:16.433" v="893" actId="6549"/>
        <pc:sldMkLst>
          <pc:docMk/>
          <pc:sldMk cId="3728949108" sldId="1149"/>
        </pc:sldMkLst>
        <pc:spChg chg="mod">
          <ac:chgData name="yinan an" userId="6b0bfccab92d0c50" providerId="LiveId" clId="{5DD3CC8F-2F70-449C-9E25-19F751A91466}" dt="2020-12-23T23:58:16.433" v="893" actId="6549"/>
          <ac:spMkLst>
            <pc:docMk/>
            <pc:sldMk cId="3728949108" sldId="1149"/>
            <ac:spMk id="2" creationId="{2E0C91E9-8568-4B47-84C3-D02AAE422438}"/>
          </ac:spMkLst>
        </pc:spChg>
        <pc:spChg chg="mod">
          <ac:chgData name="yinan an" userId="6b0bfccab92d0c50" providerId="LiveId" clId="{5DD3CC8F-2F70-449C-9E25-19F751A91466}" dt="2020-12-23T21:55:49.308" v="776" actId="6549"/>
          <ac:spMkLst>
            <pc:docMk/>
            <pc:sldMk cId="3728949108" sldId="1149"/>
            <ac:spMk id="3" creationId="{FCDC3398-C193-48C8-91F1-578400E6E13E}"/>
          </ac:spMkLst>
        </pc:spChg>
        <pc:spChg chg="add mod">
          <ac:chgData name="yinan an" userId="6b0bfccab92d0c50" providerId="LiveId" clId="{5DD3CC8F-2F70-449C-9E25-19F751A91466}" dt="2020-12-23T23:09:19.915" v="808" actId="571"/>
          <ac:spMkLst>
            <pc:docMk/>
            <pc:sldMk cId="3728949108" sldId="1149"/>
            <ac:spMk id="5" creationId="{41874FFC-2CF3-4CE4-A52A-DB98CC6D45FC}"/>
          </ac:spMkLst>
        </pc:spChg>
        <pc:picChg chg="add mod">
          <ac:chgData name="yinan an" userId="6b0bfccab92d0c50" providerId="LiveId" clId="{5DD3CC8F-2F70-449C-9E25-19F751A91466}" dt="2020-12-23T23:09:37.070" v="810" actId="14100"/>
          <ac:picMkLst>
            <pc:docMk/>
            <pc:sldMk cId="3728949108" sldId="1149"/>
            <ac:picMk id="7" creationId="{9685DC93-BE59-4826-8260-319A80EED759}"/>
          </ac:picMkLst>
        </pc:picChg>
      </pc:sldChg>
      <pc:sldChg chg="addSp delSp modSp mod">
        <pc:chgData name="yinan an" userId="6b0bfccab92d0c50" providerId="LiveId" clId="{5DD3CC8F-2F70-449C-9E25-19F751A91466}" dt="2020-12-23T23:58:06.102" v="891" actId="6549"/>
        <pc:sldMkLst>
          <pc:docMk/>
          <pc:sldMk cId="2180717283" sldId="1151"/>
        </pc:sldMkLst>
        <pc:spChg chg="mod">
          <ac:chgData name="yinan an" userId="6b0bfccab92d0c50" providerId="LiveId" clId="{5DD3CC8F-2F70-449C-9E25-19F751A91466}" dt="2020-12-23T23:58:06.102" v="891" actId="6549"/>
          <ac:spMkLst>
            <pc:docMk/>
            <pc:sldMk cId="2180717283" sldId="1151"/>
            <ac:spMk id="2" creationId="{775DF753-F986-4BFC-BA6D-8577751F737F}"/>
          </ac:spMkLst>
        </pc:spChg>
        <pc:spChg chg="add del mod">
          <ac:chgData name="yinan an" userId="6b0bfccab92d0c50" providerId="LiveId" clId="{5DD3CC8F-2F70-449C-9E25-19F751A91466}" dt="2020-12-23T23:12:35.083" v="814" actId="207"/>
          <ac:spMkLst>
            <pc:docMk/>
            <pc:sldMk cId="2180717283" sldId="1151"/>
            <ac:spMk id="3" creationId="{5AAE8704-1C71-4694-BB0E-7E22DBD24015}"/>
          </ac:spMkLst>
        </pc:spChg>
        <pc:picChg chg="add del mod ord">
          <ac:chgData name="yinan an" userId="6b0bfccab92d0c50" providerId="LiveId" clId="{5DD3CC8F-2F70-449C-9E25-19F751A91466}" dt="2020-12-23T23:12:08.692" v="812" actId="22"/>
          <ac:picMkLst>
            <pc:docMk/>
            <pc:sldMk cId="2180717283" sldId="1151"/>
            <ac:picMk id="6" creationId="{E40FBAC2-5E0C-4EE7-BFFA-FED6C21311EA}"/>
          </ac:picMkLst>
        </pc:picChg>
      </pc:sldChg>
      <pc:sldChg chg="del">
        <pc:chgData name="yinan an" userId="6b0bfccab92d0c50" providerId="LiveId" clId="{5DD3CC8F-2F70-449C-9E25-19F751A91466}" dt="2020-12-17T06:17:31.055" v="723" actId="2696"/>
        <pc:sldMkLst>
          <pc:docMk/>
          <pc:sldMk cId="1681194960" sldId="1152"/>
        </pc:sldMkLst>
      </pc:sldChg>
      <pc:sldChg chg="del">
        <pc:chgData name="yinan an" userId="6b0bfccab92d0c50" providerId="LiveId" clId="{5DD3CC8F-2F70-449C-9E25-19F751A91466}" dt="2020-12-17T06:17:35.344" v="726" actId="2696"/>
        <pc:sldMkLst>
          <pc:docMk/>
          <pc:sldMk cId="4185369959" sldId="1153"/>
        </pc:sldMkLst>
      </pc:sldChg>
      <pc:sldChg chg="modSp mod">
        <pc:chgData name="yinan an" userId="6b0bfccab92d0c50" providerId="LiveId" clId="{5DD3CC8F-2F70-449C-9E25-19F751A91466}" dt="2021-01-13T03:13:54.430" v="939" actId="20577"/>
        <pc:sldMkLst>
          <pc:docMk/>
          <pc:sldMk cId="1461737559" sldId="1154"/>
        </pc:sldMkLst>
        <pc:spChg chg="mod">
          <ac:chgData name="yinan an" userId="6b0bfccab92d0c50" providerId="LiveId" clId="{5DD3CC8F-2F70-449C-9E25-19F751A91466}" dt="2021-01-13T03:13:54.430" v="939" actId="20577"/>
          <ac:spMkLst>
            <pc:docMk/>
            <pc:sldMk cId="1461737559" sldId="1154"/>
            <ac:spMk id="2" creationId="{5F0DEE7F-6156-45D6-9D2D-64C0D5EB8243}"/>
          </ac:spMkLst>
        </pc:spChg>
        <pc:spChg chg="mod">
          <ac:chgData name="yinan an" userId="6b0bfccab92d0c50" providerId="LiveId" clId="{5DD3CC8F-2F70-449C-9E25-19F751A91466}" dt="2020-12-23T23:15:02.575" v="821"/>
          <ac:spMkLst>
            <pc:docMk/>
            <pc:sldMk cId="1461737559" sldId="1154"/>
            <ac:spMk id="3" creationId="{E4B4E704-BB33-4095-BCE7-65FC4804FA5A}"/>
          </ac:spMkLst>
        </pc:spChg>
      </pc:sldChg>
      <pc:sldChg chg="addSp delSp modSp del mod ord">
        <pc:chgData name="yinan an" userId="6b0bfccab92d0c50" providerId="LiveId" clId="{5DD3CC8F-2F70-449C-9E25-19F751A91466}" dt="2021-01-01T06:30:19.511" v="913" actId="47"/>
        <pc:sldMkLst>
          <pc:docMk/>
          <pc:sldMk cId="2617900651" sldId="1155"/>
        </pc:sldMkLst>
        <pc:spChg chg="mod">
          <ac:chgData name="yinan an" userId="6b0bfccab92d0c50" providerId="LiveId" clId="{5DD3CC8F-2F70-449C-9E25-19F751A91466}" dt="2020-12-23T23:58:57.371" v="902" actId="6549"/>
          <ac:spMkLst>
            <pc:docMk/>
            <pc:sldMk cId="2617900651" sldId="1155"/>
            <ac:spMk id="2" creationId="{BED09F59-A67C-4AF3-ABEF-1C61F61E51B1}"/>
          </ac:spMkLst>
        </pc:spChg>
        <pc:spChg chg="add del">
          <ac:chgData name="yinan an" userId="6b0bfccab92d0c50" providerId="LiveId" clId="{5DD3CC8F-2F70-449C-9E25-19F751A91466}" dt="2020-12-18T05:59:45.998" v="758"/>
          <ac:spMkLst>
            <pc:docMk/>
            <pc:sldMk cId="2617900651" sldId="1155"/>
            <ac:spMk id="3" creationId="{350C043E-3AFA-485A-B6AE-A4FA6ACD931F}"/>
          </ac:spMkLst>
        </pc:spChg>
        <pc:spChg chg="add mod">
          <ac:chgData name="yinan an" userId="6b0bfccab92d0c50" providerId="LiveId" clId="{5DD3CC8F-2F70-449C-9E25-19F751A91466}" dt="2021-01-01T06:30:11.604" v="912" actId="21"/>
          <ac:spMkLst>
            <pc:docMk/>
            <pc:sldMk cId="2617900651" sldId="1155"/>
            <ac:spMk id="6" creationId="{DD2296EC-4C5B-4849-A43F-A9C85EF306E1}"/>
          </ac:spMkLst>
        </pc:spChg>
        <pc:graphicFrameChg chg="del modGraphic">
          <ac:chgData name="yinan an" userId="6b0bfccab92d0c50" providerId="LiveId" clId="{5DD3CC8F-2F70-449C-9E25-19F751A91466}" dt="2020-12-18T05:29:43.727" v="748" actId="478"/>
          <ac:graphicFrameMkLst>
            <pc:docMk/>
            <pc:sldMk cId="2617900651" sldId="1155"/>
            <ac:graphicFrameMk id="5" creationId="{E097D131-C6BE-4C47-BF0C-848DE08A3CE5}"/>
          </ac:graphicFrameMkLst>
        </pc:graphicFrameChg>
      </pc:sldChg>
      <pc:sldChg chg="modSp mod ord">
        <pc:chgData name="yinan an" userId="6b0bfccab92d0c50" providerId="LiveId" clId="{5DD3CC8F-2F70-449C-9E25-19F751A91466}" dt="2021-01-17T02:27:54.910" v="1040" actId="20577"/>
        <pc:sldMkLst>
          <pc:docMk/>
          <pc:sldMk cId="4099414000" sldId="1156"/>
        </pc:sldMkLst>
        <pc:spChg chg="mod">
          <ac:chgData name="yinan an" userId="6b0bfccab92d0c50" providerId="LiveId" clId="{5DD3CC8F-2F70-449C-9E25-19F751A91466}" dt="2020-12-23T23:59:11.796" v="907" actId="6549"/>
          <ac:spMkLst>
            <pc:docMk/>
            <pc:sldMk cId="4099414000" sldId="1156"/>
            <ac:spMk id="2" creationId="{99ED935F-2632-4972-9EF0-F44A8E452C57}"/>
          </ac:spMkLst>
        </pc:spChg>
        <pc:spChg chg="mod">
          <ac:chgData name="yinan an" userId="6b0bfccab92d0c50" providerId="LiveId" clId="{5DD3CC8F-2F70-449C-9E25-19F751A91466}" dt="2021-01-17T02:27:54.910" v="1040" actId="20577"/>
          <ac:spMkLst>
            <pc:docMk/>
            <pc:sldMk cId="4099414000" sldId="1156"/>
            <ac:spMk id="3" creationId="{DE8458C0-04B1-4D2F-8C3E-A98E6C7112C3}"/>
          </ac:spMkLst>
        </pc:spChg>
      </pc:sldChg>
      <pc:sldChg chg="addSp delSp modSp mod ord setBg">
        <pc:chgData name="yinan an" userId="6b0bfccab92d0c50" providerId="LiveId" clId="{5DD3CC8F-2F70-449C-9E25-19F751A91466}" dt="2021-01-17T06:39:38.767" v="1329"/>
        <pc:sldMkLst>
          <pc:docMk/>
          <pc:sldMk cId="1114011325" sldId="1157"/>
        </pc:sldMkLst>
        <pc:spChg chg="mod ord">
          <ac:chgData name="yinan an" userId="6b0bfccab92d0c50" providerId="LiveId" clId="{5DD3CC8F-2F70-449C-9E25-19F751A91466}" dt="2021-01-17T06:39:11.352" v="1327" actId="20577"/>
          <ac:spMkLst>
            <pc:docMk/>
            <pc:sldMk cId="1114011325" sldId="1157"/>
            <ac:spMk id="3" creationId="{A8CF3A1B-6B91-0143-A375-DA39EDAF685D}"/>
          </ac:spMkLst>
        </pc:spChg>
        <pc:spChg chg="mod ord">
          <ac:chgData name="yinan an" userId="6b0bfccab92d0c50" providerId="LiveId" clId="{5DD3CC8F-2F70-449C-9E25-19F751A91466}" dt="2020-12-23T23:19:42.737" v="825" actId="26606"/>
          <ac:spMkLst>
            <pc:docMk/>
            <pc:sldMk cId="1114011325" sldId="1157"/>
            <ac:spMk id="4" creationId="{760CF141-2209-284A-A441-924EA621CEE7}"/>
          </ac:spMkLst>
        </pc:spChg>
        <pc:spChg chg="mod ord">
          <ac:chgData name="yinan an" userId="6b0bfccab92d0c50" providerId="LiveId" clId="{5DD3CC8F-2F70-449C-9E25-19F751A91466}" dt="2020-12-23T23:59:01.873" v="903" actId="6549"/>
          <ac:spMkLst>
            <pc:docMk/>
            <pc:sldMk cId="1114011325" sldId="1157"/>
            <ac:spMk id="5" creationId="{089F64B7-DA17-D44C-A9B0-4156E4A25132}"/>
          </ac:spMkLst>
        </pc:spChg>
        <pc:spChg chg="add del mod">
          <ac:chgData name="yinan an" userId="6b0bfccab92d0c50" providerId="LiveId" clId="{5DD3CC8F-2F70-449C-9E25-19F751A91466}" dt="2020-12-23T23:51:01.422" v="879" actId="478"/>
          <ac:spMkLst>
            <pc:docMk/>
            <pc:sldMk cId="1114011325" sldId="1157"/>
            <ac:spMk id="9" creationId="{997D4CBB-4B3A-4F22-B2D4-BD7D3461C896}"/>
          </ac:spMkLst>
        </pc:spChg>
        <pc:spChg chg="add del">
          <ac:chgData name="yinan an" userId="6b0bfccab92d0c50" providerId="LiveId" clId="{5DD3CC8F-2F70-449C-9E25-19F751A91466}" dt="2020-12-23T23:19:42.731" v="824" actId="26606"/>
          <ac:spMkLst>
            <pc:docMk/>
            <pc:sldMk cId="1114011325" sldId="1157"/>
            <ac:spMk id="11" creationId="{2078F889-8780-48D5-8B9E-DF8B13063783}"/>
          </ac:spMkLst>
        </pc:spChg>
        <pc:spChg chg="add del">
          <ac:chgData name="yinan an" userId="6b0bfccab92d0c50" providerId="LiveId" clId="{5DD3CC8F-2F70-449C-9E25-19F751A91466}" dt="2020-12-23T23:19:42.731" v="824" actId="26606"/>
          <ac:spMkLst>
            <pc:docMk/>
            <pc:sldMk cId="1114011325" sldId="1157"/>
            <ac:spMk id="13" creationId="{3A4CABA2-22A0-44B2-BD92-28FF73FCEA27}"/>
          </ac:spMkLst>
        </pc:spChg>
        <pc:picChg chg="add del mod ord">
          <ac:chgData name="yinan an" userId="6b0bfccab92d0c50" providerId="LiveId" clId="{5DD3CC8F-2F70-449C-9E25-19F751A91466}" dt="2020-12-23T23:20:37.266" v="832" actId="21"/>
          <ac:picMkLst>
            <pc:docMk/>
            <pc:sldMk cId="1114011325" sldId="1157"/>
            <ac:picMk id="6" creationId="{DCD52F0C-F466-466C-B25C-D46E72785BF2}"/>
          </ac:picMkLst>
        </pc:picChg>
      </pc:sldChg>
      <pc:sldChg chg="del">
        <pc:chgData name="yinan an" userId="6b0bfccab92d0c50" providerId="LiveId" clId="{5DD3CC8F-2F70-449C-9E25-19F751A91466}" dt="2020-12-17T06:17:34.006" v="725" actId="2696"/>
        <pc:sldMkLst>
          <pc:docMk/>
          <pc:sldMk cId="941899879" sldId="1158"/>
        </pc:sldMkLst>
      </pc:sldChg>
      <pc:sldChg chg="del">
        <pc:chgData name="yinan an" userId="6b0bfccab92d0c50" providerId="LiveId" clId="{5DD3CC8F-2F70-449C-9E25-19F751A91466}" dt="2020-12-17T06:17:32.721" v="724" actId="2696"/>
        <pc:sldMkLst>
          <pc:docMk/>
          <pc:sldMk cId="3663287897" sldId="1159"/>
        </pc:sldMkLst>
      </pc:sldChg>
      <pc:sldChg chg="del">
        <pc:chgData name="yinan an" userId="6b0bfccab92d0c50" providerId="LiveId" clId="{5DD3CC8F-2F70-449C-9E25-19F751A91466}" dt="2020-12-18T05:55:06.442" v="756" actId="2696"/>
        <pc:sldMkLst>
          <pc:docMk/>
          <pc:sldMk cId="3153528815" sldId="1160"/>
        </pc:sldMkLst>
      </pc:sldChg>
      <pc:sldChg chg="addSp delSp modSp new mod ord">
        <pc:chgData name="yinan an" userId="6b0bfccab92d0c50" providerId="LiveId" clId="{5DD3CC8F-2F70-449C-9E25-19F751A91466}" dt="2021-01-17T07:03:46.301" v="1380" actId="255"/>
        <pc:sldMkLst>
          <pc:docMk/>
          <pc:sldMk cId="1142272964" sldId="1161"/>
        </pc:sldMkLst>
        <pc:spChg chg="del mod">
          <ac:chgData name="yinan an" userId="6b0bfccab92d0c50" providerId="LiveId" clId="{5DD3CC8F-2F70-449C-9E25-19F751A91466}" dt="2021-01-17T06:14:22.466" v="1217" actId="478"/>
          <ac:spMkLst>
            <pc:docMk/>
            <pc:sldMk cId="1142272964" sldId="1161"/>
            <ac:spMk id="2" creationId="{43101188-CC05-4569-A21F-7465168186DB}"/>
          </ac:spMkLst>
        </pc:spChg>
        <pc:spChg chg="mod">
          <ac:chgData name="yinan an" userId="6b0bfccab92d0c50" providerId="LiveId" clId="{5DD3CC8F-2F70-449C-9E25-19F751A91466}" dt="2021-01-17T07:03:46.301" v="1380" actId="255"/>
          <ac:spMkLst>
            <pc:docMk/>
            <pc:sldMk cId="1142272964" sldId="1161"/>
            <ac:spMk id="3" creationId="{0C60954A-AD44-4063-BD3B-E30FEF754CAC}"/>
          </ac:spMkLst>
        </pc:spChg>
        <pc:spChg chg="add del mod">
          <ac:chgData name="yinan an" userId="6b0bfccab92d0c50" providerId="LiveId" clId="{5DD3CC8F-2F70-449C-9E25-19F751A91466}" dt="2021-01-17T06:14:27.143" v="1218" actId="478"/>
          <ac:spMkLst>
            <pc:docMk/>
            <pc:sldMk cId="1142272964" sldId="1161"/>
            <ac:spMk id="6" creationId="{1E9F262E-9465-4017-8AFD-FF55E3204FFD}"/>
          </ac:spMkLst>
        </pc:spChg>
      </pc:sldChg>
      <pc:sldChg chg="addSp delSp modSp new mod ord modAnim">
        <pc:chgData name="yinan an" userId="6b0bfccab92d0c50" providerId="LiveId" clId="{5DD3CC8F-2F70-449C-9E25-19F751A91466}" dt="2021-01-17T07:03:34.238" v="1379"/>
        <pc:sldMkLst>
          <pc:docMk/>
          <pc:sldMk cId="4238175467" sldId="1162"/>
        </pc:sldMkLst>
        <pc:spChg chg="del">
          <ac:chgData name="yinan an" userId="6b0bfccab92d0c50" providerId="LiveId" clId="{5DD3CC8F-2F70-449C-9E25-19F751A91466}" dt="2020-12-23T22:12:42.159" v="792" actId="478"/>
          <ac:spMkLst>
            <pc:docMk/>
            <pc:sldMk cId="4238175467" sldId="1162"/>
            <ac:spMk id="2" creationId="{3F683BF1-7720-4E3F-BCF6-1750A27F67D0}"/>
          </ac:spMkLst>
        </pc:spChg>
        <pc:spChg chg="del">
          <ac:chgData name="yinan an" userId="6b0bfccab92d0c50" providerId="LiveId" clId="{5DD3CC8F-2F70-449C-9E25-19F751A91466}" dt="2020-12-23T22:12:35.365" v="791"/>
          <ac:spMkLst>
            <pc:docMk/>
            <pc:sldMk cId="4238175467" sldId="1162"/>
            <ac:spMk id="3" creationId="{DC401D91-CF87-44E7-AFE2-7155DCD86BFE}"/>
          </ac:spMkLst>
        </pc:spChg>
        <pc:spChg chg="add del mod">
          <ac:chgData name="yinan an" userId="6b0bfccab92d0c50" providerId="LiveId" clId="{5DD3CC8F-2F70-449C-9E25-19F751A91466}" dt="2020-12-23T22:13:55.807" v="799" actId="22"/>
          <ac:spMkLst>
            <pc:docMk/>
            <pc:sldMk cId="4238175467" sldId="1162"/>
            <ac:spMk id="6" creationId="{3AC4D9A1-7303-43B4-9912-B74C96E4CAAE}"/>
          </ac:spMkLst>
        </pc:spChg>
        <pc:picChg chg="add del mod">
          <ac:chgData name="yinan an" userId="6b0bfccab92d0c50" providerId="LiveId" clId="{5DD3CC8F-2F70-449C-9E25-19F751A91466}" dt="2020-12-23T22:13:53.093" v="798" actId="478"/>
          <ac:picMkLst>
            <pc:docMk/>
            <pc:sldMk cId="4238175467" sldId="1162"/>
            <ac:picMk id="5" creationId="{B8E367C7-4723-4773-8E48-36255B08D401}"/>
          </ac:picMkLst>
        </pc:picChg>
        <pc:picChg chg="add mod ord">
          <ac:chgData name="yinan an" userId="6b0bfccab92d0c50" providerId="LiveId" clId="{5DD3CC8F-2F70-449C-9E25-19F751A91466}" dt="2020-12-23T22:14:05.771" v="802" actId="14100"/>
          <ac:picMkLst>
            <pc:docMk/>
            <pc:sldMk cId="4238175467" sldId="1162"/>
            <ac:picMk id="8" creationId="{A2DF86CD-D7B3-4E9D-862F-581375BCA7BD}"/>
          </ac:picMkLst>
        </pc:picChg>
      </pc:sldChg>
      <pc:sldChg chg="addSp delSp modSp new mod ord setBg">
        <pc:chgData name="yinan an" userId="6b0bfccab92d0c50" providerId="LiveId" clId="{5DD3CC8F-2F70-449C-9E25-19F751A91466}" dt="2021-01-17T06:23:45.004" v="1277" actId="948"/>
        <pc:sldMkLst>
          <pc:docMk/>
          <pc:sldMk cId="413197225" sldId="1163"/>
        </pc:sldMkLst>
        <pc:spChg chg="del mod">
          <ac:chgData name="yinan an" userId="6b0bfccab92d0c50" providerId="LiveId" clId="{5DD3CC8F-2F70-449C-9E25-19F751A91466}" dt="2021-01-17T06:22:59.893" v="1271" actId="478"/>
          <ac:spMkLst>
            <pc:docMk/>
            <pc:sldMk cId="413197225" sldId="1163"/>
            <ac:spMk id="2" creationId="{E8C2EDE5-D5D8-4751-B0C3-E9B00D3A8022}"/>
          </ac:spMkLst>
        </pc:spChg>
        <pc:spChg chg="del">
          <ac:chgData name="yinan an" userId="6b0bfccab92d0c50" providerId="LiveId" clId="{5DD3CC8F-2F70-449C-9E25-19F751A91466}" dt="2020-12-23T23:25:12.295" v="846" actId="22"/>
          <ac:spMkLst>
            <pc:docMk/>
            <pc:sldMk cId="413197225" sldId="1163"/>
            <ac:spMk id="3" creationId="{5A6A5D2E-A50B-4489-ABD6-75B36148877A}"/>
          </ac:spMkLst>
        </pc:spChg>
        <pc:spChg chg="mod">
          <ac:chgData name="yinan an" userId="6b0bfccab92d0c50" providerId="LiveId" clId="{5DD3CC8F-2F70-449C-9E25-19F751A91466}" dt="2020-12-23T23:25:21.581" v="847" actId="26606"/>
          <ac:spMkLst>
            <pc:docMk/>
            <pc:sldMk cId="413197225" sldId="1163"/>
            <ac:spMk id="4" creationId="{EF1A79D5-2F3C-4188-AA49-3D5797FC9974}"/>
          </ac:spMkLst>
        </pc:spChg>
        <pc:spChg chg="add mod">
          <ac:chgData name="yinan an" userId="6b0bfccab92d0c50" providerId="LiveId" clId="{5DD3CC8F-2F70-449C-9E25-19F751A91466}" dt="2021-01-17T06:23:45.004" v="1277" actId="948"/>
          <ac:spMkLst>
            <pc:docMk/>
            <pc:sldMk cId="413197225" sldId="1163"/>
            <ac:spMk id="10" creationId="{DCE66F4D-F6BE-448C-BD8D-F07A214A097D}"/>
          </ac:spMkLst>
        </pc:spChg>
        <pc:spChg chg="add">
          <ac:chgData name="yinan an" userId="6b0bfccab92d0c50" providerId="LiveId" clId="{5DD3CC8F-2F70-449C-9E25-19F751A91466}" dt="2020-12-23T23:25:21.581" v="847" actId="26606"/>
          <ac:spMkLst>
            <pc:docMk/>
            <pc:sldMk cId="413197225" sldId="1163"/>
            <ac:spMk id="13" creationId="{BEC9E7FA-3295-45ED-8253-D23F9E44E1DA}"/>
          </ac:spMkLst>
        </pc:spChg>
        <pc:picChg chg="add mod ord">
          <ac:chgData name="yinan an" userId="6b0bfccab92d0c50" providerId="LiveId" clId="{5DD3CC8F-2F70-449C-9E25-19F751A91466}" dt="2020-12-23T23:25:21.581" v="847" actId="26606"/>
          <ac:picMkLst>
            <pc:docMk/>
            <pc:sldMk cId="413197225" sldId="1163"/>
            <ac:picMk id="6" creationId="{691E397A-80F5-46D2-A44C-4B787FBCE2C3}"/>
          </ac:picMkLst>
        </pc:picChg>
      </pc:sldChg>
      <pc:sldChg chg="delSp add del">
        <pc:chgData name="yinan an" userId="6b0bfccab92d0c50" providerId="LiveId" clId="{5DD3CC8F-2F70-449C-9E25-19F751A91466}" dt="2020-12-23T23:13:22.025" v="817" actId="2696"/>
        <pc:sldMkLst>
          <pc:docMk/>
          <pc:sldMk cId="1176678617" sldId="1163"/>
        </pc:sldMkLst>
        <pc:picChg chg="del">
          <ac:chgData name="yinan an" userId="6b0bfccab92d0c50" providerId="LiveId" clId="{5DD3CC8F-2F70-449C-9E25-19F751A91466}" dt="2020-12-23T23:08:14.221" v="807" actId="478"/>
          <ac:picMkLst>
            <pc:docMk/>
            <pc:sldMk cId="1176678617" sldId="1163"/>
            <ac:picMk id="529412" creationId="{41DE9724-FF82-4C50-8206-0CE4A50A4B2D}"/>
          </ac:picMkLst>
        </pc:picChg>
      </pc:sldChg>
      <pc:sldChg chg="addSp delSp modSp new mod ord">
        <pc:chgData name="yinan an" userId="6b0bfccab92d0c50" providerId="LiveId" clId="{5DD3CC8F-2F70-449C-9E25-19F751A91466}" dt="2021-01-17T07:05:49.128" v="1384" actId="14100"/>
        <pc:sldMkLst>
          <pc:docMk/>
          <pc:sldMk cId="2862751705" sldId="1164"/>
        </pc:sldMkLst>
        <pc:spChg chg="mod">
          <ac:chgData name="yinan an" userId="6b0bfccab92d0c50" providerId="LiveId" clId="{5DD3CC8F-2F70-449C-9E25-19F751A91466}" dt="2020-12-23T23:58:52.285" v="900" actId="6549"/>
          <ac:spMkLst>
            <pc:docMk/>
            <pc:sldMk cId="2862751705" sldId="1164"/>
            <ac:spMk id="2" creationId="{0BED9FD0-7B95-4493-AB1F-74815128A4D5}"/>
          </ac:spMkLst>
        </pc:spChg>
        <pc:spChg chg="del">
          <ac:chgData name="yinan an" userId="6b0bfccab92d0c50" providerId="LiveId" clId="{5DD3CC8F-2F70-449C-9E25-19F751A91466}" dt="2020-12-23T23:43:38.044" v="855" actId="22"/>
          <ac:spMkLst>
            <pc:docMk/>
            <pc:sldMk cId="2862751705" sldId="1164"/>
            <ac:spMk id="3" creationId="{DC8062DA-794A-456E-88AB-C9BA399F7CBF}"/>
          </ac:spMkLst>
        </pc:spChg>
        <pc:picChg chg="add mod ord">
          <ac:chgData name="yinan an" userId="6b0bfccab92d0c50" providerId="LiveId" clId="{5DD3CC8F-2F70-449C-9E25-19F751A91466}" dt="2021-01-17T07:05:49.128" v="1384" actId="14100"/>
          <ac:picMkLst>
            <pc:docMk/>
            <pc:sldMk cId="2862751705" sldId="1164"/>
            <ac:picMk id="6" creationId="{6A56F9A8-905C-4499-87D9-CEDD8BE4D4E5}"/>
          </ac:picMkLst>
        </pc:picChg>
      </pc:sldChg>
      <pc:sldChg chg="addSp delSp modSp new mod ord">
        <pc:chgData name="yinan an" userId="6b0bfccab92d0c50" providerId="LiveId" clId="{5DD3CC8F-2F70-449C-9E25-19F751A91466}" dt="2021-01-17T16:02:47.764" v="1385" actId="14100"/>
        <pc:sldMkLst>
          <pc:docMk/>
          <pc:sldMk cId="917581441" sldId="1165"/>
        </pc:sldMkLst>
        <pc:spChg chg="del">
          <ac:chgData name="yinan an" userId="6b0bfccab92d0c50" providerId="LiveId" clId="{5DD3CC8F-2F70-449C-9E25-19F751A91466}" dt="2021-01-11T03:10:00.355" v="916" actId="478"/>
          <ac:spMkLst>
            <pc:docMk/>
            <pc:sldMk cId="917581441" sldId="1165"/>
            <ac:spMk id="2" creationId="{F2C74702-D0C9-4A20-9E11-DC59421F5596}"/>
          </ac:spMkLst>
        </pc:spChg>
        <pc:spChg chg="del">
          <ac:chgData name="yinan an" userId="6b0bfccab92d0c50" providerId="LiveId" clId="{5DD3CC8F-2F70-449C-9E25-19F751A91466}" dt="2021-01-11T03:09:54.135" v="915" actId="22"/>
          <ac:spMkLst>
            <pc:docMk/>
            <pc:sldMk cId="917581441" sldId="1165"/>
            <ac:spMk id="3" creationId="{445530B9-2A36-4308-AF21-3A55239C2DEC}"/>
          </ac:spMkLst>
        </pc:spChg>
        <pc:picChg chg="add mod ord">
          <ac:chgData name="yinan an" userId="6b0bfccab92d0c50" providerId="LiveId" clId="{5DD3CC8F-2F70-449C-9E25-19F751A91466}" dt="2021-01-17T16:02:47.764" v="1385" actId="14100"/>
          <ac:picMkLst>
            <pc:docMk/>
            <pc:sldMk cId="917581441" sldId="1165"/>
            <ac:picMk id="6" creationId="{BFEBDCFF-485F-42B8-B334-AEEF49806258}"/>
          </ac:picMkLst>
        </pc:picChg>
      </pc:sldChg>
      <pc:sldChg chg="new del">
        <pc:chgData name="yinan an" userId="6b0bfccab92d0c50" providerId="LiveId" clId="{5DD3CC8F-2F70-449C-9E25-19F751A91466}" dt="2021-01-13T03:30:40.100" v="941" actId="2696"/>
        <pc:sldMkLst>
          <pc:docMk/>
          <pc:sldMk cId="553779798" sldId="1166"/>
        </pc:sldMkLst>
      </pc:sldChg>
      <pc:sldChg chg="delSp modSp new mod ord">
        <pc:chgData name="yinan an" userId="6b0bfccab92d0c50" providerId="LiveId" clId="{5DD3CC8F-2F70-449C-9E25-19F751A91466}" dt="2021-01-17T06:58:32.689" v="1365" actId="948"/>
        <pc:sldMkLst>
          <pc:docMk/>
          <pc:sldMk cId="1864903825" sldId="1166"/>
        </pc:sldMkLst>
        <pc:spChg chg="del mod">
          <ac:chgData name="yinan an" userId="6b0bfccab92d0c50" providerId="LiveId" clId="{5DD3CC8F-2F70-449C-9E25-19F751A91466}" dt="2021-01-17T06:10:00.886" v="1186" actId="478"/>
          <ac:spMkLst>
            <pc:docMk/>
            <pc:sldMk cId="1864903825" sldId="1166"/>
            <ac:spMk id="2" creationId="{648727D8-CA2C-4B35-BE81-ABB7D79C1DAF}"/>
          </ac:spMkLst>
        </pc:spChg>
        <pc:spChg chg="mod">
          <ac:chgData name="yinan an" userId="6b0bfccab92d0c50" providerId="LiveId" clId="{5DD3CC8F-2F70-449C-9E25-19F751A91466}" dt="2021-01-17T06:58:32.689" v="1365" actId="948"/>
          <ac:spMkLst>
            <pc:docMk/>
            <pc:sldMk cId="1864903825" sldId="1166"/>
            <ac:spMk id="3" creationId="{D0F0FFFE-331F-48C0-9EA1-CD5820A917F9}"/>
          </ac:spMkLst>
        </pc:spChg>
      </pc:sldChg>
      <pc:sldChg chg="delSp modSp new del mod">
        <pc:chgData name="yinan an" userId="6b0bfccab92d0c50" providerId="LiveId" clId="{5DD3CC8F-2F70-449C-9E25-19F751A91466}" dt="2021-01-17T07:04:30.574" v="1381" actId="2696"/>
        <pc:sldMkLst>
          <pc:docMk/>
          <pc:sldMk cId="2738754998" sldId="1167"/>
        </pc:sldMkLst>
        <pc:spChg chg="del">
          <ac:chgData name="yinan an" userId="6b0bfccab92d0c50" providerId="LiveId" clId="{5DD3CC8F-2F70-449C-9E25-19F751A91466}" dt="2021-01-17T06:19:49.197" v="1249" actId="478"/>
          <ac:spMkLst>
            <pc:docMk/>
            <pc:sldMk cId="2738754998" sldId="1167"/>
            <ac:spMk id="2" creationId="{89544BE6-CEB4-4D90-8D5D-5E93A8CE4048}"/>
          </ac:spMkLst>
        </pc:spChg>
        <pc:spChg chg="mod">
          <ac:chgData name="yinan an" userId="6b0bfccab92d0c50" providerId="LiveId" clId="{5DD3CC8F-2F70-449C-9E25-19F751A91466}" dt="2021-01-17T06:51:40.093" v="1333" actId="27636"/>
          <ac:spMkLst>
            <pc:docMk/>
            <pc:sldMk cId="2738754998" sldId="1167"/>
            <ac:spMk id="3" creationId="{7358A925-2F1D-4272-BBAB-0FF76184411B}"/>
          </ac:spMkLst>
        </pc:spChg>
      </pc:sldChg>
      <pc:sldChg chg="delSp modSp new mod">
        <pc:chgData name="yinan an" userId="6b0bfccab92d0c50" providerId="LiveId" clId="{5DD3CC8F-2F70-449C-9E25-19F751A91466}" dt="2021-01-17T06:58:14.375" v="1363" actId="5793"/>
        <pc:sldMkLst>
          <pc:docMk/>
          <pc:sldMk cId="1365276526" sldId="1168"/>
        </pc:sldMkLst>
        <pc:spChg chg="del">
          <ac:chgData name="yinan an" userId="6b0bfccab92d0c50" providerId="LiveId" clId="{5DD3CC8F-2F70-449C-9E25-19F751A91466}" dt="2021-01-17T06:57:40.926" v="1355" actId="478"/>
          <ac:spMkLst>
            <pc:docMk/>
            <pc:sldMk cId="1365276526" sldId="1168"/>
            <ac:spMk id="2" creationId="{323A9ED5-B03A-48C4-AB6D-1F1B8AD808D6}"/>
          </ac:spMkLst>
        </pc:spChg>
        <pc:spChg chg="mod">
          <ac:chgData name="yinan an" userId="6b0bfccab92d0c50" providerId="LiveId" clId="{5DD3CC8F-2F70-449C-9E25-19F751A91466}" dt="2021-01-17T06:58:14.375" v="1363" actId="5793"/>
          <ac:spMkLst>
            <pc:docMk/>
            <pc:sldMk cId="1365276526" sldId="1168"/>
            <ac:spMk id="3" creationId="{E071D2D6-C326-46FC-85D5-B90976B73500}"/>
          </ac:spMkLst>
        </pc:spChg>
      </pc:sldChg>
      <pc:sldChg chg="delSp modSp new mod">
        <pc:chgData name="yinan an" userId="6b0bfccab92d0c50" providerId="LiveId" clId="{5DD3CC8F-2F70-449C-9E25-19F751A91466}" dt="2021-01-17T07:03:10.351" v="1375" actId="27636"/>
        <pc:sldMkLst>
          <pc:docMk/>
          <pc:sldMk cId="2535258360" sldId="1169"/>
        </pc:sldMkLst>
        <pc:spChg chg="del">
          <ac:chgData name="yinan an" userId="6b0bfccab92d0c50" providerId="LiveId" clId="{5DD3CC8F-2F70-449C-9E25-19F751A91466}" dt="2021-01-17T07:03:02.842" v="1371" actId="478"/>
          <ac:spMkLst>
            <pc:docMk/>
            <pc:sldMk cId="2535258360" sldId="1169"/>
            <ac:spMk id="2" creationId="{DD3187F0-E388-4C0B-A414-3F2A5BC1E986}"/>
          </ac:spMkLst>
        </pc:spChg>
        <pc:spChg chg="mod">
          <ac:chgData name="yinan an" userId="6b0bfccab92d0c50" providerId="LiveId" clId="{5DD3CC8F-2F70-449C-9E25-19F751A91466}" dt="2021-01-17T07:03:10.351" v="1375" actId="27636"/>
          <ac:spMkLst>
            <pc:docMk/>
            <pc:sldMk cId="2535258360" sldId="1169"/>
            <ac:spMk id="3" creationId="{117AA0F7-1FE8-430B-912B-D135D4C69494}"/>
          </ac:spMkLst>
        </pc:spChg>
      </pc:sldChg>
      <pc:sldChg chg="new del">
        <pc:chgData name="yinan an" userId="6b0bfccab92d0c50" providerId="LiveId" clId="{5DD3CC8F-2F70-449C-9E25-19F751A91466}" dt="2021-01-17T07:02:50.088" v="1367" actId="680"/>
        <pc:sldMkLst>
          <pc:docMk/>
          <pc:sldMk cId="3242405740" sldId="1169"/>
        </pc:sldMkLst>
      </pc:sldChg>
      <pc:sldMasterChg chg="add del addSldLayout delSldLayout">
        <pc:chgData name="yinan an" userId="6b0bfccab92d0c50" providerId="LiveId" clId="{5DD3CC8F-2F70-449C-9E25-19F751A91466}" dt="2020-12-23T23:13:22.025" v="817" actId="2696"/>
        <pc:sldMasterMkLst>
          <pc:docMk/>
          <pc:sldMasterMk cId="0" sldId="2147483648"/>
        </pc:sldMasterMkLst>
        <pc:sldLayoutChg chg="add del">
          <pc:chgData name="yinan an" userId="6b0bfccab92d0c50" providerId="LiveId" clId="{5DD3CC8F-2F70-449C-9E25-19F751A91466}" dt="2020-12-23T23:13:22.025" v="817" actId="2696"/>
          <pc:sldLayoutMkLst>
            <pc:docMk/>
            <pc:sldMasterMk cId="0" sldId="2147483648"/>
            <pc:sldLayoutMk cId="478931016" sldId="2147483655"/>
          </pc:sldLayoutMkLst>
        </pc:sldLayoutChg>
      </pc:sldMasterChg>
      <pc:sldMasterChg chg="delSldLayout">
        <pc:chgData name="yinan an" userId="6b0bfccab92d0c50" providerId="LiveId" clId="{5DD3CC8F-2F70-449C-9E25-19F751A91466}" dt="2020-12-18T05:55:06.442" v="756" actId="2696"/>
        <pc:sldMasterMkLst>
          <pc:docMk/>
          <pc:sldMasterMk cId="1728584486" sldId="2147483660"/>
        </pc:sldMasterMkLst>
        <pc:sldLayoutChg chg="del">
          <pc:chgData name="yinan an" userId="6b0bfccab92d0c50" providerId="LiveId" clId="{5DD3CC8F-2F70-449C-9E25-19F751A91466}" dt="2020-12-18T05:55:06.442" v="756" actId="2696"/>
          <pc:sldLayoutMkLst>
            <pc:docMk/>
            <pc:sldMasterMk cId="1728584486" sldId="2147483660"/>
            <pc:sldLayoutMk cId="2027054452" sldId="214748366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70B76-29CD-954F-87F6-267A3CC5CA40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6AF69-EFEA-A848-A87B-769B7908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1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741975D-EC9C-A84A-A20B-1C36B1E66B93}" type="datetime1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44561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9793111" cy="109586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847654"/>
            <a:ext cx="8601957" cy="4088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DDE4-4072-874D-A870-AD21A3E70141}" type="datetime1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568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8663-DE96-BA49-9BDD-E57EB5C3E290}" type="datetime1">
              <a:rPr lang="en-US" smtClean="0"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906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5412-B7E3-2545-B3F2-412FA0C3CB42}" type="datetime1">
              <a:rPr lang="en-US" smtClean="0"/>
              <a:t>1/17/2021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18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C0EE8A6-03F3-BB40-94A4-88505F69CE9B}" type="datetime1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858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libili.com/video/BV1rb411T7vu?spm_id_from=333.905.b_72656c61746564.3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EBDCFF-485F-42B8-B334-AEEF49806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5403" y="89284"/>
            <a:ext cx="6760319" cy="676871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F9F67-3ADA-456F-876A-18F7BA361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81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DF753-F986-4BFC-BA6D-8577751F7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列王記上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E8704-1C71-4694-BB0E-7E22DBD24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2"/>
              </a:buBlip>
            </a:pP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ea typeface="SimHei" panose="02010609060101010101" pitchFamily="49" charset="-122"/>
              </a:rPr>
              <a:t>這兩根銅柱也象徵得勝者，是基督的見證人。</a:t>
            </a: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2"/>
              </a:buBlip>
            </a:pP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ea typeface="SimHei" panose="02010609060101010101" pitchFamily="49" charset="-122"/>
              </a:rPr>
              <a:t>他們在神審判的光下，認識自己的所是，乃是一無所有。</a:t>
            </a: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2"/>
              </a:buBlip>
            </a:pP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ea typeface="SimHei" panose="02010609060101010101" pitchFamily="49" charset="-122"/>
              </a:rPr>
              <a:t>他們見證：榮耀的教會</a:t>
            </a:r>
            <a:r>
              <a:rPr lang="en-US" altLang="zh-TW" sz="2800" dirty="0">
                <a:solidFill>
                  <a:schemeClr val="accent2">
                    <a:lumMod val="5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聖殿</a:t>
            </a:r>
            <a:r>
              <a:rPr lang="en-US" altLang="zh-TW" sz="2800" dirty="0">
                <a:solidFill>
                  <a:schemeClr val="accent2">
                    <a:lumMod val="5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ea typeface="SimHei" panose="02010609060101010101" pitchFamily="49" charset="-122"/>
              </a:rPr>
              <a:t>乃是神所建立，能力在祂裡面，我們唯有倚靠祂的靈，方能成事</a:t>
            </a:r>
            <a:r>
              <a:rPr lang="zh-TW" altLang="en-US" sz="2800" dirty="0">
                <a:solidFill>
                  <a:srgbClr val="A50021"/>
                </a:solidFill>
                <a:ea typeface="SimHei" panose="02010609060101010101" pitchFamily="49" charset="-122"/>
              </a:rPr>
              <a:t>。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dirty="0">
              <a:solidFill>
                <a:schemeClr val="accent3">
                  <a:lumMod val="50000"/>
                </a:schemeClr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FF2EA-DAA0-4BA8-A48F-F68CE1EF1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717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DEE7F-6156-45D6-9D2D-64C0D5EB8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列王記上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4E704-BB33-4095-BCE7-65FC4804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47654"/>
            <a:ext cx="10134601" cy="432454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ct val="20000"/>
              </a:spcAft>
              <a:buFontTx/>
              <a:buBlip>
                <a:blip r:embed="rId2"/>
              </a:buBlip>
            </a:pP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百合花：對神的單純信心</a:t>
            </a:r>
          </a:p>
          <a:p>
            <a:pPr>
              <a:lnSpc>
                <a:spcPct val="120000"/>
              </a:lnSpc>
              <a:spcAft>
                <a:spcPct val="20000"/>
              </a:spcAft>
              <a:buFontTx/>
              <a:buBlip>
                <a:blip r:embed="rId2"/>
              </a:buBlip>
            </a:pP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七個網子與鍊索：充分的苦難與限制 </a:t>
            </a:r>
          </a:p>
          <a:p>
            <a:pPr>
              <a:lnSpc>
                <a:spcPct val="120000"/>
              </a:lnSpc>
              <a:spcAft>
                <a:spcPct val="20000"/>
              </a:spcAft>
              <a:buFontTx/>
              <a:buBlip>
                <a:blip r:embed="rId2"/>
              </a:buBlip>
            </a:pP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兩百個石榴：百倍的豐盛生命</a:t>
            </a:r>
          </a:p>
          <a:p>
            <a:r>
              <a:rPr lang="zh-TW" altLang="en-US" sz="2800" dirty="0">
                <a:solidFill>
                  <a:srgbClr val="A50021"/>
                </a:solidFill>
                <a:ea typeface="SimHei" panose="02010609060101010101" pitchFamily="49" charset="-122"/>
              </a:rPr>
              <a:t>得勝者向神有單純的信心，因此在重重苦難和限制之中，卻能結出百倍果子，彰顯神豐盛生命。</a:t>
            </a:r>
            <a:endParaRPr lang="en-US" altLang="zh-TW" sz="2800" dirty="0">
              <a:solidFill>
                <a:srgbClr val="A50021"/>
              </a:solidFill>
              <a:ea typeface="SimHei" panose="02010609060101010101" pitchFamily="49" charset="-122"/>
            </a:endParaRPr>
          </a:p>
          <a:p>
            <a:endParaRPr lang="en-US" sz="2800" kern="1300" spc="14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0EC60-8E70-481F-8C01-27DA3AFA0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737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4E7C-C31F-EF48-8AD0-4E312F254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>
            <a:normAutofit/>
          </a:bodyPr>
          <a:lstStyle/>
          <a:p>
            <a:r>
              <a:rPr lang="zh-TW" altLang="en-US" b="1" dirty="0"/>
              <a:t>列王記上、下</a:t>
            </a:r>
            <a:endParaRPr kumimoji="1" lang="zh-TW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12E3B7-1500-F542-B77C-E2896A458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3282694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TW" altLang="en-US" dirty="0"/>
              <a:t>觀察與分析</a:t>
            </a:r>
            <a:endParaRPr kumimoji="1" lang="en-US" altLang="zh-TW" dirty="0"/>
          </a:p>
          <a:p>
            <a:pPr marL="0" indent="0">
              <a:buNone/>
            </a:pPr>
            <a:r>
              <a:rPr lang="zh-TW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為什麼詳細記載聖殿的手工與美麗？除了高舉耶路撒冷，也有助於向以色列人解釋他們如何一再地讓它被掠奪、受羞辱：王下</a:t>
            </a:r>
            <a:r>
              <a:rPr lang="en-US" dirty="0"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20:15-17; 24:13; 25:9</a:t>
            </a:r>
          </a:p>
          <a:p>
            <a:pPr marL="0" indent="0">
              <a:buNone/>
            </a:pPr>
            <a:endParaRPr lang="zh-TW" altLang="en-US" b="1" i="0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D9C165-B07C-4F05-9D67-F80630F49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467" y="1810785"/>
            <a:ext cx="6517065" cy="38136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ADE3C-6890-DC4E-BD13-2561EF95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684A81-DB50-4644-8EF8-F1F3DA022E82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BAB55E-AA05-6C4C-8291-60CE2CCC4BC1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76458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1E397A-80F5-46D2-A44C-4B787FBCE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61" y="1403470"/>
            <a:ext cx="6517065" cy="3731018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CE66F4D-F6BE-448C-BD8D-F07A214A0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667" y="1403470"/>
            <a:ext cx="3853238" cy="44639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「所羅門又造耶和華殿裡的金壇和陳設餅的金桌子；內殿前的精金燈臺：右邊五個，左邊五個，並其上的金花、燈盞、蠟剪，與精金的杯、盤、鑷子、調羹、火鼎，以及至聖所、內殿的門樞，和外殿的門樞。」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DengXian" panose="02010600030101010101" pitchFamily="2" charset="-122"/>
                <a:cs typeface="Times New Roman" panose="02020603050405020304" pitchFamily="18" charset="0"/>
              </a:rPr>
              <a:t>7:48-50</a:t>
            </a:r>
            <a:endParaRPr lang="en-US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A79D5-2F3C-4188-AA49-3D5797FC9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BABEB98-37D1-5C49-827F-EF87AC176EB7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7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9F64B7-DA17-D44C-A9B0-4156E4A25132}"/>
              </a:ext>
            </a:extLst>
          </p:cNvPr>
          <p:cNvSpPr txBox="1">
            <a:spLocks/>
          </p:cNvSpPr>
          <p:nvPr/>
        </p:nvSpPr>
        <p:spPr>
          <a:xfrm>
            <a:off x="1371600" y="685800"/>
            <a:ext cx="9334982" cy="63371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3600" kern="1200" baseline="0">
                <a:solidFill>
                  <a:schemeClr val="tx2"/>
                </a:solidFill>
                <a:latin typeface="LiSong Pro Light" panose="02020300000000000000" pitchFamily="18" charset="-120"/>
                <a:ea typeface="LiSong Pro Light" panose="02020300000000000000" pitchFamily="18" charset="-120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zh-TW" altLang="en-US" sz="4400" b="1" dirty="0">
                <a:latin typeface="+mj-lt"/>
                <a:ea typeface="+mj-ea"/>
              </a:rPr>
              <a:t>列王記上</a:t>
            </a:r>
            <a:endParaRPr kumimoji="1" lang="en-US" altLang="zh-TW" sz="4400" dirty="0">
              <a:latin typeface="+mj-lt"/>
              <a:ea typeface="+mj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F3A1B-6B91-0143-A375-DA39EDAF6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90353"/>
            <a:ext cx="9983165" cy="358140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buFont typeface="Franklin Gothic Book" panose="020B0503020102020204" pitchFamily="34" charset="0"/>
              <a:buNone/>
            </a:pPr>
            <a:r>
              <a:rPr lang="zh-TW" altLang="en-US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聖殿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2"/>
              </a:buBlip>
            </a:pPr>
            <a:r>
              <a:rPr kumimoji="1" lang="zh-TW" altLang="en-US" b="1" dirty="0">
                <a:solidFill>
                  <a:schemeClr val="accent2">
                    <a:lumMod val="50000"/>
                  </a:schemeClr>
                </a:solidFill>
              </a:rPr>
              <a:t>象徵：神的居所；神的同在</a:t>
            </a:r>
            <a:r>
              <a:rPr kumimoji="1" lang="en-US" altLang="zh-TW" b="1" dirty="0">
                <a:solidFill>
                  <a:schemeClr val="accent2">
                    <a:lumMod val="50000"/>
                  </a:schemeClr>
                </a:solidFill>
                <a:latin typeface="SimHei" panose="02010609060101010101" pitchFamily="49" charset="-122"/>
              </a:rPr>
              <a:t>(</a:t>
            </a:r>
            <a:r>
              <a:rPr kumimoji="1" lang="en-US" altLang="zh-TW" b="1" dirty="0">
                <a:solidFill>
                  <a:schemeClr val="accent2">
                    <a:lumMod val="50000"/>
                  </a:schemeClr>
                </a:solidFill>
              </a:rPr>
              <a:t>presence</a:t>
            </a:r>
            <a:r>
              <a:rPr kumimoji="1" lang="en-US" altLang="zh-TW" b="1" dirty="0">
                <a:solidFill>
                  <a:schemeClr val="accent2">
                    <a:lumMod val="50000"/>
                  </a:schemeClr>
                </a:solidFill>
                <a:latin typeface="SimHei" panose="02010609060101010101" pitchFamily="49" charset="-122"/>
              </a:rPr>
              <a:t>)</a:t>
            </a:r>
            <a:r>
              <a:rPr kumimoji="1" lang="zh-TW" altLang="en-US" b="1" dirty="0">
                <a:solidFill>
                  <a:schemeClr val="accent2">
                    <a:lumMod val="50000"/>
                  </a:schemeClr>
                </a:solidFill>
              </a:rPr>
              <a:t>。</a:t>
            </a: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2"/>
              </a:buBlip>
            </a:pPr>
            <a:r>
              <a:rPr kumimoji="1" lang="zh-TW" altLang="en-US" b="1" dirty="0">
                <a:solidFill>
                  <a:schemeClr val="accent2">
                    <a:lumMod val="50000"/>
                  </a:schemeClr>
                </a:solidFill>
                <a:latin typeface="SimHei" panose="02010609060101010101" pitchFamily="49" charset="-122"/>
              </a:rPr>
              <a:t>預表：教會；信徒的身子；基督的身體。</a:t>
            </a: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2"/>
              </a:buBlip>
            </a:pPr>
            <a:r>
              <a:rPr kumimoji="1" lang="zh-TW" altLang="en-US" b="1" dirty="0">
                <a:solidFill>
                  <a:schemeClr val="accent2">
                    <a:lumMod val="50000"/>
                  </a:schemeClr>
                </a:solidFill>
              </a:rPr>
              <a:t>其中的物件和儀式，都在表明人如何才能進到神面前。</a:t>
            </a:r>
            <a:endParaRPr kumimoji="1" lang="en-US" altLang="zh-TW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2"/>
              </a:buBlip>
            </a:pPr>
            <a:r>
              <a:rPr kumimoji="1" lang="zh-TW" altLang="en-US" b="1" dirty="0">
                <a:solidFill>
                  <a:schemeClr val="accent2">
                    <a:lumMod val="50000"/>
                  </a:schemeClr>
                </a:solidFill>
              </a:rPr>
              <a:t>以色列人認為，神為了護衛自己的名聲，必會保護聖殿，免受敵人侵犯。事實上，當以色列人執意犯罪悖逆神時，神情願使聖殿被毀，神的名受羞辱，也不願妥協原則。</a:t>
            </a:r>
            <a:endParaRPr kumimoji="1" lang="en-US" altLang="zh-TW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2"/>
              </a:buBlip>
            </a:pPr>
            <a:r>
              <a:rPr kumimoji="1" lang="zh-CN" altLang="en-US" b="1" dirty="0">
                <a:solidFill>
                  <a:schemeClr val="accent2">
                    <a:lumMod val="50000"/>
                  </a:schemeClr>
                </a:solidFill>
              </a:rPr>
              <a:t>比喻信徒</a:t>
            </a:r>
            <a:r>
              <a:rPr kumimoji="1" lang="en-US" altLang="zh-CN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kumimoji="1" lang="zh-CN" altLang="en-US" b="1" dirty="0">
                <a:solidFill>
                  <a:schemeClr val="accent2">
                    <a:lumMod val="50000"/>
                  </a:schemeClr>
                </a:solidFill>
              </a:rPr>
              <a:t>林前</a:t>
            </a:r>
            <a:r>
              <a:rPr kumimoji="1" lang="en-US" altLang="zh-CN" b="1" dirty="0">
                <a:solidFill>
                  <a:schemeClr val="accent2">
                    <a:lumMod val="50000"/>
                  </a:schemeClr>
                </a:solidFill>
              </a:rPr>
              <a:t>3:</a:t>
            </a:r>
            <a:r>
              <a:rPr kumimoji="1" lang="en-US" altLang="zh-TW" b="1" dirty="0">
                <a:solidFill>
                  <a:schemeClr val="accent2">
                    <a:lumMod val="50000"/>
                  </a:schemeClr>
                </a:solidFill>
              </a:rPr>
              <a:t>16 </a:t>
            </a:r>
            <a:r>
              <a:rPr kumimoji="1" lang="zh-TW" altLang="en-US" b="1" dirty="0">
                <a:solidFill>
                  <a:schemeClr val="accent2">
                    <a:lumMod val="50000"/>
                  </a:schemeClr>
                </a:solidFill>
              </a:rPr>
              <a:t>豈 不 知 你 們 是 神 的 殿 ， 神 的 靈 住 在 你 們 裡 頭 麼 ？</a:t>
            </a:r>
            <a:endParaRPr kumimoji="1" lang="en-US" altLang="zh-TW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2"/>
              </a:buBlip>
            </a:pPr>
            <a:endParaRPr kumimoji="1" lang="zh-TW" altLang="en-US" dirty="0"/>
          </a:p>
          <a:p>
            <a:pPr>
              <a:buFont typeface="Franklin Gothic Book" panose="020B0503020102020204" pitchFamily="34" charset="0"/>
              <a:buNone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CF141-2209-284A-A441-924EA621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BABEB98-37D1-5C49-827F-EF87AC176EB7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11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0926D-C541-4EF7-9C8E-EBD899968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/>
              <a:t>列王記上</a:t>
            </a:r>
            <a:br>
              <a:rPr lang="en-US" altLang="zh-TW" b="1" dirty="0"/>
            </a:b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9F07B-5922-4C86-A77C-C970574B9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5DC48F-92D6-4473-82FE-BFE920C75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https://www.bilibili.com/video/BV1rb411T7vu?spm_id_from=333.905.b_72656c61746564.3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230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2E58-3D19-42AC-9BC8-8498E598B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</p:spPr>
        <p:txBody>
          <a:bodyPr>
            <a:normAutofit/>
          </a:bodyPr>
          <a:lstStyle/>
          <a:p>
            <a:r>
              <a:rPr lang="zh-TW" altLang="en-US" b="1" dirty="0"/>
              <a:t>列王記上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F44BA-4D67-43EF-A76E-005AB6F1C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002" y="1320799"/>
            <a:ext cx="10053435" cy="5280025"/>
          </a:xfrm>
        </p:spPr>
        <p:txBody>
          <a:bodyPr>
            <a:normAutofit/>
          </a:bodyPr>
          <a:lstStyle/>
          <a:p>
            <a:endParaRPr lang="en-US" altLang="zh-TW" sz="2400" b="1" u="sng" dirty="0">
              <a:effectLst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b="1" dirty="0">
                <a:solidFill>
                  <a:schemeClr val="accent2">
                    <a:lumMod val="5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所羅門將約櫃抬入聖殿並向神獻聖殿（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8:1-66</a:t>
            </a:r>
            <a:r>
              <a:rPr lang="zh-TW" b="1" dirty="0">
                <a:solidFill>
                  <a:schemeClr val="accent2">
                    <a:lumMod val="50000"/>
                  </a:schemeClr>
                </a:solidFill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）</a:t>
            </a:r>
            <a:endParaRPr lang="en-US" altLang="zh-TW" b="1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約櫃入殿（</a:t>
            </a:r>
            <a:r>
              <a:rPr lang="en-US" altLang="zh-TW" b="1" i="0" dirty="0">
                <a:solidFill>
                  <a:schemeClr val="accent2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8:</a:t>
            </a:r>
            <a:r>
              <a:rPr lang="en-US" altLang="zh-TW" b="1" i="0" dirty="0">
                <a:solidFill>
                  <a:schemeClr val="accent2">
                    <a:lumMod val="50000"/>
                  </a:schemeClr>
                </a:solidFill>
                <a:effectLst/>
                <a:latin typeface="宋体" panose="02010600030101010101" pitchFamily="2" charset="-122"/>
              </a:rPr>
              <a:t>1 </a:t>
            </a: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～</a:t>
            </a:r>
            <a:r>
              <a:rPr lang="en-US" altLang="zh-TW" b="1" i="0" dirty="0">
                <a:solidFill>
                  <a:schemeClr val="accent2">
                    <a:lumMod val="50000"/>
                  </a:schemeClr>
                </a:solidFill>
                <a:effectLst/>
                <a:latin typeface="宋体" panose="02010600030101010101" pitchFamily="2" charset="-122"/>
              </a:rPr>
              <a:t>13 </a:t>
            </a: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en-US" altLang="zh-TW" b="1" i="0" dirty="0">
              <a:solidFill>
                <a:schemeClr val="accent2">
                  <a:lumMod val="50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所羅門的宣言（</a:t>
            </a:r>
            <a:r>
              <a:rPr lang="en-US" altLang="zh-TW" b="1" i="0" dirty="0">
                <a:solidFill>
                  <a:schemeClr val="accent2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8:</a:t>
            </a:r>
            <a:r>
              <a:rPr lang="en-US" altLang="zh-TW" b="1" i="0" dirty="0">
                <a:solidFill>
                  <a:schemeClr val="accent2">
                    <a:lumMod val="50000"/>
                  </a:schemeClr>
                </a:solidFill>
                <a:effectLst/>
                <a:latin typeface="宋体" panose="02010600030101010101" pitchFamily="2" charset="-122"/>
              </a:rPr>
              <a:t>14 </a:t>
            </a: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～</a:t>
            </a:r>
            <a:r>
              <a:rPr lang="en-US" altLang="zh-TW" b="1" i="0" dirty="0">
                <a:solidFill>
                  <a:schemeClr val="accent2">
                    <a:lumMod val="50000"/>
                  </a:schemeClr>
                </a:solidFill>
                <a:effectLst/>
                <a:latin typeface="宋体" panose="02010600030101010101" pitchFamily="2" charset="-122"/>
              </a:rPr>
              <a:t>21 </a:t>
            </a: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en-US" altLang="zh-TW" b="1" i="0" dirty="0">
              <a:solidFill>
                <a:schemeClr val="accent2">
                  <a:lumMod val="50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所羅門的獻殿禱告（</a:t>
            </a:r>
            <a:r>
              <a:rPr lang="en-US" altLang="zh-TW" b="1" i="0" dirty="0">
                <a:solidFill>
                  <a:schemeClr val="accent2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8:</a:t>
            </a:r>
            <a:r>
              <a:rPr lang="en-US" altLang="zh-TW" b="1" i="0" dirty="0">
                <a:solidFill>
                  <a:schemeClr val="accent2">
                    <a:lumMod val="50000"/>
                  </a:schemeClr>
                </a:solidFill>
                <a:effectLst/>
                <a:latin typeface="宋体" panose="02010600030101010101" pitchFamily="2" charset="-122"/>
              </a:rPr>
              <a:t>22 </a:t>
            </a: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～</a:t>
            </a:r>
            <a:r>
              <a:rPr lang="en-US" altLang="zh-TW" b="1" i="0" dirty="0">
                <a:solidFill>
                  <a:schemeClr val="accent2">
                    <a:lumMod val="50000"/>
                  </a:schemeClr>
                </a:solidFill>
                <a:effectLst/>
                <a:latin typeface="宋体" panose="02010600030101010101" pitchFamily="2" charset="-122"/>
              </a:rPr>
              <a:t>61 </a:t>
            </a: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en-US" altLang="zh-TW" b="1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TW" b="1" dirty="0">
                <a:solidFill>
                  <a:schemeClr val="accent2">
                    <a:lumMod val="5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要求神堅定祂對大衛後裔的應許（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8:22-26</a:t>
            </a:r>
            <a:r>
              <a:rPr lang="zh-TW" b="1" dirty="0">
                <a:solidFill>
                  <a:schemeClr val="accent2">
                    <a:lumMod val="50000"/>
                  </a:schemeClr>
                </a:solidFill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）</a:t>
            </a:r>
            <a:endParaRPr lang="en-US" altLang="zh-TW" b="1" dirty="0">
              <a:solidFill>
                <a:schemeClr val="accent2">
                  <a:lumMod val="50000"/>
                </a:schemeClr>
              </a:solidFill>
              <a:effectLst/>
              <a:latin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b="1" dirty="0">
                <a:solidFill>
                  <a:schemeClr val="accent2">
                    <a:lumMod val="5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他承認這個殿不能作為創造宇宙之神的居所，但當百姓在殿裡向神呼求時，求神垂聽（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8:27-30</a:t>
            </a:r>
            <a:r>
              <a:rPr lang="zh-TW" b="1" dirty="0">
                <a:solidFill>
                  <a:schemeClr val="accent2">
                    <a:lumMod val="50000"/>
                  </a:schemeClr>
                </a:solidFill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）</a:t>
            </a:r>
            <a:endParaRPr lang="en-US" altLang="zh-TW" b="1" dirty="0">
              <a:solidFill>
                <a:schemeClr val="accent2">
                  <a:lumMod val="50000"/>
                </a:schemeClr>
              </a:solidFill>
              <a:effectLst/>
              <a:latin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b="1" dirty="0">
                <a:solidFill>
                  <a:schemeClr val="accent2">
                    <a:lumMod val="5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禱告神垂聽百姓在服事和危險時刻向神的禱告，特別當以色列犯罪被俘擄之時（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8:31-53</a:t>
            </a:r>
            <a:r>
              <a:rPr lang="zh-TW" b="1" dirty="0">
                <a:solidFill>
                  <a:schemeClr val="accent2">
                    <a:lumMod val="50000"/>
                  </a:schemeClr>
                </a:solidFill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）</a:t>
            </a:r>
            <a:endParaRPr lang="en-US" altLang="zh-TW" b="1" dirty="0">
              <a:solidFill>
                <a:schemeClr val="accent2">
                  <a:lumMod val="50000"/>
                </a:schemeClr>
              </a:solidFill>
              <a:effectLst/>
              <a:latin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b="1" dirty="0">
                <a:solidFill>
                  <a:schemeClr val="accent2">
                    <a:lumMod val="5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所羅門祝福並勸勉百姓對神忠心（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8:54-61</a:t>
            </a:r>
            <a:r>
              <a:rPr lang="zh-TW" b="1" dirty="0">
                <a:solidFill>
                  <a:schemeClr val="accent2">
                    <a:lumMod val="50000"/>
                  </a:schemeClr>
                </a:solidFill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）</a:t>
            </a:r>
            <a:endParaRPr lang="en-US" altLang="zh-TW" b="1" dirty="0">
              <a:solidFill>
                <a:schemeClr val="accent2">
                  <a:lumMod val="50000"/>
                </a:schemeClr>
              </a:solidFill>
              <a:latin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b="1" dirty="0">
                <a:solidFill>
                  <a:schemeClr val="accent2">
                    <a:lumMod val="5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所羅門率領全國眾民向神獻祭（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8:62-66</a:t>
            </a:r>
            <a:r>
              <a:rPr lang="zh-TW" b="1" dirty="0">
                <a:solidFill>
                  <a:schemeClr val="accent2">
                    <a:lumMod val="50000"/>
                  </a:schemeClr>
                </a:solidFill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）</a:t>
            </a:r>
            <a:endParaRPr lang="en-US" altLang="zh-TW" b="1" dirty="0">
              <a:solidFill>
                <a:schemeClr val="accent2">
                  <a:lumMod val="50000"/>
                </a:schemeClr>
              </a:solidFill>
              <a:effectLst/>
              <a:latin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600" b="0" i="0" dirty="0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2809F-6D61-4A82-AF4B-E4FBDE2F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BABEB98-37D1-5C49-827F-EF87AC176EB7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02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D9FD0-7B95-4493-AB1F-74815128A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447" y="603830"/>
            <a:ext cx="9521105" cy="645289"/>
          </a:xfrm>
        </p:spPr>
        <p:txBody>
          <a:bodyPr/>
          <a:lstStyle/>
          <a:p>
            <a:r>
              <a:rPr lang="zh-TW" altLang="en-US" b="1" dirty="0"/>
              <a:t>列王記上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A56F9A8-905C-4499-87D9-CEDD8BE4D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8920" y="1276221"/>
            <a:ext cx="8791492" cy="49779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73D99-30E5-42A3-B62A-950F568D0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751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935F-2632-4972-9EF0-F44A8E452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列王記上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458C0-04B1-4D2F-8C3E-A98E6C711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436914"/>
            <a:ext cx="9793111" cy="4499615"/>
          </a:xfrm>
        </p:spPr>
        <p:txBody>
          <a:bodyPr>
            <a:normAutofit lnSpcReduction="10000"/>
          </a:bodyPr>
          <a:lstStyle/>
          <a:p>
            <a:r>
              <a:rPr kumimoji="1" lang="zh-TW" altLang="en-US" dirty="0">
                <a:solidFill>
                  <a:srgbClr val="0432FF"/>
                </a:solidFill>
              </a:rPr>
              <a:t>觀察與分析</a:t>
            </a:r>
            <a:endParaRPr kumimoji="1" lang="en-US" altLang="zh-TW" dirty="0">
              <a:solidFill>
                <a:srgbClr val="0432FF"/>
              </a:solidFill>
            </a:endParaRPr>
          </a:p>
          <a:p>
            <a:pPr marL="0" indent="0">
              <a:buNone/>
            </a:pPr>
            <a:r>
              <a:rPr lang="zh-TW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Helvetica Neue"/>
              </a:rPr>
              <a:t>所羅門的禱告表現出他對神有深刻的認識。</a:t>
            </a:r>
            <a:endParaRPr lang="en-US" altLang="zh-TW" sz="2800" b="0" i="0" dirty="0">
              <a:solidFill>
                <a:schemeClr val="accent3">
                  <a:lumMod val="50000"/>
                </a:schemeClr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en-US" altLang="zh-TW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Helvetica Neue"/>
              </a:rPr>
              <a:t>32</a:t>
            </a:r>
            <a:r>
              <a:rPr lang="zh-TW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Helvetica Neue"/>
              </a:rPr>
              <a:t>節可見他認定神是公義正直的審判官；</a:t>
            </a:r>
            <a:endParaRPr lang="en-US" altLang="zh-TW" sz="2800" b="0" i="0" dirty="0">
              <a:solidFill>
                <a:schemeClr val="accent3">
                  <a:lumMod val="50000"/>
                </a:schemeClr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en-US" altLang="zh-TW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Helvetica Neue"/>
              </a:rPr>
              <a:t>34</a:t>
            </a:r>
            <a:r>
              <a:rPr lang="zh-TW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Helvetica Neue"/>
              </a:rPr>
              <a:t>節可見他認定神是慈愛充滿憐憫願意寬恕又有赦罪之恩的施恩主；</a:t>
            </a:r>
            <a:endParaRPr lang="en-US" altLang="zh-TW" sz="2800" b="0" i="0" dirty="0">
              <a:solidFill>
                <a:schemeClr val="accent3">
                  <a:lumMod val="50000"/>
                </a:schemeClr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en-US" altLang="zh-TW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Helvetica Neue"/>
              </a:rPr>
              <a:t>43</a:t>
            </a:r>
            <a:r>
              <a:rPr lang="zh-TW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Helvetica Neue"/>
              </a:rPr>
              <a:t>節可見他認定神是願意萬民得救的普天下的獨一神。</a:t>
            </a:r>
            <a:endParaRPr lang="en-US" altLang="zh-TW" sz="2800" b="0" i="0" dirty="0">
              <a:solidFill>
                <a:schemeClr val="accent3">
                  <a:lumMod val="50000"/>
                </a:schemeClr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en-US" altLang="zh-TW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Helvetica Neue"/>
              </a:rPr>
              <a:t>56</a:t>
            </a:r>
            <a:r>
              <a:rPr lang="zh-TW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Helvetica Neue"/>
              </a:rPr>
              <a:t>節可見他認識神是全然可靠的，永不轉變的神，</a:t>
            </a:r>
            <a:endParaRPr lang="en-US" altLang="zh-TW" sz="2800" b="0" i="0" dirty="0">
              <a:solidFill>
                <a:schemeClr val="accent3">
                  <a:lumMod val="50000"/>
                </a:schemeClr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en-US" altLang="zh-TW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Helvetica Neue"/>
              </a:rPr>
              <a:t>59</a:t>
            </a:r>
            <a:r>
              <a:rPr lang="zh-TW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Helvetica Neue"/>
              </a:rPr>
              <a:t>節可見他認識神是顧念祂兒女，天天與祂子民同行的神，我們每天都需要祂的幫助。</a:t>
            </a:r>
            <a:endParaRPr lang="en-US" altLang="zh-TW" sz="2800" b="0" i="0" dirty="0">
              <a:solidFill>
                <a:schemeClr val="accent3">
                  <a:lumMod val="50000"/>
                </a:schemeClr>
              </a:solidFill>
              <a:effectLst/>
              <a:latin typeface="Helvetica Neue"/>
            </a:endParaRPr>
          </a:p>
          <a:p>
            <a:pPr marL="0" indent="0">
              <a:buNone/>
            </a:pPr>
            <a:endParaRPr kumimoji="1" lang="en-US" altLang="zh-TW" dirty="0">
              <a:solidFill>
                <a:srgbClr val="0432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03111-F0FC-44F7-9344-98690E7B4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414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F3A1B-6B91-0143-A375-DA39EDAF6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137" y="1201003"/>
            <a:ext cx="10512756" cy="5656997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重點與應用</a:t>
            </a: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建造聖殿與建造教會有同樣的屬靈含義：當人心歸給神，就會在神的手中被建造。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穩妥的根基</a:t>
            </a:r>
            <a:r>
              <a:rPr lang="en-US" altLang="zh-CN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;</a:t>
            </a: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b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</a:b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堅固的材料</a:t>
            </a:r>
            <a:r>
              <a:rPr lang="en-US" altLang="zh-CN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照神的樣式；</a:t>
            </a:r>
            <a:endParaRPr lang="en-US" altLang="zh-CN" sz="2400" b="1" dirty="0">
              <a:solidFill>
                <a:schemeClr val="accent2">
                  <a:lumMod val="50000"/>
                </a:schemeClr>
              </a:solidFill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彰顯神的榮美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8:58.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　神保守我們，使我們的心歸向祂</a:t>
            </a:r>
            <a:r>
              <a:rPr lang="en-US" altLang="zh-TW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,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幫助我們謹守祂的約，遵守祂的道。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 algn="l" fontAlgn="base">
              <a:buNone/>
            </a:pP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林前</a:t>
            </a:r>
            <a:r>
              <a:rPr lang="en-US" altLang="zh-CN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lang="en-US" altLang="zh-TW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12</a:t>
            </a:r>
            <a:r>
              <a:rPr lang="en-US" altLang="zh-CN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-14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「若有人用金、銀、寶石、草木、禾秸在這根基上建造，各人的工程必然顯露，因為那日子要將它表明出來，有火發現；這火要試驗各人的工程怎樣。人在那根基上所建造的工程若存得住，他就要得賞賜。」</a:t>
            </a:r>
          </a:p>
          <a:p>
            <a:pPr marL="0" indent="0">
              <a:buNone/>
            </a:pPr>
            <a:endParaRPr lang="en-US" altLang="zh-TW" sz="2400" b="1" dirty="0">
              <a:solidFill>
                <a:schemeClr val="accent2">
                  <a:lumMod val="50000"/>
                </a:schemeClr>
              </a:solidFill>
              <a:latin typeface="inheri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CF141-2209-284A-A441-924EA621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9F64B7-DA17-D44C-A9B0-4156E4A25132}"/>
              </a:ext>
            </a:extLst>
          </p:cNvPr>
          <p:cNvSpPr txBox="1">
            <a:spLocks/>
          </p:cNvSpPr>
          <p:nvPr/>
        </p:nvSpPr>
        <p:spPr>
          <a:xfrm>
            <a:off x="1115137" y="440930"/>
            <a:ext cx="9961725" cy="6057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3600" kern="1200" baseline="0">
                <a:solidFill>
                  <a:schemeClr val="tx2"/>
                </a:solidFill>
                <a:latin typeface="LiSong Pro Light" panose="02020300000000000000" pitchFamily="18" charset="-120"/>
                <a:ea typeface="LiSong Pro Light" panose="02020300000000000000" pitchFamily="18" charset="-120"/>
                <a:cs typeface="+mj-cs"/>
              </a:defRPr>
            </a:lvl1pPr>
          </a:lstStyle>
          <a:p>
            <a:r>
              <a:rPr lang="zh-TW" altLang="en-US" b="1" dirty="0"/>
              <a:t>列王記上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6135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8F988-AC94-482D-9BCF-62B48DF7E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列王記上               第三課 建造宮殿                          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A67EC-B1F9-4A8F-BC37-DE5E45669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915" y="1419225"/>
            <a:ext cx="10270401" cy="5438775"/>
          </a:xfrm>
        </p:spPr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zh-TW" sz="2400" b="1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  <a:cs typeface="Times New Roman" panose="02020603050405020304" pitchFamily="18" charset="0"/>
              </a:rPr>
              <a:t>所羅門準備建聖殿（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  <a:cs typeface="Times New Roman" panose="02020603050405020304" pitchFamily="18" charset="0"/>
              </a:rPr>
              <a:t>5:1-18</a:t>
            </a:r>
            <a:r>
              <a:rPr lang="zh-TW" sz="2400" b="1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  <a:cs typeface="Times New Roman" panose="02020603050405020304" pitchFamily="18" charset="0"/>
              </a:rPr>
              <a:t>）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  <a:effectLst/>
              <a:latin typeface="MingLiU" panose="02020509000000000000" pitchFamily="49" charset="-120"/>
              <a:ea typeface="MingLiU" panose="02020509000000000000" pitchFamily="49" charset="-12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zh-CN" sz="2400" b="1" dirty="0">
                <a:solidFill>
                  <a:schemeClr val="accent2">
                    <a:lumMod val="5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預備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  <a:effectLst/>
              <a:latin typeface="MingLiU" panose="02020509000000000000" pitchFamily="49" charset="-120"/>
              <a:ea typeface="MingLiU" panose="0202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推羅王希蘭承包提供建殿材料（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5:1-12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）</a:t>
            </a: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香柏木，松木</a:t>
            </a:r>
            <a:endParaRPr lang="en-US" altLang="zh-CN" sz="2400" b="1" dirty="0">
              <a:solidFill>
                <a:schemeClr val="accent2">
                  <a:lumMod val="50000"/>
                </a:schemeClr>
              </a:solidFill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神的心意</a:t>
            </a:r>
            <a:r>
              <a:rPr lang="en-US" altLang="zh-CN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:</a:t>
            </a: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「我定意要為耶和華我神的名建殿，是照耶和華應許我父親大衛的話說：</a:t>
            </a:r>
            <a:r>
              <a:rPr lang="en-US" altLang="zh-CN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『</a:t>
            </a: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我必使你兒子接續你坐你的位，他必為我的名建殿。</a:t>
            </a:r>
            <a:r>
              <a:rPr lang="en-US" altLang="zh-CN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』</a:t>
            </a: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」王上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5:5</a:t>
            </a:r>
          </a:p>
          <a:p>
            <a:pPr marL="0" indent="0">
              <a:buNone/>
            </a:pP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交易條件（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4</a:t>
            </a:r>
            <a:r>
              <a:rPr lang="en-US" altLang="zh-CN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40</a:t>
            </a:r>
            <a:r>
              <a:rPr lang="zh-CN" sz="2200" b="1" dirty="0">
                <a:solidFill>
                  <a:schemeClr val="accent2">
                    <a:lumMod val="50000"/>
                  </a:schemeClr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萬</a:t>
            </a: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升）麥子及十二萬加侖（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440</a:t>
            </a:r>
            <a:r>
              <a:rPr lang="en-US" altLang="zh-CN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0</a:t>
            </a: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千升）清油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所羅門提供建殿工人、監工和材料（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5:13-18</a:t>
            </a: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）</a:t>
            </a:r>
            <a:endParaRPr lang="en-US" altLang="zh-CN" sz="2400" b="1" dirty="0">
              <a:solidFill>
                <a:schemeClr val="accent2">
                  <a:lumMod val="50000"/>
                </a:schemeClr>
              </a:solidFill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「所羅門王從以色列人中挑取服苦的人共有三萬，」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5:13</a:t>
            </a:r>
          </a:p>
          <a:p>
            <a:pPr marL="0" marR="0" indent="0">
              <a:buNone/>
            </a:pP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「派他們輪流每月一萬人上利巴嫩去；一個月在利巴嫩，兩個月在家裡。亞多尼蘭掌管他們。」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5:14</a:t>
            </a:r>
          </a:p>
          <a:p>
            <a:pPr marL="0" indent="0">
              <a:buNone/>
            </a:pP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「此外，所羅門用三千三百督工的，監管工人。」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5:16</a:t>
            </a:r>
          </a:p>
          <a:p>
            <a:pPr marL="0" indent="0">
              <a:buNone/>
            </a:pP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「王下令，人就鑿出又大又寶貴的石頭來，用以立殿的根基。」王上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5:17</a:t>
            </a:r>
          </a:p>
          <a:p>
            <a:pPr marL="90170" marR="0" latinLnBrk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l"/>
            <a:endParaRPr lang="en-US" altLang="zh-CN" b="1" dirty="0">
              <a:solidFill>
                <a:schemeClr val="accent2">
                  <a:lumMod val="50000"/>
                </a:schemeClr>
              </a:solidFill>
              <a:effectLst/>
              <a:latin typeface="MingLiU" panose="02020509000000000000" pitchFamily="49" charset="-120"/>
              <a:ea typeface="MingLiU" panose="02020509000000000000" pitchFamily="49" charset="-120"/>
              <a:cs typeface="Times New Roman" panose="02020603050405020304" pitchFamily="18" charset="0"/>
            </a:endParaRPr>
          </a:p>
          <a:p>
            <a:pPr algn="l"/>
            <a:endParaRPr lang="en-US" altLang="zh-CN" b="1" dirty="0">
              <a:solidFill>
                <a:schemeClr val="accent2">
                  <a:lumMod val="50000"/>
                </a:schemeClr>
              </a:solidFill>
              <a:effectLst/>
              <a:latin typeface="MingLiU" panose="02020509000000000000" pitchFamily="49" charset="-120"/>
              <a:ea typeface="MingLiU" panose="02020509000000000000" pitchFamily="49" charset="-120"/>
              <a:cs typeface="Times New Roman" panose="02020603050405020304" pitchFamily="18" charset="0"/>
            </a:endParaRPr>
          </a:p>
          <a:p>
            <a:pPr algn="l"/>
            <a:endParaRPr lang="en-US" altLang="zh-CN" b="1" i="0" dirty="0">
              <a:solidFill>
                <a:schemeClr val="accent2">
                  <a:lumMod val="50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57A0B-CB4A-433D-B15D-11E4BFD92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492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4E7C-C31F-EF48-8AD0-4E312F254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285" y="685800"/>
            <a:ext cx="10224656" cy="947526"/>
          </a:xfrm>
        </p:spPr>
        <p:txBody>
          <a:bodyPr>
            <a:normAutofit/>
          </a:bodyPr>
          <a:lstStyle/>
          <a:p>
            <a:r>
              <a:rPr lang="zh-TW" altLang="en-US" b="1" dirty="0"/>
              <a:t>列王記上</a:t>
            </a:r>
            <a:endParaRPr kumimoji="1" lang="zh-TW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ADE3C-6890-DC4E-BD13-2561EF95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12E3B7-1500-F542-B77C-E2896A458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8" y="1633327"/>
            <a:ext cx="10340237" cy="50430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>
                <a:solidFill>
                  <a:srgbClr val="0432FF"/>
                </a:solidFill>
              </a:rPr>
              <a:t>小組討論</a:t>
            </a:r>
            <a:endParaRPr lang="en-US" dirty="0">
              <a:solidFill>
                <a:srgbClr val="0432FF"/>
              </a:solidFill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你今天學習這課最大的收獲是什麼？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你了解多少關於上帝對你個人屬靈生命的建造，比如在家庭、工作、教會、社交等方面，你體會到上帝正在對你的生命進行建造嗎？有哪些體會？有哪些困擾？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zh-TW" alt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684A81-DB50-4644-8EF8-F1F3DA022E82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BAB55E-AA05-6C4C-8291-60CE2CCC4BC1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26970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4E7C-C31F-EF48-8AD0-4E312F254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485" y="422910"/>
            <a:ext cx="9961725" cy="605790"/>
          </a:xfrm>
        </p:spPr>
        <p:txBody>
          <a:bodyPr>
            <a:normAutofit/>
          </a:bodyPr>
          <a:lstStyle/>
          <a:p>
            <a:r>
              <a:rPr lang="zh-TW" altLang="en-US" b="1" dirty="0"/>
              <a:t>列王記上</a:t>
            </a:r>
            <a:endParaRPr kumimoji="1" lang="zh-TW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ADE3C-6890-DC4E-BD13-2561EF95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12E3B7-1500-F542-B77C-E2896A458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1028701"/>
            <a:ext cx="10705995" cy="5647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TW" altLang="en-US" dirty="0">
                <a:solidFill>
                  <a:srgbClr val="0432FF"/>
                </a:solidFill>
              </a:rPr>
              <a:t>觀察與分析</a:t>
            </a:r>
            <a:endParaRPr kumimoji="1" lang="en-US" altLang="zh-TW" dirty="0">
              <a:solidFill>
                <a:srgbClr val="0432FF"/>
              </a:solidFill>
            </a:endParaRPr>
          </a:p>
          <a:p>
            <a:pPr marL="0" indent="0">
              <a:buNone/>
            </a:pPr>
            <a:r>
              <a:rPr lang="en-US" altLang="zh-TW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5:4 </a:t>
            </a:r>
            <a:r>
              <a:rPr lang="zh-TW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四圍平安，</a:t>
            </a:r>
            <a:r>
              <a:rPr lang="zh-TW" altLang="en-US" sz="2800" b="0" i="1" u="sng" dirty="0">
                <a:solidFill>
                  <a:schemeClr val="accent3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應驗</a:t>
            </a:r>
            <a:r>
              <a:rPr lang="zh-TW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了神對祂子民的應許（出三十三</a:t>
            </a:r>
            <a:r>
              <a:rPr lang="en-US" altLang="zh-TW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宋体" panose="02010600030101010101" pitchFamily="2" charset="-122"/>
              </a:rPr>
              <a:t>14 </a:t>
            </a:r>
            <a:r>
              <a:rPr lang="zh-TW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；申十二</a:t>
            </a:r>
            <a:r>
              <a:rPr lang="en-US" altLang="zh-TW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宋体" panose="02010600030101010101" pitchFamily="2" charset="-122"/>
              </a:rPr>
              <a:t>10 </a:t>
            </a:r>
            <a:r>
              <a:rPr lang="zh-TW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；來四</a:t>
            </a:r>
            <a:r>
              <a:rPr lang="en-US" altLang="zh-TW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宋体" panose="02010600030101010101" pitchFamily="2" charset="-122"/>
              </a:rPr>
              <a:t>1 </a:t>
            </a:r>
            <a:r>
              <a:rPr lang="zh-TW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～</a:t>
            </a:r>
            <a:r>
              <a:rPr lang="en-US" altLang="zh-TW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宋体" panose="02010600030101010101" pitchFamily="2" charset="-122"/>
              </a:rPr>
              <a:t>11 </a:t>
            </a:r>
            <a:r>
              <a:rPr lang="zh-TW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）。這在所羅門王朝的初期的確成為事實，當時他沒有仇敵</a:t>
            </a:r>
            <a:r>
              <a:rPr lang="en-US" altLang="zh-TW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沒有災禍</a:t>
            </a:r>
            <a:endParaRPr lang="en-US" altLang="zh-TW" sz="2800" b="0" i="0" dirty="0">
              <a:solidFill>
                <a:schemeClr val="accent3">
                  <a:lumMod val="50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TW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所羅門繼承父親的心志，為神的名建造聖殿，先要注意作“</a:t>
            </a:r>
            <a:r>
              <a:rPr lang="zh-TW" altLang="en-US" sz="2800" b="0" i="1" u="sng" dirty="0">
                <a:solidFill>
                  <a:schemeClr val="accent3">
                    <a:lumMod val="50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預備</a:t>
            </a:r>
            <a:r>
              <a:rPr lang="zh-TW" alt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木料和石頭”</a:t>
            </a:r>
            <a:endParaRPr kumimoji="1" lang="en-US" altLang="zh-TW" sz="2800" dirty="0">
              <a:solidFill>
                <a:schemeClr val="accent3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sz="2800" b="0" i="0" dirty="0">
                <a:solidFill>
                  <a:schemeClr val="accent3">
                    <a:lumMod val="50000"/>
                  </a:schemeClr>
                </a:solidFill>
                <a:effectLst/>
                <a:ea typeface="SimSun" panose="02010600030101010101" pitchFamily="2" charset="-122"/>
              </a:rPr>
              <a:t>所羅門安排建聖殿的一切事宜時，有否</a:t>
            </a:r>
            <a:r>
              <a:rPr lang="zh-CN" sz="2800" b="0" i="1" u="sng" dirty="0">
                <a:solidFill>
                  <a:schemeClr val="accent3">
                    <a:lumMod val="50000"/>
                  </a:schemeClr>
                </a:solidFill>
                <a:effectLst/>
                <a:ea typeface="SimSun" panose="02010600030101010101" pitchFamily="2" charset="-122"/>
              </a:rPr>
              <a:t>依照</a:t>
            </a:r>
            <a:r>
              <a:rPr lang="zh-CN" sz="2800" b="0" i="0" dirty="0">
                <a:solidFill>
                  <a:schemeClr val="accent3">
                    <a:lumMod val="50000"/>
                  </a:schemeClr>
                </a:solidFill>
                <a:effectLst/>
                <a:ea typeface="SimSun" panose="02010600030101010101" pitchFamily="2" charset="-122"/>
              </a:rPr>
              <a:t>神所賜的智慧辦事呢？弗</a:t>
            </a:r>
            <a:r>
              <a:rPr lang="en-US" sz="2800" b="0" i="0" dirty="0">
                <a:solidFill>
                  <a:schemeClr val="accent3">
                    <a:lumMod val="50000"/>
                  </a:schemeClr>
                </a:solidFill>
                <a:effectLst/>
                <a:latin typeface="新細明體" panose="02020500000000000000" pitchFamily="18" charset="-120"/>
              </a:rPr>
              <a:t>5:15-17;</a:t>
            </a:r>
            <a:r>
              <a:rPr lang="zh-CN" sz="2800" b="0" i="0" dirty="0">
                <a:solidFill>
                  <a:schemeClr val="accent3">
                    <a:lumMod val="50000"/>
                  </a:schemeClr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zh-TW" altLang="en-US" sz="2800" dirty="0">
                <a:solidFill>
                  <a:schemeClr val="accent3">
                    <a:lumMod val="50000"/>
                  </a:schemeClr>
                </a:solidFill>
                <a:ea typeface="SimSun" panose="02010600030101010101" pitchFamily="2" charset="-122"/>
              </a:rPr>
              <a:t>「你們要謹慎行事，不要像愚昧人，當像智慧人。」 「要愛惜光陰，因為現今的世代邪惡。」 「不要作糊塗人，要明白主的旨意如何。」</a:t>
            </a:r>
            <a:endParaRPr lang="en-US" altLang="zh-TW" sz="2800" dirty="0">
              <a:solidFill>
                <a:schemeClr val="accent3">
                  <a:lumMod val="50000"/>
                </a:schemeClr>
              </a:solidFill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800" dirty="0">
                <a:solidFill>
                  <a:schemeClr val="accent3">
                    <a:lumMod val="50000"/>
                  </a:schemeClr>
                </a:solidFill>
                <a:ea typeface="SimSun" panose="02010600030101010101" pitchFamily="2" charset="-122"/>
              </a:rPr>
              <a:t>雅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a typeface="SimSun" panose="02010600030101010101" pitchFamily="2" charset="-122"/>
              </a:rPr>
              <a:t>1:5; 3:17 </a:t>
            </a:r>
            <a:r>
              <a:rPr lang="zh-TW" altLang="en-US" sz="2800" dirty="0">
                <a:solidFill>
                  <a:schemeClr val="accent3">
                    <a:lumMod val="50000"/>
                  </a:schemeClr>
                </a:solidFill>
                <a:ea typeface="SimSun" panose="02010600030101010101" pitchFamily="2" charset="-122"/>
              </a:rPr>
              <a:t> 「惟獨從上頭來的智慧，先是清潔，後是和平，溫良柔順，滿有憐憫，多結善果，沒有偏見，沒有假冒。」</a:t>
            </a:r>
            <a:endParaRPr lang="en-US" altLang="zh-TW" sz="2800" dirty="0">
              <a:solidFill>
                <a:schemeClr val="accent3">
                  <a:lumMod val="50000"/>
                </a:schemeClr>
              </a:solidFill>
              <a:ea typeface="SimSun" panose="02010600030101010101" pitchFamily="2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684A81-DB50-4644-8EF8-F1F3DA022E82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BAB55E-AA05-6C4C-8291-60CE2CCC4BC1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86227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0FFFE-331F-48C0-9EA1-CD5820A91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341193"/>
            <a:ext cx="10665726" cy="651680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zh-TW" b="1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  <a:cs typeface="Times New Roman" panose="02020603050405020304" pitchFamily="18" charset="0"/>
              </a:rPr>
              <a:t>所羅門在位的第四年到第十一年監督聖殿的建造工程（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  <a:cs typeface="Times New Roman" panose="02020603050405020304" pitchFamily="18" charset="0"/>
              </a:rPr>
              <a:t>6:1-38</a:t>
            </a:r>
            <a:r>
              <a:rPr lang="zh-TW" b="1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  <a:cs typeface="Times New Roman" panose="02020603050405020304" pitchFamily="18" charset="0"/>
              </a:rPr>
              <a:t>）</a:t>
            </a:r>
            <a:endParaRPr lang="en-US" altLang="zh-TW" b="1" dirty="0">
              <a:solidFill>
                <a:schemeClr val="accent2">
                  <a:lumMod val="50000"/>
                </a:schemeClr>
              </a:solidFill>
              <a:effectLst/>
              <a:latin typeface="MingLiU" panose="02020509000000000000" pitchFamily="49" charset="-120"/>
              <a:ea typeface="MingLiU" panose="02020509000000000000" pitchFamily="49" charset="-120"/>
              <a:cs typeface="Times New Roman" panose="02020603050405020304" pitchFamily="18" charset="0"/>
            </a:endParaRPr>
          </a:p>
          <a:p>
            <a:pPr algn="l">
              <a:lnSpc>
                <a:spcPct val="200000"/>
              </a:lnSpc>
            </a:pP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聖殿雖然被建在王室重地及宮廷建築之內，但卻並非“王室專用禮堂”，而是全國敬拜以色列之耶和華神的中心所在地，其目的是為了要放置約櫃（</a:t>
            </a:r>
            <a:r>
              <a:rPr lang="en-US" altLang="zh-TW" b="1" i="0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19</a:t>
            </a: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節）。</a:t>
            </a:r>
            <a:endParaRPr lang="zh-CN" altLang="en-US" b="1" i="0" dirty="0">
              <a:solidFill>
                <a:schemeClr val="accent2">
                  <a:lumMod val="50000"/>
                </a:schemeClr>
              </a:solidFill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90170" marR="0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結構（</a:t>
            </a:r>
            <a:r>
              <a:rPr lang="en-US" altLang="zh-TW" b="1" i="0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6:2 </a:t>
            </a: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～</a:t>
            </a:r>
            <a:r>
              <a:rPr lang="en-US" altLang="zh-TW" b="1" i="0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10 </a:t>
            </a: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）</a:t>
            </a:r>
            <a:r>
              <a:rPr lang="zh-CN" b="1" u="sng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材料</a:t>
            </a:r>
            <a:r>
              <a:rPr lang="zh-CN" altLang="en-US" b="1" u="sng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lang="zh-CN" b="1" dirty="0">
                <a:solidFill>
                  <a:schemeClr val="accent2">
                    <a:lumMod val="5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建殿是用山中鑿成的</a:t>
            </a:r>
            <a:r>
              <a:rPr lang="zh-CN" b="1" u="sng" dirty="0">
                <a:solidFill>
                  <a:schemeClr val="accent2">
                    <a:lumMod val="5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石頭</a:t>
            </a:r>
            <a:r>
              <a:rPr lang="zh-CN" b="1" dirty="0">
                <a:solidFill>
                  <a:schemeClr val="accent2">
                    <a:lumMod val="5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。建殿的時候，鎚子、斧子，和別樣鐵器的響聲都沒有聽見。」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6:7</a:t>
            </a:r>
            <a:endParaRPr lang="en-US" altLang="zh-TW" b="1" i="0" dirty="0">
              <a:solidFill>
                <a:schemeClr val="accent2">
                  <a:lumMod val="50000"/>
                </a:schemeClr>
              </a:solidFill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>
              <a:lnSpc>
                <a:spcPct val="200000"/>
              </a:lnSpc>
            </a:pP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神重申應許（</a:t>
            </a:r>
            <a:r>
              <a:rPr lang="en-US" altLang="zh-TW" b="1" i="0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6:11 </a:t>
            </a: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～</a:t>
            </a:r>
            <a:r>
              <a:rPr lang="en-US" altLang="zh-TW" b="1" i="0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13 </a:t>
            </a:r>
            <a:r>
              <a:rPr lang="zh-TW" alt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）</a:t>
            </a:r>
            <a:r>
              <a:rPr lang="zh-CN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「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耶和華的話臨到所羅門說：「論到你所建的這殿，</a:t>
            </a:r>
            <a:r>
              <a:rPr lang="zh-CN" altLang="en-US" b="1" i="1" u="sng" dirty="0">
                <a:solidFill>
                  <a:schemeClr val="accent2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你若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遵行我的律例，謹守我的典章，遵從我的一切誡命，</a:t>
            </a:r>
            <a:r>
              <a:rPr lang="zh-CN" altLang="en-US" b="1" i="1" u="sng" dirty="0">
                <a:solidFill>
                  <a:schemeClr val="accent2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我必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向你應驗我所應許你父親大衛的話。</a:t>
            </a:r>
            <a:r>
              <a:rPr lang="zh-CN" altLang="en-US" b="1" i="1" u="sng" dirty="0">
                <a:solidFill>
                  <a:schemeClr val="accent2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我必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住在以色列人中間，並不丟棄我民以色列。」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b="1" dirty="0">
              <a:solidFill>
                <a:schemeClr val="accent2">
                  <a:lumMod val="50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2B1AD-D8EB-4E42-B09A-865261008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03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1D2D6-C326-46FC-85D5-B90976B73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545910"/>
            <a:ext cx="10597488" cy="580029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zh-TW" b="1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  <a:cs typeface="Times New Roman" panose="02020603050405020304" pitchFamily="18" charset="0"/>
              </a:rPr>
              <a:t>所羅門完成富麗堂瑝的內殿、外殿與殿廊（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  <a:cs typeface="Times New Roman" panose="02020603050405020304" pitchFamily="18" charset="0"/>
              </a:rPr>
              <a:t>6:14-38</a:t>
            </a:r>
            <a:r>
              <a:rPr lang="zh-TW" b="1" dirty="0">
                <a:solidFill>
                  <a:schemeClr val="accent2">
                    <a:lumMod val="50000"/>
                  </a:schemeClr>
                </a:solidFill>
                <a:effectLst/>
                <a:latin typeface="MingLiU" panose="02020509000000000000" pitchFamily="49" charset="-120"/>
                <a:ea typeface="MingLiU" panose="02020509000000000000" pitchFamily="49" charset="-120"/>
                <a:cs typeface="Times New Roman" panose="02020603050405020304" pitchFamily="18" charset="0"/>
              </a:rPr>
              <a:t>）</a:t>
            </a:r>
            <a:endParaRPr lang="en-US" altLang="zh-TW" b="1" dirty="0">
              <a:solidFill>
                <a:schemeClr val="accent2">
                  <a:lumMod val="50000"/>
                </a:schemeClr>
              </a:solidFill>
              <a:effectLst/>
              <a:latin typeface="MingLiU" panose="02020509000000000000" pitchFamily="49" charset="-120"/>
              <a:ea typeface="MingLiU" panose="02020509000000000000" pitchFamily="49" charset="-12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zh-CN" b="1" u="sng" dirty="0">
                <a:solidFill>
                  <a:schemeClr val="accent2">
                    <a:lumMod val="5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香栢木</a:t>
            </a:r>
            <a:r>
              <a:rPr lang="zh-CN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「所羅門建造殿宇。殿裡面用香柏木板貼牆，從地到棚頂都用木板遮蔽，又用松木板鋪地。內殿，就是至聖所，長二十肘，從地到棚頂用香柏木板遮蔽（或作：隔斷）。內殿前的外殿，長四十肘。殿裡一點石頭都不顯露，一概用香柏木遮蔽；上面刻著野瓜和初開的花。」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DengXian" panose="02010600030101010101" pitchFamily="2" charset="-122"/>
                <a:cs typeface="Times New Roman" panose="02020603050405020304" pitchFamily="18" charset="0"/>
              </a:rPr>
              <a:t>6:14-18</a:t>
            </a:r>
          </a:p>
          <a:p>
            <a:pPr marL="90170" marR="0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b="1" u="sng" dirty="0">
                <a:solidFill>
                  <a:schemeClr val="accent2">
                    <a:lumMod val="5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松木</a:t>
            </a:r>
            <a:r>
              <a:rPr lang="zh-CN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「</a:t>
            </a:r>
            <a:r>
              <a:rPr lang="zh-CN" b="1" dirty="0">
                <a:solidFill>
                  <a:schemeClr val="accent2">
                    <a:lumMod val="5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又用松木板鋪地。」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6:15</a:t>
            </a:r>
            <a:r>
              <a:rPr lang="zh-CN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「用松木做門兩扇。這扇分兩扇，是摺疊的；那扇分兩扇；也是摺疊的。」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DengXian" panose="02010600030101010101" pitchFamily="2" charset="-122"/>
                <a:cs typeface="Times New Roman" panose="02020603050405020304" pitchFamily="18" charset="0"/>
              </a:rPr>
              <a:t>6:34</a:t>
            </a:r>
          </a:p>
          <a:p>
            <a:pPr marL="90170" marR="0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 u="sng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橄欖木</a:t>
            </a:r>
            <a:r>
              <a:rPr lang="zh-CN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「他用橄欖木做兩個基路伯，各高十肘，安在內殿。這一個基路伯有兩個翅膀，各長五肘，從這翅膀尖到那翅膀尖共有十肘；那一個基路伯的兩個翅膀也是十肘，兩個基路伯的尺寸、形像都是一樣。這基路伯高十肘，那基路伯也是如此。」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DengXian" panose="02010600030101010101" pitchFamily="2" charset="-122"/>
                <a:cs typeface="Times New Roman" panose="02020603050405020304" pitchFamily="18" charset="0"/>
              </a:rPr>
              <a:t>6:23-26</a:t>
            </a:r>
            <a:endParaRPr lang="en-US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zh-CN" altLang="en-US" b="1" u="sng" dirty="0">
                <a:solidFill>
                  <a:schemeClr val="accent2">
                    <a:lumMod val="5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精金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lang="zh-CN" b="1" dirty="0">
                <a:solidFill>
                  <a:schemeClr val="accent2">
                    <a:lumMod val="5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牆面都貼上精金；又用香柏木做壇，包上精金。全殿都貼上金子，直到貼完；內殿前的壇，也都用金包裹。」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6:22</a:t>
            </a:r>
            <a:r>
              <a:rPr lang="zh-CN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「內殿、外殿的地板都貼上金子。」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DengXian" panose="02010600030101010101" pitchFamily="2" charset="-122"/>
                <a:cs typeface="Times New Roman" panose="02020603050405020304" pitchFamily="18" charset="0"/>
              </a:rPr>
              <a:t>6:30</a:t>
            </a:r>
            <a:endParaRPr lang="en-US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8DC46-234B-4BDD-BD37-8A7DCF99F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276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0954A-AD44-4063-BD3B-E30FEF754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763" y="464023"/>
            <a:ext cx="10931857" cy="6393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sz="2400" b="1" dirty="0">
                <a:solidFill>
                  <a:schemeClr val="accent2">
                    <a:lumMod val="5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羅門完成建殿的其它工程，並且在希蘭的幫助下完成了所有的裝璜（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7:1-51</a:t>
            </a:r>
            <a:r>
              <a:rPr lang="zh-TW" sz="2400" b="1" dirty="0">
                <a:solidFill>
                  <a:schemeClr val="accent2">
                    <a:lumMod val="50000"/>
                  </a:schemeClr>
                </a:solidFill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）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  <a:effectLst/>
              <a:latin typeface="PMingLiU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sz="2400" b="1" dirty="0">
                <a:solidFill>
                  <a:schemeClr val="accent2">
                    <a:lumMod val="5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他又蓋了自己的宮室，用的是另外的材料（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7:1-12</a:t>
            </a:r>
            <a:r>
              <a:rPr lang="zh-TW" sz="2400" b="1" dirty="0">
                <a:solidFill>
                  <a:schemeClr val="accent2">
                    <a:lumMod val="50000"/>
                  </a:schemeClr>
                </a:solidFill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）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  <a:effectLst/>
              <a:latin typeface="PMingLiU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CN" sz="2400" b="1" dirty="0">
                <a:solidFill>
                  <a:schemeClr val="accent2">
                    <a:lumMod val="5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可能用利巴嫩的香栢木造成，所以稱為林宮</a:t>
            </a:r>
            <a:endParaRPr lang="en-US" altLang="zh-CN" sz="2400" b="1" dirty="0">
              <a:solidFill>
                <a:schemeClr val="accent2">
                  <a:lumMod val="50000"/>
                </a:schemeClr>
              </a:solidFill>
              <a:latin typeface="PMingLiU" panose="02020500000000000000" pitchFamily="18" charset="-12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CN" sz="2400" b="1" dirty="0">
                <a:solidFill>
                  <a:schemeClr val="accent2">
                    <a:lumMod val="5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林宮部份用來儲藏軍械；「柁」梁為有裝飾的橫梁</a:t>
            </a:r>
            <a:endParaRPr lang="en-US" altLang="zh-CN" sz="2400" b="1" dirty="0">
              <a:solidFill>
                <a:schemeClr val="accent2">
                  <a:lumMod val="50000"/>
                </a:schemeClr>
              </a:solidFill>
              <a:effectLst/>
              <a:latin typeface="PMingLiU" panose="02020500000000000000" pitchFamily="18" charset="-12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CN" sz="24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「並建造有柱子的廊子，長五十肘，寬三十肘；在這廊前又有廊子，廊外有柱子和臺階。」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DengXian" panose="02010600030101010101" pitchFamily="2" charset="-122"/>
                <a:cs typeface="Times New Roman" panose="02020603050405020304" pitchFamily="18" charset="0"/>
              </a:rPr>
              <a:t>7:6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2400" b="1" dirty="0">
                <a:solidFill>
                  <a:schemeClr val="accent2">
                    <a:lumMod val="5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「大院周圍有鑿成的石頭三層、香柏木一層，都照耶和華殿的內院和殿廊的樣式。」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7:12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  <a:latin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D0905-88E1-47DE-87A7-639CD2678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272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D37C9-DD13-403C-ABF8-774B214CC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2DF86CD-D7B3-4E9D-862F-581375BCA7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7392" y="538480"/>
            <a:ext cx="4111407" cy="5760720"/>
          </a:xfrm>
        </p:spPr>
      </p:pic>
    </p:spTree>
    <p:extLst>
      <p:ext uri="{BB962C8B-B14F-4D97-AF65-F5344CB8AC3E}">
        <p14:creationId xmlns:p14="http://schemas.microsoft.com/office/powerpoint/2010/main" val="4238175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AA0F7-1FE8-430B-912B-D135D4C69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518615"/>
            <a:ext cx="10461010" cy="6155139"/>
          </a:xfrm>
        </p:spPr>
        <p:txBody>
          <a:bodyPr>
            <a:normAutofit fontScale="92500" lnSpcReduction="20000"/>
          </a:bodyPr>
          <a:lstStyle/>
          <a:p>
            <a:r>
              <a:rPr lang="zh-TW" sz="2800" b="1" dirty="0">
                <a:solidFill>
                  <a:schemeClr val="accent2">
                    <a:lumMod val="5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他召來精通銅藝的戶蘭製作傢俱和銅柱以及銅柱上的柱頂（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7:13-50</a:t>
            </a:r>
            <a:r>
              <a:rPr lang="zh-TW" sz="2800" b="1" dirty="0">
                <a:solidFill>
                  <a:schemeClr val="accent2">
                    <a:lumMod val="50000"/>
                  </a:schemeClr>
                </a:solidFill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）</a:t>
            </a:r>
            <a:endParaRPr lang="en-US" altLang="zh-TW" sz="2800" b="1" dirty="0">
              <a:solidFill>
                <a:schemeClr val="accent2">
                  <a:lumMod val="50000"/>
                </a:schemeClr>
              </a:solidFill>
              <a:effectLst/>
              <a:latin typeface="PMingLiU" panose="02020500000000000000" pitchFamily="18" charset="-120"/>
              <a:cs typeface="Times New Roman" panose="02020603050405020304" pitchFamily="18" charset="0"/>
            </a:endParaRPr>
          </a:p>
          <a:p>
            <a:pPr marL="90170" marR="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0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銅柱「他製造兩根銅柱，每根高十八肘，圍十二肘；又用銅鑄了兩個柱頂安在柱上，各高五肘。柱頂上有裝修的網子和擰成的鍊索，每頂七個。網子周圍有兩行石榴遮蓋柱頂，兩個柱頂都是如此。」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DengXian" panose="02010600030101010101" pitchFamily="2" charset="-122"/>
                <a:cs typeface="Times New Roman" panose="02020603050405020304" pitchFamily="18" charset="0"/>
              </a:rPr>
              <a:t>7:15-18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90170" marR="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0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「他將兩根柱子立在殿廊前頭：右邊立一根，起名叫雅斤；左邊立一根，起名叫波阿斯。在柱頂上刻著百合花。這樣，造柱子的工就完畢了。」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DengXian" panose="02010600030101010101" pitchFamily="2" charset="-122"/>
                <a:cs typeface="Times New Roman" panose="02020603050405020304" pitchFamily="18" charset="0"/>
              </a:rPr>
              <a:t>7:21-22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90170" marR="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000" b="1" dirty="0">
                <a:solidFill>
                  <a:schemeClr val="accent2">
                    <a:lumMod val="5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可能表神必堅立以色列的國度，聖殿也是祂堅立的，而人在殿裏尋求神可得力量</a:t>
            </a:r>
            <a:endParaRPr lang="en-US" altLang="zh-CN" sz="2000" b="1" dirty="0">
              <a:solidFill>
                <a:schemeClr val="accent2">
                  <a:lumMod val="50000"/>
                </a:schemeClr>
              </a:solidFill>
              <a:effectLst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90170" marR="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0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銅海「他又鑄一個銅海，樣式是圓的，高五肘，徑十肘，圍三十肘。在海邊之下，周圍有野瓜的樣式；每肘十瓜，共有兩行，是鑄海的時候鑄上的。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90170" marR="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0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有十二隻銅牛馱海：三隻向北，三隻向西，三隻向南，三隻向東；海在牛上，牛尾都向內。」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DengXian" panose="02010600030101010101" pitchFamily="2" charset="-122"/>
                <a:cs typeface="Times New Roman" panose="02020603050405020304" pitchFamily="18" charset="0"/>
              </a:rPr>
              <a:t>7:23-25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90170" marR="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0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銅座及銅盆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90170" marR="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0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「他用銅製造十個盆座，每座長四肘，寬四肘，高三肘。座的造法是這樣：四面都有心子，心子在邊子當中，心子上有獅子和牛，並基路伯；邊上有小座，獅子和牛以下有垂下的瓔珞。每盆座有四個銅輪和銅軸。小座的四角上在盆以下，有鑄成的盆架，其旁都有瓔珞。」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DengXian" panose="02010600030101010101" pitchFamily="2" charset="-122"/>
                <a:cs typeface="Times New Roman" panose="02020603050405020304" pitchFamily="18" charset="0"/>
              </a:rPr>
              <a:t>7:27-30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90170" marR="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0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「又用銅製造十個盆，每盆可容四十罷特。盆徑四肘，在那十座上，每座安設一盆。」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/>
                <a:latin typeface="PMingLiU" panose="02020500000000000000" pitchFamily="18" charset="-120"/>
                <a:ea typeface="DengXian" panose="02010600030101010101" pitchFamily="2" charset="-122"/>
                <a:cs typeface="Times New Roman" panose="02020603050405020304" pitchFamily="18" charset="0"/>
              </a:rPr>
              <a:t>7:38</a:t>
            </a:r>
            <a:endParaRPr lang="en-US" altLang="zh-TW" sz="2800" b="1" dirty="0">
              <a:solidFill>
                <a:schemeClr val="accent2">
                  <a:lumMod val="50000"/>
                </a:schemeClr>
              </a:solidFill>
              <a:effectLst/>
              <a:latin typeface="PMingLiU" panose="02020500000000000000" pitchFamily="18" charset="-12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54749-CB7F-4AD3-94ED-8B98CAB99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258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C91E9-8568-4B47-84C3-D02AAE42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列王記上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C3398-C193-48C8-91F1-578400E6E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zh-TW" altLang="en-US" sz="2800" b="1" dirty="0">
              <a:latin typeface="PMingLiU" panose="02020500000000000000" pitchFamily="18" charset="-12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DEE87-E1B8-4BDE-AD41-E64CCFD89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1874FFC-2CF3-4CE4-A52A-DB98CC6D45FC}"/>
              </a:ext>
            </a:extLst>
          </p:cNvPr>
          <p:cNvSpPr txBox="1">
            <a:spLocks/>
          </p:cNvSpPr>
          <p:nvPr/>
        </p:nvSpPr>
        <p:spPr>
          <a:xfrm>
            <a:off x="1523999" y="2000054"/>
            <a:ext cx="8601957" cy="4088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endParaRPr lang="zh-TW" altLang="en-US" sz="2800" b="1">
              <a:latin typeface="PMingLiU" panose="02020500000000000000" pitchFamily="18" charset="-12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85DC93-BE59-4826-8260-319A80EED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914" y="1317212"/>
            <a:ext cx="7725569" cy="554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4910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3001</Words>
  <Application>Microsoft Office PowerPoint</Application>
  <PresentationFormat>Widescreen</PresentationFormat>
  <Paragraphs>128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Helvetica Neue</vt:lpstr>
      <vt:lpstr>inherit</vt:lpstr>
      <vt:lpstr>LiSong Pro Light</vt:lpstr>
      <vt:lpstr>MingLiU</vt:lpstr>
      <vt:lpstr>新細明體</vt:lpstr>
      <vt:lpstr>新細明體</vt:lpstr>
      <vt:lpstr>SimHei</vt:lpstr>
      <vt:lpstr>宋体</vt:lpstr>
      <vt:lpstr>宋体</vt:lpstr>
      <vt:lpstr>Calibri</vt:lpstr>
      <vt:lpstr>Franklin Gothic Book</vt:lpstr>
      <vt:lpstr>Crop</vt:lpstr>
      <vt:lpstr>PowerPoint Presentation</vt:lpstr>
      <vt:lpstr>列王記上               第三課 建造宮殿                            </vt:lpstr>
      <vt:lpstr>列王記上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列王記上</vt:lpstr>
      <vt:lpstr>列王記上</vt:lpstr>
      <vt:lpstr>列王記上</vt:lpstr>
      <vt:lpstr>列王記上、下</vt:lpstr>
      <vt:lpstr>PowerPoint Presentation</vt:lpstr>
      <vt:lpstr>PowerPoint Presentation</vt:lpstr>
      <vt:lpstr>列王記上    </vt:lpstr>
      <vt:lpstr>列王記上</vt:lpstr>
      <vt:lpstr>列王記上</vt:lpstr>
      <vt:lpstr>列王記上</vt:lpstr>
      <vt:lpstr>PowerPoint Presentation</vt:lpstr>
      <vt:lpstr>列王記上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列王記上               第三課 建造宮殿                            </dc:title>
  <dc:creator>yinan an</dc:creator>
  <cp:lastModifiedBy>yinan an</cp:lastModifiedBy>
  <cp:revision>1</cp:revision>
  <dcterms:created xsi:type="dcterms:W3CDTF">2020-12-23T23:25:21Z</dcterms:created>
  <dcterms:modified xsi:type="dcterms:W3CDTF">2021-01-17T16:03:01Z</dcterms:modified>
</cp:coreProperties>
</file>