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1166" r:id="rId2"/>
    <p:sldId id="1163" r:id="rId3"/>
    <p:sldId id="1167" r:id="rId4"/>
    <p:sldId id="1178" r:id="rId5"/>
    <p:sldId id="1179" r:id="rId6"/>
    <p:sldId id="1169" r:id="rId7"/>
    <p:sldId id="1161" r:id="rId8"/>
    <p:sldId id="1172" r:id="rId9"/>
    <p:sldId id="1174" r:id="rId10"/>
    <p:sldId id="1170" r:id="rId11"/>
    <p:sldId id="1173" r:id="rId12"/>
    <p:sldId id="1156" r:id="rId13"/>
    <p:sldId id="1147" r:id="rId14"/>
    <p:sldId id="1176" r:id="rId15"/>
    <p:sldId id="1175" r:id="rId16"/>
    <p:sldId id="1143" r:id="rId17"/>
    <p:sldId id="1168" r:id="rId18"/>
    <p:sldId id="1177" r:id="rId19"/>
    <p:sldId id="1164" r:id="rId20"/>
    <p:sldId id="1162" r:id="rId21"/>
    <p:sldId id="11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E9D58-A2D9-4CB8-BA15-B44D2815D964}" v="266" dt="2021-01-24T07:20:43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5846"/>
  </p:normalViewPr>
  <p:slideViewPr>
    <p:cSldViewPr snapToGrid="0" snapToObjects="1">
      <p:cViewPr varScale="1">
        <p:scale>
          <a:sx n="85" d="100"/>
          <a:sy n="85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an an" userId="6b0bfccab92d0c50" providerId="LiveId" clId="{B6A3740D-2B45-4C68-9536-E37C05A1F8FA}"/>
    <pc:docChg chg="custSel addSld delSld modSld sldOrd">
      <pc:chgData name="yinan an" userId="6b0bfccab92d0c50" providerId="LiveId" clId="{B6A3740D-2B45-4C68-9536-E37C05A1F8FA}" dt="2021-01-01T06:32:05.625" v="22" actId="47"/>
      <pc:docMkLst>
        <pc:docMk/>
      </pc:docMkLst>
      <pc:sldChg chg="del">
        <pc:chgData name="yinan an" userId="6b0bfccab92d0c50" providerId="LiveId" clId="{B6A3740D-2B45-4C68-9536-E37C05A1F8FA}" dt="2021-01-01T06:32:04.917" v="21" actId="47"/>
        <pc:sldMkLst>
          <pc:docMk/>
          <pc:sldMk cId="1086227395" sldId="1140"/>
        </pc:sldMkLst>
      </pc:sldChg>
      <pc:sldChg chg="del">
        <pc:chgData name="yinan an" userId="6b0bfccab92d0c50" providerId="LiveId" clId="{B6A3740D-2B45-4C68-9536-E37C05A1F8FA}" dt="2021-01-01T06:32:05.625" v="22" actId="47"/>
        <pc:sldMkLst>
          <pc:docMk/>
          <pc:sldMk cId="3176458483" sldId="1141"/>
        </pc:sldMkLst>
      </pc:sldChg>
      <pc:sldChg chg="delSp modSp mod ord">
        <pc:chgData name="yinan an" userId="6b0bfccab92d0c50" providerId="LiveId" clId="{B6A3740D-2B45-4C68-9536-E37C05A1F8FA}" dt="2021-01-01T06:31:31.026" v="17" actId="478"/>
        <pc:sldMkLst>
          <pc:docMk/>
          <pc:sldMk cId="2976492763" sldId="1144"/>
        </pc:sldMkLst>
        <pc:spChg chg="del mod">
          <ac:chgData name="yinan an" userId="6b0bfccab92d0c50" providerId="LiveId" clId="{B6A3740D-2B45-4C68-9536-E37C05A1F8FA}" dt="2021-01-01T06:31:31.026" v="17" actId="478"/>
          <ac:spMkLst>
            <pc:docMk/>
            <pc:sldMk cId="2976492763" sldId="1144"/>
            <ac:spMk id="2" creationId="{E868F988-AC94-482D-9BCF-62B48DF7ED11}"/>
          </ac:spMkLst>
        </pc:spChg>
      </pc:sldChg>
      <pc:sldChg chg="del">
        <pc:chgData name="yinan an" userId="6b0bfccab92d0c50" providerId="LiveId" clId="{B6A3740D-2B45-4C68-9536-E37C05A1F8FA}" dt="2021-01-01T06:32:01.211" v="18" actId="47"/>
        <pc:sldMkLst>
          <pc:docMk/>
          <pc:sldMk cId="3728949108" sldId="1149"/>
        </pc:sldMkLst>
      </pc:sldChg>
      <pc:sldChg chg="del">
        <pc:chgData name="yinan an" userId="6b0bfccab92d0c50" providerId="LiveId" clId="{B6A3740D-2B45-4C68-9536-E37C05A1F8FA}" dt="2021-01-01T06:32:02.327" v="19" actId="47"/>
        <pc:sldMkLst>
          <pc:docMk/>
          <pc:sldMk cId="2180717283" sldId="1151"/>
        </pc:sldMkLst>
      </pc:sldChg>
      <pc:sldChg chg="del">
        <pc:chgData name="yinan an" userId="6b0bfccab92d0c50" providerId="LiveId" clId="{B6A3740D-2B45-4C68-9536-E37C05A1F8FA}" dt="2021-01-01T06:32:03.831" v="20" actId="47"/>
        <pc:sldMkLst>
          <pc:docMk/>
          <pc:sldMk cId="1461737559" sldId="1154"/>
        </pc:sldMkLst>
      </pc:sldChg>
      <pc:sldChg chg="modSp add mod setBg">
        <pc:chgData name="yinan an" userId="6b0bfccab92d0c50" providerId="LiveId" clId="{B6A3740D-2B45-4C68-9536-E37C05A1F8FA}" dt="2021-01-01T06:31:08.881" v="12"/>
        <pc:sldMkLst>
          <pc:docMk/>
          <pc:sldMk cId="4277593453" sldId="1163"/>
        </pc:sldMkLst>
        <pc:spChg chg="mod">
          <ac:chgData name="yinan an" userId="6b0bfccab92d0c50" providerId="LiveId" clId="{B6A3740D-2B45-4C68-9536-E37C05A1F8FA}" dt="2021-01-01T06:31:08.881" v="12"/>
          <ac:spMkLst>
            <pc:docMk/>
            <pc:sldMk cId="4277593453" sldId="1163"/>
            <ac:spMk id="2" creationId="{BED09F59-A67C-4AF3-ABEF-1C61F61E51B1}"/>
          </ac:spMkLst>
        </pc:spChg>
      </pc:sldChg>
    </pc:docChg>
  </pc:docChgLst>
  <pc:docChgLst>
    <pc:chgData name="yinan an" userId="6b0bfccab92d0c50" providerId="LiveId" clId="{332E9D58-A2D9-4CB8-BA15-B44D2815D964}"/>
    <pc:docChg chg="undo custSel mod addSld delSld modSld sldOrd">
      <pc:chgData name="yinan an" userId="6b0bfccab92d0c50" providerId="LiveId" clId="{332E9D58-A2D9-4CB8-BA15-B44D2815D964}" dt="2021-01-24T16:58:18.013" v="2158" actId="207"/>
      <pc:docMkLst>
        <pc:docMk/>
      </pc:docMkLst>
      <pc:sldChg chg="addSp delSp modSp mod">
        <pc:chgData name="yinan an" userId="6b0bfccab92d0c50" providerId="LiveId" clId="{332E9D58-A2D9-4CB8-BA15-B44D2815D964}" dt="2021-01-24T16:58:18.013" v="2158" actId="207"/>
        <pc:sldMkLst>
          <pc:docMk/>
          <pc:sldMk cId="926970921" sldId="1138"/>
        </pc:sldMkLst>
        <pc:spChg chg="del mod">
          <ac:chgData name="yinan an" userId="6b0bfccab92d0c50" providerId="LiveId" clId="{332E9D58-A2D9-4CB8-BA15-B44D2815D964}" dt="2021-01-23T06:36:24.853" v="1476" actId="478"/>
          <ac:spMkLst>
            <pc:docMk/>
            <pc:sldMk cId="926970921" sldId="1138"/>
            <ac:spMk id="2" creationId="{24264E7C-C31F-EF48-8AD0-4E312F2547CC}"/>
          </ac:spMkLst>
        </pc:spChg>
        <pc:spChg chg="mod">
          <ac:chgData name="yinan an" userId="6b0bfccab92d0c50" providerId="LiveId" clId="{332E9D58-A2D9-4CB8-BA15-B44D2815D964}" dt="2021-01-24T16:58:18.013" v="2158" actId="207"/>
          <ac:spMkLst>
            <pc:docMk/>
            <pc:sldMk cId="926970921" sldId="1138"/>
            <ac:spMk id="6" creationId="{9C12E3B7-1500-F542-B77C-E2896A458A46}"/>
          </ac:spMkLst>
        </pc:spChg>
        <pc:spChg chg="add del mod">
          <ac:chgData name="yinan an" userId="6b0bfccab92d0c50" providerId="LiveId" clId="{332E9D58-A2D9-4CB8-BA15-B44D2815D964}" dt="2021-01-23T06:36:26.808" v="1477" actId="478"/>
          <ac:spMkLst>
            <pc:docMk/>
            <pc:sldMk cId="926970921" sldId="1138"/>
            <ac:spMk id="8" creationId="{841FA020-721F-4869-91A3-9E6B034D0BB0}"/>
          </ac:spMkLst>
        </pc:spChg>
      </pc:sldChg>
      <pc:sldChg chg="delSp modSp mod ord">
        <pc:chgData name="yinan an" userId="6b0bfccab92d0c50" providerId="LiveId" clId="{332E9D58-A2D9-4CB8-BA15-B44D2815D964}" dt="2021-01-24T07:20:54.090" v="2149" actId="6549"/>
        <pc:sldMkLst>
          <pc:docMk/>
          <pc:sldMk cId="1126135806" sldId="1143"/>
        </pc:sldMkLst>
        <pc:spChg chg="mod">
          <ac:chgData name="yinan an" userId="6b0bfccab92d0c50" providerId="LiveId" clId="{332E9D58-A2D9-4CB8-BA15-B44D2815D964}" dt="2021-01-24T07:20:54.090" v="2149" actId="6549"/>
          <ac:spMkLst>
            <pc:docMk/>
            <pc:sldMk cId="1126135806" sldId="1143"/>
            <ac:spMk id="3" creationId="{A8CF3A1B-6B91-0143-A375-DA39EDAF685D}"/>
          </ac:spMkLst>
        </pc:spChg>
        <pc:spChg chg="del">
          <ac:chgData name="yinan an" userId="6b0bfccab92d0c50" providerId="LiveId" clId="{332E9D58-A2D9-4CB8-BA15-B44D2815D964}" dt="2021-01-23T06:33:34.001" v="1460" actId="478"/>
          <ac:spMkLst>
            <pc:docMk/>
            <pc:sldMk cId="1126135806" sldId="1143"/>
            <ac:spMk id="5" creationId="{089F64B7-DA17-D44C-A9B0-4156E4A25132}"/>
          </ac:spMkLst>
        </pc:spChg>
      </pc:sldChg>
      <pc:sldChg chg="modSp del mod">
        <pc:chgData name="yinan an" userId="6b0bfccab92d0c50" providerId="LiveId" clId="{332E9D58-A2D9-4CB8-BA15-B44D2815D964}" dt="2021-01-24T05:23:03.476" v="1992" actId="2696"/>
        <pc:sldMkLst>
          <pc:docMk/>
          <pc:sldMk cId="2976492763" sldId="1144"/>
        </pc:sldMkLst>
        <pc:spChg chg="mod">
          <ac:chgData name="yinan an" userId="6b0bfccab92d0c50" providerId="LiveId" clId="{332E9D58-A2D9-4CB8-BA15-B44D2815D964}" dt="2021-01-24T05:12:29.513" v="1956" actId="20577"/>
          <ac:spMkLst>
            <pc:docMk/>
            <pc:sldMk cId="2976492763" sldId="1144"/>
            <ac:spMk id="6" creationId="{1CEC0ACC-1BD1-43C6-9EB9-9D96FB13F3AF}"/>
          </ac:spMkLst>
        </pc:spChg>
      </pc:sldChg>
      <pc:sldChg chg="del">
        <pc:chgData name="yinan an" userId="6b0bfccab92d0c50" providerId="LiveId" clId="{332E9D58-A2D9-4CB8-BA15-B44D2815D964}" dt="2021-01-20T05:18:07.408" v="293" actId="2696"/>
        <pc:sldMkLst>
          <pc:docMk/>
          <pc:sldMk cId="3485230268" sldId="1145"/>
        </pc:sldMkLst>
      </pc:sldChg>
      <pc:sldChg chg="addSp delSp modSp mod">
        <pc:chgData name="yinan an" userId="6b0bfccab92d0c50" providerId="LiveId" clId="{332E9D58-A2D9-4CB8-BA15-B44D2815D964}" dt="2021-01-24T07:18:13.220" v="2141" actId="108"/>
        <pc:sldMkLst>
          <pc:docMk/>
          <pc:sldMk cId="1569602471" sldId="1147"/>
        </pc:sldMkLst>
        <pc:spChg chg="del">
          <ac:chgData name="yinan an" userId="6b0bfccab92d0c50" providerId="LiveId" clId="{332E9D58-A2D9-4CB8-BA15-B44D2815D964}" dt="2021-01-20T05:53:41.516" v="386" actId="478"/>
          <ac:spMkLst>
            <pc:docMk/>
            <pc:sldMk cId="1569602471" sldId="1147"/>
            <ac:spMk id="2" creationId="{AFD92E58-3D19-42AC-9BC8-8498E598B36B}"/>
          </ac:spMkLst>
        </pc:spChg>
        <pc:spChg chg="mod">
          <ac:chgData name="yinan an" userId="6b0bfccab92d0c50" providerId="LiveId" clId="{332E9D58-A2D9-4CB8-BA15-B44D2815D964}" dt="2021-01-24T05:29:27.181" v="2013" actId="20577"/>
          <ac:spMkLst>
            <pc:docMk/>
            <pc:sldMk cId="1569602471" sldId="1147"/>
            <ac:spMk id="3" creationId="{270F44BA-4D67-43EF-A76E-005AB6F1C963}"/>
          </ac:spMkLst>
        </pc:spChg>
        <pc:spChg chg="ord">
          <ac:chgData name="yinan an" userId="6b0bfccab92d0c50" providerId="LiveId" clId="{332E9D58-A2D9-4CB8-BA15-B44D2815D964}" dt="2021-01-23T22:42:06.096" v="1753" actId="26606"/>
          <ac:spMkLst>
            <pc:docMk/>
            <pc:sldMk cId="1569602471" sldId="1147"/>
            <ac:spMk id="4" creationId="{B0B2809F-6D61-4A82-AF4B-E4FBDE2F50E9}"/>
          </ac:spMkLst>
        </pc:spChg>
        <pc:spChg chg="add del mod">
          <ac:chgData name="yinan an" userId="6b0bfccab92d0c50" providerId="LiveId" clId="{332E9D58-A2D9-4CB8-BA15-B44D2815D964}" dt="2021-01-20T05:53:44.292" v="387" actId="478"/>
          <ac:spMkLst>
            <pc:docMk/>
            <pc:sldMk cId="1569602471" sldId="1147"/>
            <ac:spMk id="6" creationId="{06CF2576-9665-48AC-A43E-826F184A58EE}"/>
          </ac:spMkLst>
        </pc:spChg>
        <pc:spChg chg="del">
          <ac:chgData name="yinan an" userId="6b0bfccab92d0c50" providerId="LiveId" clId="{332E9D58-A2D9-4CB8-BA15-B44D2815D964}" dt="2021-01-23T22:42:06.096" v="1753" actId="26606"/>
          <ac:spMkLst>
            <pc:docMk/>
            <pc:sldMk cId="1569602471" sldId="1147"/>
            <ac:spMk id="10" creationId="{B9F89C22-0475-4427-B7C8-0269AD40E3EC}"/>
          </ac:spMkLst>
        </pc:spChg>
        <pc:spChg chg="add del">
          <ac:chgData name="yinan an" userId="6b0bfccab92d0c50" providerId="LiveId" clId="{332E9D58-A2D9-4CB8-BA15-B44D2815D964}" dt="2021-01-24T02:02:24.463" v="1845" actId="26606"/>
          <ac:spMkLst>
            <pc:docMk/>
            <pc:sldMk cId="1569602471" sldId="1147"/>
            <ac:spMk id="15" creationId="{597649B1-EA54-4416-AAFC-FF408060C306}"/>
          </ac:spMkLst>
        </pc:spChg>
        <pc:spChg chg="add">
          <ac:chgData name="yinan an" userId="6b0bfccab92d0c50" providerId="LiveId" clId="{332E9D58-A2D9-4CB8-BA15-B44D2815D964}" dt="2021-01-24T02:02:24.463" v="1845" actId="26606"/>
          <ac:spMkLst>
            <pc:docMk/>
            <pc:sldMk cId="1569602471" sldId="1147"/>
            <ac:spMk id="20" creationId="{A67E2D8A-19BE-48A0-889C-CCAC02348C99}"/>
          </ac:spMkLst>
        </pc:spChg>
        <pc:graphicFrameChg chg="add mod modGraphic">
          <ac:chgData name="yinan an" userId="6b0bfccab92d0c50" providerId="LiveId" clId="{332E9D58-A2D9-4CB8-BA15-B44D2815D964}" dt="2021-01-24T07:18:13.220" v="2141" actId="108"/>
          <ac:graphicFrameMkLst>
            <pc:docMk/>
            <pc:sldMk cId="1569602471" sldId="1147"/>
            <ac:graphicFrameMk id="2" creationId="{C9E2C291-F760-41C6-BECC-4E65DD3C12DA}"/>
          </ac:graphicFrameMkLst>
        </pc:graphicFrameChg>
        <pc:picChg chg="add del mod">
          <ac:chgData name="yinan an" userId="6b0bfccab92d0c50" providerId="LiveId" clId="{332E9D58-A2D9-4CB8-BA15-B44D2815D964}" dt="2021-01-24T02:00:45.984" v="1841" actId="478"/>
          <ac:picMkLst>
            <pc:docMk/>
            <pc:sldMk cId="1569602471" sldId="1147"/>
            <ac:picMk id="5" creationId="{3136A734-D85A-40EE-8142-B79EE4ABF65F}"/>
          </ac:picMkLst>
        </pc:picChg>
      </pc:sldChg>
      <pc:sldChg chg="delSp del mod">
        <pc:chgData name="yinan an" userId="6b0bfccab92d0c50" providerId="LiveId" clId="{332E9D58-A2D9-4CB8-BA15-B44D2815D964}" dt="2021-01-24T03:00:33.191" v="1911" actId="2696"/>
        <pc:sldMkLst>
          <pc:docMk/>
          <pc:sldMk cId="2617900651" sldId="1155"/>
        </pc:sldMkLst>
        <pc:picChg chg="del">
          <ac:chgData name="yinan an" userId="6b0bfccab92d0c50" providerId="LiveId" clId="{332E9D58-A2D9-4CB8-BA15-B44D2815D964}" dt="2021-01-24T02:53:29.404" v="1910" actId="478"/>
          <ac:picMkLst>
            <pc:docMk/>
            <pc:sldMk cId="2617900651" sldId="1155"/>
            <ac:picMk id="7" creationId="{EFD2BC50-7F7A-4F14-A193-2DD64AC7F2B1}"/>
          </ac:picMkLst>
        </pc:picChg>
      </pc:sldChg>
      <pc:sldChg chg="addSp delSp modSp mod ord">
        <pc:chgData name="yinan an" userId="6b0bfccab92d0c50" providerId="LiveId" clId="{332E9D58-A2D9-4CB8-BA15-B44D2815D964}" dt="2021-01-24T07:14:27.394" v="2128" actId="478"/>
        <pc:sldMkLst>
          <pc:docMk/>
          <pc:sldMk cId="4099414000" sldId="1156"/>
        </pc:sldMkLst>
        <pc:spChg chg="del">
          <ac:chgData name="yinan an" userId="6b0bfccab92d0c50" providerId="LiveId" clId="{332E9D58-A2D9-4CB8-BA15-B44D2815D964}" dt="2021-01-24T07:14:24.792" v="2127" actId="478"/>
          <ac:spMkLst>
            <pc:docMk/>
            <pc:sldMk cId="4099414000" sldId="1156"/>
            <ac:spMk id="2" creationId="{99ED935F-2632-4972-9EF0-F44A8E452C57}"/>
          </ac:spMkLst>
        </pc:spChg>
        <pc:spChg chg="mod">
          <ac:chgData name="yinan an" userId="6b0bfccab92d0c50" providerId="LiveId" clId="{332E9D58-A2D9-4CB8-BA15-B44D2815D964}" dt="2021-01-23T06:22:43.773" v="1331" actId="14100"/>
          <ac:spMkLst>
            <pc:docMk/>
            <pc:sldMk cId="4099414000" sldId="1156"/>
            <ac:spMk id="3" creationId="{DE8458C0-04B1-4D2F-8C3E-A98E6C7112C3}"/>
          </ac:spMkLst>
        </pc:spChg>
        <pc:spChg chg="add del mod">
          <ac:chgData name="yinan an" userId="6b0bfccab92d0c50" providerId="LiveId" clId="{332E9D58-A2D9-4CB8-BA15-B44D2815D964}" dt="2021-01-24T07:14:27.394" v="2128" actId="478"/>
          <ac:spMkLst>
            <pc:docMk/>
            <pc:sldMk cId="4099414000" sldId="1156"/>
            <ac:spMk id="6" creationId="{07CC8635-70DB-4427-B721-EFC1910743E2}"/>
          </ac:spMkLst>
        </pc:spChg>
      </pc:sldChg>
      <pc:sldChg chg="delSp modSp del mod">
        <pc:chgData name="yinan an" userId="6b0bfccab92d0c50" providerId="LiveId" clId="{332E9D58-A2D9-4CB8-BA15-B44D2815D964}" dt="2021-01-20T05:53:20.029" v="385" actId="2696"/>
        <pc:sldMkLst>
          <pc:docMk/>
          <pc:sldMk cId="1114011325" sldId="1157"/>
        </pc:sldMkLst>
        <pc:spChg chg="mod">
          <ac:chgData name="yinan an" userId="6b0bfccab92d0c50" providerId="LiveId" clId="{332E9D58-A2D9-4CB8-BA15-B44D2815D964}" dt="2021-01-20T05:21:08.255" v="313" actId="113"/>
          <ac:spMkLst>
            <pc:docMk/>
            <pc:sldMk cId="1114011325" sldId="1157"/>
            <ac:spMk id="3" creationId="{A8CF3A1B-6B91-0143-A375-DA39EDAF685D}"/>
          </ac:spMkLst>
        </pc:spChg>
        <pc:spChg chg="del">
          <ac:chgData name="yinan an" userId="6b0bfccab92d0c50" providerId="LiveId" clId="{332E9D58-A2D9-4CB8-BA15-B44D2815D964}" dt="2021-01-20T05:53:10.792" v="384" actId="21"/>
          <ac:spMkLst>
            <pc:docMk/>
            <pc:sldMk cId="1114011325" sldId="1157"/>
            <ac:spMk id="5" creationId="{089F64B7-DA17-D44C-A9B0-4156E4A25132}"/>
          </ac:spMkLst>
        </pc:spChg>
      </pc:sldChg>
      <pc:sldChg chg="addSp delSp modSp mod">
        <pc:chgData name="yinan an" userId="6b0bfccab92d0c50" providerId="LiveId" clId="{332E9D58-A2D9-4CB8-BA15-B44D2815D964}" dt="2021-01-24T06:58:20.945" v="2098" actId="14100"/>
        <pc:sldMkLst>
          <pc:docMk/>
          <pc:sldMk cId="1142272964" sldId="1161"/>
        </pc:sldMkLst>
        <pc:spChg chg="del">
          <ac:chgData name="yinan an" userId="6b0bfccab92d0c50" providerId="LiveId" clId="{332E9D58-A2D9-4CB8-BA15-B44D2815D964}" dt="2021-01-20T05:27:02.290" v="343" actId="478"/>
          <ac:spMkLst>
            <pc:docMk/>
            <pc:sldMk cId="1142272964" sldId="1161"/>
            <ac:spMk id="2" creationId="{43101188-CC05-4569-A21F-7465168186DB}"/>
          </ac:spMkLst>
        </pc:spChg>
        <pc:spChg chg="add del mod">
          <ac:chgData name="yinan an" userId="6b0bfccab92d0c50" providerId="LiveId" clId="{332E9D58-A2D9-4CB8-BA15-B44D2815D964}" dt="2021-01-20T05:27:07.151" v="344" actId="478"/>
          <ac:spMkLst>
            <pc:docMk/>
            <pc:sldMk cId="1142272964" sldId="1161"/>
            <ac:spMk id="5" creationId="{399EB40F-5A11-477B-BD25-C07E04FE95B5}"/>
          </ac:spMkLst>
        </pc:spChg>
        <pc:spChg chg="mod">
          <ac:chgData name="yinan an" userId="6b0bfccab92d0c50" providerId="LiveId" clId="{332E9D58-A2D9-4CB8-BA15-B44D2815D964}" dt="2021-01-24T06:58:20.945" v="2098" actId="14100"/>
          <ac:spMkLst>
            <pc:docMk/>
            <pc:sldMk cId="1142272964" sldId="1161"/>
            <ac:spMk id="6" creationId="{2F337065-133B-4AFF-927F-1FE8650D51C1}"/>
          </ac:spMkLst>
        </pc:spChg>
      </pc:sldChg>
      <pc:sldChg chg="addSp delSp modSp mod ord">
        <pc:chgData name="yinan an" userId="6b0bfccab92d0c50" providerId="LiveId" clId="{332E9D58-A2D9-4CB8-BA15-B44D2815D964}" dt="2021-01-24T06:44:41.136" v="2088"/>
        <pc:sldMkLst>
          <pc:docMk/>
          <pc:sldMk cId="1591659833" sldId="1162"/>
        </pc:sldMkLst>
        <pc:spChg chg="del">
          <ac:chgData name="yinan an" userId="6b0bfccab92d0c50" providerId="LiveId" clId="{332E9D58-A2D9-4CB8-BA15-B44D2815D964}" dt="2021-01-23T22:59:41.749" v="1831" actId="478"/>
          <ac:spMkLst>
            <pc:docMk/>
            <pc:sldMk cId="1591659833" sldId="1162"/>
            <ac:spMk id="2" creationId="{07692841-F45C-4982-B882-83C3332F1270}"/>
          </ac:spMkLst>
        </pc:spChg>
        <pc:spChg chg="mod">
          <ac:chgData name="yinan an" userId="6b0bfccab92d0c50" providerId="LiveId" clId="{332E9D58-A2D9-4CB8-BA15-B44D2815D964}" dt="2021-01-24T06:44:41.136" v="2088"/>
          <ac:spMkLst>
            <pc:docMk/>
            <pc:sldMk cId="1591659833" sldId="1162"/>
            <ac:spMk id="3" creationId="{432A7DCF-6A2C-4E9A-8E38-7939C0B5F607}"/>
          </ac:spMkLst>
        </pc:spChg>
        <pc:spChg chg="add del mod">
          <ac:chgData name="yinan an" userId="6b0bfccab92d0c50" providerId="LiveId" clId="{332E9D58-A2D9-4CB8-BA15-B44D2815D964}" dt="2021-01-23T22:59:44.657" v="1832" actId="478"/>
          <ac:spMkLst>
            <pc:docMk/>
            <pc:sldMk cId="1591659833" sldId="1162"/>
            <ac:spMk id="6" creationId="{3294F8A5-06A9-47B0-89CB-153CAF231EFD}"/>
          </ac:spMkLst>
        </pc:spChg>
      </pc:sldChg>
      <pc:sldChg chg="addSp delSp modSp mod">
        <pc:chgData name="yinan an" userId="6b0bfccab92d0c50" providerId="LiveId" clId="{332E9D58-A2D9-4CB8-BA15-B44D2815D964}" dt="2021-01-24T06:45:38.337" v="2089" actId="1076"/>
        <pc:sldMkLst>
          <pc:docMk/>
          <pc:sldMk cId="4277593453" sldId="1163"/>
        </pc:sldMkLst>
        <pc:spChg chg="del">
          <ac:chgData name="yinan an" userId="6b0bfccab92d0c50" providerId="LiveId" clId="{332E9D58-A2D9-4CB8-BA15-B44D2815D964}" dt="2021-01-20T04:33:55.694" v="89" actId="478"/>
          <ac:spMkLst>
            <pc:docMk/>
            <pc:sldMk cId="4277593453" sldId="1163"/>
            <ac:spMk id="2" creationId="{BED09F59-A67C-4AF3-ABEF-1C61F61E51B1}"/>
          </ac:spMkLst>
        </pc:spChg>
        <pc:spChg chg="add del">
          <ac:chgData name="yinan an" userId="6b0bfccab92d0c50" providerId="LiveId" clId="{332E9D58-A2D9-4CB8-BA15-B44D2815D964}" dt="2021-01-19T04:58:14.427" v="1"/>
          <ac:spMkLst>
            <pc:docMk/>
            <pc:sldMk cId="4277593453" sldId="1163"/>
            <ac:spMk id="3" creationId="{8593ABD3-A894-47F7-A02A-F7DC65340A57}"/>
          </ac:spMkLst>
        </pc:spChg>
        <pc:spChg chg="add del mod">
          <ac:chgData name="yinan an" userId="6b0bfccab92d0c50" providerId="LiveId" clId="{332E9D58-A2D9-4CB8-BA15-B44D2815D964}" dt="2021-01-20T04:33:59.812" v="90" actId="478"/>
          <ac:spMkLst>
            <pc:docMk/>
            <pc:sldMk cId="4277593453" sldId="1163"/>
            <ac:spMk id="5" creationId="{39213407-AB16-47A3-B402-EE2F61620023}"/>
          </ac:spMkLst>
        </pc:spChg>
        <pc:spChg chg="add del">
          <ac:chgData name="yinan an" userId="6b0bfccab92d0c50" providerId="LiveId" clId="{332E9D58-A2D9-4CB8-BA15-B44D2815D964}" dt="2021-01-19T04:58:26.910" v="3"/>
          <ac:spMkLst>
            <pc:docMk/>
            <pc:sldMk cId="4277593453" sldId="1163"/>
            <ac:spMk id="5" creationId="{B0E29392-C0EE-4759-A66F-E4DD2906422C}"/>
          </ac:spMkLst>
        </pc:spChg>
        <pc:spChg chg="mod">
          <ac:chgData name="yinan an" userId="6b0bfccab92d0c50" providerId="LiveId" clId="{332E9D58-A2D9-4CB8-BA15-B44D2815D964}" dt="2021-01-24T06:45:38.337" v="2089" actId="1076"/>
          <ac:spMkLst>
            <pc:docMk/>
            <pc:sldMk cId="4277593453" sldId="1163"/>
            <ac:spMk id="6" creationId="{DD2296EC-4C5B-4849-A43F-A9C85EF306E1}"/>
          </ac:spMkLst>
        </pc:spChg>
      </pc:sldChg>
      <pc:sldChg chg="delSp modSp new mod ord">
        <pc:chgData name="yinan an" userId="6b0bfccab92d0c50" providerId="LiveId" clId="{332E9D58-A2D9-4CB8-BA15-B44D2815D964}" dt="2021-01-24T07:25:10.205" v="2155" actId="20577"/>
        <pc:sldMkLst>
          <pc:docMk/>
          <pc:sldMk cId="501302144" sldId="1164"/>
        </pc:sldMkLst>
        <pc:spChg chg="del">
          <ac:chgData name="yinan an" userId="6b0bfccab92d0c50" providerId="LiveId" clId="{332E9D58-A2D9-4CB8-BA15-B44D2815D964}" dt="2021-01-20T05:15:14.882" v="281" actId="478"/>
          <ac:spMkLst>
            <pc:docMk/>
            <pc:sldMk cId="501302144" sldId="1164"/>
            <ac:spMk id="2" creationId="{DF5E57D7-1A99-4559-82CB-39E422B4AEFE}"/>
          </ac:spMkLst>
        </pc:spChg>
        <pc:spChg chg="mod">
          <ac:chgData name="yinan an" userId="6b0bfccab92d0c50" providerId="LiveId" clId="{332E9D58-A2D9-4CB8-BA15-B44D2815D964}" dt="2021-01-24T07:25:10.205" v="2155" actId="20577"/>
          <ac:spMkLst>
            <pc:docMk/>
            <pc:sldMk cId="501302144" sldId="1164"/>
            <ac:spMk id="3" creationId="{B02734A6-345C-4E8C-8CE8-9C51875047A1}"/>
          </ac:spMkLst>
        </pc:spChg>
      </pc:sldChg>
      <pc:sldChg chg="delSp modSp new del mod ord">
        <pc:chgData name="yinan an" userId="6b0bfccab92d0c50" providerId="LiveId" clId="{332E9D58-A2D9-4CB8-BA15-B44D2815D964}" dt="2021-01-20T05:55:32.683" v="438" actId="2696"/>
        <pc:sldMkLst>
          <pc:docMk/>
          <pc:sldMk cId="1576429967" sldId="1165"/>
        </pc:sldMkLst>
        <pc:spChg chg="del mod">
          <ac:chgData name="yinan an" userId="6b0bfccab92d0c50" providerId="LiveId" clId="{332E9D58-A2D9-4CB8-BA15-B44D2815D964}" dt="2021-01-20T05:19:28.285" v="301" actId="478"/>
          <ac:spMkLst>
            <pc:docMk/>
            <pc:sldMk cId="1576429967" sldId="1165"/>
            <ac:spMk id="2" creationId="{5F8B46BC-193B-4A49-8A0D-E0C2B0243DA8}"/>
          </ac:spMkLst>
        </pc:spChg>
        <pc:spChg chg="mod">
          <ac:chgData name="yinan an" userId="6b0bfccab92d0c50" providerId="LiveId" clId="{332E9D58-A2D9-4CB8-BA15-B44D2815D964}" dt="2021-01-20T05:44:07.254" v="365"/>
          <ac:spMkLst>
            <pc:docMk/>
            <pc:sldMk cId="1576429967" sldId="1165"/>
            <ac:spMk id="3" creationId="{A008229A-59CB-48C5-8D01-63AEE847DA8B}"/>
          </ac:spMkLst>
        </pc:spChg>
      </pc:sldChg>
      <pc:sldChg chg="addSp delSp modSp new mod ord">
        <pc:chgData name="yinan an" userId="6b0bfccab92d0c50" providerId="LiveId" clId="{332E9D58-A2D9-4CB8-BA15-B44D2815D964}" dt="2021-01-21T03:31:56.747" v="538"/>
        <pc:sldMkLst>
          <pc:docMk/>
          <pc:sldMk cId="31930762" sldId="1166"/>
        </pc:sldMkLst>
        <pc:spChg chg="mod">
          <ac:chgData name="yinan an" userId="6b0bfccab92d0c50" providerId="LiveId" clId="{332E9D58-A2D9-4CB8-BA15-B44D2815D964}" dt="2021-01-20T04:30:55.216" v="72"/>
          <ac:spMkLst>
            <pc:docMk/>
            <pc:sldMk cId="31930762" sldId="1166"/>
            <ac:spMk id="2" creationId="{E66A34D1-9AC0-493B-9BF1-E8A1A8BFDDB1}"/>
          </ac:spMkLst>
        </pc:spChg>
        <pc:spChg chg="mod">
          <ac:chgData name="yinan an" userId="6b0bfccab92d0c50" providerId="LiveId" clId="{332E9D58-A2D9-4CB8-BA15-B44D2815D964}" dt="2021-01-21T03:31:56.747" v="538"/>
          <ac:spMkLst>
            <pc:docMk/>
            <pc:sldMk cId="31930762" sldId="1166"/>
            <ac:spMk id="3" creationId="{EAC6917B-2474-457A-88A4-F7EF20B49E5C}"/>
          </ac:spMkLst>
        </pc:spChg>
        <pc:graphicFrameChg chg="add del mod">
          <ac:chgData name="yinan an" userId="6b0bfccab92d0c50" providerId="LiveId" clId="{332E9D58-A2D9-4CB8-BA15-B44D2815D964}" dt="2021-01-20T04:26:46.182" v="48"/>
          <ac:graphicFrameMkLst>
            <pc:docMk/>
            <pc:sldMk cId="31930762" sldId="1166"/>
            <ac:graphicFrameMk id="5" creationId="{2E2C5315-49F9-49BB-B5CF-38936B646DF6}"/>
          </ac:graphicFrameMkLst>
        </pc:graphicFrameChg>
      </pc:sldChg>
      <pc:sldChg chg="addSp delSp modSp new mod">
        <pc:chgData name="yinan an" userId="6b0bfccab92d0c50" providerId="LiveId" clId="{332E9D58-A2D9-4CB8-BA15-B44D2815D964}" dt="2021-01-24T16:57:23.425" v="2157" actId="207"/>
        <pc:sldMkLst>
          <pc:docMk/>
          <pc:sldMk cId="1130428770" sldId="1167"/>
        </pc:sldMkLst>
        <pc:spChg chg="del">
          <ac:chgData name="yinan an" userId="6b0bfccab92d0c50" providerId="LiveId" clId="{332E9D58-A2D9-4CB8-BA15-B44D2815D964}" dt="2021-01-20T04:46:00.214" v="147" actId="478"/>
          <ac:spMkLst>
            <pc:docMk/>
            <pc:sldMk cId="1130428770" sldId="1167"/>
            <ac:spMk id="2" creationId="{8FFFB77C-077F-4A29-8A0C-5DE5F2E11A6C}"/>
          </ac:spMkLst>
        </pc:spChg>
        <pc:spChg chg="mod">
          <ac:chgData name="yinan an" userId="6b0bfccab92d0c50" providerId="LiveId" clId="{332E9D58-A2D9-4CB8-BA15-B44D2815D964}" dt="2021-01-24T16:57:23.425" v="2157" actId="207"/>
          <ac:spMkLst>
            <pc:docMk/>
            <pc:sldMk cId="1130428770" sldId="1167"/>
            <ac:spMk id="3" creationId="{642910C4-92F5-4E7C-B20F-A02C3E6DBACE}"/>
          </ac:spMkLst>
        </pc:spChg>
        <pc:spChg chg="add del mod">
          <ac:chgData name="yinan an" userId="6b0bfccab92d0c50" providerId="LiveId" clId="{332E9D58-A2D9-4CB8-BA15-B44D2815D964}" dt="2021-01-20T04:49:31.312" v="222" actId="478"/>
          <ac:spMkLst>
            <pc:docMk/>
            <pc:sldMk cId="1130428770" sldId="1167"/>
            <ac:spMk id="6" creationId="{F7A77F74-8AB2-4082-BE00-DA2D0867A9C7}"/>
          </ac:spMkLst>
        </pc:spChg>
      </pc:sldChg>
      <pc:sldChg chg="addSp delSp modSp new mod setBg">
        <pc:chgData name="yinan an" userId="6b0bfccab92d0c50" providerId="LiveId" clId="{332E9D58-A2D9-4CB8-BA15-B44D2815D964}" dt="2021-01-24T05:32:31.499" v="2015" actId="6549"/>
        <pc:sldMkLst>
          <pc:docMk/>
          <pc:sldMk cId="355411461" sldId="1168"/>
        </pc:sldMkLst>
        <pc:spChg chg="del">
          <ac:chgData name="yinan an" userId="6b0bfccab92d0c50" providerId="LiveId" clId="{332E9D58-A2D9-4CB8-BA15-B44D2815D964}" dt="2021-01-20T05:51:40.916" v="381" actId="478"/>
          <ac:spMkLst>
            <pc:docMk/>
            <pc:sldMk cId="355411461" sldId="1168"/>
            <ac:spMk id="2" creationId="{4B06E0CC-7EF2-42AA-8EA3-C68023C41B84}"/>
          </ac:spMkLst>
        </pc:spChg>
        <pc:spChg chg="mod">
          <ac:chgData name="yinan an" userId="6b0bfccab92d0c50" providerId="LiveId" clId="{332E9D58-A2D9-4CB8-BA15-B44D2815D964}" dt="2021-01-24T05:32:31.499" v="2015" actId="6549"/>
          <ac:spMkLst>
            <pc:docMk/>
            <pc:sldMk cId="355411461" sldId="1168"/>
            <ac:spMk id="3" creationId="{25CA61E6-65EC-4F25-AA76-42C991862679}"/>
          </ac:spMkLst>
        </pc:spChg>
        <pc:spChg chg="mod ord">
          <ac:chgData name="yinan an" userId="6b0bfccab92d0c50" providerId="LiveId" clId="{332E9D58-A2D9-4CB8-BA15-B44D2815D964}" dt="2021-01-24T02:52:58.095" v="1905" actId="26606"/>
          <ac:spMkLst>
            <pc:docMk/>
            <pc:sldMk cId="355411461" sldId="1168"/>
            <ac:spMk id="4" creationId="{F663FD8C-0D7F-4221-B639-DDDBA09FBFDC}"/>
          </ac:spMkLst>
        </pc:spChg>
        <pc:picChg chg="add mod">
          <ac:chgData name="yinan an" userId="6b0bfccab92d0c50" providerId="LiveId" clId="{332E9D58-A2D9-4CB8-BA15-B44D2815D964}" dt="2021-01-24T02:53:11.537" v="1907" actId="962"/>
          <ac:picMkLst>
            <pc:docMk/>
            <pc:sldMk cId="355411461" sldId="1168"/>
            <ac:picMk id="5" creationId="{3C30B42D-1396-4696-8382-10A23CEA958C}"/>
          </ac:picMkLst>
        </pc:picChg>
      </pc:sldChg>
      <pc:sldChg chg="delSp modSp new mod ord">
        <pc:chgData name="yinan an" userId="6b0bfccab92d0c50" providerId="LiveId" clId="{332E9D58-A2D9-4CB8-BA15-B44D2815D964}" dt="2021-01-23T05:05:20.802" v="1133" actId="20577"/>
        <pc:sldMkLst>
          <pc:docMk/>
          <pc:sldMk cId="1708985960" sldId="1169"/>
        </pc:sldMkLst>
        <pc:spChg chg="del">
          <ac:chgData name="yinan an" userId="6b0bfccab92d0c50" providerId="LiveId" clId="{332E9D58-A2D9-4CB8-BA15-B44D2815D964}" dt="2021-01-23T04:26:59.745" v="1035" actId="478"/>
          <ac:spMkLst>
            <pc:docMk/>
            <pc:sldMk cId="1708985960" sldId="1169"/>
            <ac:spMk id="2" creationId="{BECA0FD9-7FD3-497F-A894-0BB6EBE4F5F8}"/>
          </ac:spMkLst>
        </pc:spChg>
        <pc:spChg chg="mod">
          <ac:chgData name="yinan an" userId="6b0bfccab92d0c50" providerId="LiveId" clId="{332E9D58-A2D9-4CB8-BA15-B44D2815D964}" dt="2021-01-23T05:05:20.802" v="1133" actId="20577"/>
          <ac:spMkLst>
            <pc:docMk/>
            <pc:sldMk cId="1708985960" sldId="1169"/>
            <ac:spMk id="3" creationId="{72E0846C-7154-4B5C-A513-FDD069D3998F}"/>
          </ac:spMkLst>
        </pc:spChg>
      </pc:sldChg>
      <pc:sldChg chg="delSp modSp new mod ord">
        <pc:chgData name="yinan an" userId="6b0bfccab92d0c50" providerId="LiveId" clId="{332E9D58-A2D9-4CB8-BA15-B44D2815D964}" dt="2021-01-23T06:22:11.917" v="1330" actId="14100"/>
        <pc:sldMkLst>
          <pc:docMk/>
          <pc:sldMk cId="941236806" sldId="1170"/>
        </pc:sldMkLst>
        <pc:spChg chg="del">
          <ac:chgData name="yinan an" userId="6b0bfccab92d0c50" providerId="LiveId" clId="{332E9D58-A2D9-4CB8-BA15-B44D2815D964}" dt="2021-01-23T05:02:38.655" v="1109" actId="478"/>
          <ac:spMkLst>
            <pc:docMk/>
            <pc:sldMk cId="941236806" sldId="1170"/>
            <ac:spMk id="2" creationId="{2007D0B1-9CDD-4DFE-A41A-213AA4D61118}"/>
          </ac:spMkLst>
        </pc:spChg>
        <pc:spChg chg="mod">
          <ac:chgData name="yinan an" userId="6b0bfccab92d0c50" providerId="LiveId" clId="{332E9D58-A2D9-4CB8-BA15-B44D2815D964}" dt="2021-01-23T06:22:11.917" v="1330" actId="14100"/>
          <ac:spMkLst>
            <pc:docMk/>
            <pc:sldMk cId="941236806" sldId="1170"/>
            <ac:spMk id="3" creationId="{CD183239-C9C6-4F39-8D54-7C05213BC611}"/>
          </ac:spMkLst>
        </pc:spChg>
      </pc:sldChg>
      <pc:sldChg chg="addSp delSp modSp new del mod setBg">
        <pc:chgData name="yinan an" userId="6b0bfccab92d0c50" providerId="LiveId" clId="{332E9D58-A2D9-4CB8-BA15-B44D2815D964}" dt="2021-01-24T07:10:05.763" v="2121" actId="2696"/>
        <pc:sldMkLst>
          <pc:docMk/>
          <pc:sldMk cId="2556630195" sldId="1171"/>
        </pc:sldMkLst>
        <pc:spChg chg="del">
          <ac:chgData name="yinan an" userId="6b0bfccab92d0c50" providerId="LiveId" clId="{332E9D58-A2D9-4CB8-BA15-B44D2815D964}" dt="2021-01-23T05:16:55.256" v="1188" actId="478"/>
          <ac:spMkLst>
            <pc:docMk/>
            <pc:sldMk cId="2556630195" sldId="1171"/>
            <ac:spMk id="2" creationId="{B44C3DC8-5A41-4974-B8E4-F55ABA8A507A}"/>
          </ac:spMkLst>
        </pc:spChg>
        <pc:spChg chg="del mod">
          <ac:chgData name="yinan an" userId="6b0bfccab92d0c50" providerId="LiveId" clId="{332E9D58-A2D9-4CB8-BA15-B44D2815D964}" dt="2021-01-23T05:17:00.746" v="1190" actId="22"/>
          <ac:spMkLst>
            <pc:docMk/>
            <pc:sldMk cId="2556630195" sldId="1171"/>
            <ac:spMk id="3" creationId="{B36CB2BB-E7E1-4D37-A46B-51A91ECAFFDF}"/>
          </ac:spMkLst>
        </pc:spChg>
        <pc:spChg chg="mod">
          <ac:chgData name="yinan an" userId="6b0bfccab92d0c50" providerId="LiveId" clId="{332E9D58-A2D9-4CB8-BA15-B44D2815D964}" dt="2021-01-23T05:17:09.980" v="1191" actId="26606"/>
          <ac:spMkLst>
            <pc:docMk/>
            <pc:sldMk cId="2556630195" sldId="1171"/>
            <ac:spMk id="4" creationId="{A0A632A8-A146-438F-8150-C930E78DDFE3}"/>
          </ac:spMkLst>
        </pc:spChg>
        <pc:spChg chg="add mod">
          <ac:chgData name="yinan an" userId="6b0bfccab92d0c50" providerId="LiveId" clId="{332E9D58-A2D9-4CB8-BA15-B44D2815D964}" dt="2021-01-24T07:09:40.589" v="2120" actId="14100"/>
          <ac:spMkLst>
            <pc:docMk/>
            <pc:sldMk cId="2556630195" sldId="1171"/>
            <ac:spMk id="10" creationId="{1DF3286C-BBDC-441F-B85D-FE62FFEA21FD}"/>
          </ac:spMkLst>
        </pc:spChg>
        <pc:picChg chg="add del mod ord">
          <ac:chgData name="yinan an" userId="6b0bfccab92d0c50" providerId="LiveId" clId="{332E9D58-A2D9-4CB8-BA15-B44D2815D964}" dt="2021-01-24T07:09:26.528" v="2118" actId="21"/>
          <ac:picMkLst>
            <pc:docMk/>
            <pc:sldMk cId="2556630195" sldId="1171"/>
            <ac:picMk id="6" creationId="{6B25F59F-0E36-4B6B-A6DC-58565FEF9F70}"/>
          </ac:picMkLst>
        </pc:picChg>
      </pc:sldChg>
      <pc:sldChg chg="delSp modSp new mod ord">
        <pc:chgData name="yinan an" userId="6b0bfccab92d0c50" providerId="LiveId" clId="{332E9D58-A2D9-4CB8-BA15-B44D2815D964}" dt="2021-01-24T07:12:06.493" v="2126" actId="20577"/>
        <pc:sldMkLst>
          <pc:docMk/>
          <pc:sldMk cId="4005716213" sldId="1172"/>
        </pc:sldMkLst>
        <pc:spChg chg="del">
          <ac:chgData name="yinan an" userId="6b0bfccab92d0c50" providerId="LiveId" clId="{332E9D58-A2D9-4CB8-BA15-B44D2815D964}" dt="2021-01-23T05:32:12.057" v="1255" actId="478"/>
          <ac:spMkLst>
            <pc:docMk/>
            <pc:sldMk cId="4005716213" sldId="1172"/>
            <ac:spMk id="2" creationId="{EA2CBBEC-F7EE-45B9-BC2B-C1FAD42D7711}"/>
          </ac:spMkLst>
        </pc:spChg>
        <pc:spChg chg="mod">
          <ac:chgData name="yinan an" userId="6b0bfccab92d0c50" providerId="LiveId" clId="{332E9D58-A2D9-4CB8-BA15-B44D2815D964}" dt="2021-01-24T07:12:06.493" v="2126" actId="20577"/>
          <ac:spMkLst>
            <pc:docMk/>
            <pc:sldMk cId="4005716213" sldId="1172"/>
            <ac:spMk id="3" creationId="{7B6A8BF9-1417-4735-BF23-23D19EFA1CE8}"/>
          </ac:spMkLst>
        </pc:spChg>
      </pc:sldChg>
      <pc:sldChg chg="delSp modSp new mod">
        <pc:chgData name="yinan an" userId="6b0bfccab92d0c50" providerId="LiveId" clId="{332E9D58-A2D9-4CB8-BA15-B44D2815D964}" dt="2021-01-24T05:28:06.853" v="2008" actId="5793"/>
        <pc:sldMkLst>
          <pc:docMk/>
          <pc:sldMk cId="2506716509" sldId="1173"/>
        </pc:sldMkLst>
        <pc:spChg chg="del">
          <ac:chgData name="yinan an" userId="6b0bfccab92d0c50" providerId="LiveId" clId="{332E9D58-A2D9-4CB8-BA15-B44D2815D964}" dt="2021-01-23T06:25:10.553" v="1333" actId="478"/>
          <ac:spMkLst>
            <pc:docMk/>
            <pc:sldMk cId="2506716509" sldId="1173"/>
            <ac:spMk id="2" creationId="{6A22C44A-43E5-4C7E-A1E2-FFACB96E1BE3}"/>
          </ac:spMkLst>
        </pc:spChg>
        <pc:spChg chg="mod">
          <ac:chgData name="yinan an" userId="6b0bfccab92d0c50" providerId="LiveId" clId="{332E9D58-A2D9-4CB8-BA15-B44D2815D964}" dt="2021-01-24T05:28:06.853" v="2008" actId="5793"/>
          <ac:spMkLst>
            <pc:docMk/>
            <pc:sldMk cId="2506716509" sldId="1173"/>
            <ac:spMk id="3" creationId="{B02BD25B-3BDA-482D-9109-0E08283EFB97}"/>
          </ac:spMkLst>
        </pc:spChg>
      </pc:sldChg>
      <pc:sldChg chg="delSp modSp new mod ord">
        <pc:chgData name="yinan an" userId="6b0bfccab92d0c50" providerId="LiveId" clId="{332E9D58-A2D9-4CB8-BA15-B44D2815D964}" dt="2021-01-24T07:11:25.081" v="2123"/>
        <pc:sldMkLst>
          <pc:docMk/>
          <pc:sldMk cId="233465879" sldId="1174"/>
        </pc:sldMkLst>
        <pc:spChg chg="del">
          <ac:chgData name="yinan an" userId="6b0bfccab92d0c50" providerId="LiveId" clId="{332E9D58-A2D9-4CB8-BA15-B44D2815D964}" dt="2021-01-23T22:09:55.048" v="1588" actId="478"/>
          <ac:spMkLst>
            <pc:docMk/>
            <pc:sldMk cId="233465879" sldId="1174"/>
            <ac:spMk id="2" creationId="{E0662B6C-C20A-4B02-A2FD-9F60BEADFD28}"/>
          </ac:spMkLst>
        </pc:spChg>
        <pc:spChg chg="mod">
          <ac:chgData name="yinan an" userId="6b0bfccab92d0c50" providerId="LiveId" clId="{332E9D58-A2D9-4CB8-BA15-B44D2815D964}" dt="2021-01-24T05:27:12.314" v="2007" actId="14100"/>
          <ac:spMkLst>
            <pc:docMk/>
            <pc:sldMk cId="233465879" sldId="1174"/>
            <ac:spMk id="3" creationId="{161500B9-E989-4D7D-B778-FD9C6FE321B3}"/>
          </ac:spMkLst>
        </pc:spChg>
      </pc:sldChg>
      <pc:sldChg chg="addSp delSp modSp new mod">
        <pc:chgData name="yinan an" userId="6b0bfccab92d0c50" providerId="LiveId" clId="{332E9D58-A2D9-4CB8-BA15-B44D2815D964}" dt="2021-01-24T07:19:54.575" v="2142" actId="20577"/>
        <pc:sldMkLst>
          <pc:docMk/>
          <pc:sldMk cId="3507588569" sldId="1175"/>
        </pc:sldMkLst>
        <pc:spChg chg="del">
          <ac:chgData name="yinan an" userId="6b0bfccab92d0c50" providerId="LiveId" clId="{332E9D58-A2D9-4CB8-BA15-B44D2815D964}" dt="2021-01-23T22:38:23.352" v="1740" actId="478"/>
          <ac:spMkLst>
            <pc:docMk/>
            <pc:sldMk cId="3507588569" sldId="1175"/>
            <ac:spMk id="2" creationId="{DE1BA20E-912D-4A6F-B5B1-293358C078ED}"/>
          </ac:spMkLst>
        </pc:spChg>
        <pc:spChg chg="del">
          <ac:chgData name="yinan an" userId="6b0bfccab92d0c50" providerId="LiveId" clId="{332E9D58-A2D9-4CB8-BA15-B44D2815D964}" dt="2021-01-23T22:38:02.389" v="1736" actId="22"/>
          <ac:spMkLst>
            <pc:docMk/>
            <pc:sldMk cId="3507588569" sldId="1175"/>
            <ac:spMk id="3" creationId="{EFDD6A68-1ABD-4EF8-94A9-DF971F71BCFD}"/>
          </ac:spMkLst>
        </pc:spChg>
        <pc:spChg chg="add mod">
          <ac:chgData name="yinan an" userId="6b0bfccab92d0c50" providerId="LiveId" clId="{332E9D58-A2D9-4CB8-BA15-B44D2815D964}" dt="2021-01-24T07:19:54.575" v="2142" actId="20577"/>
          <ac:spMkLst>
            <pc:docMk/>
            <pc:sldMk cId="3507588569" sldId="1175"/>
            <ac:spMk id="8" creationId="{623BA759-2ED9-4EAC-80F1-BC658020C31A}"/>
          </ac:spMkLst>
        </pc:spChg>
        <pc:picChg chg="add del mod ord">
          <ac:chgData name="yinan an" userId="6b0bfccab92d0c50" providerId="LiveId" clId="{332E9D58-A2D9-4CB8-BA15-B44D2815D964}" dt="2021-01-23T22:41:49.300" v="1750" actId="21"/>
          <ac:picMkLst>
            <pc:docMk/>
            <pc:sldMk cId="3507588569" sldId="1175"/>
            <ac:picMk id="6" creationId="{F2A660CB-A3A5-4503-BEEE-8D21330A71F5}"/>
          </ac:picMkLst>
        </pc:picChg>
      </pc:sldChg>
      <pc:sldChg chg="delSp modSp new mod ord">
        <pc:chgData name="yinan an" userId="6b0bfccab92d0c50" providerId="LiveId" clId="{332E9D58-A2D9-4CB8-BA15-B44D2815D964}" dt="2021-01-23T23:03:25.690" v="1839" actId="21"/>
        <pc:sldMkLst>
          <pc:docMk/>
          <pc:sldMk cId="2922848958" sldId="1176"/>
        </pc:sldMkLst>
        <pc:spChg chg="del">
          <ac:chgData name="yinan an" userId="6b0bfccab92d0c50" providerId="LiveId" clId="{332E9D58-A2D9-4CB8-BA15-B44D2815D964}" dt="2021-01-23T22:56:43.809" v="1818" actId="478"/>
          <ac:spMkLst>
            <pc:docMk/>
            <pc:sldMk cId="2922848958" sldId="1176"/>
            <ac:spMk id="2" creationId="{D0008414-1FB0-4A34-B80C-130E88BACA18}"/>
          </ac:spMkLst>
        </pc:spChg>
        <pc:spChg chg="mod">
          <ac:chgData name="yinan an" userId="6b0bfccab92d0c50" providerId="LiveId" clId="{332E9D58-A2D9-4CB8-BA15-B44D2815D964}" dt="2021-01-23T23:03:25.690" v="1839" actId="21"/>
          <ac:spMkLst>
            <pc:docMk/>
            <pc:sldMk cId="2922848958" sldId="1176"/>
            <ac:spMk id="3" creationId="{C218146F-A5A2-4AC5-8ECC-3F603A2C651F}"/>
          </ac:spMkLst>
        </pc:spChg>
      </pc:sldChg>
      <pc:sldChg chg="delSp modSp new mod">
        <pc:chgData name="yinan an" userId="6b0bfccab92d0c50" providerId="LiveId" clId="{332E9D58-A2D9-4CB8-BA15-B44D2815D964}" dt="2021-01-24T05:37:27.063" v="2028" actId="12"/>
        <pc:sldMkLst>
          <pc:docMk/>
          <pc:sldMk cId="110494182" sldId="1177"/>
        </pc:sldMkLst>
        <pc:spChg chg="del">
          <ac:chgData name="yinan an" userId="6b0bfccab92d0c50" providerId="LiveId" clId="{332E9D58-A2D9-4CB8-BA15-B44D2815D964}" dt="2021-01-24T02:26:58.603" v="1873" actId="478"/>
          <ac:spMkLst>
            <pc:docMk/>
            <pc:sldMk cId="110494182" sldId="1177"/>
            <ac:spMk id="2" creationId="{BA2F5E72-6FDB-476E-963E-A29379394E9A}"/>
          </ac:spMkLst>
        </pc:spChg>
        <pc:spChg chg="mod">
          <ac:chgData name="yinan an" userId="6b0bfccab92d0c50" providerId="LiveId" clId="{332E9D58-A2D9-4CB8-BA15-B44D2815D964}" dt="2021-01-24T05:37:27.063" v="2028" actId="12"/>
          <ac:spMkLst>
            <pc:docMk/>
            <pc:sldMk cId="110494182" sldId="1177"/>
            <ac:spMk id="3" creationId="{5D2A12D0-0E9F-4656-AE81-9099D6B77D5C}"/>
          </ac:spMkLst>
        </pc:spChg>
      </pc:sldChg>
      <pc:sldChg chg="addSp delSp modSp new mod ord setBg">
        <pc:chgData name="yinan an" userId="6b0bfccab92d0c50" providerId="LiveId" clId="{332E9D58-A2D9-4CB8-BA15-B44D2815D964}" dt="2021-01-24T06:52:17.578" v="2096"/>
        <pc:sldMkLst>
          <pc:docMk/>
          <pc:sldMk cId="1349336274" sldId="1178"/>
        </pc:sldMkLst>
        <pc:spChg chg="del">
          <ac:chgData name="yinan an" userId="6b0bfccab92d0c50" providerId="LiveId" clId="{332E9D58-A2D9-4CB8-BA15-B44D2815D964}" dt="2021-01-24T05:15:00.555" v="1959" actId="478"/>
          <ac:spMkLst>
            <pc:docMk/>
            <pc:sldMk cId="1349336274" sldId="1178"/>
            <ac:spMk id="2" creationId="{45E89922-63A7-4A12-9196-C685DDF00966}"/>
          </ac:spMkLst>
        </pc:spChg>
        <pc:spChg chg="del">
          <ac:chgData name="yinan an" userId="6b0bfccab92d0c50" providerId="LiveId" clId="{332E9D58-A2D9-4CB8-BA15-B44D2815D964}" dt="2021-01-24T05:14:54.339" v="1958" actId="22"/>
          <ac:spMkLst>
            <pc:docMk/>
            <pc:sldMk cId="1349336274" sldId="1178"/>
            <ac:spMk id="3" creationId="{55CAE94A-A73D-4D39-8CE8-4B69C73DE980}"/>
          </ac:spMkLst>
        </pc:spChg>
        <pc:spChg chg="mod">
          <ac:chgData name="yinan an" userId="6b0bfccab92d0c50" providerId="LiveId" clId="{332E9D58-A2D9-4CB8-BA15-B44D2815D964}" dt="2021-01-24T05:15:26.876" v="1962" actId="26606"/>
          <ac:spMkLst>
            <pc:docMk/>
            <pc:sldMk cId="1349336274" sldId="1178"/>
            <ac:spMk id="4" creationId="{68860609-6A0B-43E9-B7A1-FD3F0641F35F}"/>
          </ac:spMkLst>
        </pc:spChg>
        <pc:spChg chg="add mod">
          <ac:chgData name="yinan an" userId="6b0bfccab92d0c50" providerId="LiveId" clId="{332E9D58-A2D9-4CB8-BA15-B44D2815D964}" dt="2021-01-24T06:52:17.578" v="2096"/>
          <ac:spMkLst>
            <pc:docMk/>
            <pc:sldMk cId="1349336274" sldId="1178"/>
            <ac:spMk id="10" creationId="{8DF4EBE9-C71E-4771-B4BE-4B248E15EF12}"/>
          </ac:spMkLst>
        </pc:spChg>
        <pc:spChg chg="add">
          <ac:chgData name="yinan an" userId="6b0bfccab92d0c50" providerId="LiveId" clId="{332E9D58-A2D9-4CB8-BA15-B44D2815D964}" dt="2021-01-24T05:15:26.876" v="1962" actId="26606"/>
          <ac:spMkLst>
            <pc:docMk/>
            <pc:sldMk cId="1349336274" sldId="1178"/>
            <ac:spMk id="13" creationId="{961D8973-EAA9-459A-AF59-BBB4233D6C78}"/>
          </ac:spMkLst>
        </pc:spChg>
        <pc:spChg chg="add">
          <ac:chgData name="yinan an" userId="6b0bfccab92d0c50" providerId="LiveId" clId="{332E9D58-A2D9-4CB8-BA15-B44D2815D964}" dt="2021-01-24T05:15:26.876" v="1962" actId="26606"/>
          <ac:spMkLst>
            <pc:docMk/>
            <pc:sldMk cId="1349336274" sldId="1178"/>
            <ac:spMk id="15" creationId="{FBEA8A33-C0D0-416D-8359-724B8828C7C3}"/>
          </ac:spMkLst>
        </pc:spChg>
        <pc:picChg chg="add mod ord">
          <ac:chgData name="yinan an" userId="6b0bfccab92d0c50" providerId="LiveId" clId="{332E9D58-A2D9-4CB8-BA15-B44D2815D964}" dt="2021-01-24T05:23:36.383" v="1995" actId="1076"/>
          <ac:picMkLst>
            <pc:docMk/>
            <pc:sldMk cId="1349336274" sldId="1178"/>
            <ac:picMk id="6" creationId="{D1AF59C9-0345-4889-80E8-9B47752B5A42}"/>
          </ac:picMkLst>
        </pc:picChg>
      </pc:sldChg>
      <pc:sldChg chg="addSp delSp modSp new mod ord setBg">
        <pc:chgData name="yinan an" userId="6b0bfccab92d0c50" providerId="LiveId" clId="{332E9D58-A2D9-4CB8-BA15-B44D2815D964}" dt="2021-01-24T06:54:14.063" v="2097" actId="1076"/>
        <pc:sldMkLst>
          <pc:docMk/>
          <pc:sldMk cId="888512516" sldId="1179"/>
        </pc:sldMkLst>
        <pc:spChg chg="del mod">
          <ac:chgData name="yinan an" userId="6b0bfccab92d0c50" providerId="LiveId" clId="{332E9D58-A2D9-4CB8-BA15-B44D2815D964}" dt="2021-01-24T05:21:48.843" v="1978" actId="478"/>
          <ac:spMkLst>
            <pc:docMk/>
            <pc:sldMk cId="888512516" sldId="1179"/>
            <ac:spMk id="2" creationId="{EFDA85CC-EB89-40AF-8E06-4FCD5A96F10F}"/>
          </ac:spMkLst>
        </pc:spChg>
        <pc:spChg chg="del mod">
          <ac:chgData name="yinan an" userId="6b0bfccab92d0c50" providerId="LiveId" clId="{332E9D58-A2D9-4CB8-BA15-B44D2815D964}" dt="2021-01-24T05:21:03.861" v="1974" actId="22"/>
          <ac:spMkLst>
            <pc:docMk/>
            <pc:sldMk cId="888512516" sldId="1179"/>
            <ac:spMk id="3" creationId="{B87BC257-4D51-4F95-959A-28E9B64F107C}"/>
          </ac:spMkLst>
        </pc:spChg>
        <pc:spChg chg="mod ord">
          <ac:chgData name="yinan an" userId="6b0bfccab92d0c50" providerId="LiveId" clId="{332E9D58-A2D9-4CB8-BA15-B44D2815D964}" dt="2021-01-24T05:25:47.856" v="2000" actId="26606"/>
          <ac:spMkLst>
            <pc:docMk/>
            <pc:sldMk cId="888512516" sldId="1179"/>
            <ac:spMk id="4" creationId="{DD6ADF5E-53C7-48C7-BFD3-8233080E75CB}"/>
          </ac:spMkLst>
        </pc:spChg>
        <pc:spChg chg="add mod">
          <ac:chgData name="yinan an" userId="6b0bfccab92d0c50" providerId="LiveId" clId="{332E9D58-A2D9-4CB8-BA15-B44D2815D964}" dt="2021-01-24T06:54:14.063" v="2097" actId="1076"/>
          <ac:spMkLst>
            <pc:docMk/>
            <pc:sldMk cId="888512516" sldId="1179"/>
            <ac:spMk id="10" creationId="{144BC002-318C-45D4-AC32-1C4D0347C194}"/>
          </ac:spMkLst>
        </pc:spChg>
        <pc:spChg chg="add del">
          <ac:chgData name="yinan an" userId="6b0bfccab92d0c50" providerId="LiveId" clId="{332E9D58-A2D9-4CB8-BA15-B44D2815D964}" dt="2021-01-24T05:25:47.856" v="2000" actId="26606"/>
          <ac:spMkLst>
            <pc:docMk/>
            <pc:sldMk cId="888512516" sldId="1179"/>
            <ac:spMk id="13" creationId="{961D8973-EAA9-459A-AF59-BBB4233D6C78}"/>
          </ac:spMkLst>
        </pc:spChg>
        <pc:spChg chg="add del">
          <ac:chgData name="yinan an" userId="6b0bfccab92d0c50" providerId="LiveId" clId="{332E9D58-A2D9-4CB8-BA15-B44D2815D964}" dt="2021-01-24T05:25:47.856" v="2000" actId="26606"/>
          <ac:spMkLst>
            <pc:docMk/>
            <pc:sldMk cId="888512516" sldId="1179"/>
            <ac:spMk id="15" creationId="{FBEA8A33-C0D0-416D-8359-724B8828C7C3}"/>
          </ac:spMkLst>
        </pc:spChg>
        <pc:spChg chg="add">
          <ac:chgData name="yinan an" userId="6b0bfccab92d0c50" providerId="LiveId" clId="{332E9D58-A2D9-4CB8-BA15-B44D2815D964}" dt="2021-01-24T05:25:47.856" v="2000" actId="26606"/>
          <ac:spMkLst>
            <pc:docMk/>
            <pc:sldMk cId="888512516" sldId="1179"/>
            <ac:spMk id="20" creationId="{961D8973-EAA9-459A-AF59-BBB4233D6C78}"/>
          </ac:spMkLst>
        </pc:spChg>
        <pc:spChg chg="add">
          <ac:chgData name="yinan an" userId="6b0bfccab92d0c50" providerId="LiveId" clId="{332E9D58-A2D9-4CB8-BA15-B44D2815D964}" dt="2021-01-24T05:25:47.856" v="2000" actId="26606"/>
          <ac:spMkLst>
            <pc:docMk/>
            <pc:sldMk cId="888512516" sldId="1179"/>
            <ac:spMk id="22" creationId="{FBEA8A33-C0D0-416D-8359-724B8828C7C3}"/>
          </ac:spMkLst>
        </pc:spChg>
        <pc:picChg chg="add del mod ord">
          <ac:chgData name="yinan an" userId="6b0bfccab92d0c50" providerId="LiveId" clId="{332E9D58-A2D9-4CB8-BA15-B44D2815D964}" dt="2021-01-24T05:25:31.682" v="1998" actId="478"/>
          <ac:picMkLst>
            <pc:docMk/>
            <pc:sldMk cId="888512516" sldId="1179"/>
            <ac:picMk id="6" creationId="{B6136738-09AB-4FC5-A069-F7C58455B749}"/>
          </ac:picMkLst>
        </pc:picChg>
        <pc:picChg chg="add mod">
          <ac:chgData name="yinan an" userId="6b0bfccab92d0c50" providerId="LiveId" clId="{332E9D58-A2D9-4CB8-BA15-B44D2815D964}" dt="2021-01-24T05:26:00.844" v="2004" actId="14100"/>
          <ac:picMkLst>
            <pc:docMk/>
            <pc:sldMk cId="888512516" sldId="1179"/>
            <ac:picMk id="8" creationId="{A516D1A0-62B5-4BF9-919C-015929FCB9F6}"/>
          </ac:picMkLst>
        </pc:picChg>
      </pc:sldChg>
      <pc:sldChg chg="addSp delSp modSp new del mod setBg">
        <pc:chgData name="yinan an" userId="6b0bfccab92d0c50" providerId="LiveId" clId="{332E9D58-A2D9-4CB8-BA15-B44D2815D964}" dt="2021-01-24T16:51:12.686" v="2156" actId="2696"/>
        <pc:sldMkLst>
          <pc:docMk/>
          <pc:sldMk cId="1030982257" sldId="1180"/>
        </pc:sldMkLst>
        <pc:spChg chg="mod">
          <ac:chgData name="yinan an" userId="6b0bfccab92d0c50" providerId="LiveId" clId="{332E9D58-A2D9-4CB8-BA15-B44D2815D964}" dt="2021-01-24T07:07:15.621" v="2112" actId="255"/>
          <ac:spMkLst>
            <pc:docMk/>
            <pc:sldMk cId="1030982257" sldId="1180"/>
            <ac:spMk id="2" creationId="{8E8CB2C0-8591-4722-BB36-330319A60925}"/>
          </ac:spMkLst>
        </pc:spChg>
        <pc:spChg chg="del">
          <ac:chgData name="yinan an" userId="6b0bfccab92d0c50" providerId="LiveId" clId="{332E9D58-A2D9-4CB8-BA15-B44D2815D964}" dt="2021-01-24T07:03:33.603" v="2100" actId="22"/>
          <ac:spMkLst>
            <pc:docMk/>
            <pc:sldMk cId="1030982257" sldId="1180"/>
            <ac:spMk id="3" creationId="{CFA8DABE-AAD7-4EF0-A19E-7F417711E0BD}"/>
          </ac:spMkLst>
        </pc:spChg>
        <pc:spChg chg="mod">
          <ac:chgData name="yinan an" userId="6b0bfccab92d0c50" providerId="LiveId" clId="{332E9D58-A2D9-4CB8-BA15-B44D2815D964}" dt="2021-01-24T07:06:58.317" v="2111" actId="26606"/>
          <ac:spMkLst>
            <pc:docMk/>
            <pc:sldMk cId="1030982257" sldId="1180"/>
            <ac:spMk id="4" creationId="{795F31B2-E2CD-479D-9F27-FE5EB32C539F}"/>
          </ac:spMkLst>
        </pc:spChg>
        <pc:spChg chg="add">
          <ac:chgData name="yinan an" userId="6b0bfccab92d0c50" providerId="LiveId" clId="{332E9D58-A2D9-4CB8-BA15-B44D2815D964}" dt="2021-01-24T07:06:58.317" v="2111" actId="26606"/>
          <ac:spMkLst>
            <pc:docMk/>
            <pc:sldMk cId="1030982257" sldId="1180"/>
            <ac:spMk id="17" creationId="{7BB74091-09FE-44AF-8325-7FE6E175F727}"/>
          </ac:spMkLst>
        </pc:spChg>
        <pc:spChg chg="add">
          <ac:chgData name="yinan an" userId="6b0bfccab92d0c50" providerId="LiveId" clId="{332E9D58-A2D9-4CB8-BA15-B44D2815D964}" dt="2021-01-24T07:06:58.317" v="2111" actId="26606"/>
          <ac:spMkLst>
            <pc:docMk/>
            <pc:sldMk cId="1030982257" sldId="1180"/>
            <ac:spMk id="19" creationId="{0F30CCEB-94C4-4F72-BA5A-9CEA853022DA}"/>
          </ac:spMkLst>
        </pc:spChg>
        <pc:spChg chg="add">
          <ac:chgData name="yinan an" userId="6b0bfccab92d0c50" providerId="LiveId" clId="{332E9D58-A2D9-4CB8-BA15-B44D2815D964}" dt="2021-01-24T07:06:58.317" v="2111" actId="26606"/>
          <ac:spMkLst>
            <pc:docMk/>
            <pc:sldMk cId="1030982257" sldId="1180"/>
            <ac:spMk id="21" creationId="{0DE1A94F-CC8B-4954-97A7-ADD4F300D647}"/>
          </ac:spMkLst>
        </pc:spChg>
        <pc:grpChg chg="add">
          <ac:chgData name="yinan an" userId="6b0bfccab92d0c50" providerId="LiveId" clId="{332E9D58-A2D9-4CB8-BA15-B44D2815D964}" dt="2021-01-24T07:06:58.317" v="2111" actId="26606"/>
          <ac:grpSpMkLst>
            <pc:docMk/>
            <pc:sldMk cId="1030982257" sldId="1180"/>
            <ac:grpSpMk id="13" creationId="{624E16E8-84BF-4D4C-A746-2537B1C15979}"/>
          </ac:grpSpMkLst>
        </pc:grpChg>
        <pc:picChg chg="add mod ord">
          <ac:chgData name="yinan an" userId="6b0bfccab92d0c50" providerId="LiveId" clId="{332E9D58-A2D9-4CB8-BA15-B44D2815D964}" dt="2021-01-24T07:08:35.560" v="2116" actId="1076"/>
          <ac:picMkLst>
            <pc:docMk/>
            <pc:sldMk cId="1030982257" sldId="1180"/>
            <ac:picMk id="6" creationId="{0DBB6E0A-08F8-4D60-BC5E-927F67A4CBAD}"/>
          </ac:picMkLst>
        </pc:picChg>
        <pc:picChg chg="add mod ord">
          <ac:chgData name="yinan an" userId="6b0bfccab92d0c50" providerId="LiveId" clId="{332E9D58-A2D9-4CB8-BA15-B44D2815D964}" dt="2021-01-24T07:08:42.822" v="2117" actId="1076"/>
          <ac:picMkLst>
            <pc:docMk/>
            <pc:sldMk cId="1030982257" sldId="1180"/>
            <ac:picMk id="8" creationId="{4122F086-8745-4265-BB89-135D23B225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B76-29CD-954F-87F6-267A3CC5CA4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AF69-EFEA-A848-A87B-769B7908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456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34D1-9AC0-493B-9BF1-E8A1A8BF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               第</a:t>
            </a:r>
            <a:r>
              <a:rPr lang="zh-CN" altLang="en-US" b="1" dirty="0"/>
              <a:t>四</a:t>
            </a:r>
            <a:r>
              <a:rPr lang="zh-TW" altLang="en-US" b="1" dirty="0"/>
              <a:t>課  </a:t>
            </a:r>
            <a:r>
              <a:rPr lang="zh-CN" altLang="en-US" b="1" dirty="0"/>
              <a:t>王朝的</a:t>
            </a:r>
            <a:r>
              <a:rPr lang="zh-TW" altLang="en-US" b="1" dirty="0"/>
              <a:t>興衰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917B-2474-457A-88A4-F7EF20B4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sz="1800" b="1" u="sng" dirty="0">
                <a:effectLst/>
                <a:ea typeface="LiSong Pro Light" panose="02020300000000000000"/>
                <a:cs typeface="Times New Roman" panose="02020603050405020304" pitchFamily="18" charset="0"/>
              </a:rPr>
              <a:t>所羅門帝國繼續擴張強大</a:t>
            </a:r>
            <a:r>
              <a:rPr lang="zh-TW" sz="1800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（</a:t>
            </a:r>
            <a:r>
              <a:rPr lang="en-US" sz="1800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9:1-</a:t>
            </a:r>
            <a:r>
              <a:rPr lang="en-US" altLang="zh-CN" sz="1800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10</a:t>
            </a:r>
            <a:r>
              <a:rPr lang="zh-CN" altLang="en-US" sz="1800" b="1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CN" sz="1800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29</a:t>
            </a:r>
            <a:r>
              <a:rPr lang="zh-CN" altLang="en-US" sz="1800" b="1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CN" sz="1800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r>
              <a:rPr lang="en-US" altLang="zh-CN" sz="1800" b="1" dirty="0"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1.</a:t>
            </a:r>
            <a:r>
              <a:rPr lang="zh-TW" sz="1800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耶和華向所羅門認証大衛之約</a:t>
            </a:r>
            <a:r>
              <a:rPr lang="en-US" altLang="zh-TW" sz="1800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800" b="1" dirty="0">
                <a:ea typeface="LiSong Pro Light" panose="02020300000000000000"/>
                <a:cs typeface="Times New Roman" panose="02020603050405020304" pitchFamily="18" charset="0"/>
              </a:rPr>
              <a:t>2.</a:t>
            </a:r>
            <a:r>
              <a:rPr lang="zh-TW" sz="1800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所羅門繼續施工建造</a:t>
            </a:r>
            <a:endParaRPr lang="en-US" altLang="zh-TW" sz="1800" b="1" dirty="0">
              <a:effectLst/>
              <a:ea typeface="LiSong Pro Light" panose="02020300000000000000"/>
              <a:cs typeface="Times New Roman" panose="02020603050405020304" pitchFamily="18" charset="0"/>
            </a:endParaRPr>
          </a:p>
          <a:p>
            <a:r>
              <a:rPr lang="en-US" altLang="zh-CN" sz="1800" b="1" dirty="0">
                <a:ea typeface="LiSong Pro Light" panose="02020300000000000000"/>
                <a:cs typeface="Times New Roman" panose="02020603050405020304" pitchFamily="18" charset="0"/>
              </a:rPr>
              <a:t>3.</a:t>
            </a:r>
            <a:r>
              <a:rPr lang="zh-TW" altLang="en-US" sz="1800" b="1" dirty="0">
                <a:ea typeface="LiSong Pro Light" panose="02020300000000000000"/>
                <a:cs typeface="Times New Roman" panose="02020603050405020304" pitchFamily="18" charset="0"/>
              </a:rPr>
              <a:t> 所羅門奢華的生活</a:t>
            </a:r>
            <a:endParaRPr lang="en-US" altLang="zh-TW" sz="1800" b="1" dirty="0">
              <a:ea typeface="LiSong Pro Light" panose="02020300000000000000"/>
              <a:cs typeface="Times New Roman" panose="02020603050405020304" pitchFamily="18" charset="0"/>
            </a:endParaRPr>
          </a:p>
          <a:p>
            <a:endParaRPr lang="en-US" altLang="zh-TW" sz="1800" b="1" dirty="0"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sz="1800" b="1" u="sng" dirty="0">
                <a:effectLst/>
                <a:ea typeface="LiSong Pro Light" panose="02020300000000000000"/>
                <a:cs typeface="Times New Roman" panose="02020603050405020304" pitchFamily="18" charset="0"/>
              </a:rPr>
              <a:t>所羅門帝國的衰微</a:t>
            </a:r>
            <a:r>
              <a:rPr lang="zh-TW" sz="1800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（</a:t>
            </a:r>
            <a:r>
              <a:rPr lang="en-US" sz="1800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11:1-43</a:t>
            </a:r>
            <a:r>
              <a:rPr lang="zh-TW" sz="1800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sz="1800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ea typeface="LiSong Pro Light" panose="02020300000000000000"/>
              </a:rPr>
              <a:t>內憂與外患</a:t>
            </a:r>
            <a:endParaRPr lang="en-US" b="1" dirty="0">
              <a:ea typeface="LiSong Pro Light" panose="020203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1431D-9D5D-430C-91A3-5B8F063F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3239-C9C6-4F39-8D54-7C05213B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445274"/>
            <a:ext cx="9887448" cy="6008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Microsoft YaHei" panose="020B0503020204020204" pitchFamily="34" charset="-122"/>
              </a:rPr>
              <a:t>上帝在《申命記》給以色列君王的一些禁令：（申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LiSong Pro Light" panose="02020300000000000000"/>
                <a:cs typeface="Microsoft YaHei" panose="020B0503020204020204" pitchFamily="34" charset="-122"/>
              </a:rPr>
              <a:t>17</a:t>
            </a: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Microsoft YaHei" panose="020B0503020204020204" pitchFamily="34" charset="-122"/>
              </a:rPr>
              <a:t>：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Times New Roman" panose="02020603050405020304" pitchFamily="18" charset="0"/>
              </a:rPr>
              <a:t>14-20)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 神對君王有要求：一、王必須是神的選民；二、王不可倚靠外邦勢力，或引導百姓倚靠外邦。（因為埃及以產馬馳名，所以加添馬匹就有倚靠埃及的意思）三、不可為自己多立妃嬪積蓄金銀，貪圖安樂。四、登位後要將律法書抄一本，生平誦讀，好學習敬畏神，謹守遵行律法書的言語。五、不可因為作了王，就心高氣傲，以致偏離左右。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EB30F-4165-46C0-AE9E-335D0443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D25B-3BDA-482D-9109-0E08283E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556592"/>
            <a:ext cx="9871545" cy="5896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所羅門聚集戰車馬兵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（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10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：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26-29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）</a:t>
            </a:r>
            <a:endParaRPr lang="en-US" altLang="zh-CN" sz="2400" b="1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神已經使所羅門「四圍平安，沒有仇敵，沒有災禍」（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5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：</a:t>
            </a:r>
            <a:r>
              <a:rPr lang="en-US" altLang="zh-TW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4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），並且早已應許「必堅定他的國」</a:t>
            </a:r>
            <a:endParaRPr lang="en-US" altLang="zh-TW" sz="2400" b="1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</a:rPr>
              <a:t>為什麼聚集戰車馬兵？ 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</a:rPr>
              <a:t>那種追逐利益的願望大過於遵守上帝誡命的願望：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「王不可為自己加添馬匹，也不可使百姓回埃及去，為要加添他的馬匹，因耶和華曾吩咐你們說：</a:t>
            </a:r>
            <a:r>
              <a:rPr lang="en-US" altLang="zh-TW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不可再回那條路去。</a:t>
            </a:r>
            <a:r>
              <a:rPr lang="en-US" altLang="zh-TW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」（申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17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：</a:t>
            </a:r>
            <a:r>
              <a:rPr lang="en-US" altLang="zh-TW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16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）</a:t>
            </a:r>
            <a:endParaRPr lang="en-US" altLang="zh-TW" sz="2400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「我轉想我在日光之下所勞碌的一切工作，心便絕望。因為人用智慧、知識、靈巧所勞碌得來的，卻要留給未曾勞碌的人為分。這也是虛空，也是大患」（傳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2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：</a:t>
            </a:r>
            <a:r>
              <a:rPr lang="en-US" altLang="zh-TW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20-21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）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E4BEE-49D9-4372-BC88-32D11AB6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58C0-04B1-4D2F-8C3E-A98E6C711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7" y="1258784"/>
            <a:ext cx="10507916" cy="5194602"/>
          </a:xfrm>
        </p:spPr>
        <p:txBody>
          <a:bodyPr>
            <a:normAutofit/>
          </a:bodyPr>
          <a:lstStyle/>
          <a:p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</a:rPr>
              <a:t>示巴女王認識了所羅門後，向他獻上了禮物。對那位認識我們、愛我們、救我們的全知全能的主，我們又願不願意獻上禮物呢？其實主所要的不是名貴珠寶，而是你我的一顆心！主耶穌曾經說過：當審判的時候，這位南方女王要起來定許多猶太人的罪，我們這些屬主的人雖不致於被定罪。但在這位如此熱切尋求智慧的南方女王面前，我們會不會感到慚愧呢？求聖靈幫助我們，叫我們一天比一天更渴慕主，以主為我們最大的滿足吧！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SimHei" panose="02010609060101010101" pitchFamily="49" charset="-122"/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SimHei" panose="02010609060101010101" pitchFamily="49" charset="-122"/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</a:rPr>
              <a:t>示巴女王可預表伯大尼的馬利亞，她聽了主的話之後，就把握機會，奉獻她最寶貴的香膏。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SimHei" panose="02010609060101010101" pitchFamily="49" charset="-122"/>
            </a:endParaRPr>
          </a:p>
          <a:p>
            <a:pPr marL="0" indent="0">
              <a:lnSpc>
                <a:spcPct val="120000"/>
              </a:lnSpc>
              <a:spcAft>
                <a:spcPct val="30000"/>
              </a:spcAft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</a:rPr>
              <a:t>聖經之所以強調示巴女王送的香料極多，必然和她認識、讚嘆，以致崇敬所羅門的心態有關。</a:t>
            </a:r>
          </a:p>
          <a:p>
            <a:endParaRPr lang="en-US" altLang="zh-TW" b="0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kumimoji="1" lang="en-US" altLang="zh-TW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03111-F0FC-44F7-9344-98690E7B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1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44BA-4D67-43EF-A76E-005AB6F1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09" y="305684"/>
            <a:ext cx="7658732" cy="4827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所羅門帝國開始衰微（</a:t>
            </a:r>
            <a:r>
              <a:rPr lang="en-US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11:1-43</a:t>
            </a:r>
            <a:r>
              <a:rPr lang="zh-TW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r>
              <a:rPr lang="zh-TW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他衰敗的原因始於他的眾多外邦妃嬪引誘他去拜偶像（</a:t>
            </a:r>
            <a:r>
              <a:rPr lang="en-US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11:1-8</a:t>
            </a:r>
            <a:r>
              <a:rPr lang="zh-TW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altLang="zh-TW" b="1" i="0" dirty="0">
                <a:effectLst/>
                <a:latin typeface="inherit"/>
              </a:rPr>
              <a:t>【</a:t>
            </a:r>
            <a:r>
              <a:rPr lang="zh-TW" altLang="en-US" b="1" i="0" dirty="0">
                <a:effectLst/>
                <a:latin typeface="inherit"/>
              </a:rPr>
              <a:t>出</a:t>
            </a:r>
            <a:r>
              <a:rPr lang="en-US" altLang="zh-TW" b="1" i="0" dirty="0">
                <a:effectLst/>
                <a:latin typeface="inherit"/>
              </a:rPr>
              <a:t>34:14-16】</a:t>
            </a:r>
            <a:r>
              <a:rPr lang="zh-TW" altLang="en-US" b="1" i="0" dirty="0">
                <a:effectLst/>
                <a:latin typeface="inherit"/>
              </a:rPr>
              <a:t>「不可敬拜別神；因為耶和華是忌邪的神，名為忌邪者。」「只怕你與那地的居民立約，百姓隨從他們的神，就行邪淫，祭祀他們的神，有人叫你，你便吃他的祭物，」又為你的兒子娶他們的女兒為妻，他們的女兒隨從他們的神，就行邪淫，使你的兒子也隨從她們的神行邪淫。」</a:t>
            </a:r>
            <a:endParaRPr lang="zh-TW" altLang="en-US" b="1" i="0" dirty="0">
              <a:effectLst/>
              <a:latin typeface="Montserrat"/>
            </a:endParaRPr>
          </a:p>
          <a:p>
            <a:endParaRPr lang="en-US" altLang="zh-TW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b="1" i="0" dirty="0">
                <a:effectLst/>
                <a:latin typeface="inherit"/>
              </a:rPr>
              <a:t>【</a:t>
            </a:r>
            <a:r>
              <a:rPr lang="zh-TW" altLang="en-US" b="1" i="0" dirty="0">
                <a:effectLst/>
                <a:latin typeface="inherit"/>
              </a:rPr>
              <a:t>利</a:t>
            </a:r>
            <a:r>
              <a:rPr lang="en-US" altLang="zh-TW" b="1" dirty="0">
                <a:latin typeface="inherit"/>
              </a:rPr>
              <a:t>18:</a:t>
            </a:r>
            <a:r>
              <a:rPr lang="en-US" altLang="zh-TW" b="1" i="0" dirty="0">
                <a:effectLst/>
                <a:latin typeface="inherit"/>
              </a:rPr>
              <a:t>21】</a:t>
            </a:r>
            <a:r>
              <a:rPr lang="zh-TW" altLang="en-US" b="1" i="0" dirty="0">
                <a:effectLst/>
                <a:latin typeface="inherit"/>
              </a:rPr>
              <a:t>「不可使你的兒女經火歸與摩洛，也不可褻瀆你神的名。我是耶和華。」</a:t>
            </a:r>
            <a:endParaRPr lang="en-US" altLang="zh-TW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endParaRPr lang="en-US" altLang="zh-CN" sz="1400" b="0" i="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809F-6D61-4A82-AF4B-E4FBDE2F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E2C291-F760-41C6-BECC-4E65DD3C1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17862"/>
              </p:ext>
            </p:extLst>
          </p:nvPr>
        </p:nvGraphicFramePr>
        <p:xfrm>
          <a:off x="1335818" y="305684"/>
          <a:ext cx="2074476" cy="5588730"/>
        </p:xfrm>
        <a:graphic>
          <a:graphicData uri="http://schemas.openxmlformats.org/drawingml/2006/table">
            <a:tbl>
              <a:tblPr/>
              <a:tblGrid>
                <a:gridCol w="646213">
                  <a:extLst>
                    <a:ext uri="{9D8B030D-6E8A-4147-A177-3AD203B41FA5}">
                      <a16:colId xmlns:a16="http://schemas.microsoft.com/office/drawing/2014/main" val="1873233153"/>
                    </a:ext>
                  </a:extLst>
                </a:gridCol>
                <a:gridCol w="908189">
                  <a:extLst>
                    <a:ext uri="{9D8B030D-6E8A-4147-A177-3AD203B41FA5}">
                      <a16:colId xmlns:a16="http://schemas.microsoft.com/office/drawing/2014/main" val="2319497990"/>
                    </a:ext>
                  </a:extLst>
                </a:gridCol>
                <a:gridCol w="520074">
                  <a:extLst>
                    <a:ext uri="{9D8B030D-6E8A-4147-A177-3AD203B41FA5}">
                      <a16:colId xmlns:a16="http://schemas.microsoft.com/office/drawing/2014/main" val="4174215773"/>
                    </a:ext>
                  </a:extLst>
                </a:gridCol>
              </a:tblGrid>
              <a:tr h="104246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假神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信奉之邦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敬拜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58947"/>
                  </a:ext>
                </a:extLst>
              </a:tr>
              <a:tr h="130520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摩洛</a:t>
                      </a:r>
                      <a:endParaRPr lang="en-US" altLang="zh-CN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米勒公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亞捫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用火焚</a:t>
                      </a:r>
                      <a:r>
                        <a:rPr lang="zh-CN" altLang="en-US" sz="2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嬰孩</a:t>
                      </a: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10890"/>
                  </a:ext>
                </a:extLst>
              </a:tr>
              <a:tr h="130520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基抹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摩押</a:t>
                      </a:r>
                      <a:r>
                        <a:rPr lang="en-US" altLang="zh-TW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TW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亞摩利人</a:t>
                      </a:r>
                      <a:endParaRPr lang="zh-TW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用火焚</a:t>
                      </a:r>
                      <a:endParaRPr lang="en-US" altLang="zh-CN" sz="2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嬰孩</a:t>
                      </a: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57176"/>
                  </a:ext>
                </a:extLst>
              </a:tr>
              <a:tr h="130520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亞斯他錄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迦南／西頓</a:t>
                      </a:r>
                      <a:r>
                        <a:rPr lang="en-US" altLang="zh-TW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TW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腓尼基</a:t>
                      </a:r>
                      <a:r>
                        <a:rPr lang="en-US" altLang="zh-TW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lang="zh-TW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淫亂</a:t>
                      </a:r>
                      <a:endParaRPr lang="zh-CN" alt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31" marR="20331" marT="203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60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146F-A5A2-4AC5-8ECC-3F603A2C6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44056"/>
            <a:ext cx="10269111" cy="5891916"/>
          </a:xfrm>
        </p:spPr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神</a:t>
            </a:r>
            <a:r>
              <a:rPr lang="zh-TW" altLang="en-US" sz="21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對所羅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門的評語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和處置</a:t>
            </a: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 「所羅門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……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又寵愛許多外邦女子。」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(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11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：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1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)</a:t>
            </a: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 「所羅門卻戀愛這些女子。」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(2)</a:t>
            </a: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  　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宋体" panose="02010600030101010101" pitchFamily="2" charset="-122"/>
              <a:ea typeface="LiSong Pro Light" panose="0202030000000000000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    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「他的妃嬪誘惑他的心，去隨從別神。」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(4)</a:t>
            </a: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    「所羅門行耶和華眼中看為惡的事。」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(6)</a:t>
            </a: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    「耶和華向所羅門發怒，因為他的心偏離向他兩次顯現的耶和華以色列的神。」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(9)</a:t>
            </a:r>
            <a:b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</a:rPr>
            </a:br>
            <a:br>
              <a:rPr lang="zh-TW" altLang="en-US" dirty="0"/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    </a:t>
            </a:r>
            <a:r>
              <a:rPr lang="zh-TW" altLang="en-US" sz="21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「耶和華對他說</a:t>
            </a:r>
            <a:r>
              <a:rPr lang="en-US" altLang="zh-TW" sz="21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……</a:t>
            </a:r>
            <a:r>
              <a:rPr lang="zh-TW" altLang="en-US" sz="21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我必將你的國奪回。」</a:t>
            </a:r>
            <a:r>
              <a:rPr lang="en-US" altLang="zh-TW" sz="21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(11)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LiSong Pro Light" panose="0202030000000000000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C6DD3-B998-4E83-9513-0134B08B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4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3132E-E2AE-4603-A2E1-64C24FF2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3BA759-2ED9-4EAC-80F1-BC658020C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787180"/>
            <a:ext cx="9537591" cy="5149350"/>
          </a:xfrm>
        </p:spPr>
        <p:txBody>
          <a:bodyPr/>
          <a:lstStyle/>
          <a:p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LiSong Pro Light" panose="02020300000000000000"/>
                <a:cs typeface="Times New Roman" panose="02020603050405020304" pitchFamily="18" charset="0"/>
              </a:rPr>
              <a:t>耶和華警告他，因為他的罪，祂要從所羅門兒子手中分裂王國，給他的臣子（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11:9-13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耶和華向所羅門發怒，因為他的心偏離向他兩次顯現的耶和華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——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以色列的神。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pPr algn="l" fontAlgn="base"/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神重提大衛之約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: (12-13)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「然而，因你父親大衛的緣故，我不在你活著的日子行這事，必從你兒子的手中將國奪回。」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 「只是我不將全國奪回，要因我僕人大衛和我所選擇的耶路撒冷，還留一支派給你的兒子。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所羅門的反應是什麼？為什麼？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【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傳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12:13-14】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「這些事都已聽見了，總意就是：敬畏神，謹守祂的誡命，這是人所當盡的本分（或譯：這是眾人的本分）。」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algn="l" fontAlgn="base"/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「因為人所做的事，連一切隱藏的事，無論是善是惡，神都必審問。」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8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36" y="365760"/>
            <a:ext cx="11076863" cy="6492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err="1">
                <a:solidFill>
                  <a:srgbClr val="0432FF"/>
                </a:solidFill>
              </a:rPr>
              <a:t>重點與應用</a:t>
            </a:r>
            <a:endParaRPr kumimoji="1" lang="en-US" dirty="0">
              <a:solidFill>
                <a:srgbClr val="0432FF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我們回顧所羅門敗落的經過，也是由一個看起來並不怎麼嚴重的錯誤開始，或許他也認為自己娶外邦女子不過是一種外交策略，他自信自己不會被她們影響，正如當初他為神建聖殿，在民眾前跪下來禱告，又為神獻上十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几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万牛羊的時候，他從沒想過有一天他會為一個個的外邦偶像建丘壇。他是怎樣一步步走向更黑暗的深淵呢？</a:t>
            </a:r>
            <a:endParaRPr lang="en-US" altLang="zh-TW" sz="2400" b="1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所羅門的經歷告訴我們：別忘記我們也是人，有人的軟弱和罪性。我們越是自信自恃，就越容易犯錯，我們真是要警醒，多倚靠神，不給魔鬼留一絲地步。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800" dirty="0"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3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61E6-65EC-4F25-AA76-42C99186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015" y="645106"/>
            <a:ext cx="328269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b="1" u="sng" dirty="0">
                <a:effectLst/>
                <a:ea typeface="LiSong Pro Light" panose="02020300000000000000"/>
                <a:cs typeface="Times New Roman" panose="02020603050405020304" pitchFamily="18" charset="0"/>
              </a:rPr>
              <a:t>耶和華興起</a:t>
            </a:r>
            <a:r>
              <a:rPr lang="zh-TW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所羅門的反對者（</a:t>
            </a:r>
            <a:r>
              <a:rPr lang="en-US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11:14-40</a:t>
            </a:r>
            <a:r>
              <a:rPr lang="zh-TW" b="1" dirty="0"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外患（ </a:t>
            </a:r>
            <a:r>
              <a:rPr lang="en-US" altLang="zh-CN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11:14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b="1" dirty="0"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r>
              <a:rPr lang="zh-TW" b="1" u="sng" dirty="0">
                <a:effectLst/>
                <a:ea typeface="LiSong Pro Light" panose="02020300000000000000"/>
                <a:cs typeface="Times New Roman" panose="02020603050405020304" pitchFamily="18" charset="0"/>
              </a:rPr>
              <a:t>神</a:t>
            </a:r>
            <a:r>
              <a:rPr lang="zh-TW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興起埃及長大的以東王子哈達</a:t>
            </a:r>
            <a:r>
              <a:rPr lang="zh-TW" altLang="en-US" b="1" dirty="0">
                <a:ea typeface="LiSong Pro Light" panose="02020300000000000000"/>
                <a:cs typeface="Times New Roman" panose="02020603050405020304" pitchFamily="18" charset="0"/>
              </a:rPr>
              <a:t>（</a:t>
            </a:r>
            <a:r>
              <a:rPr lang="en-US" b="1" dirty="0">
                <a:ea typeface="LiSong Pro Light" panose="02020300000000000000"/>
                <a:cs typeface="Times New Roman" panose="02020603050405020304" pitchFamily="18" charset="0"/>
              </a:rPr>
              <a:t>11:14-22)</a:t>
            </a:r>
          </a:p>
          <a:p>
            <a:r>
              <a:rPr lang="zh-TW" b="1" u="sng" dirty="0">
                <a:effectLst/>
                <a:ea typeface="LiSong Pro Light" panose="02020300000000000000"/>
                <a:cs typeface="Times New Roman" panose="02020603050405020304" pitchFamily="18" charset="0"/>
              </a:rPr>
              <a:t>神</a:t>
            </a:r>
            <a:r>
              <a:rPr lang="zh-TW" b="1" dirty="0">
                <a:effectLst/>
                <a:ea typeface="LiSong Pro Light" panose="02020300000000000000"/>
                <a:cs typeface="Times New Roman" panose="02020603050405020304" pitchFamily="18" charset="0"/>
              </a:rPr>
              <a:t>興起利遜</a:t>
            </a:r>
            <a:r>
              <a:rPr lang="zh-TW" altLang="en-US" b="1" dirty="0">
                <a:ea typeface="LiSong Pro Light" panose="02020300000000000000"/>
                <a:cs typeface="Times New Roman" panose="02020603050405020304" pitchFamily="18" charset="0"/>
              </a:rPr>
              <a:t>在大馬士革自立為王（</a:t>
            </a:r>
            <a:r>
              <a:rPr lang="en-US" b="1" dirty="0">
                <a:ea typeface="LiSong Pro Light" panose="02020300000000000000"/>
                <a:cs typeface="Times New Roman" panose="02020603050405020304" pitchFamily="18" charset="0"/>
              </a:rPr>
              <a:t>11:23-25</a:t>
            </a:r>
            <a:r>
              <a:rPr lang="zh-TW" altLang="en-US" b="1" dirty="0"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b="1" dirty="0">
              <a:ea typeface="LiSong Pro Light" panose="0202030000000000000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C30B42D-1396-4696-8382-10A23CEA9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766" y="645106"/>
            <a:ext cx="3568467" cy="52477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3FD8C-0D7F-4221-B639-DDDBA09F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12D0-0E9F-4656-AE81-9099D6B7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67910"/>
            <a:ext cx="9831789" cy="5268619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內憂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  <a:cs typeface="Times New Roman" panose="02020603050405020304" pitchFamily="18" charset="0"/>
              </a:rPr>
              <a:t>: 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ea typeface="LiSong Pro Light" panose="02020300000000000000"/>
                <a:cs typeface="Times New Roman" panose="02020603050405020304" pitchFamily="18" charset="0"/>
              </a:rPr>
              <a:t>所羅門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LiSong Pro Light" panose="02020300000000000000"/>
                <a:cs typeface="Times New Roman" panose="02020603050405020304" pitchFamily="18" charset="0"/>
              </a:rPr>
              <a:t>的叛變臣僕耶羅波安被亞希雅預言要得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10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支派（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11:26-40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fontAlgn="base"/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耶羅波安出身卑微，大有才能，做事殷勤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       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：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31-34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「對耶羅波安說：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你可以拿十片。耶和華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——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以色列的神如此說：“我必將國從所羅門手里奪回，將十個支派賜給你。」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「（我因僕人大衛和我在以色列眾支派中所選擇的耶路撒冷城的緣故，仍給所羅門留一個支派。）」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</a:t>
            </a:r>
            <a:r>
              <a:rPr lang="zh-TW" altLang="en-US" b="1" i="0" u="sng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因為他離棄我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，敬拜西頓人的女神亞斯她錄、摩押的神基抹，和亞捫人的神米勒公，沒有遵從我的道，行我眼中看為正的事，守我的律例典章，像他父親大衛一樣。」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「但我不從他手裡將全國奪回；使他終身為君，是因我所揀選的僕人大衛謹守我的誡命律例。」</a:t>
            </a:r>
            <a:endParaRPr lang="zh-TW" altLang="en-US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      當所羅門得知神揀選了耶羅波安治理以色列後，他的反應是什麼？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40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LiSong Pro Light" panose="02020300000000000000"/>
                <a:cs typeface="Times New Roman" panose="02020603050405020304" pitchFamily="18" charset="0"/>
              </a:rPr>
              <a:t>所羅門作王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40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年後死，由羅波安繼承王位（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11:41-43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LiSong Pro Light" panose="0202030000000000000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2BD1F-0EAA-4CCA-B1EE-5DEDF76F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4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34A6-345C-4E8C-8CE8-9C518750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009815"/>
            <a:ext cx="10205500" cy="5542059"/>
          </a:xfrm>
        </p:spPr>
        <p:txBody>
          <a:bodyPr/>
          <a:lstStyle/>
          <a:p>
            <a:pPr marL="0" indent="0">
              <a:buNone/>
            </a:pPr>
            <a:r>
              <a:rPr kumimoji="1" lang="en-US" dirty="0" err="1">
                <a:solidFill>
                  <a:srgbClr val="0432FF"/>
                </a:solidFill>
              </a:rPr>
              <a:t>重點與</a:t>
            </a:r>
            <a:r>
              <a:rPr kumimoji="1" lang="zh-TW" altLang="en-US" dirty="0">
                <a:solidFill>
                  <a:srgbClr val="0432FF"/>
                </a:solidFill>
              </a:rPr>
              <a:t>應用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富足本身並不是罪。然而我們怎樣管理我們的財富，我們對金錢的心態，卻是相當的重要。所羅門早期的富足，是神賜的。那時他敬畏尊崇神，神就看顧他。可是後來，似乎他的心已被外邦妻妾和金銀貢品所佔據，以致偏離了神的道。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林後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  <a:t>8:9 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你们知道我们主耶稣基督的恩典：他本来富足，却为你们成了贫穷，叫你们因他的贫穷可以成为富足。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腓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  <a:t>4:11-13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我并不是因缺乏说这话，我无论在什么景况都可以知足，这是我已经学会了。 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我知道怎样处卑贱，也知道怎样处丰富，或饱足或饥饿，或有余或缺乏，随事随在，我都得了秘诀。 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我靠着那加给我力量的，凡事都能做。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你對財富是否也抱他們的態度？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4954F-F3DF-4593-A5D6-AA52C844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0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296EC-4C5B-4849-A43F-A9C85EF3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932" y="1331509"/>
            <a:ext cx="11032177" cy="5235886"/>
          </a:xfrm>
        </p:spPr>
        <p:txBody>
          <a:bodyPr>
            <a:normAutofit/>
          </a:bodyPr>
          <a:lstStyle/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耶和華再次向所羅門顯現（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LiSong Pro Light" panose="02020300000000000000"/>
              </a:rPr>
              <a:t>9:1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 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LiSong Pro Light" panose="02020300000000000000"/>
              </a:rPr>
              <a:t>-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9 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）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en-US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</a:endParaRPr>
          </a:p>
          <a:p>
            <a:pPr marL="0" indent="0" fontAlgn="t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altLang="zh-CN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1.</a:t>
            </a:r>
            <a:r>
              <a:rPr lang="zh-TW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神應允所羅門的禱告祈求，答應將這殿看為他的家（殿），並使他的名永遠在其中。</a:t>
            </a:r>
            <a:r>
              <a:rPr lang="zh-CN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9</a:t>
            </a:r>
            <a:r>
              <a:rPr lang="zh-CN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r>
              <a:rPr lang="en-US" altLang="zh-TW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1</a:t>
            </a:r>
            <a:r>
              <a:rPr lang="en-US" altLang="zh-CN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-</a:t>
            </a:r>
            <a:r>
              <a:rPr lang="en-US" altLang="zh-TW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5</a:t>
            </a:r>
            <a:r>
              <a:rPr lang="zh-CN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US" altLang="zh-CN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</a:endParaRPr>
          </a:p>
          <a:p>
            <a:pPr marL="0" indent="0" fontAlgn="t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altLang="zh-CN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2.</a:t>
            </a:r>
            <a:r>
              <a:rPr lang="zh-TW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至於所羅門的家庭，神答應只要所羅門和他的子孫順服他，他們的家便有人坐在國位上。但倘若他們離開永生神，轉拜偶像，他便會使百姓被擄、聖殿被毀，並使以色列人在萬民中作笑談，被譏笑。聖殿將要成為頹垣敗瓦，經過的人都驚訝它的荒涼。</a:t>
            </a:r>
            <a:r>
              <a:rPr lang="zh-CN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9</a:t>
            </a:r>
            <a:r>
              <a:rPr lang="zh-CN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r>
              <a:rPr lang="en-US" altLang="zh-CN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6-9</a:t>
            </a:r>
            <a:r>
              <a:rPr lang="zh-CN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US" altLang="zh-CN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en-US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9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7DCF-6A2C-4E9A-8E38-7939C0B5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71869"/>
            <a:ext cx="10501424" cy="5897525"/>
          </a:xfrm>
        </p:spPr>
        <p:txBody>
          <a:bodyPr>
            <a:normAutofit fontScale="85000" lnSpcReduction="10000"/>
          </a:bodyPr>
          <a:lstStyle/>
          <a:p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所羅門個人對婚姻的態度違背了神對以色列子民的誡命；他一面為神建立殿宇，一面遠離神的心意；他一面為了私慾打拼王國，一面卻因屬靈的昏庸痛失王國。當神的管教和憤怒來臨之際，他是否還有選擇的餘地？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pPr marL="0" indent="0" algn="l" fontAlgn="base">
              <a:lnSpc>
                <a:spcPct val="200000"/>
              </a:lnSpc>
              <a:buNone/>
            </a:pPr>
            <a:r>
              <a:rPr lang="en-US" altLang="zh-CN" b="1" i="1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8:46-51『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祢的民若得罪祢（世上没有不犯罪的人），祢向他们发怒，将他们交给仇敌掳到仇敌之地，或远或近，」「他们若在掳到之地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inherit"/>
              </a:rPr>
              <a:t>想起罪来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，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inherit"/>
              </a:rPr>
              <a:t>回心转意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，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inherit"/>
              </a:rPr>
              <a:t>恳求祢说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：“我们有罪了，我们悖逆了，我们作恶了”； 」「他们若在掳到之地尽心尽性归服祢，又向自己的地，就是祢赐给他们列祖之地和祢所选择的城，并我为祢名所建造的殿祷告，」「求祢在天上祢的居所垂听他们的祷告祈求，为他们伸冤；」「饶恕得罪祢的民，赦免他们的一切过犯，使他们在掳他们的人面前蒙怜恤。」「因为他们是祢的子民，祢的产业，是祢从埃及领出来脱离铁炉的。」</a:t>
            </a:r>
            <a:endParaRPr lang="zh-CN" altLang="en-US" b="0" i="1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ea typeface="LiSong Pro Light" panose="02020300000000000000"/>
              <a:cs typeface="Times New Roman" panose="02020603050405020304" pitchFamily="18" charset="0"/>
            </a:endParaRPr>
          </a:p>
          <a:p>
            <a:endParaRPr kumimoji="1" lang="en-US" altLang="zh-TW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kumimoji="1" lang="en-US" altLang="zh-TW" dirty="0">
              <a:solidFill>
                <a:srgbClr val="0432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47F65-C7F0-4C31-80A5-FA6B8D78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5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44056"/>
            <a:ext cx="9259296" cy="6032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432FF"/>
                </a:solidFill>
              </a:rPr>
              <a:t>小組討論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擁有財富與使用財富有什麼區別？我們是財富的擁有者還是財富的使用者？還是兩者兼備？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學習完所羅門王國的興與衰，我們對財富有什麼新的理解和認識？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回顧我們生命裡曾經擁有的事物：青春，健康，金錢，感情，工作，愛好，動力，夢想，滿足感，還有哪些依舊存在？還有哪些讓我們戀慕無法釋懷？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b="1" dirty="0">
              <a:latin typeface="Arial" panose="020B0604020202020204" pitchFamily="34" charset="0"/>
              <a:ea typeface="LiSong Pro Light" panose="0202030000000000000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b="1" i="0" u="none" strike="noStrike" dirty="0"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697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10C4-92F5-4E7C-B20F-A02C3E6D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763325"/>
            <a:ext cx="10547406" cy="569006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3</a:t>
            </a:r>
            <a:r>
              <a:rPr lang="zh-CN" altLang="en-US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：</a:t>
            </a:r>
            <a:r>
              <a:rPr lang="en-US" altLang="zh-C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11-14</a:t>
            </a:r>
            <a:r>
              <a:rPr lang="zh-TW" altLang="en-US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與</a:t>
            </a:r>
            <a:r>
              <a:rPr lang="en-US" altLang="zh-TW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9:3</a:t>
            </a:r>
            <a:r>
              <a:rPr lang="en-US" altLang="zh-CN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-9</a:t>
            </a:r>
            <a:r>
              <a:rPr lang="zh-TW" altLang="en-US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比較 神兩次向所羅門顯現</a:t>
            </a:r>
            <a:endParaRPr lang="en-US" altLang="zh-TW" sz="2000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1444752" lvl="3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第一次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				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第二次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1.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时间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剛做王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			 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做王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24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年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2.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背景：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基遍獻祭後，夢中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		 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一切建造完工，夢中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3.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神的應允：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聰明智慧；富足尊榮無人可比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獻殿禱告都應允；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4.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神的提醒：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若效法大衛，就得長壽               若效法大衛，國位穩固；若離棄神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						 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去拜別神，就被剪除，面對災禍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0" indent="0">
              <a:buNone/>
            </a:pPr>
            <a:endParaRPr lang="en-US" altLang="zh-TW" sz="2000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由此對神的屬性有何認識</a:t>
            </a:r>
            <a:r>
              <a:rPr lang="zh-CN" altLang="en-US" sz="2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：</a:t>
            </a:r>
            <a:endParaRPr lang="en-US" altLang="zh-CN" sz="2000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神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稱讚大衛「存誠實正直的心行在我面前」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--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讚許人悔改歸向祂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神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應許祂的「心」常在聖殿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--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珍愛屬於祂的子民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有條件的應許和無條件的應許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--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大卫之约对大卫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&amp;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对所罗门的不同意义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有條件的祝福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&amp;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有前提的懲罰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--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ong Pro Light" panose="02020300000000000000"/>
              </a:rPr>
              <a:t>神的管教是神愛的一部分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LiSong Pro Light" panose="020203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7EA7-1020-444C-A0E6-F60E1117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2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F4EBE9-C71E-4771-B4BE-4B248E15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34" y="370530"/>
            <a:ext cx="4930376" cy="608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所羅門的富強（王上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9:10-10:29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）</a:t>
            </a:r>
          </a:p>
          <a:p>
            <a:pPr marL="0" indent="0">
              <a:buNone/>
            </a:pP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  <a:ea typeface="LiSong Pro Light" panose="02020300000000000000"/>
            </a:endParaRPr>
          </a:p>
          <a:p>
            <a:pPr marL="0" indent="0">
              <a:buNone/>
            </a:pP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  <a:ea typeface="LiSong Pro Light" panose="02020300000000000000"/>
            </a:endParaRPr>
          </a:p>
          <a:p>
            <a:pPr marL="0" indent="0">
              <a:buNone/>
            </a:pP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1.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所羅門與希蘭的交往 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9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：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10-14 </a:t>
            </a:r>
            <a:endParaRPr lang="en-US" altLang="zh-CN" b="1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建造聖殿的時候，「耶和華照著所應許的賜智慧給所羅門。希蘭與所羅門和好，彼此立約」（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5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：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12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）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，；建造王宮之后，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『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我兄啊，你給我的是什麼城邑呢？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』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他就給這城邑之地起名叫迦步勒，直到今日。」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（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9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：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13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Helvetica Neue"/>
              <a:ea typeface="LiSong Pro Light" panose="02020300000000000000"/>
            </a:endParaRPr>
          </a:p>
          <a:p>
            <a:pPr marL="0" indent="0">
              <a:buNone/>
            </a:pP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1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他連得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=34500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克也就是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34.5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千克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.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 他連得應該在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30-35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ea typeface="LiSong Pro Light" panose="02020300000000000000"/>
              </a:rPr>
              <a:t>公斤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一百二十他連得金子大約是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414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0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公斤金子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Helvetica Neue"/>
              <a:ea typeface="LiSong Pro Light" panose="02020300000000000000"/>
            </a:endParaRP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Diagram, map&#10;&#10;Description automatically generated">
            <a:extLst>
              <a:ext uri="{FF2B5EF4-FFF2-40B4-BE49-F238E27FC236}">
                <a16:creationId xmlns:a16="http://schemas.microsoft.com/office/drawing/2014/main" id="{D1AF59C9-0345-4889-80E8-9B47752B5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"/>
          <a:stretch/>
        </p:blipFill>
        <p:spPr>
          <a:xfrm>
            <a:off x="5621154" y="10"/>
            <a:ext cx="4579739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60609-6A0B-43E9-B7A1-FD3F0641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3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4BC002-318C-45D4-AC32-1C4D0347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65" y="435935"/>
            <a:ext cx="5793475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i="0" dirty="0">
                <a:effectLst/>
                <a:latin typeface="Helvetica Neue"/>
                <a:ea typeface="LiSong Pro Light" panose="02020300000000000000"/>
              </a:rPr>
              <a:t>2.</a:t>
            </a:r>
            <a:r>
              <a:rPr lang="zh-TW" altLang="en-US" b="1" i="0" dirty="0">
                <a:effectLst/>
                <a:latin typeface="Helvetica Neue"/>
                <a:ea typeface="LiSong Pro Light" panose="02020300000000000000"/>
              </a:rPr>
              <a:t>工程，航運貿易 </a:t>
            </a:r>
            <a:r>
              <a:rPr lang="en-US" altLang="zh-CN" b="1" i="0" dirty="0">
                <a:effectLst/>
                <a:latin typeface="Helvetica Neue"/>
                <a:ea typeface="LiSong Pro Light" panose="02020300000000000000"/>
              </a:rPr>
              <a:t>9</a:t>
            </a:r>
            <a:r>
              <a:rPr lang="zh-CN" altLang="en-US" b="1" i="0" dirty="0">
                <a:effectLst/>
                <a:latin typeface="Helvetica Neue"/>
              </a:rPr>
              <a:t>：</a:t>
            </a:r>
            <a:r>
              <a:rPr lang="en-US" altLang="zh-CN" b="1" i="0" dirty="0">
                <a:effectLst/>
                <a:latin typeface="Helvetica Neue"/>
                <a:ea typeface="LiSong Pro Light" panose="02020300000000000000"/>
              </a:rPr>
              <a:t>15-28</a:t>
            </a:r>
          </a:p>
          <a:p>
            <a:pPr marL="0" indent="0"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所羅門建造工程 </a:t>
            </a:r>
            <a:r>
              <a:rPr lang="en-US" altLang="zh-CN" b="1" dirty="0">
                <a:latin typeface="宋体" panose="02010600030101010101" pitchFamily="2" charset="-122"/>
              </a:rPr>
              <a:t>(9:15-24)</a:t>
            </a:r>
          </a:p>
          <a:p>
            <a:pPr marL="0" indent="0">
              <a:buNone/>
            </a:pPr>
            <a:r>
              <a:rPr lang="zh-TW" altLang="en-US" b="1" dirty="0">
                <a:latin typeface="宋体" panose="02010600030101010101" pitchFamily="2" charset="-122"/>
              </a:rPr>
              <a:t>   「夏瑣」、「米吉多」、「基色」、「下伯</a:t>
            </a:r>
            <a:r>
              <a:rPr lang="en-US" altLang="zh-TW" b="1" dirty="0">
                <a:latin typeface="宋体" panose="02010600030101010101" pitchFamily="2" charset="-122"/>
              </a:rPr>
              <a:t>·</a:t>
            </a:r>
            <a:r>
              <a:rPr lang="zh-TW" altLang="en-US" b="1" dirty="0">
                <a:latin typeface="宋体" panose="02010600030101010101" pitchFamily="2" charset="-122"/>
              </a:rPr>
              <a:t>和崙」都位於從埃及到大馬士革的沿海國際貿易商道。</a:t>
            </a:r>
            <a:r>
              <a:rPr lang="zh-CN" altLang="en-US" b="1" dirty="0">
                <a:latin typeface="宋体" panose="02010600030101010101" pitchFamily="2" charset="-122"/>
              </a:rPr>
              <a:t>「達莫」</a:t>
            </a:r>
            <a:r>
              <a:rPr lang="zh-TW" altLang="en-US" b="1" dirty="0">
                <a:latin typeface="宋体" panose="02010600030101010101" pitchFamily="2" charset="-122"/>
              </a:rPr>
              <a:t>控制從「以旬</a:t>
            </a:r>
            <a:r>
              <a:rPr lang="en-US" altLang="zh-TW" b="1" dirty="0">
                <a:latin typeface="宋体" panose="02010600030101010101" pitchFamily="2" charset="-122"/>
              </a:rPr>
              <a:t>·</a:t>
            </a:r>
            <a:r>
              <a:rPr lang="zh-TW" altLang="en-US" b="1" dirty="0">
                <a:latin typeface="宋体" panose="02010600030101010101" pitchFamily="2" charset="-122"/>
              </a:rPr>
              <a:t>迦別」到希伯崙的商道。</a:t>
            </a:r>
            <a:endParaRPr lang="en-US" altLang="zh-TW" b="1" dirty="0">
              <a:latin typeface="宋体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宋体" panose="02010600030101010101" pitchFamily="2" charset="-122"/>
              </a:rPr>
              <a:t>  「積貨城」存儲糧食的，「屯車」存放戰車的，「馬兵的城」飼養戰馬的。</a:t>
            </a:r>
          </a:p>
          <a:p>
            <a:pPr marL="0" indent="0"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 勞民傷財的工程</a:t>
            </a:r>
            <a:r>
              <a:rPr lang="zh-TW" altLang="en-US" b="1" dirty="0">
                <a:latin typeface="宋体" panose="02010600030101010101" pitchFamily="2" charset="-122"/>
              </a:rPr>
              <a:t>埋藏了王國分裂的誘因</a:t>
            </a:r>
            <a:endParaRPr lang="en-US" altLang="zh-TW" b="1" dirty="0">
              <a:latin typeface="宋体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516D1A0-62B5-4BF9-919C-015929FCB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5" r="1" b="1"/>
          <a:stretch/>
        </p:blipFill>
        <p:spPr>
          <a:xfrm>
            <a:off x="7062692" y="-255589"/>
            <a:ext cx="5299996" cy="7936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ADF5E-53C7-48C7-BFD3-8233080E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1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846C-7154-4B5C-A513-FDD069D3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307" y="437322"/>
            <a:ext cx="9931178" cy="60160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聖殿敬拜及獻祭（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9:25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LiSong Pro Light" panose="02020300000000000000"/>
              </a:rPr>
              <a:t>）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宋体" panose="02010600030101010101" pitchFamily="2" charset="-122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逾越節、五旬節和住棚節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宗教的儀式與實際的信仰應該是一致的，對神的敬拜應該有儀式更應有實際。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LiSong Pro Light" panose="0202030000000000000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所羅門的海上貿易（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9:26-28 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）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「四百二十他連得」大約有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14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LiSong Pro Light" panose="02020300000000000000"/>
              </a:rPr>
              <a:t>490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LiSong Pro Light" panose="02020300000000000000"/>
              </a:rPr>
              <a:t>公斤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LiSong Pro Light" panose="0202030000000000000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405C4-01D5-4AD7-8E9A-18ABC1A8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8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78130"/>
            <a:ext cx="10820402" cy="6679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3.</a:t>
            </a:r>
            <a:r>
              <a:rPr lang="zh-TW" altLang="en-US" sz="2400" b="1" dirty="0">
                <a:latin typeface="MingLiU" panose="02020509000000000000" pitchFamily="49" charset="-120"/>
                <a:ea typeface="LiSong Pro Light" panose="02020300000000000000"/>
                <a:cs typeface="Times New Roman" panose="02020603050405020304" pitchFamily="18" charset="0"/>
              </a:rPr>
              <a:t>奢華的生活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LiSong Pro Light" panose="02020300000000000000"/>
                <a:cs typeface="Times New Roman" panose="02020603050405020304" pitchFamily="18" charset="0"/>
              </a:rPr>
              <a:t>10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</a:rPr>
              <a:t>1 - 29</a:t>
            </a:r>
          </a:p>
          <a:p>
            <a:pPr marL="0" indent="0">
              <a:buNone/>
            </a:pP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Microsoft YaHei" panose="020B0503020204020204" pitchFamily="34" charset="-122"/>
              </a:rPr>
              <a:t>示巴女王覲見所羅門（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Times New Roman" panose="02020603050405020304" pitchFamily="18" charset="0"/>
              </a:rPr>
              <a:t>1</a:t>
            </a: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Microsoft YaHei" panose="020B0503020204020204" pitchFamily="34" charset="-122"/>
              </a:rPr>
              <a:t>～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Times New Roman" panose="02020603050405020304" pitchFamily="18" charset="0"/>
              </a:rPr>
              <a:t>13)</a:t>
            </a:r>
          </a:p>
          <a:p>
            <a:pPr marL="0" indent="0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示巴商人的駝隊經過阿拉伯沙漠商道，以經營黃金、寶石和香料著稱（賽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60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：</a:t>
            </a:r>
            <a:r>
              <a:rPr lang="en-US" altLang="zh-TW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6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）</a:t>
            </a:r>
            <a:endParaRPr lang="en-US" altLang="zh-CN" sz="2400" b="1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「耶和華</a:t>
            </a:r>
            <a:r>
              <a:rPr lang="en-US" altLang="zh-TW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——</a:t>
            </a:r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你的神是應當稱頌的！祂喜悅你，使你坐以色列的國位；因為祂永遠愛以色列，所以立你作王，使你秉公行義。</a:t>
            </a:r>
            <a:r>
              <a:rPr lang="en-US" altLang="zh-TW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」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10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9</a:t>
            </a:r>
          </a:p>
          <a:p>
            <a:pPr marL="0" indent="0">
              <a:buNone/>
            </a:pP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Microsoft YaHei" panose="020B0503020204020204" pitchFamily="34" charset="-122"/>
              </a:rPr>
              <a:t>所羅門的財富（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Times New Roman" panose="02020603050405020304" pitchFamily="18" charset="0"/>
              </a:rPr>
              <a:t>14</a:t>
            </a: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Microsoft YaHei" panose="020B0503020204020204" pitchFamily="34" charset="-122"/>
              </a:rPr>
              <a:t>～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LiSong Pro Light" panose="02020300000000000000"/>
                <a:cs typeface="Times New Roman" panose="02020603050405020304" pitchFamily="18" charset="0"/>
              </a:rPr>
              <a:t>29)</a:t>
            </a:r>
          </a:p>
          <a:p>
            <a:pPr algn="l" fontAlgn="base"/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「希蘭的船隻從俄斐運了金子來，又從俄斐運了許多檀香木和寶石來。」</a:t>
            </a:r>
            <a:endParaRPr lang="zh-TW" altLang="en-US" sz="2000" b="1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algn="l" fontAlgn="base"/>
            <a:r>
              <a:rPr lang="zh-TW" alt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「王用檀香木為耶和華殿和王宮作欄杆，又為歌唱的人作琴瑟。」</a:t>
            </a:r>
            <a:endParaRPr lang="en-US" altLang="zh-TW" sz="2000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pPr marL="0" indent="0" fontAlgn="base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所羅門每年的收入「六百六十六他連得」，大約是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22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977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公斤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金子。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挡牌：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每个重「六百舍客勒」（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16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节），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一舍客勒 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=11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．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克。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六百舍客勒约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6.8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公斤。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盾牌：重三「弥那」，折合一百八十舍客勒，约</a:t>
            </a:r>
            <a:r>
              <a:rPr lang="en-US" altLang="zh-CN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2</a:t>
            </a:r>
            <a:r>
              <a:rPr lang="zh-CN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公斤。</a:t>
            </a:r>
          </a:p>
          <a:p>
            <a:pPr marL="0" indent="0" fontAlgn="base">
              <a:buNone/>
            </a:pPr>
            <a:endParaRPr lang="zh-TW" altLang="en-US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  <a:p>
            <a:pPr marL="0" indent="0" algn="l" fontAlgn="base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炫耀的擺設，華而不實、毫無用處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LiSong Pro Light" panose="02020300000000000000"/>
              <a:cs typeface="Microsoft YaHei" panose="020B0503020204020204" pitchFamily="34" charset="-122"/>
            </a:endParaRPr>
          </a:p>
          <a:p>
            <a:endParaRPr lang="zh-CN" altLang="en-US" b="1" i="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8BF9-1417-4735-BF23-23D19EFA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066" y="818984"/>
            <a:ext cx="9499590" cy="5036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「所羅門王的財寶與智慧勝過天下的列王。」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（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10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：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23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）</a:t>
            </a:r>
            <a:endParaRPr lang="en-US" altLang="zh-CN" sz="2400" b="1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「普天下的王都求見所羅門，要聽神賜給他智慧的話。」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（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10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：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24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/>
              </a:rPr>
              <a:t>）</a:t>
            </a:r>
            <a:endParaRPr lang="en-US" altLang="zh-CN" sz="2400" b="1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Montserrat"/>
            </a:endParaRPr>
          </a:p>
          <a:p>
            <a:pPr marL="0" indent="0">
              <a:buNone/>
            </a:pPr>
            <a:endParaRPr lang="en-US" altLang="zh-CN" sz="2400" b="1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</a:rPr>
              <a:t>所羅門的財富給普天下的王帶來的見證和吸引：要聽神賜給他的話語。因為在舊約時代，財富被看成是神賜福的證據；也被看做是人行為正直的報應。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</a:rPr>
              <a:t>我們會思考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</a:rPr>
              <a:t>：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</a:rPr>
              <a:t>到底人真正的財富是什麼？想透過所羅門的經歷明白到底神把財富交給人是什麼目的？ 從而學習到人在財富上的責任是什麼？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C34D5-DECB-4C84-AE8A-E74ED833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1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00B9-E989-4D7D-B778-FD9C6FE3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57809"/>
            <a:ext cx="10607041" cy="6390463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传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2:3-11 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</a:t>
            </a: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 我心里察究，如何用酒使我肉體舒暢，我心卻仍以智慧引導我；又如何持住愚昧，等我看明世人，在天下一生當行何事為美。」</a:t>
            </a:r>
            <a:endParaRPr lang="zh-TW" altLang="en-US" sz="2400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「我為自己動大工程，建造房屋，栽種葡萄園，」「修造園囿，在其中栽種各樣果木樹；」</a:t>
            </a:r>
            <a:endParaRPr lang="zh-TW" altLang="en-US" sz="2400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挖造水池，用以澆灌嫩小的樹木。」「我買了僕婢，也有生在家中的僕婢；又有許多牛群羊群，勝過以前在耶路撒冷眾人所有的。」「我又為自己積蓄金銀和君王的財寶，並各省的財寶；又得唱歌的男女和世人所喜愛的物，並許多的妃嬪。」「這樣，我就日見昌盛，勝過以前在耶路撒冷的眾人。我的智慧仍然存留。」「凡我眼所求的，我沒有留下不給它的；我心所樂的，我沒有禁止不享受的；因我的心為我一切所勞碌的快樂，這就是我從勞碌中所得的分。」</a:t>
            </a:r>
            <a:endParaRPr lang="zh-TW" altLang="en-US" sz="2400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「後來，我察看我手所經營的一切事和我勞碌所成的功。誰知都是虛空，都是捕風；在日光之下毫無益處。」</a:t>
            </a:r>
            <a:endParaRPr lang="zh-TW" altLang="en-US" sz="2400" b="0" i="0" dirty="0">
              <a:solidFill>
                <a:schemeClr val="accent2">
                  <a:lumMod val="50000"/>
                </a:schemeClr>
              </a:solidFill>
              <a:effectLst/>
              <a:latin typeface="Montserrat"/>
            </a:endParaRPr>
          </a:p>
          <a:p>
            <a:pPr marL="0" indent="0" algn="l" fontAlgn="base">
              <a:buNone/>
            </a:pPr>
            <a:endParaRPr lang="zh-CN" altLang="en-US" b="0" i="0" dirty="0">
              <a:solidFill>
                <a:srgbClr val="656565"/>
              </a:solidFill>
              <a:effectLst/>
              <a:latin typeface="Montserra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F146-E4DA-4CFE-9B71-2300FBDA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58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4464</Words>
  <Application>Microsoft Office PowerPoint</Application>
  <PresentationFormat>Widescreen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Helvetica Neue</vt:lpstr>
      <vt:lpstr>inherit</vt:lpstr>
      <vt:lpstr>LiSong Pro Light</vt:lpstr>
      <vt:lpstr>Microsoft YaHei</vt:lpstr>
      <vt:lpstr>MingLiU</vt:lpstr>
      <vt:lpstr>Montserrat</vt:lpstr>
      <vt:lpstr>PMingLiU</vt:lpstr>
      <vt:lpstr>SimHei</vt:lpstr>
      <vt:lpstr>宋体</vt:lpstr>
      <vt:lpstr>Arial</vt:lpstr>
      <vt:lpstr>Arial</vt:lpstr>
      <vt:lpstr>Calibri</vt:lpstr>
      <vt:lpstr>Franklin Gothic Book</vt:lpstr>
      <vt:lpstr>Crop</vt:lpstr>
      <vt:lpstr>列王記上               第四課  王朝的興衰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列王記上               第四課  王朝的興衰</dc:title>
  <dc:creator>yinan an</dc:creator>
  <cp:lastModifiedBy>yinan an</cp:lastModifiedBy>
  <cp:revision>1</cp:revision>
  <dcterms:created xsi:type="dcterms:W3CDTF">2021-01-24T07:06:58Z</dcterms:created>
  <dcterms:modified xsi:type="dcterms:W3CDTF">2021-01-24T16:58:24Z</dcterms:modified>
</cp:coreProperties>
</file>