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8" r:id="rId1"/>
    <p:sldMasterId id="2147483660" r:id="rId2"/>
  </p:sldMasterIdLst>
  <p:notesMasterIdLst>
    <p:notesMasterId r:id="rId35"/>
  </p:notesMasterIdLst>
  <p:sldIdLst>
    <p:sldId id="1151" r:id="rId3"/>
    <p:sldId id="1163" r:id="rId4"/>
    <p:sldId id="1164" r:id="rId5"/>
    <p:sldId id="1165" r:id="rId6"/>
    <p:sldId id="1166" r:id="rId7"/>
    <p:sldId id="1167" r:id="rId8"/>
    <p:sldId id="1168" r:id="rId9"/>
    <p:sldId id="1169" r:id="rId10"/>
    <p:sldId id="1197" r:id="rId11"/>
    <p:sldId id="1198" r:id="rId12"/>
    <p:sldId id="1199" r:id="rId13"/>
    <p:sldId id="1174" r:id="rId14"/>
    <p:sldId id="1201" r:id="rId15"/>
    <p:sldId id="1176" r:id="rId16"/>
    <p:sldId id="1202" r:id="rId17"/>
    <p:sldId id="1178" r:id="rId18"/>
    <p:sldId id="1179" r:id="rId19"/>
    <p:sldId id="1180" r:id="rId20"/>
    <p:sldId id="1181" r:id="rId21"/>
    <p:sldId id="1182" r:id="rId22"/>
    <p:sldId id="1183" r:id="rId23"/>
    <p:sldId id="1184" r:id="rId24"/>
    <p:sldId id="1185" r:id="rId25"/>
    <p:sldId id="1186" r:id="rId26"/>
    <p:sldId id="1187" r:id="rId27"/>
    <p:sldId id="1188" r:id="rId28"/>
    <p:sldId id="1189" r:id="rId29"/>
    <p:sldId id="1190" r:id="rId30"/>
    <p:sldId id="1191" r:id="rId31"/>
    <p:sldId id="1192" r:id="rId32"/>
    <p:sldId id="1193" r:id="rId33"/>
    <p:sldId id="1194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DE84724-003B-4B0A-A138-91697040A2B1}" v="55" dt="2021-01-30T05:48:39.71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84252" autoAdjust="0"/>
  </p:normalViewPr>
  <p:slideViewPr>
    <p:cSldViewPr snapToGrid="0" snapToObjects="1">
      <p:cViewPr varScale="1">
        <p:scale>
          <a:sx n="71" d="100"/>
          <a:sy n="71" d="100"/>
        </p:scale>
        <p:origin x="45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viewProps" Target="viewProps.xml"/><Relationship Id="rId40" Type="http://schemas.microsoft.com/office/2016/11/relationships/changesInfo" Target="changesInfos/changesInfo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yinan an" userId="6b0bfccab92d0c50" providerId="LiveId" clId="{ADE84724-003B-4B0A-A138-91697040A2B1}"/>
    <pc:docChg chg="undo custSel addSld delSld modSld addMainMaster delMainMaster modMainMaster">
      <pc:chgData name="yinan an" userId="6b0bfccab92d0c50" providerId="LiveId" clId="{ADE84724-003B-4B0A-A138-91697040A2B1}" dt="2021-01-30T05:50:04.092" v="438" actId="27636"/>
      <pc:docMkLst>
        <pc:docMk/>
      </pc:docMkLst>
      <pc:sldChg chg="del">
        <pc:chgData name="yinan an" userId="6b0bfccab92d0c50" providerId="LiveId" clId="{ADE84724-003B-4B0A-A138-91697040A2B1}" dt="2021-01-30T03:34:14.035" v="79" actId="2696"/>
        <pc:sldMkLst>
          <pc:docMk/>
          <pc:sldMk cId="926970921" sldId="1138"/>
        </pc:sldMkLst>
      </pc:sldChg>
      <pc:sldChg chg="del">
        <pc:chgData name="yinan an" userId="6b0bfccab92d0c50" providerId="LiveId" clId="{ADE84724-003B-4B0A-A138-91697040A2B1}" dt="2021-01-30T03:34:12.654" v="73" actId="2696"/>
        <pc:sldMkLst>
          <pc:docMk/>
          <pc:sldMk cId="1086227395" sldId="1140"/>
        </pc:sldMkLst>
      </pc:sldChg>
      <pc:sldChg chg="del">
        <pc:chgData name="yinan an" userId="6b0bfccab92d0c50" providerId="LiveId" clId="{ADE84724-003B-4B0A-A138-91697040A2B1}" dt="2021-01-30T03:34:12.849" v="74" actId="2696"/>
        <pc:sldMkLst>
          <pc:docMk/>
          <pc:sldMk cId="3176458483" sldId="1141"/>
        </pc:sldMkLst>
      </pc:sldChg>
      <pc:sldChg chg="del">
        <pc:chgData name="yinan an" userId="6b0bfccab92d0c50" providerId="LiveId" clId="{ADE84724-003B-4B0A-A138-91697040A2B1}" dt="2021-01-30T03:34:13.587" v="77" actId="2696"/>
        <pc:sldMkLst>
          <pc:docMk/>
          <pc:sldMk cId="1126135806" sldId="1143"/>
        </pc:sldMkLst>
      </pc:sldChg>
      <pc:sldChg chg="del">
        <pc:chgData name="yinan an" userId="6b0bfccab92d0c50" providerId="LiveId" clId="{ADE84724-003B-4B0A-A138-91697040A2B1}" dt="2021-01-30T03:34:10.293" v="67" actId="2696"/>
        <pc:sldMkLst>
          <pc:docMk/>
          <pc:sldMk cId="2976492763" sldId="1144"/>
        </pc:sldMkLst>
      </pc:sldChg>
      <pc:sldChg chg="del">
        <pc:chgData name="yinan an" userId="6b0bfccab92d0c50" providerId="LiveId" clId="{ADE84724-003B-4B0A-A138-91697040A2B1}" dt="2021-01-30T03:34:11.984" v="70" actId="2696"/>
        <pc:sldMkLst>
          <pc:docMk/>
          <pc:sldMk cId="3485230268" sldId="1145"/>
        </pc:sldMkLst>
      </pc:sldChg>
      <pc:sldChg chg="del">
        <pc:chgData name="yinan an" userId="6b0bfccab92d0c50" providerId="LiveId" clId="{ADE84724-003B-4B0A-A138-91697040A2B1}" dt="2021-01-30T03:34:11.605" v="69" actId="2696"/>
        <pc:sldMkLst>
          <pc:docMk/>
          <pc:sldMk cId="1569602471" sldId="1147"/>
        </pc:sldMkLst>
      </pc:sldChg>
      <pc:sldChg chg="del">
        <pc:chgData name="yinan an" userId="6b0bfccab92d0c50" providerId="LiveId" clId="{ADE84724-003B-4B0A-A138-91697040A2B1}" dt="2021-01-30T03:34:12.394" v="72" actId="2696"/>
        <pc:sldMkLst>
          <pc:docMk/>
          <pc:sldMk cId="3728949108" sldId="1149"/>
        </pc:sldMkLst>
      </pc:sldChg>
      <pc:sldChg chg="delSp modSp mod">
        <pc:chgData name="yinan an" userId="6b0bfccab92d0c50" providerId="LiveId" clId="{ADE84724-003B-4B0A-A138-91697040A2B1}" dt="2021-01-30T05:39:21.216" v="255"/>
        <pc:sldMkLst>
          <pc:docMk/>
          <pc:sldMk cId="2180717283" sldId="1151"/>
        </pc:sldMkLst>
        <pc:spChg chg="mod">
          <ac:chgData name="yinan an" userId="6b0bfccab92d0c50" providerId="LiveId" clId="{ADE84724-003B-4B0A-A138-91697040A2B1}" dt="2021-01-30T03:55:14.373" v="231"/>
          <ac:spMkLst>
            <pc:docMk/>
            <pc:sldMk cId="2180717283" sldId="1151"/>
            <ac:spMk id="2" creationId="{775DF753-F986-4BFC-BA6D-8577751F737F}"/>
          </ac:spMkLst>
        </pc:spChg>
        <pc:spChg chg="mod">
          <ac:chgData name="yinan an" userId="6b0bfccab92d0c50" providerId="LiveId" clId="{ADE84724-003B-4B0A-A138-91697040A2B1}" dt="2021-01-30T05:39:21.216" v="255"/>
          <ac:spMkLst>
            <pc:docMk/>
            <pc:sldMk cId="2180717283" sldId="1151"/>
            <ac:spMk id="3" creationId="{5AAE8704-1C71-4694-BB0E-7E22DBD24015}"/>
          </ac:spMkLst>
        </pc:spChg>
        <pc:spChg chg="del mod">
          <ac:chgData name="yinan an" userId="6b0bfccab92d0c50" providerId="LiveId" clId="{ADE84724-003B-4B0A-A138-91697040A2B1}" dt="2021-01-30T03:39:11.682" v="87" actId="478"/>
          <ac:spMkLst>
            <pc:docMk/>
            <pc:sldMk cId="2180717283" sldId="1151"/>
            <ac:spMk id="5" creationId="{07F34206-F8F5-4A04-BB34-13FAD264A8D3}"/>
          </ac:spMkLst>
        </pc:spChg>
      </pc:sldChg>
      <pc:sldChg chg="del">
        <pc:chgData name="yinan an" userId="6b0bfccab92d0c50" providerId="LiveId" clId="{ADE84724-003B-4B0A-A138-91697040A2B1}" dt="2021-01-30T03:34:07.466" v="66" actId="2696"/>
        <pc:sldMkLst>
          <pc:docMk/>
          <pc:sldMk cId="1461737559" sldId="1154"/>
        </pc:sldMkLst>
      </pc:sldChg>
      <pc:sldChg chg="del">
        <pc:chgData name="yinan an" userId="6b0bfccab92d0c50" providerId="LiveId" clId="{ADE84724-003B-4B0A-A138-91697040A2B1}" dt="2021-01-30T03:34:12.202" v="71" actId="2696"/>
        <pc:sldMkLst>
          <pc:docMk/>
          <pc:sldMk cId="2617900651" sldId="1155"/>
        </pc:sldMkLst>
      </pc:sldChg>
      <pc:sldChg chg="del">
        <pc:chgData name="yinan an" userId="6b0bfccab92d0c50" providerId="LiveId" clId="{ADE84724-003B-4B0A-A138-91697040A2B1}" dt="2021-01-30T03:34:13.094" v="75" actId="2696"/>
        <pc:sldMkLst>
          <pc:docMk/>
          <pc:sldMk cId="4099414000" sldId="1156"/>
        </pc:sldMkLst>
      </pc:sldChg>
      <pc:sldChg chg="del">
        <pc:chgData name="yinan an" userId="6b0bfccab92d0c50" providerId="LiveId" clId="{ADE84724-003B-4B0A-A138-91697040A2B1}" dt="2021-01-30T03:34:13.817" v="78" actId="2696"/>
        <pc:sldMkLst>
          <pc:docMk/>
          <pc:sldMk cId="1114011325" sldId="1157"/>
        </pc:sldMkLst>
      </pc:sldChg>
      <pc:sldChg chg="del">
        <pc:chgData name="yinan an" userId="6b0bfccab92d0c50" providerId="LiveId" clId="{ADE84724-003B-4B0A-A138-91697040A2B1}" dt="2021-01-30T03:34:11.037" v="68" actId="2696"/>
        <pc:sldMkLst>
          <pc:docMk/>
          <pc:sldMk cId="1142272964" sldId="1161"/>
        </pc:sldMkLst>
      </pc:sldChg>
      <pc:sldChg chg="del">
        <pc:chgData name="yinan an" userId="6b0bfccab92d0c50" providerId="LiveId" clId="{ADE84724-003B-4B0A-A138-91697040A2B1}" dt="2021-01-30T03:34:13.365" v="76" actId="2696"/>
        <pc:sldMkLst>
          <pc:docMk/>
          <pc:sldMk cId="1591659833" sldId="1162"/>
        </pc:sldMkLst>
      </pc:sldChg>
      <pc:sldChg chg="addSp delSp modSp add mod">
        <pc:chgData name="yinan an" userId="6b0bfccab92d0c50" providerId="LiveId" clId="{ADE84724-003B-4B0A-A138-91697040A2B1}" dt="2021-01-30T05:39:46.805" v="257"/>
        <pc:sldMkLst>
          <pc:docMk/>
          <pc:sldMk cId="661800216" sldId="1163"/>
        </pc:sldMkLst>
        <pc:spChg chg="mod">
          <ac:chgData name="yinan an" userId="6b0bfccab92d0c50" providerId="LiveId" clId="{ADE84724-003B-4B0A-A138-91697040A2B1}" dt="2021-01-30T05:39:46.805" v="257"/>
          <ac:spMkLst>
            <pc:docMk/>
            <pc:sldMk cId="661800216" sldId="1163"/>
            <ac:spMk id="2" creationId="{97D79EC2-08DF-45AB-9A56-E306442E4031}"/>
          </ac:spMkLst>
        </pc:spChg>
        <pc:picChg chg="add del">
          <ac:chgData name="yinan an" userId="6b0bfccab92d0c50" providerId="LiveId" clId="{ADE84724-003B-4B0A-A138-91697040A2B1}" dt="2021-01-30T03:43:47.698" v="141" actId="21"/>
          <ac:picMkLst>
            <pc:docMk/>
            <pc:sldMk cId="661800216" sldId="1163"/>
            <ac:picMk id="632836" creationId="{BBC62AC4-C4B1-47D0-8F30-1F2B59E1B8B0}"/>
          </ac:picMkLst>
        </pc:picChg>
      </pc:sldChg>
      <pc:sldChg chg="modSp add mod modAnim">
        <pc:chgData name="yinan an" userId="6b0bfccab92d0c50" providerId="LiveId" clId="{ADE84724-003B-4B0A-A138-91697040A2B1}" dt="2021-01-30T05:48:02.513" v="406" actId="207"/>
        <pc:sldMkLst>
          <pc:docMk/>
          <pc:sldMk cId="918630185" sldId="1164"/>
        </pc:sldMkLst>
        <pc:spChg chg="mod">
          <ac:chgData name="yinan an" userId="6b0bfccab92d0c50" providerId="LiveId" clId="{ADE84724-003B-4B0A-A138-91697040A2B1}" dt="2021-01-30T05:48:02.513" v="406" actId="207"/>
          <ac:spMkLst>
            <pc:docMk/>
            <pc:sldMk cId="918630185" sldId="1164"/>
            <ac:spMk id="634887" creationId="{E6AA426B-8F7E-489B-AFD2-DA300AB9F546}"/>
          </ac:spMkLst>
        </pc:spChg>
      </pc:sldChg>
      <pc:sldChg chg="modSp add mod modAnim">
        <pc:chgData name="yinan an" userId="6b0bfccab92d0c50" providerId="LiveId" clId="{ADE84724-003B-4B0A-A138-91697040A2B1}" dt="2021-01-30T05:41:27.224" v="267" actId="255"/>
        <pc:sldMkLst>
          <pc:docMk/>
          <pc:sldMk cId="502003711" sldId="1165"/>
        </pc:sldMkLst>
        <pc:spChg chg="mod">
          <ac:chgData name="yinan an" userId="6b0bfccab92d0c50" providerId="LiveId" clId="{ADE84724-003B-4B0A-A138-91697040A2B1}" dt="2021-01-30T05:41:27.224" v="267" actId="255"/>
          <ac:spMkLst>
            <pc:docMk/>
            <pc:sldMk cId="502003711" sldId="1165"/>
            <ac:spMk id="637963" creationId="{7A458030-5A02-490E-A7DD-8C1FF3CEA965}"/>
          </ac:spMkLst>
        </pc:spChg>
      </pc:sldChg>
      <pc:sldChg chg="modSp add mod modAnim">
        <pc:chgData name="yinan an" userId="6b0bfccab92d0c50" providerId="LiveId" clId="{ADE84724-003B-4B0A-A138-91697040A2B1}" dt="2021-01-30T05:41:46.430" v="269"/>
        <pc:sldMkLst>
          <pc:docMk/>
          <pc:sldMk cId="3550095989" sldId="1166"/>
        </pc:sldMkLst>
        <pc:spChg chg="mod">
          <ac:chgData name="yinan an" userId="6b0bfccab92d0c50" providerId="LiveId" clId="{ADE84724-003B-4B0A-A138-91697040A2B1}" dt="2021-01-30T05:41:46.430" v="269"/>
          <ac:spMkLst>
            <pc:docMk/>
            <pc:sldMk cId="3550095989" sldId="1166"/>
            <ac:spMk id="641035" creationId="{294A967A-07C6-4618-B499-14AA1506A53B}"/>
          </ac:spMkLst>
        </pc:spChg>
      </pc:sldChg>
      <pc:sldChg chg="modSp add mod">
        <pc:chgData name="yinan an" userId="6b0bfccab92d0c50" providerId="LiveId" clId="{ADE84724-003B-4B0A-A138-91697040A2B1}" dt="2021-01-30T05:42:17.868" v="273"/>
        <pc:sldMkLst>
          <pc:docMk/>
          <pc:sldMk cId="1765058475" sldId="1167"/>
        </pc:sldMkLst>
        <pc:spChg chg="mod">
          <ac:chgData name="yinan an" userId="6b0bfccab92d0c50" providerId="LiveId" clId="{ADE84724-003B-4B0A-A138-91697040A2B1}" dt="2021-01-30T05:42:17.868" v="273"/>
          <ac:spMkLst>
            <pc:docMk/>
            <pc:sldMk cId="1765058475" sldId="1167"/>
            <ac:spMk id="20" creationId="{3B5CD734-6308-4E17-8F8C-3403A2C685A9}"/>
          </ac:spMkLst>
        </pc:spChg>
        <pc:spChg chg="mod">
          <ac:chgData name="yinan an" userId="6b0bfccab92d0c50" providerId="LiveId" clId="{ADE84724-003B-4B0A-A138-91697040A2B1}" dt="2021-01-30T05:42:05.846" v="271"/>
          <ac:spMkLst>
            <pc:docMk/>
            <pc:sldMk cId="1765058475" sldId="1167"/>
            <ac:spMk id="22" creationId="{24FA4ABB-DC8E-4A30-9C82-81E123DE7D51}"/>
          </ac:spMkLst>
        </pc:spChg>
      </pc:sldChg>
      <pc:sldChg chg="addSp delSp modSp add mod modAnim">
        <pc:chgData name="yinan an" userId="6b0bfccab92d0c50" providerId="LiveId" clId="{ADE84724-003B-4B0A-A138-91697040A2B1}" dt="2021-01-30T05:43:30.195" v="282" actId="14100"/>
        <pc:sldMkLst>
          <pc:docMk/>
          <pc:sldMk cId="3140337161" sldId="1168"/>
        </pc:sldMkLst>
        <pc:spChg chg="mod">
          <ac:chgData name="yinan an" userId="6b0bfccab92d0c50" providerId="LiveId" clId="{ADE84724-003B-4B0A-A138-91697040A2B1}" dt="2021-01-30T05:43:25.231" v="281"/>
          <ac:spMkLst>
            <pc:docMk/>
            <pc:sldMk cId="3140337161" sldId="1168"/>
            <ac:spMk id="6" creationId="{87AB4FA6-0BAD-419D-8F5C-DBE266B7C686}"/>
          </ac:spMkLst>
        </pc:spChg>
        <pc:spChg chg="add del mod">
          <ac:chgData name="yinan an" userId="6b0bfccab92d0c50" providerId="LiveId" clId="{ADE84724-003B-4B0A-A138-91697040A2B1}" dt="2021-01-30T05:42:50.007" v="277"/>
          <ac:spMkLst>
            <pc:docMk/>
            <pc:sldMk cId="3140337161" sldId="1168"/>
            <ac:spMk id="643074" creationId="{BE53853A-7AF8-436C-8794-1A7945AA66E6}"/>
          </ac:spMkLst>
        </pc:spChg>
        <pc:picChg chg="mod">
          <ac:chgData name="yinan an" userId="6b0bfccab92d0c50" providerId="LiveId" clId="{ADE84724-003B-4B0A-A138-91697040A2B1}" dt="2021-01-30T05:43:30.195" v="282" actId="14100"/>
          <ac:picMkLst>
            <pc:docMk/>
            <pc:sldMk cId="3140337161" sldId="1168"/>
            <ac:picMk id="2" creationId="{8377C4EB-2C46-4E15-AC3B-A28479DC72ED}"/>
          </ac:picMkLst>
        </pc:picChg>
      </pc:sldChg>
      <pc:sldChg chg="modSp add mod">
        <pc:chgData name="yinan an" userId="6b0bfccab92d0c50" providerId="LiveId" clId="{ADE84724-003B-4B0A-A138-91697040A2B1}" dt="2021-01-30T05:44:34.476" v="290" actId="113"/>
        <pc:sldMkLst>
          <pc:docMk/>
          <pc:sldMk cId="3872824944" sldId="1169"/>
        </pc:sldMkLst>
        <pc:spChg chg="mod">
          <ac:chgData name="yinan an" userId="6b0bfccab92d0c50" providerId="LiveId" clId="{ADE84724-003B-4B0A-A138-91697040A2B1}" dt="2021-01-30T05:44:34.476" v="290" actId="113"/>
          <ac:spMkLst>
            <pc:docMk/>
            <pc:sldMk cId="3872824944" sldId="1169"/>
            <ac:spMk id="752642" creationId="{5375C446-96D4-40E5-9895-902EEABB4BAF}"/>
          </ac:spMkLst>
        </pc:spChg>
        <pc:spChg chg="mod">
          <ac:chgData name="yinan an" userId="6b0bfccab92d0c50" providerId="LiveId" clId="{ADE84724-003B-4B0A-A138-91697040A2B1}" dt="2021-01-30T05:44:12.762" v="287" actId="1076"/>
          <ac:spMkLst>
            <pc:docMk/>
            <pc:sldMk cId="3872824944" sldId="1169"/>
            <ac:spMk id="752644" creationId="{FAA839BC-0D58-4DA4-8D66-502DD221A916}"/>
          </ac:spMkLst>
        </pc:spChg>
      </pc:sldChg>
      <pc:sldChg chg="add del">
        <pc:chgData name="yinan an" userId="6b0bfccab92d0c50" providerId="LiveId" clId="{ADE84724-003B-4B0A-A138-91697040A2B1}" dt="2021-01-30T03:50:06.839" v="153" actId="2696"/>
        <pc:sldMkLst>
          <pc:docMk/>
          <pc:sldMk cId="845179053" sldId="1170"/>
        </pc:sldMkLst>
      </pc:sldChg>
      <pc:sldChg chg="add del">
        <pc:chgData name="yinan an" userId="6b0bfccab92d0c50" providerId="LiveId" clId="{ADE84724-003B-4B0A-A138-91697040A2B1}" dt="2021-01-30T03:50:49.019" v="160" actId="47"/>
        <pc:sldMkLst>
          <pc:docMk/>
          <pc:sldMk cId="3706707453" sldId="1171"/>
        </pc:sldMkLst>
      </pc:sldChg>
      <pc:sldChg chg="add del">
        <pc:chgData name="yinan an" userId="6b0bfccab92d0c50" providerId="LiveId" clId="{ADE84724-003B-4B0A-A138-91697040A2B1}" dt="2021-01-30T03:51:32.755" v="169" actId="47"/>
        <pc:sldMkLst>
          <pc:docMk/>
          <pc:sldMk cId="378407570" sldId="1172"/>
        </pc:sldMkLst>
      </pc:sldChg>
      <pc:sldChg chg="add del">
        <pc:chgData name="yinan an" userId="6b0bfccab92d0c50" providerId="LiveId" clId="{ADE84724-003B-4B0A-A138-91697040A2B1}" dt="2021-01-30T03:52:19.046" v="177" actId="47"/>
        <pc:sldMkLst>
          <pc:docMk/>
          <pc:sldMk cId="47941265" sldId="1173"/>
        </pc:sldMkLst>
      </pc:sldChg>
      <pc:sldChg chg="modSp add mod modAnim">
        <pc:chgData name="yinan an" userId="6b0bfccab92d0c50" providerId="LiveId" clId="{ADE84724-003B-4B0A-A138-91697040A2B1}" dt="2021-01-30T05:46:00.664" v="299"/>
        <pc:sldMkLst>
          <pc:docMk/>
          <pc:sldMk cId="2308512095" sldId="1174"/>
        </pc:sldMkLst>
        <pc:spChg chg="mod">
          <ac:chgData name="yinan an" userId="6b0bfccab92d0c50" providerId="LiveId" clId="{ADE84724-003B-4B0A-A138-91697040A2B1}" dt="2021-01-30T05:46:00.664" v="299"/>
          <ac:spMkLst>
            <pc:docMk/>
            <pc:sldMk cId="2308512095" sldId="1174"/>
            <ac:spMk id="672770" creationId="{75851B6A-C20B-41D6-A245-F52EF28F2364}"/>
          </ac:spMkLst>
        </pc:spChg>
      </pc:sldChg>
      <pc:sldChg chg="add del">
        <pc:chgData name="yinan an" userId="6b0bfccab92d0c50" providerId="LiveId" clId="{ADE84724-003B-4B0A-A138-91697040A2B1}" dt="2021-01-30T03:53:13.124" v="186" actId="47"/>
        <pc:sldMkLst>
          <pc:docMk/>
          <pc:sldMk cId="120566042" sldId="1175"/>
        </pc:sldMkLst>
      </pc:sldChg>
      <pc:sldChg chg="modSp add mod modAnim">
        <pc:chgData name="yinan an" userId="6b0bfccab92d0c50" providerId="LiveId" clId="{ADE84724-003B-4B0A-A138-91697040A2B1}" dt="2021-01-30T05:46:55.865" v="306"/>
        <pc:sldMkLst>
          <pc:docMk/>
          <pc:sldMk cId="2434876364" sldId="1176"/>
        </pc:sldMkLst>
        <pc:spChg chg="mod">
          <ac:chgData name="yinan an" userId="6b0bfccab92d0c50" providerId="LiveId" clId="{ADE84724-003B-4B0A-A138-91697040A2B1}" dt="2021-01-30T05:46:41.417" v="304"/>
          <ac:spMkLst>
            <pc:docMk/>
            <pc:sldMk cId="2434876364" sldId="1176"/>
            <ac:spMk id="676866" creationId="{289C0729-A897-4F54-8F7C-C82826BC8A95}"/>
          </ac:spMkLst>
        </pc:spChg>
        <pc:spChg chg="mod">
          <ac:chgData name="yinan an" userId="6b0bfccab92d0c50" providerId="LiveId" clId="{ADE84724-003B-4B0A-A138-91697040A2B1}" dt="2021-01-30T05:46:55.865" v="306"/>
          <ac:spMkLst>
            <pc:docMk/>
            <pc:sldMk cId="2434876364" sldId="1176"/>
            <ac:spMk id="676878" creationId="{AB082650-3301-4680-ADD6-9C7E3DACA16E}"/>
          </ac:spMkLst>
        </pc:spChg>
      </pc:sldChg>
      <pc:sldChg chg="add del">
        <pc:chgData name="yinan an" userId="6b0bfccab92d0c50" providerId="LiveId" clId="{ADE84724-003B-4B0A-A138-91697040A2B1}" dt="2021-01-30T03:54:38.244" v="215" actId="47"/>
        <pc:sldMkLst>
          <pc:docMk/>
          <pc:sldMk cId="2042060894" sldId="1177"/>
        </pc:sldMkLst>
      </pc:sldChg>
      <pc:sldChg chg="modSp add mod">
        <pc:chgData name="yinan an" userId="6b0bfccab92d0c50" providerId="LiveId" clId="{ADE84724-003B-4B0A-A138-91697040A2B1}" dt="2021-01-30T05:15:18.606" v="232" actId="6549"/>
        <pc:sldMkLst>
          <pc:docMk/>
          <pc:sldMk cId="2247756095" sldId="1178"/>
        </pc:sldMkLst>
        <pc:spChg chg="mod">
          <ac:chgData name="yinan an" userId="6b0bfccab92d0c50" providerId="LiveId" clId="{ADE84724-003B-4B0A-A138-91697040A2B1}" dt="2021-01-30T05:15:18.606" v="232" actId="6549"/>
          <ac:spMkLst>
            <pc:docMk/>
            <pc:sldMk cId="2247756095" sldId="1178"/>
            <ac:spMk id="2" creationId="{D3991A18-04E4-4E1D-9C84-E57ACDBF3D95}"/>
          </ac:spMkLst>
        </pc:spChg>
        <pc:graphicFrameChg chg="mod">
          <ac:chgData name="yinan an" userId="6b0bfccab92d0c50" providerId="LiveId" clId="{ADE84724-003B-4B0A-A138-91697040A2B1}" dt="2021-01-30T03:31:47.603" v="33"/>
          <ac:graphicFrameMkLst>
            <pc:docMk/>
            <pc:sldMk cId="2247756095" sldId="1178"/>
            <ac:graphicFrameMk id="5" creationId="{00000000-0000-0000-0000-000000000000}"/>
          </ac:graphicFrameMkLst>
        </pc:graphicFrameChg>
      </pc:sldChg>
      <pc:sldChg chg="add">
        <pc:chgData name="yinan an" userId="6b0bfccab92d0c50" providerId="LiveId" clId="{ADE84724-003B-4B0A-A138-91697040A2B1}" dt="2021-01-30T03:31:49.601" v="35"/>
        <pc:sldMkLst>
          <pc:docMk/>
          <pc:sldMk cId="363487152" sldId="1179"/>
        </pc:sldMkLst>
      </pc:sldChg>
      <pc:sldChg chg="add">
        <pc:chgData name="yinan an" userId="6b0bfccab92d0c50" providerId="LiveId" clId="{ADE84724-003B-4B0A-A138-91697040A2B1}" dt="2021-01-30T03:31:51.429" v="37"/>
        <pc:sldMkLst>
          <pc:docMk/>
          <pc:sldMk cId="2240996421" sldId="1180"/>
        </pc:sldMkLst>
      </pc:sldChg>
      <pc:sldChg chg="add">
        <pc:chgData name="yinan an" userId="6b0bfccab92d0c50" providerId="LiveId" clId="{ADE84724-003B-4B0A-A138-91697040A2B1}" dt="2021-01-30T03:31:52.756" v="39"/>
        <pc:sldMkLst>
          <pc:docMk/>
          <pc:sldMk cId="3312962273" sldId="1181"/>
        </pc:sldMkLst>
      </pc:sldChg>
      <pc:sldChg chg="add">
        <pc:chgData name="yinan an" userId="6b0bfccab92d0c50" providerId="LiveId" clId="{ADE84724-003B-4B0A-A138-91697040A2B1}" dt="2021-01-30T03:31:54.080" v="41"/>
        <pc:sldMkLst>
          <pc:docMk/>
          <pc:sldMk cId="1309523194" sldId="1182"/>
        </pc:sldMkLst>
      </pc:sldChg>
      <pc:sldChg chg="add">
        <pc:chgData name="yinan an" userId="6b0bfccab92d0c50" providerId="LiveId" clId="{ADE84724-003B-4B0A-A138-91697040A2B1}" dt="2021-01-30T03:31:55.479" v="43"/>
        <pc:sldMkLst>
          <pc:docMk/>
          <pc:sldMk cId="2387607815" sldId="1183"/>
        </pc:sldMkLst>
      </pc:sldChg>
      <pc:sldChg chg="add">
        <pc:chgData name="yinan an" userId="6b0bfccab92d0c50" providerId="LiveId" clId="{ADE84724-003B-4B0A-A138-91697040A2B1}" dt="2021-01-30T03:31:56.917" v="45"/>
        <pc:sldMkLst>
          <pc:docMk/>
          <pc:sldMk cId="1974504993" sldId="1184"/>
        </pc:sldMkLst>
      </pc:sldChg>
      <pc:sldChg chg="modSp add">
        <pc:chgData name="yinan an" userId="6b0bfccab92d0c50" providerId="LiveId" clId="{ADE84724-003B-4B0A-A138-91697040A2B1}" dt="2021-01-30T03:31:58.530" v="47"/>
        <pc:sldMkLst>
          <pc:docMk/>
          <pc:sldMk cId="4157820643" sldId="1185"/>
        </pc:sldMkLst>
        <pc:graphicFrameChg chg="mod">
          <ac:chgData name="yinan an" userId="6b0bfccab92d0c50" providerId="LiveId" clId="{ADE84724-003B-4B0A-A138-91697040A2B1}" dt="2021-01-30T03:31:58.530" v="47"/>
          <ac:graphicFrameMkLst>
            <pc:docMk/>
            <pc:sldMk cId="4157820643" sldId="1185"/>
            <ac:graphicFrameMk id="5" creationId="{00000000-0000-0000-0000-000000000000}"/>
          </ac:graphicFrameMkLst>
        </pc:graphicFrameChg>
      </pc:sldChg>
      <pc:sldChg chg="add">
        <pc:chgData name="yinan an" userId="6b0bfccab92d0c50" providerId="LiveId" clId="{ADE84724-003B-4B0A-A138-91697040A2B1}" dt="2021-01-30T03:32:00.467" v="49"/>
        <pc:sldMkLst>
          <pc:docMk/>
          <pc:sldMk cId="3572444369" sldId="1186"/>
        </pc:sldMkLst>
      </pc:sldChg>
      <pc:sldChg chg="add">
        <pc:chgData name="yinan an" userId="6b0bfccab92d0c50" providerId="LiveId" clId="{ADE84724-003B-4B0A-A138-91697040A2B1}" dt="2021-01-30T03:32:02.474" v="51"/>
        <pc:sldMkLst>
          <pc:docMk/>
          <pc:sldMk cId="1154680069" sldId="1187"/>
        </pc:sldMkLst>
      </pc:sldChg>
      <pc:sldChg chg="add">
        <pc:chgData name="yinan an" userId="6b0bfccab92d0c50" providerId="LiveId" clId="{ADE84724-003B-4B0A-A138-91697040A2B1}" dt="2021-01-30T03:32:03.807" v="53"/>
        <pc:sldMkLst>
          <pc:docMk/>
          <pc:sldMk cId="3785984789" sldId="1188"/>
        </pc:sldMkLst>
      </pc:sldChg>
      <pc:sldChg chg="add">
        <pc:chgData name="yinan an" userId="6b0bfccab92d0c50" providerId="LiveId" clId="{ADE84724-003B-4B0A-A138-91697040A2B1}" dt="2021-01-30T03:32:04.987" v="55"/>
        <pc:sldMkLst>
          <pc:docMk/>
          <pc:sldMk cId="1564475363" sldId="1189"/>
        </pc:sldMkLst>
      </pc:sldChg>
      <pc:sldChg chg="add">
        <pc:chgData name="yinan an" userId="6b0bfccab92d0c50" providerId="LiveId" clId="{ADE84724-003B-4B0A-A138-91697040A2B1}" dt="2021-01-30T03:32:06.398" v="57"/>
        <pc:sldMkLst>
          <pc:docMk/>
          <pc:sldMk cId="1556931341" sldId="1190"/>
        </pc:sldMkLst>
      </pc:sldChg>
      <pc:sldChg chg="add">
        <pc:chgData name="yinan an" userId="6b0bfccab92d0c50" providerId="LiveId" clId="{ADE84724-003B-4B0A-A138-91697040A2B1}" dt="2021-01-30T03:32:07.813" v="59"/>
        <pc:sldMkLst>
          <pc:docMk/>
          <pc:sldMk cId="2408196982" sldId="1191"/>
        </pc:sldMkLst>
      </pc:sldChg>
      <pc:sldChg chg="add">
        <pc:chgData name="yinan an" userId="6b0bfccab92d0c50" providerId="LiveId" clId="{ADE84724-003B-4B0A-A138-91697040A2B1}" dt="2021-01-30T03:32:09.051" v="61"/>
        <pc:sldMkLst>
          <pc:docMk/>
          <pc:sldMk cId="3693743375" sldId="1192"/>
        </pc:sldMkLst>
      </pc:sldChg>
      <pc:sldChg chg="add del">
        <pc:chgData name="yinan an" userId="6b0bfccab92d0c50" providerId="LiveId" clId="{ADE84724-003B-4B0A-A138-91697040A2B1}" dt="2021-01-30T03:35:49.144" v="83"/>
        <pc:sldMkLst>
          <pc:docMk/>
          <pc:sldMk cId="276725811" sldId="1193"/>
        </pc:sldMkLst>
      </pc:sldChg>
      <pc:sldChg chg="add">
        <pc:chgData name="yinan an" userId="6b0bfccab92d0c50" providerId="LiveId" clId="{ADE84724-003B-4B0A-A138-91697040A2B1}" dt="2021-01-30T03:35:51.078" v="85"/>
        <pc:sldMkLst>
          <pc:docMk/>
          <pc:sldMk cId="926970921" sldId="1194"/>
        </pc:sldMkLst>
      </pc:sldChg>
      <pc:sldChg chg="add del">
        <pc:chgData name="yinan an" userId="6b0bfccab92d0c50" providerId="LiveId" clId="{ADE84724-003B-4B0A-A138-91697040A2B1}" dt="2021-01-30T03:34:14.220" v="80" actId="2696"/>
        <pc:sldMkLst>
          <pc:docMk/>
          <pc:sldMk cId="1407452498" sldId="1194"/>
        </pc:sldMkLst>
      </pc:sldChg>
      <pc:sldChg chg="addSp delSp modSp new del mod">
        <pc:chgData name="yinan an" userId="6b0bfccab92d0c50" providerId="LiveId" clId="{ADE84724-003B-4B0A-A138-91697040A2B1}" dt="2021-01-30T05:24:09.736" v="233" actId="2696"/>
        <pc:sldMkLst>
          <pc:docMk/>
          <pc:sldMk cId="245015461" sldId="1195"/>
        </pc:sldMkLst>
        <pc:spChg chg="del">
          <ac:chgData name="yinan an" userId="6b0bfccab92d0c50" providerId="LiveId" clId="{ADE84724-003B-4B0A-A138-91697040A2B1}" dt="2021-01-30T03:40:59.071" v="118" actId="478"/>
          <ac:spMkLst>
            <pc:docMk/>
            <pc:sldMk cId="245015461" sldId="1195"/>
            <ac:spMk id="2" creationId="{12466E2F-34B3-45D8-B2AD-31C46544E5BF}"/>
          </ac:spMkLst>
        </pc:spChg>
        <pc:spChg chg="del">
          <ac:chgData name="yinan an" userId="6b0bfccab92d0c50" providerId="LiveId" clId="{ADE84724-003B-4B0A-A138-91697040A2B1}" dt="2021-01-30T03:40:49.148" v="117"/>
          <ac:spMkLst>
            <pc:docMk/>
            <pc:sldMk cId="245015461" sldId="1195"/>
            <ac:spMk id="3" creationId="{9BEE2D95-3635-4F32-9E0F-4970C7FCE7CD}"/>
          </ac:spMkLst>
        </pc:spChg>
        <pc:spChg chg="add del mod">
          <ac:chgData name="yinan an" userId="6b0bfccab92d0c50" providerId="LiveId" clId="{ADE84724-003B-4B0A-A138-91697040A2B1}" dt="2021-01-30T03:43:47.083" v="140"/>
          <ac:spMkLst>
            <pc:docMk/>
            <pc:sldMk cId="245015461" sldId="1195"/>
            <ac:spMk id="4" creationId="{6CBC2934-20CE-402D-87AA-96C851B60BB1}"/>
          </ac:spMkLst>
        </pc:spChg>
        <pc:spChg chg="add mod">
          <ac:chgData name="yinan an" userId="6b0bfccab92d0c50" providerId="LiveId" clId="{ADE84724-003B-4B0A-A138-91697040A2B1}" dt="2021-01-30T03:43:48.409" v="142" actId="6549"/>
          <ac:spMkLst>
            <pc:docMk/>
            <pc:sldMk cId="245015461" sldId="1195"/>
            <ac:spMk id="6" creationId="{808C6CEF-6EF3-4169-B7E7-0329F035533B}"/>
          </ac:spMkLst>
        </pc:spChg>
        <pc:picChg chg="add del mod">
          <ac:chgData name="yinan an" userId="6b0bfccab92d0c50" providerId="LiveId" clId="{ADE84724-003B-4B0A-A138-91697040A2B1}" dt="2021-01-30T03:43:47.083" v="140"/>
          <ac:picMkLst>
            <pc:docMk/>
            <pc:sldMk cId="245015461" sldId="1195"/>
            <ac:picMk id="7" creationId="{B7CBB643-D7F7-4D8E-BEBF-A91B4D0D7A56}"/>
          </ac:picMkLst>
        </pc:picChg>
      </pc:sldChg>
      <pc:sldChg chg="new del">
        <pc:chgData name="yinan an" userId="6b0bfccab92d0c50" providerId="LiveId" clId="{ADE84724-003B-4B0A-A138-91697040A2B1}" dt="2021-01-30T05:24:13.479" v="234" actId="47"/>
        <pc:sldMkLst>
          <pc:docMk/>
          <pc:sldMk cId="925629349" sldId="1196"/>
        </pc:sldMkLst>
      </pc:sldChg>
      <pc:sldChg chg="addSp delSp modSp new mod modAnim">
        <pc:chgData name="yinan an" userId="6b0bfccab92d0c50" providerId="LiveId" clId="{ADE84724-003B-4B0A-A138-91697040A2B1}" dt="2021-01-30T05:48:39.713" v="416" actId="5793"/>
        <pc:sldMkLst>
          <pc:docMk/>
          <pc:sldMk cId="3072820043" sldId="1197"/>
        </pc:sldMkLst>
        <pc:spChg chg="del">
          <ac:chgData name="yinan an" userId="6b0bfccab92d0c50" providerId="LiveId" clId="{ADE84724-003B-4B0A-A138-91697040A2B1}" dt="2021-01-30T03:48:13.206" v="145" actId="478"/>
          <ac:spMkLst>
            <pc:docMk/>
            <pc:sldMk cId="3072820043" sldId="1197"/>
            <ac:spMk id="2" creationId="{8E44F4C2-8176-415B-8B64-DA3E9EE5409A}"/>
          </ac:spMkLst>
        </pc:spChg>
        <pc:spChg chg="del">
          <ac:chgData name="yinan an" userId="6b0bfccab92d0c50" providerId="LiveId" clId="{ADE84724-003B-4B0A-A138-91697040A2B1}" dt="2021-01-30T03:48:06.157" v="144"/>
          <ac:spMkLst>
            <pc:docMk/>
            <pc:sldMk cId="3072820043" sldId="1197"/>
            <ac:spMk id="3" creationId="{D6644DEF-7F06-4323-9EC5-95FC18E3D721}"/>
          </ac:spMkLst>
        </pc:spChg>
        <pc:spChg chg="add mod">
          <ac:chgData name="yinan an" userId="6b0bfccab92d0c50" providerId="LiveId" clId="{ADE84724-003B-4B0A-A138-91697040A2B1}" dt="2021-01-30T05:48:39.713" v="416" actId="5793"/>
          <ac:spMkLst>
            <pc:docMk/>
            <pc:sldMk cId="3072820043" sldId="1197"/>
            <ac:spMk id="5" creationId="{95422738-49F8-4A59-B554-FD667B15C5C0}"/>
          </ac:spMkLst>
        </pc:spChg>
      </pc:sldChg>
      <pc:sldChg chg="delSp modSp new mod">
        <pc:chgData name="yinan an" userId="6b0bfccab92d0c50" providerId="LiveId" clId="{ADE84724-003B-4B0A-A138-91697040A2B1}" dt="2021-01-30T05:48:58.487" v="424" actId="5793"/>
        <pc:sldMkLst>
          <pc:docMk/>
          <pc:sldMk cId="3238167735" sldId="1198"/>
        </pc:sldMkLst>
        <pc:spChg chg="del">
          <ac:chgData name="yinan an" userId="6b0bfccab92d0c50" providerId="LiveId" clId="{ADE84724-003B-4B0A-A138-91697040A2B1}" dt="2021-01-30T03:50:21.222" v="155" actId="478"/>
          <ac:spMkLst>
            <pc:docMk/>
            <pc:sldMk cId="3238167735" sldId="1198"/>
            <ac:spMk id="2" creationId="{163FAB76-6198-498D-8CD8-D752B476F099}"/>
          </ac:spMkLst>
        </pc:spChg>
        <pc:spChg chg="mod">
          <ac:chgData name="yinan an" userId="6b0bfccab92d0c50" providerId="LiveId" clId="{ADE84724-003B-4B0A-A138-91697040A2B1}" dt="2021-01-30T05:48:58.487" v="424" actId="5793"/>
          <ac:spMkLst>
            <pc:docMk/>
            <pc:sldMk cId="3238167735" sldId="1198"/>
            <ac:spMk id="3" creationId="{F9E0A6A7-1BF3-44B5-80D6-B4B053FC17DA}"/>
          </ac:spMkLst>
        </pc:spChg>
      </pc:sldChg>
      <pc:sldChg chg="delSp modSp new mod">
        <pc:chgData name="yinan an" userId="6b0bfccab92d0c50" providerId="LiveId" clId="{ADE84724-003B-4B0A-A138-91697040A2B1}" dt="2021-01-30T05:49:17.261" v="430" actId="113"/>
        <pc:sldMkLst>
          <pc:docMk/>
          <pc:sldMk cId="1813837151" sldId="1199"/>
        </pc:sldMkLst>
        <pc:spChg chg="del">
          <ac:chgData name="yinan an" userId="6b0bfccab92d0c50" providerId="LiveId" clId="{ADE84724-003B-4B0A-A138-91697040A2B1}" dt="2021-01-30T03:51:03.350" v="162" actId="478"/>
          <ac:spMkLst>
            <pc:docMk/>
            <pc:sldMk cId="1813837151" sldId="1199"/>
            <ac:spMk id="2" creationId="{C6EC2AC2-9860-4256-8CDB-7C664FCE398A}"/>
          </ac:spMkLst>
        </pc:spChg>
        <pc:spChg chg="mod">
          <ac:chgData name="yinan an" userId="6b0bfccab92d0c50" providerId="LiveId" clId="{ADE84724-003B-4B0A-A138-91697040A2B1}" dt="2021-01-30T05:49:17.261" v="430" actId="113"/>
          <ac:spMkLst>
            <pc:docMk/>
            <pc:sldMk cId="1813837151" sldId="1199"/>
            <ac:spMk id="3" creationId="{5ED23459-22B2-436F-91E3-BC2F07A668A6}"/>
          </ac:spMkLst>
        </pc:spChg>
      </pc:sldChg>
      <pc:sldChg chg="delSp modSp new del mod">
        <pc:chgData name="yinan an" userId="6b0bfccab92d0c50" providerId="LiveId" clId="{ADE84724-003B-4B0A-A138-91697040A2B1}" dt="2021-01-30T05:45:42.352" v="297" actId="2696"/>
        <pc:sldMkLst>
          <pc:docMk/>
          <pc:sldMk cId="2467546034" sldId="1200"/>
        </pc:sldMkLst>
        <pc:spChg chg="del">
          <ac:chgData name="yinan an" userId="6b0bfccab92d0c50" providerId="LiveId" clId="{ADE84724-003B-4B0A-A138-91697040A2B1}" dt="2021-01-30T03:51:47.862" v="171" actId="478"/>
          <ac:spMkLst>
            <pc:docMk/>
            <pc:sldMk cId="2467546034" sldId="1200"/>
            <ac:spMk id="2" creationId="{C6F82CB9-4ECF-45EF-AEE1-6E1B5EB8859F}"/>
          </ac:spMkLst>
        </pc:spChg>
        <pc:spChg chg="mod">
          <ac:chgData name="yinan an" userId="6b0bfccab92d0c50" providerId="LiveId" clId="{ADE84724-003B-4B0A-A138-91697040A2B1}" dt="2021-01-30T03:52:14.024" v="176" actId="113"/>
          <ac:spMkLst>
            <pc:docMk/>
            <pc:sldMk cId="2467546034" sldId="1200"/>
            <ac:spMk id="3" creationId="{17A2EBA4-F1E0-4721-8B34-C8F2DC09A60B}"/>
          </ac:spMkLst>
        </pc:spChg>
      </pc:sldChg>
      <pc:sldChg chg="delSp modSp new mod">
        <pc:chgData name="yinan an" userId="6b0bfccab92d0c50" providerId="LiveId" clId="{ADE84724-003B-4B0A-A138-91697040A2B1}" dt="2021-01-30T05:49:28.662" v="431" actId="113"/>
        <pc:sldMkLst>
          <pc:docMk/>
          <pc:sldMk cId="4101665010" sldId="1201"/>
        </pc:sldMkLst>
        <pc:spChg chg="del">
          <ac:chgData name="yinan an" userId="6b0bfccab92d0c50" providerId="LiveId" clId="{ADE84724-003B-4B0A-A138-91697040A2B1}" dt="2021-01-30T03:52:35.981" v="179" actId="478"/>
          <ac:spMkLst>
            <pc:docMk/>
            <pc:sldMk cId="4101665010" sldId="1201"/>
            <ac:spMk id="2" creationId="{0E377341-4B44-42B1-99CF-7AEF9F3EE92A}"/>
          </ac:spMkLst>
        </pc:spChg>
        <pc:spChg chg="mod">
          <ac:chgData name="yinan an" userId="6b0bfccab92d0c50" providerId="LiveId" clId="{ADE84724-003B-4B0A-A138-91697040A2B1}" dt="2021-01-30T05:49:28.662" v="431" actId="113"/>
          <ac:spMkLst>
            <pc:docMk/>
            <pc:sldMk cId="4101665010" sldId="1201"/>
            <ac:spMk id="3" creationId="{950F9A23-25DD-4E73-A8DB-0A7273E801F7}"/>
          </ac:spMkLst>
        </pc:spChg>
      </pc:sldChg>
      <pc:sldChg chg="delSp modSp new mod">
        <pc:chgData name="yinan an" userId="6b0bfccab92d0c50" providerId="LiveId" clId="{ADE84724-003B-4B0A-A138-91697040A2B1}" dt="2021-01-30T05:50:04.092" v="438" actId="27636"/>
        <pc:sldMkLst>
          <pc:docMk/>
          <pc:sldMk cId="1728229303" sldId="1202"/>
        </pc:sldMkLst>
        <pc:spChg chg="del">
          <ac:chgData name="yinan an" userId="6b0bfccab92d0c50" providerId="LiveId" clId="{ADE84724-003B-4B0A-A138-91697040A2B1}" dt="2021-01-30T03:53:42.839" v="188" actId="478"/>
          <ac:spMkLst>
            <pc:docMk/>
            <pc:sldMk cId="1728229303" sldId="1202"/>
            <ac:spMk id="2" creationId="{9DFC0E6C-3C71-4042-B071-BB2242F2D54B}"/>
          </ac:spMkLst>
        </pc:spChg>
        <pc:spChg chg="mod">
          <ac:chgData name="yinan an" userId="6b0bfccab92d0c50" providerId="LiveId" clId="{ADE84724-003B-4B0A-A138-91697040A2B1}" dt="2021-01-30T05:50:04.092" v="438" actId="27636"/>
          <ac:spMkLst>
            <pc:docMk/>
            <pc:sldMk cId="1728229303" sldId="1202"/>
            <ac:spMk id="3" creationId="{2BAA9D77-1A74-447F-A291-2B6386DB58C8}"/>
          </ac:spMkLst>
        </pc:spChg>
      </pc:sldChg>
      <pc:sldMasterChg chg="add del addSldLayout delSldLayout">
        <pc:chgData name="yinan an" userId="6b0bfccab92d0c50" providerId="LiveId" clId="{ADE84724-003B-4B0A-A138-91697040A2B1}" dt="2021-01-30T03:54:38.244" v="215" actId="47"/>
        <pc:sldMasterMkLst>
          <pc:docMk/>
          <pc:sldMasterMk cId="282901229" sldId="2147483648"/>
        </pc:sldMasterMkLst>
        <pc:sldLayoutChg chg="add del">
          <pc:chgData name="yinan an" userId="6b0bfccab92d0c50" providerId="LiveId" clId="{ADE84724-003B-4B0A-A138-91697040A2B1}" dt="2021-01-30T03:54:38.244" v="215" actId="47"/>
          <pc:sldLayoutMkLst>
            <pc:docMk/>
            <pc:sldMasterMk cId="282901229" sldId="2147483648"/>
            <pc:sldLayoutMk cId="1984260207" sldId="2147483649"/>
          </pc:sldLayoutMkLst>
        </pc:sldLayoutChg>
      </pc:sldMasterChg>
      <pc:sldMasterChg chg="add addSldLayout">
        <pc:chgData name="yinan an" userId="6b0bfccab92d0c50" providerId="LiveId" clId="{ADE84724-003B-4B0A-A138-91697040A2B1}" dt="2021-01-30T03:25:45.625" v="0" actId="27028"/>
        <pc:sldMasterMkLst>
          <pc:docMk/>
          <pc:sldMasterMk cId="608524806" sldId="2147483660"/>
        </pc:sldMasterMkLst>
        <pc:sldLayoutChg chg="add">
          <pc:chgData name="yinan an" userId="6b0bfccab92d0c50" providerId="LiveId" clId="{ADE84724-003B-4B0A-A138-91697040A2B1}" dt="2021-01-30T03:25:45.625" v="0" actId="27028"/>
          <pc:sldLayoutMkLst>
            <pc:docMk/>
            <pc:sldMasterMk cId="608524806" sldId="2147483660"/>
            <pc:sldLayoutMk cId="1355036685" sldId="2147483667"/>
          </pc:sldLayoutMkLst>
        </pc:sldLayoutChg>
      </pc:sldMasterChg>
      <pc:sldMasterChg chg="replId">
        <pc:chgData name="yinan an" userId="6b0bfccab92d0c50" providerId="LiveId" clId="{ADE84724-003B-4B0A-A138-91697040A2B1}" dt="2021-01-30T03:25:45.625" v="0" actId="27028"/>
        <pc:sldMasterMkLst>
          <pc:docMk/>
          <pc:sldMasterMk cId="1728584486" sldId="2147483668"/>
        </pc:sldMasterMkLst>
      </pc:sldMasterChg>
    </pc:docChg>
  </pc:docChgLst>
  <pc:docChgLst>
    <pc:chgData name="yinan an" userId="6b0bfccab92d0c50" providerId="LiveId" clId="{2F9C7D65-61EC-4D88-85BC-9EDDE1A4F4E0}"/>
    <pc:docChg chg="undo custSel modSld sldOrd">
      <pc:chgData name="yinan an" userId="6b0bfccab92d0c50" providerId="LiveId" clId="{2F9C7D65-61EC-4D88-85BC-9EDDE1A4F4E0}" dt="2020-12-25T01:16:44.089" v="167" actId="20577"/>
      <pc:docMkLst>
        <pc:docMk/>
      </pc:docMkLst>
      <pc:sldChg chg="modSp mod">
        <pc:chgData name="yinan an" userId="6b0bfccab92d0c50" providerId="LiveId" clId="{2F9C7D65-61EC-4D88-85BC-9EDDE1A4F4E0}" dt="2020-12-24T19:16:03.185" v="32" actId="6549"/>
        <pc:sldMkLst>
          <pc:docMk/>
          <pc:sldMk cId="1126135806" sldId="1143"/>
        </pc:sldMkLst>
        <pc:spChg chg="mod">
          <ac:chgData name="yinan an" userId="6b0bfccab92d0c50" providerId="LiveId" clId="{2F9C7D65-61EC-4D88-85BC-9EDDE1A4F4E0}" dt="2020-12-24T19:16:03.185" v="32" actId="6549"/>
          <ac:spMkLst>
            <pc:docMk/>
            <pc:sldMk cId="1126135806" sldId="1143"/>
            <ac:spMk id="3" creationId="{A8CF3A1B-6B91-0143-A375-DA39EDAF685D}"/>
          </ac:spMkLst>
        </pc:spChg>
      </pc:sldChg>
      <pc:sldChg chg="addSp delSp modSp mod">
        <pc:chgData name="yinan an" userId="6b0bfccab92d0c50" providerId="LiveId" clId="{2F9C7D65-61EC-4D88-85BC-9EDDE1A4F4E0}" dt="2020-12-25T01:11:30.012" v="95"/>
        <pc:sldMkLst>
          <pc:docMk/>
          <pc:sldMk cId="2976492763" sldId="1144"/>
        </pc:sldMkLst>
        <pc:spChg chg="mod">
          <ac:chgData name="yinan an" userId="6b0bfccab92d0c50" providerId="LiveId" clId="{2F9C7D65-61EC-4D88-85BC-9EDDE1A4F4E0}" dt="2020-12-24T19:07:40.878" v="21" actId="6549"/>
          <ac:spMkLst>
            <pc:docMk/>
            <pc:sldMk cId="2976492763" sldId="1144"/>
            <ac:spMk id="2" creationId="{E868F988-AC94-482D-9BCF-62B48DF7ED11}"/>
          </ac:spMkLst>
        </pc:spChg>
        <pc:spChg chg="add del mod">
          <ac:chgData name="yinan an" userId="6b0bfccab92d0c50" providerId="LiveId" clId="{2F9C7D65-61EC-4D88-85BC-9EDDE1A4F4E0}" dt="2020-12-25T01:11:30.012" v="95"/>
          <ac:spMkLst>
            <pc:docMk/>
            <pc:sldMk cId="2976492763" sldId="1144"/>
            <ac:spMk id="5" creationId="{08415821-0641-4966-8643-D0D0E841ACC8}"/>
          </ac:spMkLst>
        </pc:spChg>
        <pc:spChg chg="mod">
          <ac:chgData name="yinan an" userId="6b0bfccab92d0c50" providerId="LiveId" clId="{2F9C7D65-61EC-4D88-85BC-9EDDE1A4F4E0}" dt="2020-12-24T21:39:27.798" v="69" actId="115"/>
          <ac:spMkLst>
            <pc:docMk/>
            <pc:sldMk cId="2976492763" sldId="1144"/>
            <ac:spMk id="6" creationId="{1CEC0ACC-1BD1-43C6-9EB9-9D96FB13F3AF}"/>
          </ac:spMkLst>
        </pc:spChg>
      </pc:sldChg>
      <pc:sldChg chg="addSp modSp mod">
        <pc:chgData name="yinan an" userId="6b0bfccab92d0c50" providerId="LiveId" clId="{2F9C7D65-61EC-4D88-85BC-9EDDE1A4F4E0}" dt="2020-12-24T21:31:14.425" v="45" actId="22"/>
        <pc:sldMkLst>
          <pc:docMk/>
          <pc:sldMk cId="3485230268" sldId="1145"/>
        </pc:sldMkLst>
        <pc:spChg chg="mod">
          <ac:chgData name="yinan an" userId="6b0bfccab92d0c50" providerId="LiveId" clId="{2F9C7D65-61EC-4D88-85BC-9EDDE1A4F4E0}" dt="2020-12-24T19:15:24.985" v="25" actId="6549"/>
          <ac:spMkLst>
            <pc:docMk/>
            <pc:sldMk cId="3485230268" sldId="1145"/>
            <ac:spMk id="6" creationId="{F95DC48F-92D6-4473-82FE-BFE920C75BCF}"/>
          </ac:spMkLst>
        </pc:spChg>
        <pc:picChg chg="add">
          <ac:chgData name="yinan an" userId="6b0bfccab92d0c50" providerId="LiveId" clId="{2F9C7D65-61EC-4D88-85BC-9EDDE1A4F4E0}" dt="2020-12-24T21:31:14.425" v="45" actId="22"/>
          <ac:picMkLst>
            <pc:docMk/>
            <pc:sldMk cId="3485230268" sldId="1145"/>
            <ac:picMk id="5" creationId="{516DDD05-E068-4E4F-A637-9D9685BDFD9A}"/>
          </ac:picMkLst>
        </pc:picChg>
      </pc:sldChg>
      <pc:sldChg chg="modSp mod ord">
        <pc:chgData name="yinan an" userId="6b0bfccab92d0c50" providerId="LiveId" clId="{2F9C7D65-61EC-4D88-85BC-9EDDE1A4F4E0}" dt="2020-12-24T21:35:56.958" v="54"/>
        <pc:sldMkLst>
          <pc:docMk/>
          <pc:sldMk cId="1569602471" sldId="1147"/>
        </pc:sldMkLst>
        <pc:spChg chg="mod">
          <ac:chgData name="yinan an" userId="6b0bfccab92d0c50" providerId="LiveId" clId="{2F9C7D65-61EC-4D88-85BC-9EDDE1A4F4E0}" dt="2020-12-24T21:34:41.132" v="52"/>
          <ac:spMkLst>
            <pc:docMk/>
            <pc:sldMk cId="1569602471" sldId="1147"/>
            <ac:spMk id="3" creationId="{270F44BA-4D67-43EF-A76E-005AB6F1C963}"/>
          </ac:spMkLst>
        </pc:spChg>
      </pc:sldChg>
      <pc:sldChg chg="modSp mod">
        <pc:chgData name="yinan an" userId="6b0bfccab92d0c50" providerId="LiveId" clId="{2F9C7D65-61EC-4D88-85BC-9EDDE1A4F4E0}" dt="2020-12-24T21:53:25.709" v="93"/>
        <pc:sldMkLst>
          <pc:docMk/>
          <pc:sldMk cId="3728949108" sldId="1149"/>
        </pc:sldMkLst>
        <pc:spChg chg="mod">
          <ac:chgData name="yinan an" userId="6b0bfccab92d0c50" providerId="LiveId" clId="{2F9C7D65-61EC-4D88-85BC-9EDDE1A4F4E0}" dt="2020-12-24T21:53:25.709" v="93"/>
          <ac:spMkLst>
            <pc:docMk/>
            <pc:sldMk cId="3728949108" sldId="1149"/>
            <ac:spMk id="3" creationId="{FCDC3398-C193-48C8-91F1-578400E6E13E}"/>
          </ac:spMkLst>
        </pc:spChg>
      </pc:sldChg>
      <pc:sldChg chg="addSp modSp mod ord">
        <pc:chgData name="yinan an" userId="6b0bfccab92d0c50" providerId="LiveId" clId="{2F9C7D65-61EC-4D88-85BC-9EDDE1A4F4E0}" dt="2020-12-25T01:16:44.089" v="167" actId="20577"/>
        <pc:sldMkLst>
          <pc:docMk/>
          <pc:sldMk cId="2180717283" sldId="1151"/>
        </pc:sldMkLst>
        <pc:spChg chg="mod">
          <ac:chgData name="yinan an" userId="6b0bfccab92d0c50" providerId="LiveId" clId="{2F9C7D65-61EC-4D88-85BC-9EDDE1A4F4E0}" dt="2020-12-25T01:16:44.089" v="167" actId="20577"/>
          <ac:spMkLst>
            <pc:docMk/>
            <pc:sldMk cId="2180717283" sldId="1151"/>
            <ac:spMk id="2" creationId="{775DF753-F986-4BFC-BA6D-8577751F737F}"/>
          </ac:spMkLst>
        </pc:spChg>
        <pc:spChg chg="mod">
          <ac:chgData name="yinan an" userId="6b0bfccab92d0c50" providerId="LiveId" clId="{2F9C7D65-61EC-4D88-85BC-9EDDE1A4F4E0}" dt="2020-12-24T19:15:45.066" v="29" actId="6549"/>
          <ac:spMkLst>
            <pc:docMk/>
            <pc:sldMk cId="2180717283" sldId="1151"/>
            <ac:spMk id="3" creationId="{5AAE8704-1C71-4694-BB0E-7E22DBD24015}"/>
          </ac:spMkLst>
        </pc:spChg>
        <pc:spChg chg="add mod">
          <ac:chgData name="yinan an" userId="6b0bfccab92d0c50" providerId="LiveId" clId="{2F9C7D65-61EC-4D88-85BC-9EDDE1A4F4E0}" dt="2020-12-25T01:11:43.456" v="96"/>
          <ac:spMkLst>
            <pc:docMk/>
            <pc:sldMk cId="2180717283" sldId="1151"/>
            <ac:spMk id="5" creationId="{07F34206-F8F5-4A04-BB34-13FAD264A8D3}"/>
          </ac:spMkLst>
        </pc:spChg>
      </pc:sldChg>
      <pc:sldChg chg="addSp delSp modSp mod ord">
        <pc:chgData name="yinan an" userId="6b0bfccab92d0c50" providerId="LiveId" clId="{2F9C7D65-61EC-4D88-85BC-9EDDE1A4F4E0}" dt="2020-12-25T01:15:51.070" v="129"/>
        <pc:sldMkLst>
          <pc:docMk/>
          <pc:sldMk cId="1461737559" sldId="1154"/>
        </pc:sldMkLst>
        <pc:spChg chg="del mod">
          <ac:chgData name="yinan an" userId="6b0bfccab92d0c50" providerId="LiveId" clId="{2F9C7D65-61EC-4D88-85BC-9EDDE1A4F4E0}" dt="2020-12-25T01:12:42.767" v="124" actId="478"/>
          <ac:spMkLst>
            <pc:docMk/>
            <pc:sldMk cId="1461737559" sldId="1154"/>
            <ac:spMk id="3" creationId="{E4B4E704-BB33-4095-BCE7-65FC4804FA5A}"/>
          </ac:spMkLst>
        </pc:spChg>
        <pc:spChg chg="add mod">
          <ac:chgData name="yinan an" userId="6b0bfccab92d0c50" providerId="LiveId" clId="{2F9C7D65-61EC-4D88-85BC-9EDDE1A4F4E0}" dt="2020-12-25T01:12:48.872" v="125" actId="1076"/>
          <ac:spMkLst>
            <pc:docMk/>
            <pc:sldMk cId="1461737559" sldId="1154"/>
            <ac:spMk id="5" creationId="{422D9C95-473A-4859-BFAC-7666160C3DC9}"/>
          </ac:spMkLst>
        </pc:spChg>
      </pc:sldChg>
      <pc:sldChg chg="delSp modSp mod">
        <pc:chgData name="yinan an" userId="6b0bfccab92d0c50" providerId="LiveId" clId="{2F9C7D65-61EC-4D88-85BC-9EDDE1A4F4E0}" dt="2020-12-24T21:41:22.518" v="77"/>
        <pc:sldMkLst>
          <pc:docMk/>
          <pc:sldMk cId="2617900651" sldId="1155"/>
        </pc:sldMkLst>
        <pc:spChg chg="mod">
          <ac:chgData name="yinan an" userId="6b0bfccab92d0c50" providerId="LiveId" clId="{2F9C7D65-61EC-4D88-85BC-9EDDE1A4F4E0}" dt="2020-12-24T21:41:22.518" v="77"/>
          <ac:spMkLst>
            <pc:docMk/>
            <pc:sldMk cId="2617900651" sldId="1155"/>
            <ac:spMk id="6" creationId="{DD2296EC-4C5B-4849-A43F-A9C85EF306E1}"/>
          </ac:spMkLst>
        </pc:spChg>
        <pc:picChg chg="del">
          <ac:chgData name="yinan an" userId="6b0bfccab92d0c50" providerId="LiveId" clId="{2F9C7D65-61EC-4D88-85BC-9EDDE1A4F4E0}" dt="2020-12-24T19:15:34.181" v="27" actId="478"/>
          <ac:picMkLst>
            <pc:docMk/>
            <pc:sldMk cId="2617900651" sldId="1155"/>
            <ac:picMk id="7" creationId="{EFD2BC50-7F7A-4F14-A193-2DD64AC7F2B1}"/>
          </ac:picMkLst>
        </pc:picChg>
      </pc:sldChg>
      <pc:sldChg chg="modSp mod">
        <pc:chgData name="yinan an" userId="6b0bfccab92d0c50" providerId="LiveId" clId="{2F9C7D65-61EC-4D88-85BC-9EDDE1A4F4E0}" dt="2020-12-24T19:15:51.035" v="30" actId="6549"/>
        <pc:sldMkLst>
          <pc:docMk/>
          <pc:sldMk cId="4099414000" sldId="1156"/>
        </pc:sldMkLst>
        <pc:spChg chg="mod">
          <ac:chgData name="yinan an" userId="6b0bfccab92d0c50" providerId="LiveId" clId="{2F9C7D65-61EC-4D88-85BC-9EDDE1A4F4E0}" dt="2020-12-24T19:15:51.035" v="30" actId="6549"/>
          <ac:spMkLst>
            <pc:docMk/>
            <pc:sldMk cId="4099414000" sldId="1156"/>
            <ac:spMk id="3" creationId="{DE8458C0-04B1-4D2F-8C3E-A98E6C7112C3}"/>
          </ac:spMkLst>
        </pc:spChg>
      </pc:sldChg>
      <pc:sldChg chg="modSp mod">
        <pc:chgData name="yinan an" userId="6b0bfccab92d0c50" providerId="LiveId" clId="{2F9C7D65-61EC-4D88-85BC-9EDDE1A4F4E0}" dt="2020-12-24T19:16:07.802" v="33" actId="6549"/>
        <pc:sldMkLst>
          <pc:docMk/>
          <pc:sldMk cId="1114011325" sldId="1157"/>
        </pc:sldMkLst>
        <pc:spChg chg="mod">
          <ac:chgData name="yinan an" userId="6b0bfccab92d0c50" providerId="LiveId" clId="{2F9C7D65-61EC-4D88-85BC-9EDDE1A4F4E0}" dt="2020-12-24T19:16:07.802" v="33" actId="6549"/>
          <ac:spMkLst>
            <pc:docMk/>
            <pc:sldMk cId="1114011325" sldId="1157"/>
            <ac:spMk id="3" creationId="{A8CF3A1B-6B91-0143-A375-DA39EDAF685D}"/>
          </ac:spMkLst>
        </pc:spChg>
      </pc:sldChg>
      <pc:sldChg chg="addSp modSp mod ord">
        <pc:chgData name="yinan an" userId="6b0bfccab92d0c50" providerId="LiveId" clId="{2F9C7D65-61EC-4D88-85BC-9EDDE1A4F4E0}" dt="2020-12-24T21:36:00.423" v="56"/>
        <pc:sldMkLst>
          <pc:docMk/>
          <pc:sldMk cId="1142272964" sldId="1161"/>
        </pc:sldMkLst>
        <pc:spChg chg="mod">
          <ac:chgData name="yinan an" userId="6b0bfccab92d0c50" providerId="LiveId" clId="{2F9C7D65-61EC-4D88-85BC-9EDDE1A4F4E0}" dt="2020-12-24T19:15:20.217" v="24" actId="6549"/>
          <ac:spMkLst>
            <pc:docMk/>
            <pc:sldMk cId="1142272964" sldId="1161"/>
            <ac:spMk id="6" creationId="{2F337065-133B-4AFF-927F-1FE8650D51C1}"/>
          </ac:spMkLst>
        </pc:spChg>
        <pc:picChg chg="add mod">
          <ac:chgData name="yinan an" userId="6b0bfccab92d0c50" providerId="LiveId" clId="{2F9C7D65-61EC-4D88-85BC-9EDDE1A4F4E0}" dt="2020-12-24T21:28:52.866" v="44" actId="14100"/>
          <ac:picMkLst>
            <pc:docMk/>
            <pc:sldMk cId="1142272964" sldId="1161"/>
            <ac:picMk id="5" creationId="{120B1BB0-7352-4472-AA0D-C3B03EE3B37D}"/>
          </ac:picMkLst>
        </pc:picChg>
      </pc:sldChg>
      <pc:sldChg chg="modSp mod">
        <pc:chgData name="yinan an" userId="6b0bfccab92d0c50" providerId="LiveId" clId="{2F9C7D65-61EC-4D88-85BC-9EDDE1A4F4E0}" dt="2020-12-24T19:15:56.131" v="31" actId="6549"/>
        <pc:sldMkLst>
          <pc:docMk/>
          <pc:sldMk cId="1591659833" sldId="1162"/>
        </pc:sldMkLst>
        <pc:spChg chg="mod">
          <ac:chgData name="yinan an" userId="6b0bfccab92d0c50" providerId="LiveId" clId="{2F9C7D65-61EC-4D88-85BC-9EDDE1A4F4E0}" dt="2020-12-24T19:15:56.131" v="31" actId="6549"/>
          <ac:spMkLst>
            <pc:docMk/>
            <pc:sldMk cId="1591659833" sldId="1162"/>
            <ac:spMk id="3" creationId="{432A7DCF-6A2C-4E9A-8E38-7939C0B5F607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570B76-29CD-954F-87F6-267A3CC5CA40}" type="datetimeFigureOut">
              <a:rPr lang="en-US" smtClean="0"/>
              <a:t>1/29/2021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E6AF69-EFEA-A848-A87B-769B790849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014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E6AF69-EFEA-A848-A87B-769B790849D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8309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E6AF69-EFEA-A848-A87B-769B790849D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6604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B741975D-EC9C-A84A-A20B-1C36B1E66B93}" type="datetime1">
              <a:rPr lang="en-US" smtClean="0"/>
              <a:t>1/29/2021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EBABEB98-37D1-5C49-827F-EF87AC176EB7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24445617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599" y="685800"/>
            <a:ext cx="9793111" cy="1095866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599" y="1847654"/>
            <a:ext cx="8601957" cy="408887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CDDE4-4072-874D-A870-AD21A3E70141}" type="datetime1">
              <a:rPr lang="en-US" smtClean="0"/>
              <a:t>1/29/2021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BEB98-37D1-5C49-827F-EF87AC176EB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45684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A8663-DE96-BA49-9BDD-E57EB5C3E290}" type="datetime1">
              <a:rPr lang="en-US" smtClean="0"/>
              <a:t>1/29/2021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BEB98-37D1-5C49-827F-EF87AC176EB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09062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95412-B7E3-2545-B3F2-412FA0C3CB42}" type="datetime1">
              <a:rPr lang="en-US" smtClean="0"/>
              <a:t>1/29/2021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BEB98-37D1-5C49-827F-EF87AC176EB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91896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EA98684-81EE-414F-9B94-D3BCEEE00F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8704091-9739-4312-AB47-C210550458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06A901-2803-45BA-AB70-82487FB34A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8CA8E8-1BDE-4755-A3C1-FEC158CF9EB3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3550366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5C0EE8A6-03F3-BB40-94A4-88505F69CE9B}" type="datetime1">
              <a:rPr lang="en-US" smtClean="0"/>
              <a:t>1/29/2021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EBABEB98-37D1-5C49-827F-EF87AC176EB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728584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hf hdr="0" ftr="0" dt="0"/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LiSong Pro Light" panose="02020300000000000000" pitchFamily="18" charset="-120"/>
          <a:ea typeface="LiSong Pro Light" panose="02020300000000000000" pitchFamily="18" charset="-120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LiSong Pro Light" panose="02020300000000000000" pitchFamily="18" charset="-120"/>
          <a:ea typeface="LiSong Pro Light" panose="02020300000000000000" pitchFamily="18" charset="-120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LiSong Pro Light" panose="02020300000000000000" pitchFamily="18" charset="-120"/>
          <a:ea typeface="LiSong Pro Light" panose="02020300000000000000" pitchFamily="18" charset="-120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LiSong Pro Light" panose="02020300000000000000" pitchFamily="18" charset="-120"/>
          <a:ea typeface="LiSong Pro Light" panose="02020300000000000000" pitchFamily="18" charset="-120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LiSong Pro Light" panose="02020300000000000000" pitchFamily="18" charset="-120"/>
          <a:ea typeface="LiSong Pro Light" panose="02020300000000000000" pitchFamily="18" charset="-120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LiSong Pro Light" panose="02020300000000000000" pitchFamily="18" charset="-120"/>
          <a:ea typeface="LiSong Pro Light" panose="02020300000000000000" pitchFamily="18" charset="-120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DB891D2D-12FC-4FE1-805C-399FE5D3034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247F5190-7C08-4C26-8729-2F73BB8B55D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6507098D-EF50-43FF-B223-FABD4CBF8A49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a typeface="新細明體" panose="02020500000000000000" pitchFamily="18" charset="-120"/>
              </a:defRPr>
            </a:lvl1pPr>
          </a:lstStyle>
          <a:p>
            <a:endParaRPr lang="en-US" altLang="zh-TW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BB1EA31A-8D55-44B5-809D-2D39081ACAC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a typeface="新細明體" panose="02020500000000000000" pitchFamily="18" charset="-120"/>
              </a:defRPr>
            </a:lvl1pPr>
          </a:lstStyle>
          <a:p>
            <a:endParaRPr lang="en-US" altLang="zh-TW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58E864D1-EB68-45AE-B2E5-1D1912CBE25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a typeface="新細明體" panose="02020500000000000000" pitchFamily="18" charset="-120"/>
              </a:defRPr>
            </a:lvl1pPr>
          </a:lstStyle>
          <a:p>
            <a:fld id="{B08819A7-AB62-4069-B36B-501F7F3D25B9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608524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5DF753-F986-4BFC-BA6D-8577751F73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/>
              <a:t>列王記上 </a:t>
            </a:r>
            <a:r>
              <a:rPr lang="zh-CN" altLang="en-US" b="1" dirty="0"/>
              <a:t>第四课</a:t>
            </a:r>
            <a:r>
              <a:rPr lang="zh-TW" altLang="en-US" b="1" dirty="0"/>
              <a:t>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AE8704-1C71-4694-BB0E-7E22DBD240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1210236"/>
            <a:ext cx="10623177" cy="5500666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endParaRPr lang="en-US" altLang="zh-TW" b="1" dirty="0">
              <a:solidFill>
                <a:schemeClr val="accent2">
                  <a:lumMod val="50000"/>
                </a:schemeClr>
              </a:solidFill>
              <a:effectLst/>
              <a:latin typeface="PMingLiU" panose="02020500000000000000" pitchFamily="18" charset="-12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TW" altLang="en-US" sz="1800" dirty="0">
                <a:effectLst/>
                <a:latin typeface="PMingLiU" panose="02020500000000000000" pitchFamily="18" charset="-120"/>
                <a:cs typeface="Times New Roman" panose="02020603050405020304" pitchFamily="18" charset="0"/>
              </a:rPr>
              <a:t>列王記上十二章</a:t>
            </a:r>
            <a:r>
              <a:rPr lang="en-US" altLang="zh-TW" sz="1800" dirty="0">
                <a:effectLst/>
                <a:latin typeface="PMingLiU" panose="02020500000000000000" pitchFamily="18" charset="-120"/>
                <a:cs typeface="Times New Roman" panose="02020603050405020304" pitchFamily="18" charset="0"/>
              </a:rPr>
              <a:t>-</a:t>
            </a:r>
            <a:r>
              <a:rPr lang="zh-TW" altLang="en-US" sz="1800" dirty="0">
                <a:effectLst/>
                <a:latin typeface="PMingLiU" panose="02020500000000000000" pitchFamily="18" charset="-120"/>
                <a:cs typeface="Times New Roman" panose="02020603050405020304" pitchFamily="18" charset="0"/>
              </a:rPr>
              <a:t>十四章：王國分裂</a:t>
            </a:r>
          </a:p>
          <a:p>
            <a:pPr marL="0" indent="0">
              <a:lnSpc>
                <a:spcPct val="150000"/>
              </a:lnSpc>
              <a:buNone/>
            </a:pPr>
            <a:endParaRPr lang="zh-TW" altLang="en-US" sz="1800" dirty="0">
              <a:effectLst/>
              <a:latin typeface="PMingLiU" panose="02020500000000000000" pitchFamily="18" charset="-12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TW" altLang="en-US" sz="1800" dirty="0">
                <a:effectLst/>
                <a:latin typeface="PMingLiU" panose="02020500000000000000" pitchFamily="18" charset="-120"/>
                <a:cs typeface="Times New Roman" panose="02020603050405020304" pitchFamily="18" charset="0"/>
              </a:rPr>
              <a:t>時代背景：所羅門寵外邦女子，隨從她們拜別神（亞斯他錄，米勒公，基抹，摩洛）。行耶和華眼中為惡的事。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zh-TW" altLang="en-US" sz="1800" dirty="0">
                <a:effectLst/>
                <a:latin typeface="PMingLiU" panose="02020500000000000000" pitchFamily="18" charset="-120"/>
                <a:cs typeface="Times New Roman" panose="02020603050405020304" pitchFamily="18" charset="0"/>
              </a:rPr>
              <a:t>♦ 神興起以東王子哈達（</a:t>
            </a:r>
            <a:r>
              <a:rPr lang="en-US" altLang="zh-TW" sz="1800" dirty="0">
                <a:effectLst/>
                <a:latin typeface="PMingLiU" panose="02020500000000000000" pitchFamily="18" charset="-120"/>
                <a:cs typeface="Times New Roman" panose="02020603050405020304" pitchFamily="18" charset="0"/>
              </a:rPr>
              <a:t>11:14-22)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altLang="zh-TW" sz="1800" dirty="0">
                <a:effectLst/>
                <a:latin typeface="PMingLiU" panose="02020500000000000000" pitchFamily="18" charset="-120"/>
                <a:cs typeface="Times New Roman" panose="02020603050405020304" pitchFamily="18" charset="0"/>
              </a:rPr>
              <a:t>♦ </a:t>
            </a:r>
            <a:r>
              <a:rPr lang="zh-TW" altLang="en-US" sz="1800" dirty="0">
                <a:effectLst/>
                <a:latin typeface="PMingLiU" panose="02020500000000000000" pitchFamily="18" charset="-120"/>
                <a:cs typeface="Times New Roman" panose="02020603050405020304" pitchFamily="18" charset="0"/>
              </a:rPr>
              <a:t>神興起在大馬色的利遜（</a:t>
            </a:r>
            <a:r>
              <a:rPr lang="en-US" altLang="zh-TW" sz="1800" dirty="0">
                <a:effectLst/>
                <a:latin typeface="PMingLiU" panose="02020500000000000000" pitchFamily="18" charset="-120"/>
                <a:cs typeface="Times New Roman" panose="02020603050405020304" pitchFamily="18" charset="0"/>
              </a:rPr>
              <a:t>11:23-25</a:t>
            </a:r>
            <a:r>
              <a:rPr lang="zh-TW" altLang="en-US" sz="1800" dirty="0">
                <a:effectLst/>
                <a:latin typeface="PMingLiU" panose="02020500000000000000" pitchFamily="18" charset="-120"/>
                <a:cs typeface="Times New Roman" panose="02020603050405020304" pitchFamily="18" charset="0"/>
              </a:rPr>
              <a:t>）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zh-TW" altLang="en-US" sz="1800" dirty="0">
                <a:effectLst/>
                <a:latin typeface="PMingLiU" panose="02020500000000000000" pitchFamily="18" charset="-120"/>
                <a:cs typeface="Times New Roman" panose="02020603050405020304" pitchFamily="18" charset="0"/>
              </a:rPr>
              <a:t>♦ 神興起所羅門的臣僕，尼八的兒子耶羅波安（</a:t>
            </a:r>
            <a:r>
              <a:rPr lang="en-US" altLang="zh-TW" sz="1800" dirty="0">
                <a:effectLst/>
                <a:latin typeface="PMingLiU" panose="02020500000000000000" pitchFamily="18" charset="-120"/>
                <a:cs typeface="Times New Roman" panose="02020603050405020304" pitchFamily="18" charset="0"/>
              </a:rPr>
              <a:t>11:26-40</a:t>
            </a:r>
            <a:r>
              <a:rPr lang="zh-TW" altLang="en-US" sz="1800" dirty="0">
                <a:effectLst/>
                <a:latin typeface="PMingLiU" panose="02020500000000000000" pitchFamily="18" charset="-120"/>
                <a:cs typeface="Times New Roman" panose="02020603050405020304" pitchFamily="18" charset="0"/>
              </a:rPr>
              <a:t>），通過先知亞西雅發預言。</a:t>
            </a:r>
            <a:endParaRPr lang="en-US" altLang="zh-TW" sz="1800" dirty="0">
              <a:effectLst/>
              <a:latin typeface="PMingLiU" panose="02020500000000000000" pitchFamily="18" charset="-12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altLang="zh-TW" sz="1800" dirty="0">
              <a:latin typeface="PMingLiU" panose="02020500000000000000" pitchFamily="18" charset="-12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altLang="zh-TW" sz="1800" dirty="0">
              <a:effectLst/>
              <a:latin typeface="PMingLiU" panose="02020500000000000000" pitchFamily="18" charset="-12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altLang="zh-TW" sz="1800" dirty="0">
              <a:latin typeface="PMingLiU" panose="02020500000000000000" pitchFamily="18" charset="-12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2800" dirty="0">
              <a:solidFill>
                <a:schemeClr val="accent3">
                  <a:lumMod val="50000"/>
                </a:schemeClr>
              </a:solidFill>
              <a:latin typeface="PMingLiU" panose="02020500000000000000" pitchFamily="18" charset="-120"/>
              <a:ea typeface="PMingLiU" panose="02020500000000000000" pitchFamily="18" charset="-12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6FF2EA-DAA0-4BA8-A48F-F68CE1EF13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BEB98-37D1-5C49-827F-EF87AC176EB7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07172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E0A6A7-1BF3-44B5-80D6-B4B053FC17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604434"/>
            <a:ext cx="9697429" cy="5332095"/>
          </a:xfrm>
        </p:spPr>
        <p:txBody>
          <a:bodyPr/>
          <a:lstStyle/>
          <a:p>
            <a:pPr marL="0" indent="0">
              <a:buNone/>
            </a:pPr>
            <a:r>
              <a:rPr lang="zh-TW" altLang="en-US" dirty="0">
                <a:solidFill>
                  <a:schemeClr val="accent3">
                    <a:lumMod val="50000"/>
                  </a:schemeClr>
                </a:solidFill>
              </a:rPr>
              <a:t>神人和老先知</a:t>
            </a:r>
          </a:p>
          <a:p>
            <a:pPr marL="0" indent="0">
              <a:buNone/>
            </a:pPr>
            <a:r>
              <a:rPr lang="zh-TW" altLang="en-US" dirty="0">
                <a:solidFill>
                  <a:schemeClr val="accent3">
                    <a:lumMod val="50000"/>
                  </a:schemeClr>
                </a:solidFill>
              </a:rPr>
              <a:t>住在伯特利的老先知騎驢追趕神人</a:t>
            </a:r>
          </a:p>
          <a:p>
            <a:pPr marL="0" indent="0">
              <a:buNone/>
            </a:pPr>
            <a:r>
              <a:rPr lang="zh-TW" altLang="en-US" dirty="0">
                <a:solidFill>
                  <a:schemeClr val="accent3">
                    <a:lumMod val="50000"/>
                  </a:schemeClr>
                </a:solidFill>
              </a:rPr>
              <a:t>在橡樹底下遇見</a:t>
            </a:r>
          </a:p>
          <a:p>
            <a:pPr marL="0" indent="0">
              <a:buNone/>
            </a:pPr>
            <a:r>
              <a:rPr lang="zh-TW" altLang="en-US" dirty="0">
                <a:solidFill>
                  <a:schemeClr val="accent3">
                    <a:lumMod val="50000"/>
                  </a:schemeClr>
                </a:solidFill>
              </a:rPr>
              <a:t>■老先知：邀請他回家吃飯喝水。</a:t>
            </a:r>
          </a:p>
          <a:p>
            <a:pPr marL="0" indent="0">
              <a:buNone/>
            </a:pPr>
            <a:r>
              <a:rPr lang="zh-TW" altLang="en-US" dirty="0">
                <a:solidFill>
                  <a:schemeClr val="accent3">
                    <a:lumMod val="50000"/>
                  </a:schemeClr>
                </a:solidFill>
              </a:rPr>
              <a:t>●神人反應：不可，因為有耶和華的話囑咐我。</a:t>
            </a:r>
          </a:p>
          <a:p>
            <a:pPr marL="0" indent="0">
              <a:buNone/>
            </a:pPr>
            <a:r>
              <a:rPr lang="zh-TW" altLang="en-US" dirty="0">
                <a:solidFill>
                  <a:schemeClr val="accent3">
                    <a:lumMod val="50000"/>
                  </a:schemeClr>
                </a:solidFill>
              </a:rPr>
              <a:t>■老先知：我也是先知，和你一樣，有天使奉耶和華的命，對我說：你去把他帶回家，叫他吃飯喝水。</a:t>
            </a:r>
          </a:p>
          <a:p>
            <a:pPr marL="0" indent="0">
              <a:buNone/>
            </a:pPr>
            <a:r>
              <a:rPr lang="zh-TW" altLang="en-US" dirty="0">
                <a:solidFill>
                  <a:schemeClr val="accent3">
                    <a:lumMod val="50000"/>
                  </a:schemeClr>
                </a:solidFill>
              </a:rPr>
              <a:t>●神人反應：跟從了，去老先知家吃飯喝水。</a:t>
            </a: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83C27F-2CAC-4B5F-BA2F-8F2AFF4CE5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BEB98-37D1-5C49-827F-EF87AC176EB7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81677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D23459-22B2-436F-91E3-BC2F07A668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821410"/>
            <a:ext cx="10655086" cy="5115119"/>
          </a:xfrm>
        </p:spPr>
        <p:txBody>
          <a:bodyPr/>
          <a:lstStyle/>
          <a:p>
            <a:pPr marL="0" indent="0">
              <a:buNone/>
            </a:pPr>
            <a:r>
              <a:rPr lang="zh-TW" altLang="en-US" b="1" dirty="0"/>
              <a:t>結果：神人的下場</a:t>
            </a:r>
          </a:p>
          <a:p>
            <a:endParaRPr lang="zh-TW" altLang="en-US" b="1" dirty="0"/>
          </a:p>
          <a:p>
            <a:pPr marL="0" indent="0">
              <a:buNone/>
            </a:pPr>
            <a:r>
              <a:rPr lang="zh-TW" altLang="en-US" b="1" dirty="0"/>
              <a:t>■神的話臨到老先知，對神人說，耶和華如此說：“你既違背耶和華的話，不遵守耶和華─你神的命令，反倒回來，在耶和華禁止你吃飯喝水的地方，吃了，喝了，因此你的屍身不得入你列祖的墳墓。”</a:t>
            </a:r>
          </a:p>
          <a:p>
            <a:pPr marL="0" indent="0">
              <a:buNone/>
            </a:pPr>
            <a:r>
              <a:rPr lang="zh-TW" altLang="en-US" b="1" dirty="0"/>
              <a:t>●神人被獅子咬死。</a:t>
            </a:r>
          </a:p>
          <a:p>
            <a:pPr marL="0" indent="0">
              <a:buNone/>
            </a:pPr>
            <a:r>
              <a:rPr lang="zh-TW" altLang="en-US" b="1" dirty="0"/>
              <a:t>■老先知埋葬神人。</a:t>
            </a:r>
          </a:p>
          <a:p>
            <a:endParaRPr lang="zh-TW" altLang="en-US" b="1" dirty="0"/>
          </a:p>
          <a:p>
            <a:pPr marL="0" indent="0">
              <a:buNone/>
            </a:pPr>
            <a:r>
              <a:rPr lang="zh-TW" altLang="en-US" b="1" dirty="0"/>
              <a:t>提醒注意朋友圈交朋友；遵行神所吩咐的；不體貼肉體 （累，吃，喝）</a:t>
            </a:r>
            <a:endParaRPr lang="en-US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7E3B79-E177-4DA7-9F86-DADA606581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BEB98-37D1-5C49-827F-EF87AC176EB7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38371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770" name="Text Box 2">
            <a:extLst>
              <a:ext uri="{FF2B5EF4-FFF2-40B4-BE49-F238E27FC236}">
                <a16:creationId xmlns:a16="http://schemas.microsoft.com/office/drawing/2014/main" id="{75851B6A-C20B-41D6-A245-F52EF28F23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1887" y="457201"/>
            <a:ext cx="6754120" cy="4465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316038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838325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360613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817813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275013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732213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189413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30000"/>
              </a:spcAft>
            </a:pPr>
            <a:r>
              <a:rPr lang="zh-TW" altLang="en-US" sz="2400" dirty="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耶羅波安的下場</a:t>
            </a:r>
          </a:p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30000"/>
              </a:spcAft>
            </a:pPr>
            <a:endParaRPr lang="zh-TW" altLang="en-US" sz="2400" dirty="0">
              <a:solidFill>
                <a:srgbClr val="000000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30000"/>
              </a:spcAft>
            </a:pPr>
            <a:r>
              <a:rPr lang="zh-TW" altLang="en-US" sz="2400" dirty="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行耶和華眼中為惡的事，不僅讓民眾陷入罪中，他的家也從地上剪除。</a:t>
            </a:r>
          </a:p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30000"/>
              </a:spcAft>
            </a:pPr>
            <a:r>
              <a:rPr lang="en-US" altLang="zh-TW" sz="2400" dirty="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- </a:t>
            </a:r>
            <a:r>
              <a:rPr lang="zh-TW" altLang="en-US" sz="2400" dirty="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兒子亞比雅病了。 （在得撒）</a:t>
            </a:r>
          </a:p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30000"/>
              </a:spcAft>
            </a:pPr>
            <a:r>
              <a:rPr lang="zh-TW" altLang="en-US" sz="2400" dirty="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讓妻子喬裝打扮去示羅問先知亞希雅兒子將要怎樣。 （隱瞞她的身份讓先知講話更客觀真實？）（示羅，約書亞記</a:t>
            </a:r>
            <a:r>
              <a:rPr lang="en-US" altLang="zh-TW" sz="2400" dirty="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18</a:t>
            </a:r>
            <a:r>
              <a:rPr lang="zh-TW" altLang="en-US" sz="2400" dirty="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：</a:t>
            </a:r>
            <a:r>
              <a:rPr lang="en-US" altLang="zh-TW" sz="2400" dirty="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1</a:t>
            </a:r>
            <a:r>
              <a:rPr lang="zh-TW" altLang="en-US" sz="2400" dirty="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，以色列會眾把會幕設立在那裡）。</a:t>
            </a:r>
            <a:endParaRPr lang="en-US" altLang="zh-CN" sz="2400" dirty="0">
              <a:solidFill>
                <a:srgbClr val="000000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pic>
        <p:nvPicPr>
          <p:cNvPr id="672771" name="Picture 3">
            <a:extLst>
              <a:ext uri="{FF2B5EF4-FFF2-40B4-BE49-F238E27FC236}">
                <a16:creationId xmlns:a16="http://schemas.microsoft.com/office/drawing/2014/main" id="{7F9B80F4-28B7-46F6-939A-84517EA5EE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1908" y="0"/>
            <a:ext cx="4772025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72772" name="Text Box 4">
            <a:extLst>
              <a:ext uri="{FF2B5EF4-FFF2-40B4-BE49-F238E27FC236}">
                <a16:creationId xmlns:a16="http://schemas.microsoft.com/office/drawing/2014/main" id="{5609584C-6D9E-46CB-B63F-6DB5DF1A8D18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8685882" y="5495925"/>
            <a:ext cx="996950" cy="579438"/>
          </a:xfrm>
          <a:prstGeom prst="rect">
            <a:avLst/>
          </a:prstGeom>
          <a:solidFill>
            <a:srgbClr val="000000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 sz="3200">
                <a:solidFill>
                  <a:srgbClr val="FFFFFF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犹大</a:t>
            </a:r>
          </a:p>
        </p:txBody>
      </p:sp>
      <p:sp>
        <p:nvSpPr>
          <p:cNvPr id="672774" name="Oval 6">
            <a:extLst>
              <a:ext uri="{FF2B5EF4-FFF2-40B4-BE49-F238E27FC236}">
                <a16:creationId xmlns:a16="http://schemas.microsoft.com/office/drawing/2014/main" id="{34C8A8EE-4ECC-4AA6-BE62-F0BB93EA3D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17770" y="4362450"/>
            <a:ext cx="107950" cy="10795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anose="020B0604020202020204" pitchFamily="34" charset="0"/>
              <a:ea typeface="SimHei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672775" name="AutoShape 7">
            <a:extLst>
              <a:ext uri="{FF2B5EF4-FFF2-40B4-BE49-F238E27FC236}">
                <a16:creationId xmlns:a16="http://schemas.microsoft.com/office/drawing/2014/main" id="{DBEA33D4-4CDD-4D3A-B661-DFD663355B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52732" y="4378325"/>
            <a:ext cx="1144588" cy="381000"/>
          </a:xfrm>
          <a:prstGeom prst="wedgeRectCallout">
            <a:avLst>
              <a:gd name="adj1" fmla="val -69417"/>
              <a:gd name="adj2" fmla="val -37083"/>
            </a:avLst>
          </a:prstGeom>
          <a:solidFill>
            <a:srgbClr val="0033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>
                <a:solidFill>
                  <a:srgbClr val="FFFFFF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耶路撒冷</a:t>
            </a:r>
          </a:p>
        </p:txBody>
      </p:sp>
      <p:sp>
        <p:nvSpPr>
          <p:cNvPr id="672776" name="Oval 8">
            <a:extLst>
              <a:ext uri="{FF2B5EF4-FFF2-40B4-BE49-F238E27FC236}">
                <a16:creationId xmlns:a16="http://schemas.microsoft.com/office/drawing/2014/main" id="{E45C5D50-80C3-4519-910E-4CEBF7BC47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57495" y="2695575"/>
            <a:ext cx="107950" cy="107950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anose="020B0604020202020204" pitchFamily="34" charset="0"/>
              <a:ea typeface="SimHei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672777" name="AutoShape 9">
            <a:extLst>
              <a:ext uri="{FF2B5EF4-FFF2-40B4-BE49-F238E27FC236}">
                <a16:creationId xmlns:a16="http://schemas.microsoft.com/office/drawing/2014/main" id="{08A8280B-2B58-4239-A142-A4AABF6691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32939" y="2505075"/>
            <a:ext cx="666750" cy="381000"/>
          </a:xfrm>
          <a:prstGeom prst="wedgeRectCallout">
            <a:avLst>
              <a:gd name="adj1" fmla="val -84523"/>
              <a:gd name="adj2" fmla="val 19167"/>
            </a:avLst>
          </a:prstGeom>
          <a:solidFill>
            <a:srgbClr val="003366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 dirty="0">
                <a:solidFill>
                  <a:srgbClr val="FFFFFF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示罗</a:t>
            </a:r>
          </a:p>
        </p:txBody>
      </p:sp>
      <p:sp>
        <p:nvSpPr>
          <p:cNvPr id="672781" name="Text Box 13">
            <a:extLst>
              <a:ext uri="{FF2B5EF4-FFF2-40B4-BE49-F238E27FC236}">
                <a16:creationId xmlns:a16="http://schemas.microsoft.com/office/drawing/2014/main" id="{26ABAD92-9B09-4E69-B3E6-5E16E7F03626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9354220" y="400050"/>
            <a:ext cx="1403350" cy="579438"/>
          </a:xfrm>
          <a:prstGeom prst="rect">
            <a:avLst/>
          </a:prstGeom>
          <a:solidFill>
            <a:srgbClr val="000000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 sz="3200">
                <a:solidFill>
                  <a:srgbClr val="FFFFFF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以色列</a:t>
            </a:r>
          </a:p>
        </p:txBody>
      </p:sp>
      <p:sp>
        <p:nvSpPr>
          <p:cNvPr id="672782" name="Oval 14">
            <a:extLst>
              <a:ext uri="{FF2B5EF4-FFF2-40B4-BE49-F238E27FC236}">
                <a16:creationId xmlns:a16="http://schemas.microsoft.com/office/drawing/2014/main" id="{05EEE156-02AF-468E-8CA5-23E0F80B15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59107" y="1292225"/>
            <a:ext cx="107950" cy="10795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anose="020B0604020202020204" pitchFamily="34" charset="0"/>
              <a:ea typeface="SimHei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672783" name="AutoShape 15">
            <a:extLst>
              <a:ext uri="{FF2B5EF4-FFF2-40B4-BE49-F238E27FC236}">
                <a16:creationId xmlns:a16="http://schemas.microsoft.com/office/drawing/2014/main" id="{06B29300-3924-4C3E-8C63-61AD599E17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98846" y="1287463"/>
            <a:ext cx="682625" cy="381000"/>
          </a:xfrm>
          <a:prstGeom prst="wedgeRectCallout">
            <a:avLst>
              <a:gd name="adj1" fmla="val -99301"/>
              <a:gd name="adj2" fmla="val -33750"/>
            </a:avLst>
          </a:prstGeom>
          <a:solidFill>
            <a:srgbClr val="0033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>
                <a:solidFill>
                  <a:srgbClr val="FFFFFF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得撒</a:t>
            </a:r>
          </a:p>
        </p:txBody>
      </p:sp>
      <p:sp>
        <p:nvSpPr>
          <p:cNvPr id="672784" name="Oval 16">
            <a:extLst>
              <a:ext uri="{FF2B5EF4-FFF2-40B4-BE49-F238E27FC236}">
                <a16:creationId xmlns:a16="http://schemas.microsoft.com/office/drawing/2014/main" id="{6F592203-4BD6-430D-8D72-76E372694A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40020" y="1801813"/>
            <a:ext cx="107950" cy="10795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anose="020B0604020202020204" pitchFamily="34" charset="0"/>
              <a:ea typeface="SimHei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672785" name="AutoShape 17">
            <a:extLst>
              <a:ext uri="{FF2B5EF4-FFF2-40B4-BE49-F238E27FC236}">
                <a16:creationId xmlns:a16="http://schemas.microsoft.com/office/drawing/2014/main" id="{F2C01EE7-74A2-45C1-A583-703FE3ED1B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79758" y="1797050"/>
            <a:ext cx="682625" cy="381000"/>
          </a:xfrm>
          <a:prstGeom prst="wedgeRectCallout">
            <a:avLst>
              <a:gd name="adj1" fmla="val -99301"/>
              <a:gd name="adj2" fmla="val -33750"/>
            </a:avLst>
          </a:prstGeom>
          <a:solidFill>
            <a:srgbClr val="0033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>
                <a:solidFill>
                  <a:srgbClr val="FFFFFF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示剑</a:t>
            </a:r>
          </a:p>
        </p:txBody>
      </p:sp>
    </p:spTree>
    <p:extLst>
      <p:ext uri="{BB962C8B-B14F-4D97-AF65-F5344CB8AC3E}">
        <p14:creationId xmlns:p14="http://schemas.microsoft.com/office/powerpoint/2010/main" val="2308512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72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72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6727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2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6727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2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7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7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7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7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2777" grpId="0" animBg="1"/>
      <p:bldP spid="672783" grpId="0" animBg="1"/>
      <p:bldP spid="67278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0F9A23-25DD-4E73-A8DB-0A7273E801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495946"/>
            <a:ext cx="10577594" cy="5440583"/>
          </a:xfrm>
        </p:spPr>
        <p:txBody>
          <a:bodyPr>
            <a:normAutofit/>
          </a:bodyPr>
          <a:lstStyle/>
          <a:p>
            <a:r>
              <a:rPr lang="zh-TW" altLang="en-US" b="1" dirty="0"/>
              <a:t>亞希雅年紀老邁，眼目發直，不能看見。</a:t>
            </a:r>
          </a:p>
          <a:p>
            <a:endParaRPr lang="zh-TW" altLang="en-US" b="1" dirty="0"/>
          </a:p>
          <a:p>
            <a:r>
              <a:rPr lang="en-US" altLang="zh-TW" b="1" dirty="0"/>
              <a:t>- </a:t>
            </a:r>
            <a:r>
              <a:rPr lang="zh-TW" altLang="en-US" b="1" dirty="0"/>
              <a:t>耶和華曉諭先知。</a:t>
            </a:r>
          </a:p>
          <a:p>
            <a:r>
              <a:rPr lang="zh-TW" altLang="en-US" b="1" dirty="0"/>
              <a:t>「你回去告訴耶羅波安說：</a:t>
            </a:r>
            <a:r>
              <a:rPr lang="en-US" altLang="zh-TW" b="1" dirty="0"/>
              <a:t>『</a:t>
            </a:r>
            <a:r>
              <a:rPr lang="zh-TW" altLang="en-US" b="1" dirty="0"/>
              <a:t>耶和華─以色列的神如此說：「我從民中將你高舉，立你作我民以色列的君，將國從大衛家奪回賜給你；你卻不效法我僕人大衛，遵守我的誡命，一心順從我，行我眼中看為正的事。你竟行惡，比那在你以先的更甚，為自己立了別神，鑄了偶像，惹我發怒，將我丟在背後。</a:t>
            </a:r>
          </a:p>
          <a:p>
            <a:r>
              <a:rPr lang="zh-TW" altLang="en-US" b="1" dirty="0"/>
              <a:t>因此，我必使災禍臨到耶羅波安的家，將屬耶羅波安的男丁，無論困住的、自由的都從以色列中剪除，必除盡耶羅波安的家，如人除盡糞土一般。</a:t>
            </a:r>
          </a:p>
          <a:p>
            <a:r>
              <a:rPr lang="zh-TW" altLang="en-US" b="1" dirty="0"/>
              <a:t>凡屬耶羅波安的人，死在城中的必被狗吃，死在田野的必被空中的鳥吃。 」這是耶和華說的。</a:t>
            </a:r>
          </a:p>
          <a:p>
            <a:r>
              <a:rPr lang="zh-TW" altLang="en-US" b="1" dirty="0"/>
              <a:t>凡屬耶羅波安的人，惟有他得入墳墓；因為在耶羅波安的家中，只有他向耶和華─以色列的神顯出善行。 」</a:t>
            </a:r>
            <a:r>
              <a:rPr lang="en-US" altLang="zh-TW" b="1" dirty="0"/>
              <a:t>』</a:t>
            </a:r>
            <a:r>
              <a:rPr lang="zh-TW" altLang="en-US" b="1" dirty="0"/>
              <a:t>」</a:t>
            </a:r>
            <a:r>
              <a:rPr lang="en-US" altLang="zh-TW" b="1" dirty="0"/>
              <a:t>(</a:t>
            </a:r>
            <a:r>
              <a:rPr lang="zh-TW" altLang="en-US" b="1" dirty="0"/>
              <a:t>王上</a:t>
            </a:r>
            <a:r>
              <a:rPr lang="en-US" altLang="zh-TW" b="1" dirty="0"/>
              <a:t>14:7-11)</a:t>
            </a:r>
            <a:endParaRPr lang="en-US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A36005-8041-482B-8156-FD4FBB3CB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BEB98-37D1-5C49-827F-EF87AC176EB7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16650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866" name="Text Box 2">
            <a:extLst>
              <a:ext uri="{FF2B5EF4-FFF2-40B4-BE49-F238E27FC236}">
                <a16:creationId xmlns:a16="http://schemas.microsoft.com/office/drawing/2014/main" id="{289C0729-A897-4F54-8F7C-C82826BC8A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6814" y="560388"/>
            <a:ext cx="7316787" cy="1917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316038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838325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360613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817813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275013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732213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189413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30000"/>
              </a:spcAft>
            </a:pPr>
            <a:r>
              <a:rPr lang="zh-TW" altLang="en-US" sz="2400" dirty="0">
                <a:solidFill>
                  <a:srgbClr val="80808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耶羅波安其餘的事，他怎樣爭戰，怎樣作王，都寫在以色列諸王記上。</a:t>
            </a:r>
          </a:p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30000"/>
              </a:spcAft>
            </a:pPr>
            <a:r>
              <a:rPr lang="zh-TW" altLang="en-US" sz="2400" dirty="0">
                <a:solidFill>
                  <a:srgbClr val="80808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耶羅波安作王二十二年，就與他列祖同睡。他兒子拿答接續他作王。 </a:t>
            </a:r>
            <a:r>
              <a:rPr lang="en-US" altLang="zh-TW" sz="2400" dirty="0">
                <a:solidFill>
                  <a:srgbClr val="80808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(</a:t>
            </a:r>
            <a:r>
              <a:rPr lang="zh-TW" altLang="en-US" sz="2400" dirty="0">
                <a:solidFill>
                  <a:srgbClr val="80808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王上</a:t>
            </a:r>
            <a:r>
              <a:rPr lang="en-US" altLang="zh-TW" sz="2400" dirty="0">
                <a:solidFill>
                  <a:srgbClr val="80808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14:17-20)</a:t>
            </a:r>
          </a:p>
        </p:txBody>
      </p:sp>
      <p:grpSp>
        <p:nvGrpSpPr>
          <p:cNvPr id="676877" name="Group 13">
            <a:extLst>
              <a:ext uri="{FF2B5EF4-FFF2-40B4-BE49-F238E27FC236}">
                <a16:creationId xmlns:a16="http://schemas.microsoft.com/office/drawing/2014/main" id="{1329BEEF-4995-4720-92A6-805126F9E345}"/>
              </a:ext>
            </a:extLst>
          </p:cNvPr>
          <p:cNvGrpSpPr>
            <a:grpSpLocks/>
          </p:cNvGrpSpPr>
          <p:nvPr/>
        </p:nvGrpSpPr>
        <p:grpSpPr bwMode="auto">
          <a:xfrm>
            <a:off x="1765300" y="3706813"/>
            <a:ext cx="4922838" cy="658812"/>
            <a:chOff x="152" y="3665"/>
            <a:chExt cx="3101" cy="415"/>
          </a:xfrm>
        </p:grpSpPr>
        <p:sp>
          <p:nvSpPr>
            <p:cNvPr id="676867" name="Rectangle 3">
              <a:extLst>
                <a:ext uri="{FF2B5EF4-FFF2-40B4-BE49-F238E27FC236}">
                  <a16:creationId xmlns:a16="http://schemas.microsoft.com/office/drawing/2014/main" id="{5EFFE3FB-1CE5-4E1A-8994-2D0A11817E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" y="3665"/>
              <a:ext cx="2176" cy="415"/>
            </a:xfrm>
            <a:prstGeom prst="rect">
              <a:avLst/>
            </a:prstGeom>
            <a:solidFill>
              <a:srgbClr val="FFCC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zh-TW" altLang="en-US" sz="2400">
                  <a:solidFill>
                    <a:srgbClr val="000000"/>
                  </a:solidFill>
                  <a:latin typeface="SimHei" panose="02010609060101010101" pitchFamily="49" charset="-122"/>
                  <a:ea typeface="SimHei" panose="02010609060101010101" pitchFamily="49" charset="-122"/>
                  <a:cs typeface="Arial" panose="020B0604020202020204" pitchFamily="34" charset="0"/>
                </a:rPr>
                <a:t>所羅門</a:t>
              </a:r>
            </a:p>
          </p:txBody>
        </p:sp>
        <p:sp>
          <p:nvSpPr>
            <p:cNvPr id="676868" name="Rectangle 4">
              <a:extLst>
                <a:ext uri="{FF2B5EF4-FFF2-40B4-BE49-F238E27FC236}">
                  <a16:creationId xmlns:a16="http://schemas.microsoft.com/office/drawing/2014/main" id="{4C8E67C2-8106-478D-BAA2-005179F9C3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28" y="3665"/>
              <a:ext cx="925" cy="415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zh-TW" altLang="en-US" sz="2400">
                  <a:solidFill>
                    <a:srgbClr val="000000"/>
                  </a:solidFill>
                  <a:latin typeface="SimHei" panose="02010609060101010101" pitchFamily="49" charset="-122"/>
                  <a:ea typeface="SimHei" panose="02010609060101010101" pitchFamily="49" charset="-122"/>
                  <a:cs typeface="Arial" panose="020B0604020202020204" pitchFamily="34" charset="0"/>
                </a:rPr>
                <a:t>羅波安</a:t>
              </a:r>
            </a:p>
          </p:txBody>
        </p:sp>
      </p:grpSp>
      <p:sp>
        <p:nvSpPr>
          <p:cNvPr id="676871" name="Rectangle 7">
            <a:extLst>
              <a:ext uri="{FF2B5EF4-FFF2-40B4-BE49-F238E27FC236}">
                <a16:creationId xmlns:a16="http://schemas.microsoft.com/office/drawing/2014/main" id="{1ED83B3A-A802-45E1-AC76-25D1213378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19701" y="2811463"/>
            <a:ext cx="1814513" cy="658812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240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耶罗波安</a:t>
            </a:r>
          </a:p>
        </p:txBody>
      </p:sp>
      <p:sp>
        <p:nvSpPr>
          <p:cNvPr id="676873" name="Rectangle 9">
            <a:extLst>
              <a:ext uri="{FF2B5EF4-FFF2-40B4-BE49-F238E27FC236}">
                <a16:creationId xmlns:a16="http://schemas.microsoft.com/office/drawing/2014/main" id="{575A3698-0A1E-4BF7-9154-7C2CAA6E41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34214" y="2811463"/>
            <a:ext cx="85725" cy="658812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 sz="2400">
              <a:solidFill>
                <a:srgbClr val="000000"/>
              </a:solidFill>
              <a:latin typeface="SimHei" panose="02010609060101010101" pitchFamily="49" charset="-122"/>
              <a:ea typeface="SimHei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676875" name="Text Box 11">
            <a:extLst>
              <a:ext uri="{FF2B5EF4-FFF2-40B4-BE49-F238E27FC236}">
                <a16:creationId xmlns:a16="http://schemas.microsoft.com/office/drawing/2014/main" id="{84173148-4EFA-472F-9FA3-C9D12E39A4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78700" y="2747963"/>
            <a:ext cx="793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240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拿答</a:t>
            </a:r>
          </a:p>
        </p:txBody>
      </p:sp>
      <p:sp>
        <p:nvSpPr>
          <p:cNvPr id="676876" name="Line 12">
            <a:extLst>
              <a:ext uri="{FF2B5EF4-FFF2-40B4-BE49-F238E27FC236}">
                <a16:creationId xmlns:a16="http://schemas.microsoft.com/office/drawing/2014/main" id="{CBFF327A-5A15-40FF-9FFC-7C9B6F2C4C5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118350" y="2994025"/>
            <a:ext cx="279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anose="020B0604020202020204" pitchFamily="34" charset="0"/>
              <a:ea typeface="SimHei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676878" name="Text Box 14">
            <a:extLst>
              <a:ext uri="{FF2B5EF4-FFF2-40B4-BE49-F238E27FC236}">
                <a16:creationId xmlns:a16="http://schemas.microsoft.com/office/drawing/2014/main" id="{AB082650-3301-4680-ADD6-9C7E3DACA1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6814" y="4556126"/>
            <a:ext cx="7316787" cy="180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316038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838325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360613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817813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275013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732213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189413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30000"/>
              </a:spcAft>
            </a:pPr>
            <a:r>
              <a:rPr lang="zh-TW" altLang="en-US" sz="2400" dirty="0">
                <a:solidFill>
                  <a:srgbClr val="80808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所羅門的兒子羅波安作猶大王。他登基的時候年四十一歲，在耶路撒冷，就是耶和華從以色列眾支派中所選擇立他名的城，作王十七年。羅波安的母親名叫拿瑪，是亞捫人。 </a:t>
            </a:r>
            <a:r>
              <a:rPr lang="en-US" altLang="zh-TW" sz="2400" dirty="0">
                <a:solidFill>
                  <a:srgbClr val="80808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(</a:t>
            </a:r>
            <a:r>
              <a:rPr lang="zh-TW" altLang="en-US" sz="2400" dirty="0">
                <a:solidFill>
                  <a:srgbClr val="80808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王上</a:t>
            </a:r>
            <a:r>
              <a:rPr lang="en-US" altLang="zh-TW" sz="2400" dirty="0">
                <a:solidFill>
                  <a:srgbClr val="80808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14:21)</a:t>
            </a:r>
          </a:p>
        </p:txBody>
      </p:sp>
    </p:spTree>
    <p:extLst>
      <p:ext uri="{BB962C8B-B14F-4D97-AF65-F5344CB8AC3E}">
        <p14:creationId xmlns:p14="http://schemas.microsoft.com/office/powerpoint/2010/main" val="2434876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8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76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76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8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6871" grpId="0" animBg="1"/>
      <p:bldP spid="676873" grpId="0" animBg="1"/>
      <p:bldP spid="67687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AA9D77-1A74-447F-A291-2B6386DB58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8" y="147919"/>
            <a:ext cx="10593093" cy="630546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zh-TW" altLang="en-US" dirty="0"/>
              <a:t>                            </a:t>
            </a:r>
            <a:r>
              <a:rPr lang="zh-TW" altLang="en-US" b="1" dirty="0"/>
              <a:t>                                                   </a:t>
            </a:r>
            <a:r>
              <a:rPr lang="zh-TW" altLang="en-US" sz="2400" b="1" dirty="0"/>
              <a:t>學習與觀察：</a:t>
            </a:r>
          </a:p>
          <a:p>
            <a:endParaRPr lang="zh-TW" altLang="en-US" b="1" dirty="0"/>
          </a:p>
          <a:p>
            <a:r>
              <a:rPr lang="zh-TW" altLang="en-US" b="1" dirty="0"/>
              <a:t> 為什麼王國分裂？為什麼 王不肯依從百姓，這事乃出於耶和華？難道就是為要應驗亞希雅都耶羅波安所說的？</a:t>
            </a:r>
          </a:p>
          <a:p>
            <a:r>
              <a:rPr lang="zh-TW" altLang="en-US" b="1" dirty="0"/>
              <a:t>從所羅門娶外邦女子，拜別的神開始，神要管教</a:t>
            </a:r>
          </a:p>
          <a:p>
            <a:endParaRPr lang="zh-TW" altLang="en-US" b="1" dirty="0"/>
          </a:p>
          <a:p>
            <a:endParaRPr lang="zh-TW" altLang="en-US" b="1" dirty="0"/>
          </a:p>
          <a:p>
            <a:r>
              <a:rPr lang="zh-TW" altLang="en-US" b="1" dirty="0"/>
              <a:t>耶羅波安設兩隻牛犢，私設節期，百姓敬拜，也有不拜的，跟從利未人去耶路撒冷聖殿。如果是我，如何做？</a:t>
            </a:r>
          </a:p>
          <a:p>
            <a:endParaRPr lang="zh-TW" altLang="en-US" b="1" dirty="0"/>
          </a:p>
          <a:p>
            <a:r>
              <a:rPr lang="zh-TW" altLang="en-US" b="1" dirty="0"/>
              <a:t>神人為什麼受試探，第一次勝過，第二次沒有勝過？老先知說，他也是有天使奉耶和華的命對他說，我們如何去分辨？</a:t>
            </a:r>
          </a:p>
          <a:p>
            <a:endParaRPr lang="zh-TW" altLang="en-US" sz="2800" b="1" dirty="0"/>
          </a:p>
          <a:p>
            <a:pPr lvl="8"/>
            <a:r>
              <a:rPr lang="zh-TW" altLang="en-US" sz="2800" b="1" dirty="0"/>
              <a:t>生活與應用：</a:t>
            </a:r>
          </a:p>
          <a:p>
            <a:endParaRPr lang="zh-TW" altLang="en-US" b="1" dirty="0"/>
          </a:p>
          <a:p>
            <a:r>
              <a:rPr lang="zh-TW" altLang="en-US" b="1" dirty="0"/>
              <a:t>我們現在面臨的情況：兩黨分裂，教會紛爭，家庭衝突等等，我們應該做什麼？</a:t>
            </a:r>
          </a:p>
          <a:p>
            <a:endParaRPr lang="zh-TW" altLang="en-US" b="1" dirty="0"/>
          </a:p>
          <a:p>
            <a:r>
              <a:rPr lang="zh-TW" altLang="en-US" b="1" dirty="0"/>
              <a:t>一直行在光明中，與神同在。世人啊，耶和華已指示你何為善，他向你所要的是什麼呢？只要你行公義，好憐憫，存謙卑的心，與你的神同行。 （彌迦書</a:t>
            </a:r>
            <a:r>
              <a:rPr lang="en-US" altLang="zh-TW" b="1" dirty="0"/>
              <a:t>6</a:t>
            </a:r>
            <a:r>
              <a:rPr lang="zh-TW" altLang="en-US" b="1" dirty="0"/>
              <a:t>：</a:t>
            </a:r>
            <a:r>
              <a:rPr lang="en-US" altLang="zh-TW" b="1" dirty="0"/>
              <a:t>8</a:t>
            </a:r>
            <a:r>
              <a:rPr lang="zh-TW" altLang="en-US" b="1" dirty="0"/>
              <a:t>）</a:t>
            </a:r>
            <a:endParaRPr lang="en-US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EACC6E-F80D-4C71-8254-1FAB57F974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BEB98-37D1-5C49-827F-EF87AC176EB7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82293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991A18-04E4-4E1D-9C84-E57ACDBF3D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/>
              <a:t>分裂王國的初期</a:t>
            </a:r>
            <a:r>
              <a:rPr lang="en-US" altLang="zh-TW" b="1" dirty="0"/>
              <a:t> — </a:t>
            </a:r>
            <a:r>
              <a:rPr lang="zh-TW" altLang="en-US" b="1" dirty="0"/>
              <a:t>列王的年代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790A9C-7B13-4130-A544-885167269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BEB98-37D1-5C49-827F-EF87AC176EB7}" type="slidenum">
              <a:rPr lang="en-US" smtClean="0"/>
              <a:t>16</a:t>
            </a:fld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1686073" y="1808319"/>
          <a:ext cx="9382955" cy="4348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65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765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765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7659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7659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主前</a:t>
                      </a:r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猶大列王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以色列國列王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930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羅波安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所羅門之子</a:t>
                      </a:r>
                      <a:endParaRPr lang="en-US" dirty="0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耶羅波安</a:t>
                      </a:r>
                      <a:endParaRPr lang="en-US" dirty="0"/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尼八之子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913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亞比央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羅波安之子</a:t>
                      </a:r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910</a:t>
                      </a:r>
                      <a:endParaRPr lang="en-US" dirty="0"/>
                    </a:p>
                  </a:txBody>
                  <a:tcPr/>
                </a:tc>
                <a:tc rowSpan="8"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亞撒</a:t>
                      </a:r>
                      <a:endParaRPr lang="en-US" dirty="0"/>
                    </a:p>
                  </a:txBody>
                  <a:tcPr anchor="ctr"/>
                </a:tc>
                <a:tc rowSpan="8"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亞比央之子</a:t>
                      </a:r>
                      <a:endParaRPr lang="en-US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909</a:t>
                      </a:r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拿答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耶羅波安之子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908</a:t>
                      </a:r>
                      <a:endParaRPr lang="en-US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巴沙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亞希雅之子，</a:t>
                      </a:r>
                      <a:endParaRPr lang="en-US" altLang="zh-TW" dirty="0"/>
                    </a:p>
                    <a:p>
                      <a:pPr algn="ctr"/>
                      <a:r>
                        <a:rPr lang="zh-TW" altLang="en-US" dirty="0"/>
                        <a:t>拿答的臣子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886</a:t>
                      </a:r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以拉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巴沙之子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 rowSpan="3"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885</a:t>
                      </a:r>
                      <a:endParaRPr lang="en-US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心利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以拉的臣子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提比尼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心利的臣子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暗利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心利的臣子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874</a:t>
                      </a:r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亞哈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暗利之子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477560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D09F59-A67C-4AF3-ABEF-1C61F61E51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296400" cy="705149"/>
          </a:xfrm>
        </p:spPr>
        <p:txBody>
          <a:bodyPr>
            <a:normAutofit fontScale="90000"/>
          </a:bodyPr>
          <a:lstStyle/>
          <a:p>
            <a:r>
              <a:rPr lang="zh-TW" altLang="en-US" b="1" dirty="0"/>
              <a:t>列王記上</a:t>
            </a:r>
            <a:r>
              <a:rPr lang="en-US" altLang="zh-TW" b="1" dirty="0"/>
              <a:t>  </a:t>
            </a:r>
            <a:r>
              <a:rPr lang="zh-TW" altLang="en-US" b="1" dirty="0"/>
              <a:t>分裂王國的初期</a:t>
            </a:r>
            <a:r>
              <a:rPr lang="en-US" altLang="zh-TW" b="1" dirty="0"/>
              <a:t> </a:t>
            </a:r>
            <a:r>
              <a:rPr lang="zh-TW" altLang="zh-TW" b="1" dirty="0"/>
              <a:t>—</a:t>
            </a:r>
            <a:r>
              <a:rPr lang="en-US" altLang="zh-TW" b="1" dirty="0"/>
              <a:t> </a:t>
            </a:r>
            <a:r>
              <a:rPr lang="zh-TW" altLang="en-US" b="1" dirty="0"/>
              <a:t>猶大列王的家譜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728D10-5659-4937-9083-48848A6155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72736" y="6453386"/>
            <a:ext cx="1596292" cy="404614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EBABEB98-37D1-5C49-827F-EF87AC176EB7}" type="slidenum">
              <a:rPr lang="en-US" smtClean="0"/>
              <a:pPr>
                <a:spcAft>
                  <a:spcPts val="600"/>
                </a:spcAft>
              </a:pPr>
              <a:t>17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469117" y="1854498"/>
            <a:ext cx="1137729" cy="36158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/>
              <a:t>大衛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800333" y="2635534"/>
            <a:ext cx="1137729" cy="36158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/>
              <a:t>押沙龍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6275149" y="2633060"/>
            <a:ext cx="1137729" cy="36158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/>
              <a:t>所羅門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6275150" y="4194051"/>
            <a:ext cx="1137729" cy="361586"/>
          </a:xfrm>
          <a:prstGeom prst="rect">
            <a:avLst/>
          </a:prstGeom>
          <a:ln>
            <a:solidFill>
              <a:srgbClr val="000000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/>
              <a:t>羅波安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4800333" y="3417964"/>
            <a:ext cx="1137729" cy="36158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/>
              <a:t>他瑪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4542096" y="4194051"/>
            <a:ext cx="1640446" cy="3615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dirty="0"/>
              <a:t>瑪迦（米該亞）</a:t>
            </a:r>
            <a:endParaRPr lang="en-US" dirty="0"/>
          </a:p>
        </p:txBody>
      </p:sp>
      <p:cxnSp>
        <p:nvCxnSpPr>
          <p:cNvPr id="13" name="Elbow Connector 12"/>
          <p:cNvCxnSpPr>
            <a:stCxn id="6" idx="2"/>
            <a:endCxn id="8" idx="0"/>
          </p:cNvCxnSpPr>
          <p:nvPr/>
        </p:nvCxnSpPr>
        <p:spPr>
          <a:xfrm rot="16200000" flipH="1">
            <a:off x="6232510" y="2021556"/>
            <a:ext cx="416976" cy="806032"/>
          </a:xfrm>
          <a:prstGeom prst="bentConnector3">
            <a:avLst>
              <a:gd name="adj1" fmla="val 50000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7" idx="2"/>
            <a:endCxn id="10" idx="0"/>
          </p:cNvCxnSpPr>
          <p:nvPr/>
        </p:nvCxnSpPr>
        <p:spPr>
          <a:xfrm>
            <a:off x="5369198" y="2997120"/>
            <a:ext cx="0" cy="42084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10" idx="2"/>
            <a:endCxn id="11" idx="0"/>
          </p:cNvCxnSpPr>
          <p:nvPr/>
        </p:nvCxnSpPr>
        <p:spPr>
          <a:xfrm flipH="1">
            <a:off x="5362319" y="3779550"/>
            <a:ext cx="6879" cy="41450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8" idx="2"/>
            <a:endCxn id="9" idx="0"/>
          </p:cNvCxnSpPr>
          <p:nvPr/>
        </p:nvCxnSpPr>
        <p:spPr>
          <a:xfrm>
            <a:off x="6844014" y="2994646"/>
            <a:ext cx="1" cy="119940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5517144" y="5094839"/>
            <a:ext cx="1137729" cy="361586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/>
              <a:t>亞比央</a:t>
            </a:r>
            <a:endParaRPr lang="en-US" dirty="0"/>
          </a:p>
        </p:txBody>
      </p:sp>
      <p:cxnSp>
        <p:nvCxnSpPr>
          <p:cNvPr id="38" name="Elbow Connector 37"/>
          <p:cNvCxnSpPr>
            <a:stCxn id="6" idx="2"/>
            <a:endCxn id="7" idx="0"/>
          </p:cNvCxnSpPr>
          <p:nvPr/>
        </p:nvCxnSpPr>
        <p:spPr>
          <a:xfrm rot="5400000">
            <a:off x="5493865" y="2091417"/>
            <a:ext cx="419450" cy="668784"/>
          </a:xfrm>
          <a:prstGeom prst="bentConnector3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Elbow Connector 43"/>
          <p:cNvCxnSpPr>
            <a:stCxn id="9" idx="2"/>
            <a:endCxn id="31" idx="0"/>
          </p:cNvCxnSpPr>
          <p:nvPr/>
        </p:nvCxnSpPr>
        <p:spPr>
          <a:xfrm rot="5400000">
            <a:off x="6195411" y="4446235"/>
            <a:ext cx="539202" cy="758006"/>
          </a:xfrm>
          <a:prstGeom prst="bentConnector3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Elbow Connector 46"/>
          <p:cNvCxnSpPr>
            <a:stCxn id="11" idx="2"/>
            <a:endCxn id="31" idx="0"/>
          </p:cNvCxnSpPr>
          <p:nvPr/>
        </p:nvCxnSpPr>
        <p:spPr>
          <a:xfrm rot="16200000" flipH="1">
            <a:off x="5454563" y="4463393"/>
            <a:ext cx="539202" cy="723690"/>
          </a:xfrm>
          <a:prstGeom prst="bentConnector3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Rectangle 47"/>
          <p:cNvSpPr/>
          <p:nvPr/>
        </p:nvSpPr>
        <p:spPr>
          <a:xfrm>
            <a:off x="2681160" y="3417964"/>
            <a:ext cx="1860936" cy="3615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dirty="0"/>
              <a:t>烏列（基比亞人）</a:t>
            </a:r>
            <a:endParaRPr lang="en-US" dirty="0"/>
          </a:p>
        </p:txBody>
      </p:sp>
      <p:cxnSp>
        <p:nvCxnSpPr>
          <p:cNvPr id="50" name="Elbow Connector 49"/>
          <p:cNvCxnSpPr>
            <a:stCxn id="48" idx="2"/>
            <a:endCxn id="11" idx="0"/>
          </p:cNvCxnSpPr>
          <p:nvPr/>
        </p:nvCxnSpPr>
        <p:spPr>
          <a:xfrm rot="16200000" flipH="1">
            <a:off x="4279723" y="3111454"/>
            <a:ext cx="414501" cy="1750691"/>
          </a:xfrm>
          <a:prstGeom prst="bentConnector3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Rectangle 51"/>
          <p:cNvSpPr/>
          <p:nvPr/>
        </p:nvSpPr>
        <p:spPr>
          <a:xfrm>
            <a:off x="7778891" y="2633060"/>
            <a:ext cx="1596348" cy="3615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dirty="0"/>
              <a:t>拿瑪（亞捫人）</a:t>
            </a:r>
            <a:endParaRPr lang="en-US" dirty="0"/>
          </a:p>
        </p:txBody>
      </p:sp>
      <p:sp>
        <p:nvSpPr>
          <p:cNvPr id="53" name="Rectangle 52"/>
          <p:cNvSpPr/>
          <p:nvPr/>
        </p:nvSpPr>
        <p:spPr>
          <a:xfrm>
            <a:off x="5517144" y="5767730"/>
            <a:ext cx="1137729" cy="361586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/>
              <a:t>亞撒</a:t>
            </a:r>
            <a:endParaRPr lang="en-US" dirty="0"/>
          </a:p>
        </p:txBody>
      </p:sp>
      <p:cxnSp>
        <p:nvCxnSpPr>
          <p:cNvPr id="55" name="Elbow Connector 54"/>
          <p:cNvCxnSpPr>
            <a:stCxn id="52" idx="2"/>
            <a:endCxn id="9" idx="0"/>
          </p:cNvCxnSpPr>
          <p:nvPr/>
        </p:nvCxnSpPr>
        <p:spPr>
          <a:xfrm rot="5400000">
            <a:off x="7110838" y="2727823"/>
            <a:ext cx="1199405" cy="1733050"/>
          </a:xfrm>
          <a:prstGeom prst="bentConnector3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>
            <a:stCxn id="31" idx="2"/>
            <a:endCxn id="53" idx="0"/>
          </p:cNvCxnSpPr>
          <p:nvPr/>
        </p:nvCxnSpPr>
        <p:spPr>
          <a:xfrm>
            <a:off x="6086009" y="5456425"/>
            <a:ext cx="0" cy="31130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4871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D09F59-A67C-4AF3-ABEF-1C61F61E51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296400" cy="705149"/>
          </a:xfrm>
        </p:spPr>
        <p:txBody>
          <a:bodyPr>
            <a:normAutofit/>
          </a:bodyPr>
          <a:lstStyle/>
          <a:p>
            <a:r>
              <a:rPr lang="zh-TW" altLang="en-US" b="1" dirty="0"/>
              <a:t>列王記上</a:t>
            </a:r>
            <a:r>
              <a:rPr lang="en-US" altLang="zh-TW" b="1" dirty="0"/>
              <a:t>   </a:t>
            </a:r>
            <a:r>
              <a:rPr lang="zh-TW" altLang="en-US" b="1" dirty="0"/>
              <a:t>分裂王國的初期</a:t>
            </a:r>
            <a:r>
              <a:rPr lang="en-US" altLang="zh-TW" b="1" dirty="0"/>
              <a:t> — </a:t>
            </a:r>
            <a:r>
              <a:rPr lang="zh-TW" altLang="en-US" b="1" dirty="0"/>
              <a:t>猶大王羅波安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728D10-5659-4937-9083-48848A6155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72736" y="6453386"/>
            <a:ext cx="1596292" cy="404614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EBABEB98-37D1-5C49-827F-EF87AC176EB7}" type="slidenum">
              <a:rPr lang="en-US" smtClean="0"/>
              <a:pPr>
                <a:spcAft>
                  <a:spcPts val="600"/>
                </a:spcAft>
              </a:pPr>
              <a:t>18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69028" y="2178333"/>
            <a:ext cx="6374318" cy="3210175"/>
          </a:xfrm>
        </p:spPr>
        <p:txBody>
          <a:bodyPr/>
          <a:lstStyle/>
          <a:p>
            <a:r>
              <a:rPr lang="zh-TW" altLang="en-US" dirty="0"/>
              <a:t>母親名叫拿瑪，是亞捫人</a:t>
            </a:r>
            <a:endParaRPr lang="en-US" altLang="zh-TW" dirty="0"/>
          </a:p>
          <a:p>
            <a:r>
              <a:rPr lang="zh-TW" altLang="en-US" dirty="0"/>
              <a:t>作王</a:t>
            </a:r>
            <a:r>
              <a:rPr lang="en-US" altLang="zh-TW" dirty="0"/>
              <a:t>17</a:t>
            </a:r>
            <a:r>
              <a:rPr lang="zh-TW" altLang="en-US" dirty="0"/>
              <a:t>年</a:t>
            </a:r>
            <a:endParaRPr lang="en-US" altLang="zh-TW" dirty="0"/>
          </a:p>
          <a:p>
            <a:r>
              <a:rPr lang="zh-TW" altLang="en-US" dirty="0"/>
              <a:t>行耶和華眼中看為惡的事</a:t>
            </a:r>
            <a:r>
              <a:rPr lang="en-US" altLang="zh-TW" dirty="0"/>
              <a:t> </a:t>
            </a:r>
            <a:r>
              <a:rPr lang="zh-TW" altLang="en-US" dirty="0"/>
              <a:t>（異教、偶像、孌童）</a:t>
            </a:r>
            <a:endParaRPr lang="en-US" altLang="zh-TW" dirty="0"/>
          </a:p>
          <a:p>
            <a:r>
              <a:rPr lang="zh-TW" altLang="en-US" dirty="0"/>
              <a:t>埃及王示撒攻取耶路撒冷，奪取金盾牌</a:t>
            </a:r>
            <a:endParaRPr lang="en-US" altLang="zh-TW" dirty="0"/>
          </a:p>
          <a:p>
            <a:r>
              <a:rPr lang="zh-TW" altLang="en-US" dirty="0"/>
              <a:t>製造銅盾牌代替金盾牌</a:t>
            </a:r>
            <a:endParaRPr lang="en-US" altLang="zh-TW" dirty="0"/>
          </a:p>
          <a:p>
            <a:r>
              <a:rPr lang="zh-TW" altLang="en-US" dirty="0"/>
              <a:t>常與北國爭戰</a:t>
            </a:r>
            <a:endParaRPr lang="en-US" altLang="zh-TW" dirty="0"/>
          </a:p>
          <a:p>
            <a:r>
              <a:rPr lang="zh-TW" altLang="en-US" dirty="0"/>
              <a:t>娶十八個妻，立六十個妾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67822" y="2364512"/>
            <a:ext cx="2794000" cy="280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9964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D09F59-A67C-4AF3-ABEF-1C61F61E51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296400" cy="705149"/>
          </a:xfrm>
        </p:spPr>
        <p:txBody>
          <a:bodyPr>
            <a:normAutofit/>
          </a:bodyPr>
          <a:lstStyle/>
          <a:p>
            <a:r>
              <a:rPr lang="zh-TW" altLang="en-US" b="1" dirty="0"/>
              <a:t>列王記上</a:t>
            </a:r>
            <a:r>
              <a:rPr lang="en-US" altLang="zh-TW" b="1" dirty="0"/>
              <a:t>   </a:t>
            </a:r>
            <a:r>
              <a:rPr lang="zh-TW" altLang="en-US" b="1" dirty="0"/>
              <a:t>分裂王國的初期</a:t>
            </a:r>
            <a:r>
              <a:rPr lang="en-US" altLang="zh-TW" b="1" dirty="0"/>
              <a:t> — </a:t>
            </a:r>
            <a:r>
              <a:rPr lang="zh-TW" altLang="en-US" b="1" dirty="0"/>
              <a:t>猶大王亞比央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728D10-5659-4937-9083-48848A6155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72736" y="6453386"/>
            <a:ext cx="1596292" cy="404614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EBABEB98-37D1-5C49-827F-EF87AC176EB7}" type="slidenum">
              <a:rPr lang="en-US" smtClean="0"/>
              <a:pPr>
                <a:spcAft>
                  <a:spcPts val="600"/>
                </a:spcAft>
              </a:pPr>
              <a:t>19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83137" y="2478184"/>
            <a:ext cx="5772280" cy="2610471"/>
          </a:xfrm>
        </p:spPr>
        <p:txBody>
          <a:bodyPr>
            <a:normAutofit/>
          </a:bodyPr>
          <a:lstStyle/>
          <a:p>
            <a:r>
              <a:rPr lang="zh-TW" altLang="en-US" dirty="0"/>
              <a:t>母親名叫瑪迦（米該亞），押沙龍的外孫女</a:t>
            </a:r>
            <a:endParaRPr lang="en-US" altLang="zh-TW" dirty="0"/>
          </a:p>
          <a:p>
            <a:r>
              <a:rPr lang="zh-TW" altLang="en-US" dirty="0"/>
              <a:t>作王</a:t>
            </a:r>
            <a:r>
              <a:rPr lang="en-US" altLang="zh-TW" dirty="0"/>
              <a:t>3</a:t>
            </a:r>
            <a:r>
              <a:rPr lang="zh-TW" altLang="en-US" dirty="0"/>
              <a:t>年</a:t>
            </a:r>
            <a:endParaRPr lang="en-US" altLang="zh-TW" dirty="0"/>
          </a:p>
          <a:p>
            <a:r>
              <a:rPr lang="zh-TW" altLang="en-US" dirty="0"/>
              <a:t>行他父親所行的耶和華眼中看為惡的事</a:t>
            </a:r>
            <a:endParaRPr lang="en-US" altLang="zh-TW" dirty="0"/>
          </a:p>
          <a:p>
            <a:r>
              <a:rPr lang="zh-TW" altLang="en-US" dirty="0"/>
              <a:t>常於耶羅波安爭戰，並一度戰勝以色列</a:t>
            </a:r>
            <a:endParaRPr lang="en-US" altLang="zh-TW" dirty="0"/>
          </a:p>
          <a:p>
            <a:r>
              <a:rPr lang="zh-TW" altLang="en-US" dirty="0"/>
              <a:t>娶妻妾十四個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75736" y="1866489"/>
            <a:ext cx="2794000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29622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2836" name="Picture 4">
            <a:extLst>
              <a:ext uri="{FF2B5EF4-FFF2-40B4-BE49-F238E27FC236}">
                <a16:creationId xmlns:a16="http://schemas.microsoft.com/office/drawing/2014/main" id="{BBC62AC4-C4B1-47D0-8F30-1F2B59E1B8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0" r="1553"/>
          <a:stretch>
            <a:fillRect/>
          </a:stretch>
        </p:blipFill>
        <p:spPr bwMode="auto">
          <a:xfrm>
            <a:off x="7634445" y="0"/>
            <a:ext cx="4557555" cy="661580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2841" name="Oval 9">
            <a:extLst>
              <a:ext uri="{FF2B5EF4-FFF2-40B4-BE49-F238E27FC236}">
                <a16:creationId xmlns:a16="http://schemas.microsoft.com/office/drawing/2014/main" id="{2C2F0E52-080D-44D0-814A-E9CA5D3CA5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88327" y="4127012"/>
            <a:ext cx="87312" cy="8731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anose="020B0604020202020204" pitchFamily="34" charset="0"/>
              <a:ea typeface="SimHei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632844" name="AutoShape 12">
            <a:extLst>
              <a:ext uri="{FF2B5EF4-FFF2-40B4-BE49-F238E27FC236}">
                <a16:creationId xmlns:a16="http://schemas.microsoft.com/office/drawing/2014/main" id="{AFD4FC86-8704-4AE2-9ED1-D6F7A44A49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59558" y="4214325"/>
            <a:ext cx="1144587" cy="381000"/>
          </a:xfrm>
          <a:prstGeom prst="wedgeRectCallout">
            <a:avLst>
              <a:gd name="adj1" fmla="val 85239"/>
              <a:gd name="adj2" fmla="val -54330"/>
            </a:avLst>
          </a:prstGeom>
          <a:solidFill>
            <a:srgbClr val="0033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 dirty="0">
                <a:solidFill>
                  <a:srgbClr val="FFFFFF"/>
                </a:solidFill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耶路撒冷</a:t>
            </a:r>
          </a:p>
        </p:txBody>
      </p:sp>
      <p:sp>
        <p:nvSpPr>
          <p:cNvPr id="632847" name="Oval 15">
            <a:extLst>
              <a:ext uri="{FF2B5EF4-FFF2-40B4-BE49-F238E27FC236}">
                <a16:creationId xmlns:a16="http://schemas.microsoft.com/office/drawing/2014/main" id="{A20918A6-CE65-4996-A2C0-EE1F4BF986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71242" y="3208611"/>
            <a:ext cx="87313" cy="87312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anose="020B0604020202020204" pitchFamily="34" charset="0"/>
              <a:ea typeface="SimHei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632848" name="AutoShape 16">
            <a:extLst>
              <a:ext uri="{FF2B5EF4-FFF2-40B4-BE49-F238E27FC236}">
                <a16:creationId xmlns:a16="http://schemas.microsoft.com/office/drawing/2014/main" id="{EB4283E1-7669-4381-8A68-4EEA1AB3F6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02739" y="3018111"/>
            <a:ext cx="684212" cy="381000"/>
          </a:xfrm>
          <a:prstGeom prst="wedgeRectCallout">
            <a:avLst>
              <a:gd name="adj1" fmla="val 83181"/>
              <a:gd name="adj2" fmla="val 20417"/>
            </a:avLst>
          </a:prstGeom>
          <a:solidFill>
            <a:srgbClr val="003366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 dirty="0">
                <a:solidFill>
                  <a:srgbClr val="FFFFFF"/>
                </a:solidFill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示劍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7D79EC2-08DF-45AB-9A56-E306442E4031}"/>
              </a:ext>
            </a:extLst>
          </p:cNvPr>
          <p:cNvSpPr txBox="1"/>
          <p:nvPr/>
        </p:nvSpPr>
        <p:spPr>
          <a:xfrm>
            <a:off x="1" y="0"/>
            <a:ext cx="763444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800" b="1" dirty="0"/>
          </a:p>
          <a:p>
            <a:endParaRPr lang="zh-TW" alt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b="1" dirty="0"/>
          </a:p>
          <a:p>
            <a:r>
              <a:rPr lang="zh-TW" altLang="en-US" b="1" dirty="0"/>
              <a:t>所羅門做王四十年壽終，兒子羅波安即位</a:t>
            </a:r>
          </a:p>
          <a:p>
            <a:endParaRPr lang="zh-TW" altLang="en-US" b="1" dirty="0"/>
          </a:p>
          <a:p>
            <a:r>
              <a:rPr lang="zh-TW" altLang="en-US" b="1" dirty="0"/>
              <a:t>地點：示劍；</a:t>
            </a:r>
            <a:r>
              <a:rPr lang="en-US" altLang="zh-TW" b="1" dirty="0"/>
              <a:t>(</a:t>
            </a:r>
            <a:r>
              <a:rPr lang="zh-TW" altLang="en-US" b="1" dirty="0"/>
              <a:t>約書亞與以色列眾民立約之地，約書亞記</a:t>
            </a:r>
            <a:r>
              <a:rPr lang="en-US" altLang="zh-TW" b="1" dirty="0"/>
              <a:t>24</a:t>
            </a:r>
            <a:r>
              <a:rPr lang="zh-TW" altLang="en-US" b="1" dirty="0"/>
              <a:t>章）</a:t>
            </a:r>
          </a:p>
          <a:p>
            <a:endParaRPr lang="zh-TW" altLang="en-US" b="1" dirty="0"/>
          </a:p>
          <a:p>
            <a:r>
              <a:rPr lang="zh-TW" altLang="en-US" b="1" dirty="0"/>
              <a:t>人物：羅波安，以色列會眾（包括耶羅波安，被人從埃及請回）；</a:t>
            </a:r>
          </a:p>
          <a:p>
            <a:endParaRPr lang="zh-TW" altLang="en-US" b="1" dirty="0"/>
          </a:p>
          <a:p>
            <a:r>
              <a:rPr lang="zh-TW" altLang="en-US" b="1" dirty="0"/>
              <a:t>事情經過：</a:t>
            </a:r>
          </a:p>
          <a:p>
            <a:r>
              <a:rPr lang="zh-TW" altLang="en-US" b="1" dirty="0"/>
              <a:t>● 會眾要減輕負擔，因為所羅門在位時建造聖殿，自己的殿，城牆，積貨城，囤車和馬兵的城 （王上</a:t>
            </a:r>
            <a:r>
              <a:rPr lang="en-US" altLang="zh-TW" b="1" dirty="0"/>
              <a:t>5</a:t>
            </a:r>
            <a:r>
              <a:rPr lang="zh-TW" altLang="en-US" b="1" dirty="0"/>
              <a:t>：</a:t>
            </a:r>
            <a:r>
              <a:rPr lang="en-US" altLang="zh-TW" b="1" dirty="0"/>
              <a:t>13</a:t>
            </a:r>
            <a:r>
              <a:rPr lang="zh-TW" altLang="en-US" b="1" dirty="0"/>
              <a:t>， </a:t>
            </a:r>
            <a:r>
              <a:rPr lang="en-US" altLang="zh-TW" b="1" dirty="0"/>
              <a:t>9</a:t>
            </a:r>
            <a:r>
              <a:rPr lang="zh-TW" altLang="en-US" b="1" dirty="0"/>
              <a:t>：</a:t>
            </a:r>
            <a:r>
              <a:rPr lang="en-US" altLang="zh-TW" b="1" dirty="0"/>
              <a:t>15</a:t>
            </a:r>
            <a:r>
              <a:rPr lang="zh-TW" altLang="en-US" b="1" dirty="0"/>
              <a:t>）。</a:t>
            </a:r>
          </a:p>
          <a:p>
            <a:endParaRPr lang="zh-TW" altLang="en-US" b="1" dirty="0"/>
          </a:p>
          <a:p>
            <a:r>
              <a:rPr lang="zh-TW" altLang="en-US" b="1" dirty="0"/>
              <a:t>● 羅波安要考慮考慮，第三日來見我 </a:t>
            </a:r>
            <a:r>
              <a:rPr lang="en-US" altLang="zh-TW" b="1" dirty="0"/>
              <a:t>(</a:t>
            </a:r>
            <a:r>
              <a:rPr lang="zh-TW" altLang="en-US" b="1" dirty="0"/>
              <a:t>王上</a:t>
            </a:r>
            <a:r>
              <a:rPr lang="en-US" altLang="zh-TW" b="1" dirty="0"/>
              <a:t>12:1-5</a:t>
            </a:r>
            <a:r>
              <a:rPr lang="zh-TW" altLang="en-US" b="1" dirty="0"/>
              <a:t>）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661800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2844" grpId="0" animBg="1"/>
      <p:bldP spid="63284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D09F59-A67C-4AF3-ABEF-1C61F61E51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296400" cy="705149"/>
          </a:xfrm>
        </p:spPr>
        <p:txBody>
          <a:bodyPr>
            <a:normAutofit/>
          </a:bodyPr>
          <a:lstStyle/>
          <a:p>
            <a:r>
              <a:rPr lang="zh-TW" altLang="en-US" b="1" dirty="0"/>
              <a:t>列王記上</a:t>
            </a:r>
            <a:r>
              <a:rPr lang="en-US" altLang="zh-TW" b="1" dirty="0"/>
              <a:t>   </a:t>
            </a:r>
            <a:r>
              <a:rPr lang="zh-TW" altLang="en-US" b="1" dirty="0"/>
              <a:t>分裂王國的初期</a:t>
            </a:r>
            <a:r>
              <a:rPr lang="en-US" altLang="zh-TW" b="1" dirty="0"/>
              <a:t> — </a:t>
            </a:r>
            <a:r>
              <a:rPr lang="zh-TW" altLang="en-US" b="1" dirty="0"/>
              <a:t>猶大王亞撒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728D10-5659-4937-9083-48848A6155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72736" y="6453386"/>
            <a:ext cx="1596292" cy="404614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EBABEB98-37D1-5C49-827F-EF87AC176EB7}" type="slidenum">
              <a:rPr lang="en-US" smtClean="0"/>
              <a:pPr>
                <a:spcAft>
                  <a:spcPts val="600"/>
                </a:spcAft>
              </a:pPr>
              <a:t>20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56678" y="1847654"/>
            <a:ext cx="6310275" cy="4088875"/>
          </a:xfrm>
        </p:spPr>
        <p:txBody>
          <a:bodyPr>
            <a:normAutofit lnSpcReduction="10000"/>
          </a:bodyPr>
          <a:lstStyle/>
          <a:p>
            <a:r>
              <a:rPr lang="zh-TW" altLang="en-US" dirty="0"/>
              <a:t>祖母名叫瑪迦</a:t>
            </a:r>
            <a:endParaRPr lang="en-US" altLang="zh-TW" dirty="0"/>
          </a:p>
          <a:p>
            <a:r>
              <a:rPr lang="zh-TW" altLang="en-US" dirty="0"/>
              <a:t>作王</a:t>
            </a:r>
            <a:r>
              <a:rPr lang="en-US" altLang="zh-TW" dirty="0"/>
              <a:t>41</a:t>
            </a:r>
            <a:r>
              <a:rPr lang="zh-TW" altLang="en-US" dirty="0"/>
              <a:t>年</a:t>
            </a:r>
            <a:endParaRPr lang="en-US" altLang="zh-TW" dirty="0"/>
          </a:p>
          <a:p>
            <a:r>
              <a:rPr lang="zh-TW" altLang="en-US" dirty="0">
                <a:solidFill>
                  <a:srgbClr val="008000"/>
                </a:solidFill>
              </a:rPr>
              <a:t>行耶和華眼中看為正的事</a:t>
            </a:r>
            <a:endParaRPr lang="en-US" altLang="zh-TW" dirty="0">
              <a:solidFill>
                <a:srgbClr val="008000"/>
              </a:solidFill>
            </a:endParaRPr>
          </a:p>
          <a:p>
            <a:r>
              <a:rPr lang="zh-TW" altLang="en-US" dirty="0">
                <a:solidFill>
                  <a:srgbClr val="008000"/>
                </a:solidFill>
              </a:rPr>
              <a:t>去除孌童、偶像</a:t>
            </a:r>
            <a:endParaRPr lang="en-US" altLang="zh-TW" dirty="0">
              <a:solidFill>
                <a:srgbClr val="008000"/>
              </a:solidFill>
            </a:endParaRPr>
          </a:p>
          <a:p>
            <a:r>
              <a:rPr lang="zh-TW" altLang="en-US" dirty="0">
                <a:solidFill>
                  <a:srgbClr val="008000"/>
                </a:solidFill>
              </a:rPr>
              <a:t>廢了太后瑪迦</a:t>
            </a:r>
            <a:endParaRPr lang="en-US" altLang="zh-TW" dirty="0">
              <a:solidFill>
                <a:srgbClr val="008000"/>
              </a:solidFill>
            </a:endParaRPr>
          </a:p>
          <a:p>
            <a:r>
              <a:rPr lang="zh-TW" altLang="en-US" dirty="0">
                <a:solidFill>
                  <a:srgbClr val="008000"/>
                </a:solidFill>
              </a:rPr>
              <a:t>呼求耶和華戰勝古實王一百萬軍兵的攻擊</a:t>
            </a:r>
            <a:endParaRPr lang="en-US" altLang="zh-TW" dirty="0">
              <a:solidFill>
                <a:srgbClr val="008000"/>
              </a:solidFill>
            </a:endParaRPr>
          </a:p>
          <a:p>
            <a:r>
              <a:rPr lang="zh-TW" altLang="en-US" dirty="0">
                <a:solidFill>
                  <a:srgbClr val="008000"/>
                </a:solidFill>
              </a:rPr>
              <a:t>四境平安</a:t>
            </a:r>
            <a:r>
              <a:rPr lang="en-US" altLang="zh-TW" dirty="0">
                <a:solidFill>
                  <a:srgbClr val="008000"/>
                </a:solidFill>
              </a:rPr>
              <a:t>35</a:t>
            </a:r>
            <a:r>
              <a:rPr lang="zh-TW" altLang="en-US" dirty="0">
                <a:solidFill>
                  <a:srgbClr val="008000"/>
                </a:solidFill>
              </a:rPr>
              <a:t>年</a:t>
            </a:r>
            <a:endParaRPr lang="en-US" altLang="zh-TW" dirty="0">
              <a:solidFill>
                <a:srgbClr val="008000"/>
              </a:solidFill>
            </a:endParaRPr>
          </a:p>
          <a:p>
            <a:r>
              <a:rPr lang="zh-TW" altLang="en-US" dirty="0">
                <a:solidFill>
                  <a:srgbClr val="FF6600"/>
                </a:solidFill>
              </a:rPr>
              <a:t>沒有廢去丘壇（異教敬拜）</a:t>
            </a:r>
            <a:endParaRPr lang="en-US" altLang="zh-TW" dirty="0">
              <a:solidFill>
                <a:srgbClr val="FF6600"/>
              </a:solidFill>
            </a:endParaRPr>
          </a:p>
          <a:p>
            <a:r>
              <a:rPr lang="zh-TW" altLang="en-US" dirty="0">
                <a:solidFill>
                  <a:srgbClr val="FF6600"/>
                </a:solidFill>
              </a:rPr>
              <a:t>與亞蘭王聯合，戰勝以色列王巴沙的攻擊</a:t>
            </a:r>
            <a:endParaRPr lang="en-US" altLang="zh-TW" dirty="0">
              <a:solidFill>
                <a:srgbClr val="FF6600"/>
              </a:solidFill>
            </a:endParaRPr>
          </a:p>
          <a:p>
            <a:r>
              <a:rPr lang="zh-TW" altLang="en-US" dirty="0">
                <a:solidFill>
                  <a:srgbClr val="FF6600"/>
                </a:solidFill>
              </a:rPr>
              <a:t>年老後，不求告耶和華，乃依靠亞蘭王、醫生</a:t>
            </a:r>
            <a:endParaRPr lang="en-US" dirty="0">
              <a:solidFill>
                <a:srgbClr val="FF66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028" y="1740947"/>
            <a:ext cx="2794000" cy="40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5231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7797" y="685800"/>
            <a:ext cx="6085525" cy="1422400"/>
          </a:xfrm>
        </p:spPr>
        <p:txBody>
          <a:bodyPr>
            <a:normAutofit fontScale="90000"/>
          </a:bodyPr>
          <a:lstStyle/>
          <a:p>
            <a:r>
              <a:rPr lang="zh-TW" altLang="en-US" b="1" dirty="0"/>
              <a:t>列王記上</a:t>
            </a:r>
            <a:r>
              <a:rPr lang="en-US" altLang="zh-TW" b="1" dirty="0"/>
              <a:t>   </a:t>
            </a:r>
            <a:r>
              <a:rPr lang="zh-TW" altLang="en-US" b="1" dirty="0"/>
              <a:t>分裂王國的初期</a:t>
            </a:r>
            <a:br>
              <a:rPr lang="en-US" altLang="zh-TW" b="1" dirty="0"/>
            </a:br>
            <a:br>
              <a:rPr lang="en-US" altLang="zh-TW" b="1" dirty="0"/>
            </a:br>
            <a:r>
              <a:rPr lang="en-US" altLang="zh-TW" b="1" dirty="0"/>
              <a:t> — </a:t>
            </a:r>
            <a:r>
              <a:rPr lang="zh-TW" altLang="en-US" b="1" dirty="0"/>
              <a:t>亞撒與巴沙的戰爭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BEB98-37D1-5C49-827F-EF87AC176EB7}" type="slidenum">
              <a:rPr lang="en-US" smtClean="0"/>
              <a:t>21</a:t>
            </a:fld>
            <a:endParaRPr lang="en-US" dirty="0"/>
          </a:p>
        </p:txBody>
      </p:sp>
      <p:pic>
        <p:nvPicPr>
          <p:cNvPr id="5" name="Picture 26" descr="kings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99"/>
          <a:stretch>
            <a:fillRect/>
          </a:stretch>
        </p:blipFill>
        <p:spPr bwMode="auto">
          <a:xfrm>
            <a:off x="7608888" y="0"/>
            <a:ext cx="4583112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Box 4"/>
          <p:cNvSpPr txBox="1">
            <a:spLocks noChangeAspect="1" noChangeArrowheads="1"/>
          </p:cNvSpPr>
          <p:nvPr/>
        </p:nvSpPr>
        <p:spPr bwMode="auto">
          <a:xfrm>
            <a:off x="9086850" y="4803775"/>
            <a:ext cx="742950" cy="427038"/>
          </a:xfrm>
          <a:prstGeom prst="rect">
            <a:avLst/>
          </a:prstGeom>
          <a:solidFill>
            <a:srgbClr val="000000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TW" altLang="en-US" sz="2200" dirty="0">
                <a:solidFill>
                  <a:schemeClr val="bg1"/>
                </a:solidFill>
              </a:rPr>
              <a:t>猶大</a:t>
            </a:r>
          </a:p>
        </p:txBody>
      </p:sp>
      <p:sp>
        <p:nvSpPr>
          <p:cNvPr id="7" name="Text Box 5"/>
          <p:cNvSpPr txBox="1">
            <a:spLocks noChangeAspect="1" noChangeArrowheads="1"/>
          </p:cNvSpPr>
          <p:nvPr/>
        </p:nvSpPr>
        <p:spPr bwMode="auto">
          <a:xfrm>
            <a:off x="9809163" y="2409825"/>
            <a:ext cx="1022350" cy="427038"/>
          </a:xfrm>
          <a:prstGeom prst="rect">
            <a:avLst/>
          </a:prstGeom>
          <a:solidFill>
            <a:srgbClr val="000000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TW" altLang="en-US" sz="2200">
                <a:solidFill>
                  <a:schemeClr val="bg1"/>
                </a:solidFill>
              </a:rPr>
              <a:t>以色列</a:t>
            </a:r>
          </a:p>
        </p:txBody>
      </p:sp>
      <p:sp>
        <p:nvSpPr>
          <p:cNvPr id="8" name="Oval 6"/>
          <p:cNvSpPr>
            <a:spLocks noChangeArrowheads="1"/>
          </p:cNvSpPr>
          <p:nvPr/>
        </p:nvSpPr>
        <p:spPr bwMode="auto">
          <a:xfrm>
            <a:off x="10501313" y="873125"/>
            <a:ext cx="88900" cy="88900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AutoShape 7"/>
          <p:cNvSpPr>
            <a:spLocks noChangeArrowheads="1"/>
          </p:cNvSpPr>
          <p:nvPr/>
        </p:nvSpPr>
        <p:spPr bwMode="auto">
          <a:xfrm>
            <a:off x="10728325" y="842963"/>
            <a:ext cx="396875" cy="346075"/>
          </a:xfrm>
          <a:prstGeom prst="wedgeRectCallout">
            <a:avLst>
              <a:gd name="adj1" fmla="val -83208"/>
              <a:gd name="adj2" fmla="val -26731"/>
            </a:avLst>
          </a:prstGeom>
          <a:solidFill>
            <a:srgbClr val="0033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TW" altLang="en-US" sz="1600" dirty="0">
                <a:solidFill>
                  <a:schemeClr val="bg1"/>
                </a:solidFill>
              </a:rPr>
              <a:t>但</a:t>
            </a:r>
          </a:p>
        </p:txBody>
      </p:sp>
      <p:sp>
        <p:nvSpPr>
          <p:cNvPr id="10" name="Oval 8"/>
          <p:cNvSpPr>
            <a:spLocks noChangeArrowheads="1"/>
          </p:cNvSpPr>
          <p:nvPr/>
        </p:nvSpPr>
        <p:spPr bwMode="auto">
          <a:xfrm>
            <a:off x="10353675" y="604838"/>
            <a:ext cx="88900" cy="88900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AutoShape 9"/>
          <p:cNvSpPr>
            <a:spLocks noChangeArrowheads="1"/>
          </p:cNvSpPr>
          <p:nvPr/>
        </p:nvSpPr>
        <p:spPr bwMode="auto">
          <a:xfrm>
            <a:off x="9582150" y="396875"/>
            <a:ext cx="600075" cy="346075"/>
          </a:xfrm>
          <a:prstGeom prst="wedgeRectCallout">
            <a:avLst>
              <a:gd name="adj1" fmla="val 77208"/>
              <a:gd name="adj2" fmla="val 22773"/>
            </a:avLst>
          </a:prstGeom>
          <a:solidFill>
            <a:srgbClr val="0033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TW" altLang="en-US" sz="1600" dirty="0">
                <a:solidFill>
                  <a:schemeClr val="bg1"/>
                </a:solidFill>
              </a:rPr>
              <a:t>以雲</a:t>
            </a:r>
          </a:p>
        </p:txBody>
      </p:sp>
      <p:sp>
        <p:nvSpPr>
          <p:cNvPr id="12" name="Oval 10"/>
          <p:cNvSpPr>
            <a:spLocks noChangeArrowheads="1"/>
          </p:cNvSpPr>
          <p:nvPr/>
        </p:nvSpPr>
        <p:spPr bwMode="auto">
          <a:xfrm>
            <a:off x="10366375" y="850900"/>
            <a:ext cx="88900" cy="88900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AutoShape 11"/>
          <p:cNvSpPr>
            <a:spLocks noChangeArrowheads="1"/>
          </p:cNvSpPr>
          <p:nvPr/>
        </p:nvSpPr>
        <p:spPr bwMode="auto">
          <a:xfrm>
            <a:off x="8963025" y="844550"/>
            <a:ext cx="1209675" cy="346075"/>
          </a:xfrm>
          <a:prstGeom prst="wedgeRectCallout">
            <a:avLst>
              <a:gd name="adj1" fmla="val 65940"/>
              <a:gd name="adj2" fmla="val -32176"/>
            </a:avLst>
          </a:prstGeom>
          <a:solidFill>
            <a:srgbClr val="0033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TW" altLang="en-US" sz="1600">
                <a:solidFill>
                  <a:schemeClr val="bg1"/>
                </a:solidFill>
              </a:rPr>
              <a:t>亞伯伯瑪迦</a:t>
            </a:r>
          </a:p>
        </p:txBody>
      </p:sp>
      <p:sp>
        <p:nvSpPr>
          <p:cNvPr id="14" name="Text Box 12"/>
          <p:cNvSpPr txBox="1">
            <a:spLocks noChangeArrowheads="1"/>
          </p:cNvSpPr>
          <p:nvPr/>
        </p:nvSpPr>
        <p:spPr bwMode="auto">
          <a:xfrm>
            <a:off x="9839325" y="1358900"/>
            <a:ext cx="803275" cy="346075"/>
          </a:xfrm>
          <a:prstGeom prst="rect">
            <a:avLst/>
          </a:prstGeom>
          <a:solidFill>
            <a:srgbClr val="0033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TW" altLang="en-US" sz="1600">
                <a:solidFill>
                  <a:schemeClr val="bg1"/>
                </a:solidFill>
              </a:rPr>
              <a:t>基尼烈</a:t>
            </a:r>
          </a:p>
        </p:txBody>
      </p:sp>
      <p:sp>
        <p:nvSpPr>
          <p:cNvPr id="15" name="AutoShape 15"/>
          <p:cNvSpPr>
            <a:spLocks noChangeArrowheads="1"/>
          </p:cNvSpPr>
          <p:nvPr/>
        </p:nvSpPr>
        <p:spPr bwMode="auto">
          <a:xfrm>
            <a:off x="11325225" y="530225"/>
            <a:ext cx="803275" cy="346075"/>
          </a:xfrm>
          <a:prstGeom prst="wedgeRectCallout">
            <a:avLst>
              <a:gd name="adj1" fmla="val 5139"/>
              <a:gd name="adj2" fmla="val -108255"/>
            </a:avLst>
          </a:prstGeom>
          <a:solidFill>
            <a:srgbClr val="0033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TW" altLang="en-US" sz="1600">
                <a:solidFill>
                  <a:schemeClr val="bg1"/>
                </a:solidFill>
              </a:rPr>
              <a:t>大馬色</a:t>
            </a:r>
          </a:p>
        </p:txBody>
      </p:sp>
      <p:sp>
        <p:nvSpPr>
          <p:cNvPr id="16" name="Oval 16"/>
          <p:cNvSpPr>
            <a:spLocks noChangeArrowheads="1"/>
          </p:cNvSpPr>
          <p:nvPr/>
        </p:nvSpPr>
        <p:spPr bwMode="auto">
          <a:xfrm>
            <a:off x="11707813" y="238125"/>
            <a:ext cx="88900" cy="889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Text Box 17"/>
          <p:cNvSpPr txBox="1">
            <a:spLocks noChangeArrowheads="1"/>
          </p:cNvSpPr>
          <p:nvPr/>
        </p:nvSpPr>
        <p:spPr bwMode="auto">
          <a:xfrm>
            <a:off x="9290050" y="1762125"/>
            <a:ext cx="1006475" cy="346075"/>
          </a:xfrm>
          <a:prstGeom prst="rect">
            <a:avLst/>
          </a:prstGeom>
          <a:solidFill>
            <a:srgbClr val="0033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zh-TW" altLang="en-US" sz="1600">
                <a:solidFill>
                  <a:schemeClr val="bg1"/>
                </a:solidFill>
              </a:rPr>
              <a:t>拿弗他利</a:t>
            </a:r>
          </a:p>
        </p:txBody>
      </p:sp>
      <p:sp>
        <p:nvSpPr>
          <p:cNvPr id="18" name="AutoShape 18"/>
          <p:cNvSpPr>
            <a:spLocks noChangeArrowheads="1"/>
          </p:cNvSpPr>
          <p:nvPr/>
        </p:nvSpPr>
        <p:spPr bwMode="auto">
          <a:xfrm>
            <a:off x="9178925" y="2987675"/>
            <a:ext cx="600075" cy="346075"/>
          </a:xfrm>
          <a:prstGeom prst="wedgeRectCallout">
            <a:avLst>
              <a:gd name="adj1" fmla="val 75398"/>
              <a:gd name="adj2" fmla="val -18806"/>
            </a:avLst>
          </a:prstGeom>
          <a:solidFill>
            <a:srgbClr val="0033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TW" altLang="en-US" sz="1600">
                <a:solidFill>
                  <a:schemeClr val="bg1"/>
                </a:solidFill>
              </a:rPr>
              <a:t>得撒</a:t>
            </a:r>
          </a:p>
        </p:txBody>
      </p:sp>
      <p:sp>
        <p:nvSpPr>
          <p:cNvPr id="19" name="Oval 19"/>
          <p:cNvSpPr>
            <a:spLocks noChangeArrowheads="1"/>
          </p:cNvSpPr>
          <p:nvPr/>
        </p:nvSpPr>
        <p:spPr bwMode="auto">
          <a:xfrm>
            <a:off x="9939338" y="3049588"/>
            <a:ext cx="88900" cy="889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Oval 20"/>
          <p:cNvSpPr>
            <a:spLocks noChangeArrowheads="1"/>
          </p:cNvSpPr>
          <p:nvPr/>
        </p:nvSpPr>
        <p:spPr bwMode="auto">
          <a:xfrm>
            <a:off x="9726613" y="4243388"/>
            <a:ext cx="88900" cy="889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AutoShape 21"/>
          <p:cNvSpPr>
            <a:spLocks noChangeArrowheads="1"/>
          </p:cNvSpPr>
          <p:nvPr/>
        </p:nvSpPr>
        <p:spPr bwMode="auto">
          <a:xfrm>
            <a:off x="9975850" y="4276725"/>
            <a:ext cx="1017588" cy="346075"/>
          </a:xfrm>
          <a:prstGeom prst="wedgeRectCallout">
            <a:avLst>
              <a:gd name="adj1" fmla="val -65602"/>
              <a:gd name="adj2" fmla="val -41282"/>
            </a:avLst>
          </a:prstGeom>
          <a:solidFill>
            <a:srgbClr val="0033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zh-TW" altLang="en-US" sz="1600" dirty="0">
                <a:solidFill>
                  <a:schemeClr val="bg1"/>
                </a:solidFill>
              </a:rPr>
              <a:t>耶路撒冷</a:t>
            </a:r>
          </a:p>
        </p:txBody>
      </p:sp>
      <p:sp>
        <p:nvSpPr>
          <p:cNvPr id="22" name="AutoShape 23"/>
          <p:cNvSpPr>
            <a:spLocks noChangeArrowheads="1"/>
          </p:cNvSpPr>
          <p:nvPr/>
        </p:nvSpPr>
        <p:spPr bwMode="auto">
          <a:xfrm>
            <a:off x="9018588" y="4032250"/>
            <a:ext cx="600075" cy="346075"/>
          </a:xfrm>
          <a:prstGeom prst="wedgeRectCallout">
            <a:avLst>
              <a:gd name="adj1" fmla="val 67991"/>
              <a:gd name="adj2" fmla="val -24769"/>
            </a:avLst>
          </a:prstGeom>
          <a:solidFill>
            <a:srgbClr val="0033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TW" altLang="en-US" sz="1600">
                <a:solidFill>
                  <a:schemeClr val="bg1"/>
                </a:solidFill>
              </a:rPr>
              <a:t>拉瑪</a:t>
            </a:r>
          </a:p>
        </p:txBody>
      </p:sp>
      <p:sp>
        <p:nvSpPr>
          <p:cNvPr id="23" name="Oval 22"/>
          <p:cNvSpPr>
            <a:spLocks noChangeArrowheads="1"/>
          </p:cNvSpPr>
          <p:nvPr/>
        </p:nvSpPr>
        <p:spPr bwMode="auto">
          <a:xfrm>
            <a:off x="9732963" y="4065588"/>
            <a:ext cx="88900" cy="88900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" name="Text Box 2"/>
          <p:cNvSpPr txBox="1">
            <a:spLocks noChangeArrowheads="1"/>
          </p:cNvSpPr>
          <p:nvPr/>
        </p:nvSpPr>
        <p:spPr bwMode="auto">
          <a:xfrm>
            <a:off x="1349401" y="2251535"/>
            <a:ext cx="5406416" cy="29915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316038" indent="-3429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838325" indent="-3429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360613" indent="-3429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817813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3275013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732213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4189413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marL="285750" indent="-285750">
              <a:lnSpc>
                <a:spcPct val="120000"/>
              </a:lnSpc>
              <a:spcAft>
                <a:spcPct val="30000"/>
              </a:spcAft>
              <a:buFont typeface="Wingdings" charset="2"/>
              <a:buChar char="§"/>
            </a:pPr>
            <a:r>
              <a:rPr lang="zh-TW" altLang="en-US" dirty="0">
                <a:solidFill>
                  <a:schemeClr val="accent2">
                    <a:lumMod val="50000"/>
                  </a:schemeClr>
                </a:solidFill>
                <a:latin typeface="SimHei" charset="0"/>
                <a:ea typeface="SimHei" charset="0"/>
                <a:cs typeface="SimHei" charset="0"/>
              </a:rPr>
              <a:t>以色列王巴沙上來要攻擊猶大修築拉瑪。</a:t>
            </a:r>
            <a:endParaRPr lang="en-US" altLang="zh-TW" dirty="0">
              <a:solidFill>
                <a:schemeClr val="accent2">
                  <a:lumMod val="50000"/>
                </a:schemeClr>
              </a:solidFill>
              <a:latin typeface="SimHei" charset="0"/>
              <a:ea typeface="SimHei" charset="0"/>
              <a:cs typeface="SimHei" charset="0"/>
            </a:endParaRPr>
          </a:p>
          <a:p>
            <a:pPr marL="285750" indent="-285750">
              <a:lnSpc>
                <a:spcPct val="120000"/>
              </a:lnSpc>
              <a:spcAft>
                <a:spcPct val="30000"/>
              </a:spcAft>
              <a:buFont typeface="Wingdings" charset="2"/>
              <a:buChar char="§"/>
            </a:pPr>
            <a:r>
              <a:rPr lang="zh-TW" altLang="en-US" dirty="0">
                <a:solidFill>
                  <a:schemeClr val="accent2">
                    <a:lumMod val="50000"/>
                  </a:schemeClr>
                </a:solidFill>
                <a:latin typeface="SimHei" charset="0"/>
                <a:ea typeface="SimHei" charset="0"/>
                <a:cs typeface="SimHei" charset="0"/>
              </a:rPr>
              <a:t>亞撒用耶和華殿和王宮府庫剩下的金銀換取亞蘭王便哈達的幫助。</a:t>
            </a:r>
            <a:endParaRPr lang="en-US" altLang="zh-TW" dirty="0">
              <a:solidFill>
                <a:schemeClr val="accent2">
                  <a:lumMod val="50000"/>
                </a:schemeClr>
              </a:solidFill>
              <a:latin typeface="SimHei" charset="0"/>
              <a:ea typeface="SimHei" charset="0"/>
              <a:cs typeface="SimHei" charset="0"/>
            </a:endParaRPr>
          </a:p>
          <a:p>
            <a:pPr marL="285750" indent="-285750">
              <a:lnSpc>
                <a:spcPct val="120000"/>
              </a:lnSpc>
              <a:spcAft>
                <a:spcPct val="30000"/>
              </a:spcAft>
              <a:buFont typeface="Wingdings" charset="2"/>
              <a:buChar char="§"/>
            </a:pPr>
            <a:r>
              <a:rPr lang="zh-TW" altLang="en-US" dirty="0">
                <a:solidFill>
                  <a:schemeClr val="accent2">
                    <a:lumMod val="50000"/>
                  </a:schemeClr>
                </a:solidFill>
                <a:latin typeface="SimHei" charset="0"/>
                <a:ea typeface="SimHei" charset="0"/>
                <a:cs typeface="SimHei" charset="0"/>
              </a:rPr>
              <a:t>便哈達聽從亞撒王的話，派軍長去攻擊以色列的城邑；他們就攻破以雲、但、亞伯伯瑪迦、基尼烈全境、拿弗他利全境。</a:t>
            </a:r>
          </a:p>
          <a:p>
            <a:pPr marL="285750" indent="-285750">
              <a:lnSpc>
                <a:spcPct val="120000"/>
              </a:lnSpc>
              <a:spcAft>
                <a:spcPct val="30000"/>
              </a:spcAft>
              <a:buFont typeface="Wingdings" charset="2"/>
              <a:buChar char="§"/>
            </a:pPr>
            <a:r>
              <a:rPr lang="zh-TW" altLang="en-US" dirty="0">
                <a:solidFill>
                  <a:schemeClr val="accent2">
                    <a:lumMod val="50000"/>
                  </a:schemeClr>
                </a:solidFill>
                <a:latin typeface="SimHei" charset="0"/>
                <a:ea typeface="SimHei" charset="0"/>
                <a:cs typeface="SimHei" charset="0"/>
              </a:rPr>
              <a:t>巴沙聽見，就停工不修築拉瑪了，仍住在得撒。</a:t>
            </a:r>
            <a:r>
              <a:rPr lang="en-US" altLang="zh-TW" dirty="0">
                <a:solidFill>
                  <a:schemeClr val="bg2"/>
                </a:solidFill>
                <a:latin typeface="SimHei" charset="0"/>
                <a:ea typeface="SimHei" charset="0"/>
                <a:cs typeface="SimHei" charset="0"/>
              </a:rPr>
              <a:t>(</a:t>
            </a:r>
            <a:r>
              <a:rPr lang="zh-TW" altLang="en-US" dirty="0">
                <a:solidFill>
                  <a:schemeClr val="bg2"/>
                </a:solidFill>
                <a:latin typeface="SimHei" charset="0"/>
                <a:ea typeface="SimHei" charset="0"/>
                <a:cs typeface="SimHei" charset="0"/>
              </a:rPr>
              <a:t>王上</a:t>
            </a:r>
            <a:r>
              <a:rPr lang="en-US" altLang="zh-TW" dirty="0">
                <a:solidFill>
                  <a:schemeClr val="bg2"/>
                </a:solidFill>
                <a:latin typeface="SimHei" charset="0"/>
                <a:ea typeface="SimHei" charset="0"/>
                <a:cs typeface="SimHei" charset="0"/>
              </a:rPr>
              <a:t>15:</a:t>
            </a:r>
            <a:r>
              <a:rPr lang="en-US" altLang="zh-TW" dirty="0">
                <a:solidFill>
                  <a:schemeClr val="bg2"/>
                </a:solidFill>
                <a:latin typeface="SimHei" charset="0"/>
                <a:ea typeface="新細明體" charset="0"/>
                <a:cs typeface="新細明體" charset="0"/>
              </a:rPr>
              <a:t>20-21</a:t>
            </a:r>
            <a:r>
              <a:rPr lang="en-US" altLang="zh-TW" dirty="0">
                <a:solidFill>
                  <a:schemeClr val="bg2"/>
                </a:solidFill>
                <a:latin typeface="SimHei" charset="0"/>
                <a:ea typeface="SimHei" charset="0"/>
                <a:cs typeface="SimHei" charset="0"/>
              </a:rPr>
              <a:t>)</a:t>
            </a:r>
            <a:endParaRPr lang="zh-TW" altLang="en-US" dirty="0">
              <a:solidFill>
                <a:schemeClr val="bg2"/>
              </a:solidFill>
              <a:latin typeface="SimHei" charset="0"/>
              <a:ea typeface="SimHei" charset="0"/>
              <a:cs typeface="SimHei" charset="0"/>
            </a:endParaRPr>
          </a:p>
        </p:txBody>
      </p:sp>
      <p:sp>
        <p:nvSpPr>
          <p:cNvPr id="25" name="Rectangle 25"/>
          <p:cNvSpPr>
            <a:spLocks noChangeArrowheads="1"/>
          </p:cNvSpPr>
          <p:nvPr/>
        </p:nvSpPr>
        <p:spPr bwMode="auto">
          <a:xfrm>
            <a:off x="1728644" y="5230813"/>
            <a:ext cx="4462718" cy="986695"/>
          </a:xfrm>
          <a:prstGeom prst="rect">
            <a:avLst/>
          </a:prstGeom>
          <a:solidFill>
            <a:srgbClr val="0033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115000"/>
              </a:lnSpc>
            </a:pPr>
            <a:r>
              <a:rPr lang="zh-TW" altLang="en-US" sz="2200" dirty="0">
                <a:solidFill>
                  <a:schemeClr val="bg1"/>
                </a:solidFill>
                <a:latin typeface="SimHei" charset="0"/>
              </a:rPr>
              <a:t>亞撒仰賴亞蘭王，沒有仰賴神，遭先知責備，亞撒卻將先知下監。</a:t>
            </a:r>
          </a:p>
        </p:txBody>
      </p:sp>
    </p:spTree>
    <p:extLst>
      <p:ext uri="{BB962C8B-B14F-4D97-AF65-F5344CB8AC3E}">
        <p14:creationId xmlns:p14="http://schemas.microsoft.com/office/powerpoint/2010/main" val="23876078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D09F59-A67C-4AF3-ABEF-1C61F61E51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296400" cy="705149"/>
          </a:xfrm>
        </p:spPr>
        <p:txBody>
          <a:bodyPr>
            <a:normAutofit fontScale="90000"/>
          </a:bodyPr>
          <a:lstStyle/>
          <a:p>
            <a:r>
              <a:rPr lang="zh-TW" altLang="en-US" b="1" dirty="0"/>
              <a:t>列王記上</a:t>
            </a:r>
            <a:r>
              <a:rPr lang="en-US" altLang="zh-TW" b="1" dirty="0"/>
              <a:t>  </a:t>
            </a:r>
            <a:r>
              <a:rPr lang="zh-TW" altLang="en-US" b="1" dirty="0"/>
              <a:t>分裂王國的初期</a:t>
            </a:r>
            <a:r>
              <a:rPr lang="en-US" altLang="zh-TW" b="1" dirty="0"/>
              <a:t> </a:t>
            </a:r>
            <a:r>
              <a:rPr lang="zh-TW" altLang="zh-TW" b="1" dirty="0"/>
              <a:t>—</a:t>
            </a:r>
            <a:r>
              <a:rPr lang="en-US" altLang="zh-TW" b="1" dirty="0"/>
              <a:t> </a:t>
            </a:r>
            <a:r>
              <a:rPr lang="zh-TW" altLang="en-US" b="1" dirty="0"/>
              <a:t>以色列列王的家譜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728D10-5659-4937-9083-48848A6155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72736" y="6453386"/>
            <a:ext cx="1596292" cy="404614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EBABEB98-37D1-5C49-827F-EF87AC176EB7}" type="slidenum">
              <a:rPr lang="en-US" smtClean="0"/>
              <a:pPr>
                <a:spcAft>
                  <a:spcPts val="600"/>
                </a:spcAft>
              </a:pPr>
              <a:t>22</a:t>
            </a:fld>
            <a:endParaRPr lang="en-US"/>
          </a:p>
        </p:txBody>
      </p:sp>
      <p:sp>
        <p:nvSpPr>
          <p:cNvPr id="52" name="Rectangle 51"/>
          <p:cNvSpPr/>
          <p:nvPr/>
        </p:nvSpPr>
        <p:spPr>
          <a:xfrm>
            <a:off x="2538061" y="3008414"/>
            <a:ext cx="1270022" cy="361586"/>
          </a:xfrm>
          <a:prstGeom prst="rect">
            <a:avLst/>
          </a:prstGeom>
          <a:solidFill>
            <a:srgbClr val="0000FF"/>
          </a:solidFill>
          <a:ln>
            <a:solidFill>
              <a:srgbClr val="0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dirty="0">
                <a:solidFill>
                  <a:srgbClr val="FFFFFF"/>
                </a:solidFill>
              </a:rPr>
              <a:t>耶羅波安</a:t>
            </a:r>
            <a:endParaRPr lang="en-US" altLang="zh-TW" dirty="0">
              <a:solidFill>
                <a:srgbClr val="FFFFFF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538061" y="3731586"/>
            <a:ext cx="1270022" cy="361586"/>
          </a:xfrm>
          <a:prstGeom prst="rect">
            <a:avLst/>
          </a:prstGeom>
          <a:solidFill>
            <a:srgbClr val="0000FF"/>
          </a:solidFill>
          <a:ln>
            <a:solidFill>
              <a:srgbClr val="0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dirty="0">
                <a:solidFill>
                  <a:srgbClr val="FFFFFF"/>
                </a:solidFill>
              </a:rPr>
              <a:t>拿答</a:t>
            </a:r>
            <a:endParaRPr lang="en-US" altLang="zh-TW" dirty="0">
              <a:solidFill>
                <a:srgbClr val="FFFFFF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223135" y="3710618"/>
            <a:ext cx="1270022" cy="361586"/>
          </a:xfrm>
          <a:prstGeom prst="rect">
            <a:avLst/>
          </a:prstGeom>
          <a:solidFill>
            <a:srgbClr val="FF66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/>
              <a:t>巴沙</a:t>
            </a:r>
            <a:endParaRPr lang="en-US" altLang="zh-TW" dirty="0"/>
          </a:p>
        </p:txBody>
      </p:sp>
      <p:sp>
        <p:nvSpPr>
          <p:cNvPr id="26" name="Rectangle 25"/>
          <p:cNvSpPr/>
          <p:nvPr/>
        </p:nvSpPr>
        <p:spPr>
          <a:xfrm>
            <a:off x="2538061" y="2336223"/>
            <a:ext cx="1270022" cy="3615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dirty="0"/>
              <a:t>尼八</a:t>
            </a:r>
            <a:endParaRPr lang="en-US" altLang="zh-TW" dirty="0"/>
          </a:p>
        </p:txBody>
      </p:sp>
      <p:sp>
        <p:nvSpPr>
          <p:cNvPr id="28" name="Rectangle 27"/>
          <p:cNvSpPr/>
          <p:nvPr/>
        </p:nvSpPr>
        <p:spPr>
          <a:xfrm>
            <a:off x="4223135" y="4317519"/>
            <a:ext cx="1270022" cy="361586"/>
          </a:xfrm>
          <a:prstGeom prst="rect">
            <a:avLst/>
          </a:prstGeom>
          <a:solidFill>
            <a:srgbClr val="FF66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/>
              <a:t>以拉</a:t>
            </a:r>
            <a:endParaRPr lang="en-US" altLang="zh-TW" dirty="0"/>
          </a:p>
        </p:txBody>
      </p:sp>
      <p:sp>
        <p:nvSpPr>
          <p:cNvPr id="30" name="Rectangle 29"/>
          <p:cNvSpPr/>
          <p:nvPr/>
        </p:nvSpPr>
        <p:spPr>
          <a:xfrm>
            <a:off x="5806205" y="4299473"/>
            <a:ext cx="1270022" cy="361586"/>
          </a:xfrm>
          <a:prstGeom prst="rect">
            <a:avLst/>
          </a:prstGeom>
          <a:solidFill>
            <a:srgbClr val="660066"/>
          </a:solidFill>
          <a:ln>
            <a:solidFill>
              <a:srgbClr val="00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/>
              <a:t>心利</a:t>
            </a:r>
            <a:endParaRPr lang="en-US" altLang="zh-TW" dirty="0"/>
          </a:p>
        </p:txBody>
      </p:sp>
      <p:sp>
        <p:nvSpPr>
          <p:cNvPr id="32" name="Rectangle 31"/>
          <p:cNvSpPr/>
          <p:nvPr/>
        </p:nvSpPr>
        <p:spPr>
          <a:xfrm>
            <a:off x="7274670" y="4299473"/>
            <a:ext cx="1270022" cy="361586"/>
          </a:xfrm>
          <a:prstGeom prst="rect">
            <a:avLst/>
          </a:prstGeom>
          <a:solidFill>
            <a:srgbClr val="4A7C29"/>
          </a:solidFill>
          <a:ln>
            <a:solidFill>
              <a:srgbClr val="00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/>
              <a:t>提比尼</a:t>
            </a:r>
            <a:endParaRPr lang="en-US" altLang="zh-TW" dirty="0"/>
          </a:p>
        </p:txBody>
      </p:sp>
      <p:sp>
        <p:nvSpPr>
          <p:cNvPr id="33" name="Rectangle 32"/>
          <p:cNvSpPr/>
          <p:nvPr/>
        </p:nvSpPr>
        <p:spPr>
          <a:xfrm>
            <a:off x="8837725" y="4299473"/>
            <a:ext cx="1270022" cy="361586"/>
          </a:xfrm>
          <a:prstGeom prst="rect">
            <a:avLst/>
          </a:prstGeom>
          <a:solidFill>
            <a:srgbClr val="800000"/>
          </a:solidFill>
          <a:ln>
            <a:solidFill>
              <a:srgbClr val="00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/>
              <a:t>暗利</a:t>
            </a:r>
            <a:endParaRPr lang="en-US" altLang="zh-TW" dirty="0"/>
          </a:p>
        </p:txBody>
      </p:sp>
      <p:sp>
        <p:nvSpPr>
          <p:cNvPr id="34" name="Rectangle 33"/>
          <p:cNvSpPr/>
          <p:nvPr/>
        </p:nvSpPr>
        <p:spPr>
          <a:xfrm>
            <a:off x="8837725" y="5080377"/>
            <a:ext cx="1270022" cy="361586"/>
          </a:xfrm>
          <a:prstGeom prst="rect">
            <a:avLst/>
          </a:prstGeom>
          <a:solidFill>
            <a:srgbClr val="800000"/>
          </a:solidFill>
          <a:ln>
            <a:solidFill>
              <a:srgbClr val="00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/>
              <a:t>亞哈</a:t>
            </a:r>
            <a:endParaRPr lang="en-US" altLang="zh-TW" dirty="0"/>
          </a:p>
        </p:txBody>
      </p:sp>
      <p:cxnSp>
        <p:nvCxnSpPr>
          <p:cNvPr id="5" name="Straight Connector 4"/>
          <p:cNvCxnSpPr>
            <a:stCxn id="26" idx="2"/>
            <a:endCxn id="52" idx="0"/>
          </p:cNvCxnSpPr>
          <p:nvPr/>
        </p:nvCxnSpPr>
        <p:spPr>
          <a:xfrm>
            <a:off x="3173072" y="2697809"/>
            <a:ext cx="0" cy="310605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52" idx="2"/>
            <a:endCxn id="24" idx="0"/>
          </p:cNvCxnSpPr>
          <p:nvPr/>
        </p:nvCxnSpPr>
        <p:spPr>
          <a:xfrm>
            <a:off x="3173072" y="3370000"/>
            <a:ext cx="0" cy="361586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25" idx="2"/>
            <a:endCxn id="28" idx="0"/>
          </p:cNvCxnSpPr>
          <p:nvPr/>
        </p:nvCxnSpPr>
        <p:spPr>
          <a:xfrm>
            <a:off x="4858146" y="4072204"/>
            <a:ext cx="0" cy="245315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stCxn id="33" idx="2"/>
            <a:endCxn id="34" idx="0"/>
          </p:cNvCxnSpPr>
          <p:nvPr/>
        </p:nvCxnSpPr>
        <p:spPr>
          <a:xfrm>
            <a:off x="9472736" y="4661059"/>
            <a:ext cx="0" cy="419318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45049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599" y="685800"/>
            <a:ext cx="9793111" cy="725266"/>
          </a:xfrm>
        </p:spPr>
        <p:txBody>
          <a:bodyPr/>
          <a:lstStyle/>
          <a:p>
            <a:r>
              <a:rPr lang="zh-TW" altLang="en-US" b="1" dirty="0"/>
              <a:t>分裂王國的初期</a:t>
            </a:r>
            <a:r>
              <a:rPr lang="en-US" altLang="zh-TW" b="1" dirty="0"/>
              <a:t> </a:t>
            </a:r>
            <a:r>
              <a:rPr lang="zh-TW" altLang="zh-TW" b="1" dirty="0"/>
              <a:t>—</a:t>
            </a:r>
            <a:r>
              <a:rPr lang="en-US" altLang="zh-TW" b="1" dirty="0"/>
              <a:t> </a:t>
            </a:r>
            <a:r>
              <a:rPr lang="zh-TW" altLang="en-US" b="1" dirty="0"/>
              <a:t>以色列列王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1896212" y="2227074"/>
          <a:ext cx="8784328" cy="2667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549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49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549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5490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5490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5490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5490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/>
                        <a:t>拿答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/>
                        <a:t>巴沙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/>
                        <a:t>以拉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/>
                        <a:t>心利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/>
                        <a:t>提比尼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/>
                        <a:t>暗利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>
                          <a:solidFill>
                            <a:schemeClr val="bg1"/>
                          </a:solidFill>
                        </a:rPr>
                        <a:t>稱王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dirty="0"/>
                        <a:t>繼承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/>
                        <a:t>篡位</a:t>
                      </a:r>
                      <a:endParaRPr lang="en-US" altLang="zh-TW" dirty="0"/>
                    </a:p>
                    <a:p>
                      <a:r>
                        <a:rPr lang="zh-TW" altLang="en-US" dirty="0"/>
                        <a:t>殺了耶羅波安全家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/>
                        <a:t>繼承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/>
                        <a:t>篡位，</a:t>
                      </a:r>
                      <a:endParaRPr lang="en-US" altLang="zh-TW" dirty="0"/>
                    </a:p>
                    <a:p>
                      <a:r>
                        <a:rPr lang="zh-TW" altLang="en-US" dirty="0"/>
                        <a:t>殺了巴沙全家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/>
                        <a:t>一半以色列民跟從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/>
                        <a:t>一半以色列民跟從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>
                          <a:solidFill>
                            <a:schemeClr val="bg1"/>
                          </a:solidFill>
                        </a:rPr>
                        <a:t>作王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dirty="0"/>
                        <a:t>2</a:t>
                      </a:r>
                      <a:r>
                        <a:rPr lang="zh-TW" altLang="en-US" dirty="0"/>
                        <a:t>年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/>
                        <a:t>24</a:t>
                      </a:r>
                      <a:r>
                        <a:rPr lang="zh-TW" altLang="en-US" dirty="0"/>
                        <a:t>年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/>
                        <a:t>2</a:t>
                      </a:r>
                      <a:r>
                        <a:rPr lang="zh-TW" altLang="en-US" dirty="0"/>
                        <a:t>年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/>
                        <a:t>7</a:t>
                      </a:r>
                      <a:r>
                        <a:rPr lang="zh-TW" altLang="en-US" dirty="0"/>
                        <a:t>日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/>
                        <a:t>4</a:t>
                      </a:r>
                      <a:r>
                        <a:rPr lang="zh-TW" altLang="en-US" dirty="0"/>
                        <a:t>年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/>
                        <a:t>12</a:t>
                      </a:r>
                      <a:r>
                        <a:rPr lang="zh-TW" altLang="en-US" dirty="0"/>
                        <a:t>年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>
                          <a:solidFill>
                            <a:schemeClr val="bg1"/>
                          </a:solidFill>
                        </a:rPr>
                        <a:t>結局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dirty="0"/>
                        <a:t>被殺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/>
                        <a:t>被殺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/>
                        <a:t>被殺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/>
                        <a:t>自殺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/>
                        <a:t>？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/>
                        <a:t>正常死亡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>
                          <a:solidFill>
                            <a:schemeClr val="bg1"/>
                          </a:solidFill>
                        </a:rPr>
                        <a:t>所行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 gridSpan="6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dirty="0"/>
                        <a:t>行耶和華眼中看為惡的事</a:t>
                      </a:r>
                      <a:r>
                        <a:rPr lang="zh-TW" altLang="zh-TW" dirty="0"/>
                        <a:t>，</a:t>
                      </a:r>
                      <a:r>
                        <a:rPr lang="zh-TW" altLang="en-US" dirty="0"/>
                        <a:t>行耶羅波安所行的那道，犯他使以色列人陷在罪里的那罪</a:t>
                      </a:r>
                      <a:endParaRPr lang="en-US" altLang="zh-TW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BEB98-37D1-5C49-827F-EF87AC176EB7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782064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D09F59-A67C-4AF3-ABEF-1C61F61E51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296400" cy="705149"/>
          </a:xfrm>
        </p:spPr>
        <p:txBody>
          <a:bodyPr>
            <a:normAutofit/>
          </a:bodyPr>
          <a:lstStyle/>
          <a:p>
            <a:r>
              <a:rPr lang="zh-TW" altLang="en-US" b="1" dirty="0"/>
              <a:t>列王記上</a:t>
            </a:r>
            <a:r>
              <a:rPr lang="en-US" altLang="zh-TW" b="1" dirty="0"/>
              <a:t>      </a:t>
            </a:r>
            <a:r>
              <a:rPr lang="zh-TW" altLang="en-US" b="1" dirty="0"/>
              <a:t>以色列王拿答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728D10-5659-4937-9083-48848A6155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72736" y="6453386"/>
            <a:ext cx="1596292" cy="404614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EBABEB98-37D1-5C49-827F-EF87AC176EB7}" type="slidenum">
              <a:rPr lang="en-US" smtClean="0"/>
              <a:pPr>
                <a:spcAft>
                  <a:spcPts val="600"/>
                </a:spcAft>
              </a:pPr>
              <a:t>24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847654"/>
            <a:ext cx="6310276" cy="4088875"/>
          </a:xfrm>
        </p:spPr>
        <p:txBody>
          <a:bodyPr/>
          <a:lstStyle/>
          <a:p>
            <a:endParaRPr lang="en-US" altLang="zh-TW" dirty="0"/>
          </a:p>
          <a:p>
            <a:r>
              <a:rPr lang="zh-TW" altLang="en-US" dirty="0"/>
              <a:t>耶羅波安之子</a:t>
            </a:r>
            <a:endParaRPr lang="en-US" altLang="zh-TW" dirty="0"/>
          </a:p>
          <a:p>
            <a:r>
              <a:rPr lang="zh-TW" altLang="en-US" dirty="0"/>
              <a:t>作王</a:t>
            </a:r>
            <a:r>
              <a:rPr lang="zh-TW" altLang="zh-TW" dirty="0"/>
              <a:t>2</a:t>
            </a:r>
            <a:r>
              <a:rPr lang="zh-TW" altLang="en-US" dirty="0"/>
              <a:t>年</a:t>
            </a:r>
            <a:endParaRPr lang="en-US" altLang="zh-TW" dirty="0"/>
          </a:p>
          <a:p>
            <a:r>
              <a:rPr lang="zh-TW" altLang="en-US" dirty="0"/>
              <a:t>行耶和華眼中看為惡的事</a:t>
            </a:r>
            <a:r>
              <a:rPr lang="zh-TW" altLang="zh-TW" dirty="0"/>
              <a:t>，</a:t>
            </a:r>
            <a:r>
              <a:rPr lang="zh-TW" altLang="en-US" dirty="0"/>
              <a:t>行耶羅波安所行的那道，犯他使以色列人陷在罪里的那罪</a:t>
            </a:r>
            <a:endParaRPr lang="en-US" altLang="zh-TW" dirty="0"/>
          </a:p>
          <a:p>
            <a:r>
              <a:rPr lang="zh-TW" altLang="en-US" dirty="0"/>
              <a:t>被巴沙所殺、篡位</a:t>
            </a:r>
            <a:endParaRPr lang="en-US" altLang="zh-TW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24961" y="2020403"/>
            <a:ext cx="2794000" cy="280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44436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D09F59-A67C-4AF3-ABEF-1C61F61E51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296400" cy="705149"/>
          </a:xfrm>
        </p:spPr>
        <p:txBody>
          <a:bodyPr>
            <a:normAutofit/>
          </a:bodyPr>
          <a:lstStyle/>
          <a:p>
            <a:r>
              <a:rPr lang="zh-TW" altLang="en-US" b="1" dirty="0"/>
              <a:t>列王記上</a:t>
            </a:r>
            <a:r>
              <a:rPr lang="en-US" altLang="zh-TW" b="1" dirty="0"/>
              <a:t>      </a:t>
            </a:r>
            <a:r>
              <a:rPr lang="zh-TW" altLang="en-US" b="1" dirty="0"/>
              <a:t>以色列王巴沙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728D10-5659-4937-9083-48848A6155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72736" y="6453386"/>
            <a:ext cx="1596292" cy="404614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EBABEB98-37D1-5C49-827F-EF87AC176EB7}" type="slidenum">
              <a:rPr lang="en-US" smtClean="0"/>
              <a:pPr>
                <a:spcAft>
                  <a:spcPts val="600"/>
                </a:spcAft>
              </a:pPr>
              <a:t>25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34" y="1847654"/>
            <a:ext cx="6120806" cy="2852959"/>
          </a:xfrm>
        </p:spPr>
        <p:txBody>
          <a:bodyPr/>
          <a:lstStyle/>
          <a:p>
            <a:endParaRPr lang="en-US" altLang="zh-TW" dirty="0"/>
          </a:p>
          <a:p>
            <a:r>
              <a:rPr lang="zh-TW" altLang="en-US" dirty="0"/>
              <a:t>篡位，殺了耶羅波安的全家</a:t>
            </a:r>
            <a:endParaRPr lang="en-US" altLang="zh-TW" dirty="0"/>
          </a:p>
          <a:p>
            <a:r>
              <a:rPr lang="zh-TW" altLang="en-US" dirty="0"/>
              <a:t>作王</a:t>
            </a:r>
            <a:r>
              <a:rPr lang="zh-TW" altLang="zh-TW" dirty="0"/>
              <a:t>2</a:t>
            </a:r>
            <a:r>
              <a:rPr lang="en-US" altLang="zh-TW" dirty="0"/>
              <a:t>4</a:t>
            </a:r>
            <a:r>
              <a:rPr lang="zh-TW" altLang="en-US" dirty="0"/>
              <a:t>年</a:t>
            </a:r>
            <a:endParaRPr lang="en-US" altLang="zh-TW" dirty="0"/>
          </a:p>
          <a:p>
            <a:r>
              <a:rPr lang="zh-TW" altLang="en-US" dirty="0"/>
              <a:t>行耶和華眼中看為惡的事</a:t>
            </a:r>
            <a:endParaRPr lang="en-US" altLang="zh-TW" dirty="0"/>
          </a:p>
          <a:p>
            <a:r>
              <a:rPr lang="zh-TW" altLang="en-US" dirty="0"/>
              <a:t>先知耶戶對巴沙責備和預言</a:t>
            </a:r>
            <a:endParaRPr lang="en-US" altLang="zh-TW" dirty="0"/>
          </a:p>
          <a:p>
            <a:r>
              <a:rPr lang="zh-TW" altLang="en-US" dirty="0"/>
              <a:t>常與猶大王亞撒爭戰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25840" y="1893913"/>
            <a:ext cx="2968543" cy="280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68006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D09F59-A67C-4AF3-ABEF-1C61F61E51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296400" cy="705149"/>
          </a:xfrm>
        </p:spPr>
        <p:txBody>
          <a:bodyPr>
            <a:normAutofit/>
          </a:bodyPr>
          <a:lstStyle/>
          <a:p>
            <a:r>
              <a:rPr lang="zh-TW" altLang="en-US" b="1" dirty="0"/>
              <a:t>列王記上</a:t>
            </a:r>
            <a:r>
              <a:rPr lang="en-US" altLang="zh-TW" b="1" dirty="0"/>
              <a:t>      </a:t>
            </a:r>
            <a:r>
              <a:rPr lang="zh-TW" altLang="en-US" b="1" dirty="0"/>
              <a:t>以色列王以拉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728D10-5659-4937-9083-48848A6155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72736" y="6453386"/>
            <a:ext cx="1596292" cy="404614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EBABEB98-37D1-5C49-827F-EF87AC176EB7}" type="slidenum">
              <a:rPr lang="en-US" smtClean="0"/>
              <a:pPr>
                <a:spcAft>
                  <a:spcPts val="600"/>
                </a:spcAft>
              </a:pPr>
              <a:t>26</a:t>
            </a:fld>
            <a:endParaRPr lang="en-US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946508" y="2092700"/>
            <a:ext cx="4838354" cy="40888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LiSong Pro Light" panose="02020300000000000000" pitchFamily="18" charset="-120"/>
                <a:ea typeface="LiSong Pro Light" panose="02020300000000000000" pitchFamily="18" charset="-120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LiSong Pro Light" panose="02020300000000000000" pitchFamily="18" charset="-120"/>
                <a:ea typeface="LiSong Pro Light" panose="02020300000000000000" pitchFamily="18" charset="-120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LiSong Pro Light" panose="02020300000000000000" pitchFamily="18" charset="-120"/>
                <a:ea typeface="LiSong Pro Light" panose="02020300000000000000" pitchFamily="18" charset="-120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LiSong Pro Light" panose="02020300000000000000" pitchFamily="18" charset="-120"/>
                <a:ea typeface="LiSong Pro Light" panose="02020300000000000000" pitchFamily="18" charset="-120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LiSong Pro Light" panose="02020300000000000000" pitchFamily="18" charset="-120"/>
                <a:ea typeface="LiSong Pro Light" panose="02020300000000000000" pitchFamily="18" charset="-120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zh-TW" dirty="0"/>
          </a:p>
          <a:p>
            <a:r>
              <a:rPr lang="zh-TW" altLang="en-US" dirty="0"/>
              <a:t>巴沙之子</a:t>
            </a:r>
            <a:endParaRPr lang="en-US" altLang="zh-TW" dirty="0"/>
          </a:p>
          <a:p>
            <a:r>
              <a:rPr lang="zh-TW" altLang="en-US" dirty="0"/>
              <a:t>作王</a:t>
            </a:r>
            <a:r>
              <a:rPr lang="zh-TW" altLang="zh-TW" dirty="0"/>
              <a:t>2</a:t>
            </a:r>
            <a:r>
              <a:rPr lang="zh-TW" altLang="en-US" dirty="0"/>
              <a:t>年</a:t>
            </a:r>
            <a:endParaRPr lang="en-US" altLang="zh-TW" dirty="0"/>
          </a:p>
          <a:p>
            <a:r>
              <a:rPr lang="zh-TW" altLang="en-US" dirty="0"/>
              <a:t>行耶和華眼中看為惡的事</a:t>
            </a:r>
            <a:endParaRPr lang="en-US" altLang="zh-TW" dirty="0"/>
          </a:p>
          <a:p>
            <a:r>
              <a:rPr lang="zh-TW" altLang="en-US" dirty="0"/>
              <a:t>被臣子心利所殺</a:t>
            </a:r>
            <a:endParaRPr lang="en-US" altLang="zh-TW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75736" y="2191909"/>
            <a:ext cx="2794000" cy="276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598478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D09F59-A67C-4AF3-ABEF-1C61F61E51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296400" cy="705149"/>
          </a:xfrm>
        </p:spPr>
        <p:txBody>
          <a:bodyPr>
            <a:normAutofit/>
          </a:bodyPr>
          <a:lstStyle/>
          <a:p>
            <a:r>
              <a:rPr lang="zh-TW" altLang="en-US" b="1" dirty="0"/>
              <a:t>列王記上</a:t>
            </a:r>
            <a:r>
              <a:rPr lang="en-US" altLang="zh-TW" b="1" dirty="0"/>
              <a:t>      </a:t>
            </a:r>
            <a:r>
              <a:rPr lang="zh-TW" altLang="en-US" b="1" dirty="0"/>
              <a:t>以色列王心利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728D10-5659-4937-9083-48848A6155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72736" y="6453386"/>
            <a:ext cx="1596292" cy="404614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EBABEB98-37D1-5C49-827F-EF87AC176EB7}" type="slidenum">
              <a:rPr lang="en-US" smtClean="0"/>
              <a:pPr>
                <a:spcAft>
                  <a:spcPts val="600"/>
                </a:spcAft>
              </a:pPr>
              <a:t>27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9199" y="1847654"/>
            <a:ext cx="8174357" cy="4088875"/>
          </a:xfrm>
        </p:spPr>
        <p:txBody>
          <a:bodyPr/>
          <a:lstStyle/>
          <a:p>
            <a:endParaRPr lang="en-US" altLang="zh-TW" dirty="0"/>
          </a:p>
          <a:p>
            <a:r>
              <a:rPr lang="zh-TW" altLang="en-US" dirty="0"/>
              <a:t>以拉的臣子，背叛、篡位</a:t>
            </a:r>
            <a:endParaRPr lang="en-US" altLang="zh-TW" dirty="0"/>
          </a:p>
          <a:p>
            <a:r>
              <a:rPr lang="zh-TW" altLang="en-US" dirty="0"/>
              <a:t>殺了巴沙的全家</a:t>
            </a:r>
            <a:endParaRPr lang="en-US" altLang="zh-TW" dirty="0"/>
          </a:p>
          <a:p>
            <a:r>
              <a:rPr lang="zh-TW" altLang="en-US" dirty="0"/>
              <a:t>作王</a:t>
            </a:r>
            <a:r>
              <a:rPr lang="zh-TW" altLang="zh-TW" dirty="0"/>
              <a:t>7</a:t>
            </a:r>
            <a:r>
              <a:rPr lang="zh-TW" altLang="en-US" dirty="0"/>
              <a:t>日</a:t>
            </a:r>
            <a:endParaRPr lang="en-US" altLang="zh-TW" dirty="0"/>
          </a:p>
          <a:p>
            <a:r>
              <a:rPr lang="zh-TW" altLang="en-US" dirty="0"/>
              <a:t>行耶和華眼中看為惡的事</a:t>
            </a:r>
            <a:endParaRPr lang="en-US" altLang="zh-TW" dirty="0"/>
          </a:p>
          <a:p>
            <a:r>
              <a:rPr lang="zh-TW" altLang="en-US" dirty="0"/>
              <a:t>自焚而死</a:t>
            </a: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56447536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D09F59-A67C-4AF3-ABEF-1C61F61E51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296400" cy="705149"/>
          </a:xfrm>
        </p:spPr>
        <p:txBody>
          <a:bodyPr>
            <a:normAutofit/>
          </a:bodyPr>
          <a:lstStyle/>
          <a:p>
            <a:r>
              <a:rPr lang="zh-TW" altLang="en-US" b="1" dirty="0"/>
              <a:t>列王記上</a:t>
            </a:r>
            <a:r>
              <a:rPr lang="en-US" altLang="zh-TW" b="1" dirty="0"/>
              <a:t>      </a:t>
            </a:r>
            <a:r>
              <a:rPr lang="zh-TW" altLang="en-US" b="1" dirty="0"/>
              <a:t>以色列王提比尼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728D10-5659-4937-9083-48848A6155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72736" y="6453386"/>
            <a:ext cx="1596292" cy="404614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EBABEB98-37D1-5C49-827F-EF87AC176EB7}" type="slidenum">
              <a:rPr lang="en-US" smtClean="0"/>
              <a:pPr>
                <a:spcAft>
                  <a:spcPts val="600"/>
                </a:spcAft>
              </a:pPr>
              <a:t>28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65497" y="2094591"/>
            <a:ext cx="8601957" cy="2703033"/>
          </a:xfrm>
        </p:spPr>
        <p:txBody>
          <a:bodyPr/>
          <a:lstStyle/>
          <a:p>
            <a:endParaRPr lang="en-US" altLang="zh-TW" dirty="0"/>
          </a:p>
          <a:p>
            <a:r>
              <a:rPr lang="zh-TW" altLang="en-US" dirty="0"/>
              <a:t>被以色列民所立</a:t>
            </a:r>
            <a:endParaRPr lang="en-US" altLang="zh-TW" dirty="0"/>
          </a:p>
          <a:p>
            <a:r>
              <a:rPr lang="zh-TW" altLang="en-US" dirty="0"/>
              <a:t>一半以色列民隨從提比尼</a:t>
            </a:r>
            <a:endParaRPr lang="en-US" altLang="zh-TW" dirty="0"/>
          </a:p>
          <a:p>
            <a:r>
              <a:rPr lang="zh-TW" altLang="en-US" dirty="0"/>
              <a:t>作王</a:t>
            </a:r>
            <a:r>
              <a:rPr lang="zh-TW" altLang="zh-TW" dirty="0"/>
              <a:t>4</a:t>
            </a:r>
            <a:r>
              <a:rPr lang="zh-TW" altLang="en-US" dirty="0"/>
              <a:t>年</a:t>
            </a:r>
            <a:endParaRPr lang="en-US" altLang="zh-TW" dirty="0"/>
          </a:p>
          <a:p>
            <a:r>
              <a:rPr lang="zh-TW" altLang="en-US" dirty="0"/>
              <a:t>行耶和華眼中看為惡的事</a:t>
            </a: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55693134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D09F59-A67C-4AF3-ABEF-1C61F61E51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296400" cy="705149"/>
          </a:xfrm>
        </p:spPr>
        <p:txBody>
          <a:bodyPr>
            <a:normAutofit/>
          </a:bodyPr>
          <a:lstStyle/>
          <a:p>
            <a:r>
              <a:rPr lang="zh-TW" altLang="en-US" b="1" dirty="0"/>
              <a:t>列王記上</a:t>
            </a:r>
            <a:r>
              <a:rPr lang="en-US" altLang="zh-TW" b="1" dirty="0"/>
              <a:t>      </a:t>
            </a:r>
            <a:r>
              <a:rPr lang="zh-TW" altLang="en-US" b="1" dirty="0"/>
              <a:t>以色列王暗利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728D10-5659-4937-9083-48848A6155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72736" y="6453386"/>
            <a:ext cx="1596292" cy="404614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EBABEB98-37D1-5C49-827F-EF87AC176EB7}" type="slidenum">
              <a:rPr lang="en-US" smtClean="0"/>
              <a:pPr>
                <a:spcAft>
                  <a:spcPts val="600"/>
                </a:spcAft>
              </a:pPr>
              <a:t>29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63921" y="1847654"/>
            <a:ext cx="8209635" cy="4088875"/>
          </a:xfrm>
        </p:spPr>
        <p:txBody>
          <a:bodyPr/>
          <a:lstStyle/>
          <a:p>
            <a:endParaRPr lang="en-US" altLang="zh-TW" dirty="0"/>
          </a:p>
          <a:p>
            <a:r>
              <a:rPr lang="zh-TW" altLang="en-US" dirty="0"/>
              <a:t>一半人跟從暗利</a:t>
            </a:r>
            <a:endParaRPr lang="en-US" altLang="zh-TW" dirty="0"/>
          </a:p>
          <a:p>
            <a:r>
              <a:rPr lang="zh-TW" altLang="en-US" dirty="0"/>
              <a:t>提比尼死後，暗利成為以色列的王</a:t>
            </a:r>
            <a:endParaRPr lang="en-US" altLang="zh-TW" dirty="0"/>
          </a:p>
          <a:p>
            <a:r>
              <a:rPr lang="zh-TW" altLang="en-US" dirty="0"/>
              <a:t>暗利作王</a:t>
            </a:r>
            <a:r>
              <a:rPr lang="en-US" altLang="zh-TW" dirty="0"/>
              <a:t>12</a:t>
            </a:r>
            <a:r>
              <a:rPr lang="zh-TW" altLang="en-US" dirty="0"/>
              <a:t>年</a:t>
            </a:r>
            <a:endParaRPr lang="en-US" altLang="zh-TW" dirty="0"/>
          </a:p>
          <a:p>
            <a:r>
              <a:rPr lang="zh-TW" altLang="en-US" dirty="0"/>
              <a:t>行耶和華眼中看為惡的事</a:t>
            </a:r>
            <a:endParaRPr lang="en-US" altLang="zh-TW" dirty="0"/>
          </a:p>
          <a:p>
            <a:r>
              <a:rPr lang="zh-TW" altLang="en-US" dirty="0"/>
              <a:t>建造撒瑪利亞</a:t>
            </a:r>
            <a:endParaRPr lang="en-US" altLang="zh-TW" dirty="0"/>
          </a:p>
          <a:p>
            <a:r>
              <a:rPr lang="zh-TW" altLang="en-US" dirty="0"/>
              <a:t>兒子亞哈作王</a:t>
            </a:r>
            <a:endParaRPr lang="en-US" altLang="zh-TW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9250" y="2049987"/>
            <a:ext cx="2899778" cy="300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1969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83" name="Oval 3">
            <a:extLst>
              <a:ext uri="{FF2B5EF4-FFF2-40B4-BE49-F238E27FC236}">
                <a16:creationId xmlns:a16="http://schemas.microsoft.com/office/drawing/2014/main" id="{19F1A97C-6939-45C1-BC44-BF4AC1B7BE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94688" y="4270376"/>
            <a:ext cx="87312" cy="8731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anose="020B0604020202020204" pitchFamily="34" charset="0"/>
              <a:ea typeface="SimHei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634885" name="Oval 5">
            <a:extLst>
              <a:ext uri="{FF2B5EF4-FFF2-40B4-BE49-F238E27FC236}">
                <a16:creationId xmlns:a16="http://schemas.microsoft.com/office/drawing/2014/main" id="{B331CE10-DF19-445C-A864-6D6E75E8BA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01051" y="3281363"/>
            <a:ext cx="87313" cy="87312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anose="020B0604020202020204" pitchFamily="34" charset="0"/>
              <a:ea typeface="SimHei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634887" name="Text Box 7">
            <a:extLst>
              <a:ext uri="{FF2B5EF4-FFF2-40B4-BE49-F238E27FC236}">
                <a16:creationId xmlns:a16="http://schemas.microsoft.com/office/drawing/2014/main" id="{E6AA426B-8F7E-489B-AFD2-DA300AB9F5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6118" y="255588"/>
            <a:ext cx="7816396" cy="6016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316038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838325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360613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817813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275013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732213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189413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30000"/>
              </a:spcAft>
            </a:pPr>
            <a:r>
              <a:rPr lang="zh-TW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羅波安徵詢答案</a:t>
            </a:r>
          </a:p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30000"/>
              </a:spcAft>
            </a:pPr>
            <a:r>
              <a:rPr lang="zh-TW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在他面前侍立的</a:t>
            </a:r>
          </a:p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30000"/>
              </a:spcAft>
            </a:pPr>
            <a:r>
              <a:rPr lang="zh-TW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■ 老年人：同意條件，服侍這民如僕人，用好話回答</a:t>
            </a:r>
            <a:r>
              <a:rPr lang="en-US" altLang="zh-TW" sz="2400" dirty="0">
                <a:latin typeface="SimHei" panose="02010609060101010101" pitchFamily="49" charset="-122"/>
                <a:ea typeface="SimHei" panose="02010609060101010101" pitchFamily="49" charset="-122"/>
              </a:rPr>
              <a:t>.</a:t>
            </a:r>
          </a:p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30000"/>
              </a:spcAft>
            </a:pPr>
            <a:r>
              <a:rPr lang="en-US" altLang="zh-TW" sz="2400" dirty="0">
                <a:latin typeface="SimHei" panose="02010609060101010101" pitchFamily="49" charset="-122"/>
                <a:ea typeface="SimHei" panose="02010609060101010101" pitchFamily="49" charset="-122"/>
              </a:rPr>
              <a:t>■ </a:t>
            </a:r>
            <a:r>
              <a:rPr lang="zh-TW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少年人與他一同長大的同齡人：反擊回去。 “我的小拇指頭比我父親的腰還粗。我父親使你們負重軛，我必使你們負更重的軛！我父親用鞭子責打你們，我要用蝎子鞭責打你們！”</a:t>
            </a:r>
          </a:p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30000"/>
              </a:spcAft>
            </a:pPr>
            <a:endParaRPr lang="zh-TW" altLang="en-US" sz="2400" dirty="0"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30000"/>
              </a:spcAft>
            </a:pPr>
            <a:r>
              <a:rPr lang="zh-TW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● 羅波安採用少年人的回答。 （為什麼出於耶和華神的安排？在出埃及記中，也有‘神使法老的心剛硬，不肯容他們去’出</a:t>
            </a:r>
            <a:r>
              <a:rPr lang="en-US" altLang="zh-TW" sz="2400" dirty="0">
                <a:latin typeface="SimHei" panose="02010609060101010101" pitchFamily="49" charset="-122"/>
                <a:ea typeface="SimHei" panose="02010609060101010101" pitchFamily="49" charset="-122"/>
              </a:rPr>
              <a:t>10</a:t>
            </a:r>
            <a:r>
              <a:rPr lang="zh-TW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：</a:t>
            </a:r>
            <a:r>
              <a:rPr lang="en-US" altLang="zh-TW" sz="2400" dirty="0">
                <a:latin typeface="SimHei" panose="02010609060101010101" pitchFamily="49" charset="-122"/>
                <a:ea typeface="SimHei" panose="02010609060101010101" pitchFamily="49" charset="-122"/>
              </a:rPr>
              <a:t>27</a:t>
            </a:r>
            <a:r>
              <a:rPr lang="zh-TW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）</a:t>
            </a:r>
            <a:endParaRPr lang="en-US" altLang="zh-TW" sz="2400" dirty="0"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30000"/>
              </a:spcAft>
            </a:pPr>
            <a:endParaRPr lang="zh-TW" altLang="en-US" sz="2400" dirty="0">
              <a:solidFill>
                <a:srgbClr val="808080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pic>
        <p:nvPicPr>
          <p:cNvPr id="11266" name="Picture 2" descr="歷代志下第十章- 以色列國南北分裂">
            <a:extLst>
              <a:ext uri="{FF2B5EF4-FFF2-40B4-BE49-F238E27FC236}">
                <a16:creationId xmlns:a16="http://schemas.microsoft.com/office/drawing/2014/main" id="{8301657E-409D-4DB3-93A6-E2433BD705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8343" y="77831"/>
            <a:ext cx="3527539" cy="4279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845C276-7232-443A-95BB-F8634F9F91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38343" y="4452657"/>
            <a:ext cx="3527539" cy="2405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630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4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887" grpId="0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/>
              <a:t>分裂王國的初期</a:t>
            </a:r>
            <a:r>
              <a:rPr lang="en-US" altLang="zh-TW" b="1" dirty="0"/>
              <a:t> </a:t>
            </a:r>
            <a:r>
              <a:rPr lang="zh-TW" altLang="zh-TW" b="1" dirty="0"/>
              <a:t>—</a:t>
            </a:r>
            <a:r>
              <a:rPr lang="en-US" altLang="zh-TW" b="1" dirty="0"/>
              <a:t> </a:t>
            </a:r>
            <a:r>
              <a:rPr lang="zh-TW" altLang="en-US" b="1" dirty="0"/>
              <a:t>景象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13854" y="2046045"/>
            <a:ext cx="7417288" cy="2963239"/>
          </a:xfrm>
        </p:spPr>
        <p:txBody>
          <a:bodyPr>
            <a:normAutofit fontScale="92500"/>
          </a:bodyPr>
          <a:lstStyle/>
          <a:p>
            <a:r>
              <a:rPr lang="zh-TW" altLang="en-US" dirty="0"/>
              <a:t>混雜與混亂</a:t>
            </a:r>
            <a:endParaRPr lang="en-US" altLang="zh-TW" dirty="0"/>
          </a:p>
          <a:p>
            <a:r>
              <a:rPr lang="zh-TW" altLang="en-US" dirty="0"/>
              <a:t>背叛與兇殺</a:t>
            </a:r>
            <a:endParaRPr lang="en-US" altLang="zh-TW" dirty="0"/>
          </a:p>
          <a:p>
            <a:r>
              <a:rPr lang="zh-TW" altLang="en-US" dirty="0"/>
              <a:t>偶像與異教：金牛犢、丘壇、柱像、木偶、亞舍拉、</a:t>
            </a:r>
            <a:r>
              <a:rPr lang="mr-IN" altLang="zh-TW" dirty="0"/>
              <a:t>…</a:t>
            </a:r>
            <a:endParaRPr lang="en-US" altLang="zh-TW" dirty="0"/>
          </a:p>
          <a:p>
            <a:r>
              <a:rPr lang="zh-TW" altLang="en-US" dirty="0"/>
              <a:t>污穢：孌童</a:t>
            </a:r>
            <a:endParaRPr lang="en-US" altLang="zh-TW" dirty="0"/>
          </a:p>
          <a:p>
            <a:r>
              <a:rPr lang="zh-TW" altLang="en-US" dirty="0"/>
              <a:t>戰爭：南北戰爭不斷，與外邦的戰爭（埃及、古實王、非利士）</a:t>
            </a:r>
            <a:endParaRPr lang="en-US" altLang="zh-TW" dirty="0"/>
          </a:p>
          <a:p>
            <a:r>
              <a:rPr lang="zh-TW" altLang="en-US" dirty="0"/>
              <a:t>國力衰落</a:t>
            </a:r>
            <a:endParaRPr lang="en-US" altLang="zh-TW" dirty="0"/>
          </a:p>
          <a:p>
            <a:r>
              <a:rPr lang="zh-TW" altLang="en-US" dirty="0"/>
              <a:t>猶大國亞撒年間的短暫悔改與復興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BEB98-37D1-5C49-827F-EF87AC176EB7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374337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/>
              <a:t>分裂王國的初期</a:t>
            </a:r>
            <a:r>
              <a:rPr lang="en-US" altLang="zh-TW" b="1" dirty="0"/>
              <a:t> </a:t>
            </a:r>
            <a:r>
              <a:rPr lang="zh-TW" altLang="zh-TW" b="1" dirty="0"/>
              <a:t>—</a:t>
            </a:r>
            <a:r>
              <a:rPr lang="en-US" altLang="zh-TW" b="1" dirty="0"/>
              <a:t> </a:t>
            </a:r>
            <a:r>
              <a:rPr lang="zh-TW" altLang="en-US" b="1" dirty="0"/>
              <a:t>觀察與思考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BEB98-37D1-5C49-827F-EF87AC176EB7}" type="slidenum">
              <a:rPr lang="en-US" smtClean="0"/>
              <a:t>31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371599" y="2469365"/>
            <a:ext cx="8601957" cy="3467164"/>
          </a:xfrm>
        </p:spPr>
        <p:txBody>
          <a:bodyPr/>
          <a:lstStyle/>
          <a:p>
            <a:pPr lvl="0"/>
            <a:r>
              <a:rPr lang="zh-TW" altLang="en-US" dirty="0"/>
              <a:t>耶和華因著給大衛的應許（大衛之約），使猶大國的列王仍然是大衛的後裔</a:t>
            </a:r>
            <a:endParaRPr lang="en-US" dirty="0"/>
          </a:p>
          <a:p>
            <a:pPr lvl="0"/>
            <a:r>
              <a:rPr lang="zh-TW" altLang="en-US" dirty="0"/>
              <a:t>以色列國的建立始與罪和背叛，列王更迭也大多因為背叛和兇殺</a:t>
            </a:r>
            <a:endParaRPr lang="en-US" dirty="0"/>
          </a:p>
          <a:p>
            <a:pPr lvl="0"/>
            <a:r>
              <a:rPr lang="zh-TW" altLang="en-US" dirty="0"/>
              <a:t>王國的分裂源自於罪惡，而罪的循環與繼承導致更多的罪惡，乃至最終的滅亡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72581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264E7C-C31F-EF48-8AD0-4E312F2547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7285" y="685800"/>
            <a:ext cx="10224656" cy="947526"/>
          </a:xfrm>
        </p:spPr>
        <p:txBody>
          <a:bodyPr>
            <a:normAutofit/>
          </a:bodyPr>
          <a:lstStyle/>
          <a:p>
            <a:r>
              <a:rPr lang="zh-TW" altLang="en-US" b="1" dirty="0"/>
              <a:t>分裂王國的初期</a:t>
            </a:r>
            <a:r>
              <a:rPr lang="en-US" altLang="zh-TW" b="1" dirty="0"/>
              <a:t> </a:t>
            </a:r>
            <a:r>
              <a:rPr lang="zh-TW" altLang="zh-TW" b="1" dirty="0"/>
              <a:t>—</a:t>
            </a:r>
            <a:r>
              <a:rPr lang="en-US" altLang="zh-TW" b="1" dirty="0"/>
              <a:t> </a:t>
            </a:r>
            <a:r>
              <a:rPr lang="zh-TW" altLang="en-US" b="1" dirty="0"/>
              <a:t>重點與應用</a:t>
            </a:r>
            <a:endParaRPr kumimoji="1" lang="zh-TW" alt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BADE3C-6890-DC4E-BD13-2561EF954E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ABEB98-37D1-5C49-827F-EF87AC176EB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455F51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455F51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C12E3B7-1500-F542-B77C-E2896A458A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8" y="1633326"/>
            <a:ext cx="10340237" cy="4575362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en-US" sz="2800" dirty="0">
                <a:solidFill>
                  <a:srgbClr val="0432FF"/>
                </a:solidFill>
              </a:rPr>
              <a:t>小組討論</a:t>
            </a:r>
          </a:p>
          <a:p>
            <a:pPr marL="0" indent="0">
              <a:buNone/>
            </a:pPr>
            <a:endParaRPr lang="en-US" altLang="zh-TW" dirty="0"/>
          </a:p>
          <a:p>
            <a:pPr marL="457200" indent="-457200">
              <a:lnSpc>
                <a:spcPct val="160000"/>
              </a:lnSpc>
              <a:buFont typeface="+mj-lt"/>
              <a:buAutoNum type="arabicPeriod"/>
            </a:pPr>
            <a:r>
              <a:rPr lang="zh-TW" altLang="en-US" sz="3200" dirty="0"/>
              <a:t>我們的國家現在也非常分裂、耶和華眼中看為惡的事也越來愈多。分裂的猶大和以色列國的景象對我們基督徒有什麼警示？我們該如何面對當今社會的分裂和罪惡？</a:t>
            </a:r>
            <a:endParaRPr lang="en-US" altLang="zh-TW" sz="3200" dirty="0"/>
          </a:p>
          <a:p>
            <a:pPr marL="0" indent="0">
              <a:lnSpc>
                <a:spcPct val="160000"/>
              </a:lnSpc>
              <a:buNone/>
            </a:pPr>
            <a:r>
              <a:rPr lang="en-US" dirty="0"/>
              <a:t> </a:t>
            </a:r>
            <a:endParaRPr lang="zh-CN" altLang="en-US" sz="2400" b="1" dirty="0">
              <a:solidFill>
                <a:schemeClr val="accent2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US" altLang="zh-TW" sz="2600" dirty="0"/>
              <a:t>《</a:t>
            </a:r>
            <a:r>
              <a:rPr lang="zh-TW" altLang="en-US" sz="2600" dirty="0"/>
              <a:t>歷代志下</a:t>
            </a:r>
            <a:r>
              <a:rPr lang="en-US" altLang="zh-TW" sz="2600" dirty="0"/>
              <a:t>》</a:t>
            </a:r>
            <a:r>
              <a:rPr lang="en-US" sz="2600" dirty="0"/>
              <a:t>15:1-7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zh-TW" altLang="en-US" sz="2600" dirty="0"/>
              <a:t>神的靈感動俄德的兒子亞撒利雅。他出來迎接亞撒，對他說：“亞撒和猶大、便雅憫眾人哪，要聽我說！你們若順從耶和華，耶和華必與你們同在；你們若尋求他，就必尋見；你們若離棄他，他必離棄你們。以色列眾人不信真神，沒有訓誨的祭司，也沒有律法，已經好久了。但他們在急難的時候歸向耶和華以色列的神，尋求他，他就被他們尋見。那時出入的人不得平安；列國的居民，都遭大亂。這國攻擊那國，這城攻擊那城，互相破壞，因為神用各樣災難擾亂他們。現在你們要剛強，不要手軟，因你們所行的，必得賞賜。”</a:t>
            </a:r>
            <a:r>
              <a:rPr lang="en-US" sz="26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endParaRPr lang="zh-TW" altLang="en-US" sz="26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7684A81-DB50-4644-8EF8-F1F3DA022E82}"/>
              </a:ext>
            </a:extLst>
          </p:cNvPr>
          <p:cNvSpPr/>
          <p:nvPr/>
        </p:nvSpPr>
        <p:spPr>
          <a:xfrm>
            <a:off x="5974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 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6BAB55E-AA05-6C4C-8291-60CE2CCC4BC1}"/>
              </a:ext>
            </a:extLst>
          </p:cNvPr>
          <p:cNvSpPr/>
          <p:nvPr/>
        </p:nvSpPr>
        <p:spPr>
          <a:xfrm>
            <a:off x="5974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9269709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7954" name="Picture 2">
            <a:extLst>
              <a:ext uri="{FF2B5EF4-FFF2-40B4-BE49-F238E27FC236}">
                <a16:creationId xmlns:a16="http://schemas.microsoft.com/office/drawing/2014/main" id="{147E8BC3-3646-402B-B4DD-BFE53522B9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0" r="1553"/>
          <a:stretch>
            <a:fillRect/>
          </a:stretch>
        </p:blipFill>
        <p:spPr bwMode="auto">
          <a:xfrm>
            <a:off x="7453070" y="0"/>
            <a:ext cx="4724400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7955" name="Freeform 3">
            <a:extLst>
              <a:ext uri="{FF2B5EF4-FFF2-40B4-BE49-F238E27FC236}">
                <a16:creationId xmlns:a16="http://schemas.microsoft.com/office/drawing/2014/main" id="{E953FF56-CCF3-4EDD-9E99-572FB58A252C}"/>
              </a:ext>
            </a:extLst>
          </p:cNvPr>
          <p:cNvSpPr>
            <a:spLocks/>
          </p:cNvSpPr>
          <p:nvPr/>
        </p:nvSpPr>
        <p:spPr bwMode="auto">
          <a:xfrm>
            <a:off x="8954845" y="531516"/>
            <a:ext cx="2921000" cy="4756150"/>
          </a:xfrm>
          <a:custGeom>
            <a:avLst/>
            <a:gdLst>
              <a:gd name="T0" fmla="*/ 244 w 1840"/>
              <a:gd name="T1" fmla="*/ 838 h 2996"/>
              <a:gd name="T2" fmla="*/ 205 w 1840"/>
              <a:gd name="T3" fmla="*/ 1034 h 2996"/>
              <a:gd name="T4" fmla="*/ 155 w 1840"/>
              <a:gd name="T5" fmla="*/ 1265 h 2996"/>
              <a:gd name="T6" fmla="*/ 122 w 1840"/>
              <a:gd name="T7" fmla="*/ 1484 h 2996"/>
              <a:gd name="T8" fmla="*/ 28 w 1840"/>
              <a:gd name="T9" fmla="*/ 1883 h 2996"/>
              <a:gd name="T10" fmla="*/ 100 w 1840"/>
              <a:gd name="T11" fmla="*/ 2035 h 2996"/>
              <a:gd name="T12" fmla="*/ 182 w 1840"/>
              <a:gd name="T13" fmla="*/ 2161 h 2996"/>
              <a:gd name="T14" fmla="*/ 255 w 1840"/>
              <a:gd name="T15" fmla="*/ 2221 h 2996"/>
              <a:gd name="T16" fmla="*/ 377 w 1840"/>
              <a:gd name="T17" fmla="*/ 2209 h 2996"/>
              <a:gd name="T18" fmla="*/ 616 w 1840"/>
              <a:gd name="T19" fmla="*/ 2153 h 2996"/>
              <a:gd name="T20" fmla="*/ 872 w 1840"/>
              <a:gd name="T21" fmla="*/ 2293 h 2996"/>
              <a:gd name="T22" fmla="*/ 1010 w 1840"/>
              <a:gd name="T23" fmla="*/ 2378 h 2996"/>
              <a:gd name="T24" fmla="*/ 971 w 1840"/>
              <a:gd name="T25" fmla="*/ 2591 h 2996"/>
              <a:gd name="T26" fmla="*/ 1000 w 1840"/>
              <a:gd name="T27" fmla="*/ 2804 h 2996"/>
              <a:gd name="T28" fmla="*/ 1209 w 1840"/>
              <a:gd name="T29" fmla="*/ 2797 h 2996"/>
              <a:gd name="T30" fmla="*/ 1376 w 1840"/>
              <a:gd name="T31" fmla="*/ 2862 h 2996"/>
              <a:gd name="T32" fmla="*/ 1548 w 1840"/>
              <a:gd name="T33" fmla="*/ 2898 h 2996"/>
              <a:gd name="T34" fmla="*/ 1709 w 1840"/>
              <a:gd name="T35" fmla="*/ 2979 h 2996"/>
              <a:gd name="T36" fmla="*/ 1840 w 1840"/>
              <a:gd name="T37" fmla="*/ 2996 h 2996"/>
              <a:gd name="T38" fmla="*/ 1776 w 1840"/>
              <a:gd name="T39" fmla="*/ 2682 h 2996"/>
              <a:gd name="T40" fmla="*/ 1532 w 1840"/>
              <a:gd name="T41" fmla="*/ 2395 h 2996"/>
              <a:gd name="T42" fmla="*/ 1331 w 1840"/>
              <a:gd name="T43" fmla="*/ 2193 h 2996"/>
              <a:gd name="T44" fmla="*/ 1348 w 1840"/>
              <a:gd name="T45" fmla="*/ 1832 h 2996"/>
              <a:gd name="T46" fmla="*/ 1456 w 1840"/>
              <a:gd name="T47" fmla="*/ 1530 h 2996"/>
              <a:gd name="T48" fmla="*/ 1543 w 1840"/>
              <a:gd name="T49" fmla="*/ 1248 h 2996"/>
              <a:gd name="T50" fmla="*/ 1399 w 1840"/>
              <a:gd name="T51" fmla="*/ 1098 h 2996"/>
              <a:gd name="T52" fmla="*/ 1228 w 1840"/>
              <a:gd name="T53" fmla="*/ 942 h 2996"/>
              <a:gd name="T54" fmla="*/ 1048 w 1840"/>
              <a:gd name="T55" fmla="*/ 1046 h 2996"/>
              <a:gd name="T56" fmla="*/ 971 w 1840"/>
              <a:gd name="T57" fmla="*/ 1012 h 2996"/>
              <a:gd name="T58" fmla="*/ 916 w 1840"/>
              <a:gd name="T59" fmla="*/ 809 h 2996"/>
              <a:gd name="T60" fmla="*/ 1032 w 1840"/>
              <a:gd name="T61" fmla="*/ 770 h 2996"/>
              <a:gd name="T62" fmla="*/ 1048 w 1840"/>
              <a:gd name="T63" fmla="*/ 462 h 2996"/>
              <a:gd name="T64" fmla="*/ 1109 w 1840"/>
              <a:gd name="T65" fmla="*/ 276 h 2996"/>
              <a:gd name="T66" fmla="*/ 1071 w 1840"/>
              <a:gd name="T67" fmla="*/ 146 h 2996"/>
              <a:gd name="T68" fmla="*/ 1015 w 1840"/>
              <a:gd name="T69" fmla="*/ 0 h 2996"/>
              <a:gd name="T70" fmla="*/ 849 w 1840"/>
              <a:gd name="T71" fmla="*/ 85 h 2996"/>
              <a:gd name="T72" fmla="*/ 771 w 1840"/>
              <a:gd name="T73" fmla="*/ 270 h 2996"/>
              <a:gd name="T74" fmla="*/ 627 w 1840"/>
              <a:gd name="T75" fmla="*/ 726 h 2996"/>
              <a:gd name="T76" fmla="*/ 510 w 1840"/>
              <a:gd name="T77" fmla="*/ 983 h 2996"/>
              <a:gd name="T78" fmla="*/ 367 w 1840"/>
              <a:gd name="T79" fmla="*/ 934 h 29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840" h="2996">
                <a:moveTo>
                  <a:pt x="311" y="860"/>
                </a:moveTo>
                <a:lnTo>
                  <a:pt x="244" y="838"/>
                </a:lnTo>
                <a:lnTo>
                  <a:pt x="227" y="928"/>
                </a:lnTo>
                <a:lnTo>
                  <a:pt x="205" y="1034"/>
                </a:lnTo>
                <a:lnTo>
                  <a:pt x="189" y="1186"/>
                </a:lnTo>
                <a:lnTo>
                  <a:pt x="155" y="1265"/>
                </a:lnTo>
                <a:lnTo>
                  <a:pt x="139" y="1378"/>
                </a:lnTo>
                <a:lnTo>
                  <a:pt x="122" y="1484"/>
                </a:lnTo>
                <a:lnTo>
                  <a:pt x="100" y="1624"/>
                </a:lnTo>
                <a:lnTo>
                  <a:pt x="28" y="1883"/>
                </a:lnTo>
                <a:lnTo>
                  <a:pt x="0" y="1973"/>
                </a:lnTo>
                <a:lnTo>
                  <a:pt x="100" y="2035"/>
                </a:lnTo>
                <a:lnTo>
                  <a:pt x="146" y="2060"/>
                </a:lnTo>
                <a:lnTo>
                  <a:pt x="182" y="2161"/>
                </a:lnTo>
                <a:lnTo>
                  <a:pt x="166" y="2271"/>
                </a:lnTo>
                <a:lnTo>
                  <a:pt x="255" y="2221"/>
                </a:lnTo>
                <a:lnTo>
                  <a:pt x="316" y="2243"/>
                </a:lnTo>
                <a:lnTo>
                  <a:pt x="377" y="2209"/>
                </a:lnTo>
                <a:lnTo>
                  <a:pt x="449" y="2221"/>
                </a:lnTo>
                <a:lnTo>
                  <a:pt x="616" y="2153"/>
                </a:lnTo>
                <a:lnTo>
                  <a:pt x="727" y="2187"/>
                </a:lnTo>
                <a:lnTo>
                  <a:pt x="872" y="2293"/>
                </a:lnTo>
                <a:lnTo>
                  <a:pt x="916" y="2350"/>
                </a:lnTo>
                <a:lnTo>
                  <a:pt x="1010" y="2378"/>
                </a:lnTo>
                <a:lnTo>
                  <a:pt x="993" y="2490"/>
                </a:lnTo>
                <a:lnTo>
                  <a:pt x="971" y="2591"/>
                </a:lnTo>
                <a:lnTo>
                  <a:pt x="954" y="2732"/>
                </a:lnTo>
                <a:lnTo>
                  <a:pt x="1000" y="2804"/>
                </a:lnTo>
                <a:lnTo>
                  <a:pt x="1126" y="2822"/>
                </a:lnTo>
                <a:lnTo>
                  <a:pt x="1209" y="2797"/>
                </a:lnTo>
                <a:lnTo>
                  <a:pt x="1310" y="2816"/>
                </a:lnTo>
                <a:lnTo>
                  <a:pt x="1376" y="2862"/>
                </a:lnTo>
                <a:lnTo>
                  <a:pt x="1442" y="2850"/>
                </a:lnTo>
                <a:lnTo>
                  <a:pt x="1548" y="2898"/>
                </a:lnTo>
                <a:lnTo>
                  <a:pt x="1624" y="2902"/>
                </a:lnTo>
                <a:lnTo>
                  <a:pt x="1709" y="2979"/>
                </a:lnTo>
                <a:lnTo>
                  <a:pt x="1788" y="2974"/>
                </a:lnTo>
                <a:lnTo>
                  <a:pt x="1840" y="2996"/>
                </a:lnTo>
                <a:lnTo>
                  <a:pt x="1831" y="2833"/>
                </a:lnTo>
                <a:lnTo>
                  <a:pt x="1776" y="2682"/>
                </a:lnTo>
                <a:lnTo>
                  <a:pt x="1670" y="2512"/>
                </a:lnTo>
                <a:lnTo>
                  <a:pt x="1532" y="2395"/>
                </a:lnTo>
                <a:lnTo>
                  <a:pt x="1418" y="2324"/>
                </a:lnTo>
                <a:lnTo>
                  <a:pt x="1331" y="2193"/>
                </a:lnTo>
                <a:lnTo>
                  <a:pt x="1324" y="2002"/>
                </a:lnTo>
                <a:lnTo>
                  <a:pt x="1348" y="1832"/>
                </a:lnTo>
                <a:lnTo>
                  <a:pt x="1404" y="1664"/>
                </a:lnTo>
                <a:lnTo>
                  <a:pt x="1456" y="1530"/>
                </a:lnTo>
                <a:lnTo>
                  <a:pt x="1514" y="1410"/>
                </a:lnTo>
                <a:lnTo>
                  <a:pt x="1543" y="1248"/>
                </a:lnTo>
                <a:lnTo>
                  <a:pt x="1476" y="1191"/>
                </a:lnTo>
                <a:lnTo>
                  <a:pt x="1399" y="1098"/>
                </a:lnTo>
                <a:lnTo>
                  <a:pt x="1337" y="962"/>
                </a:lnTo>
                <a:lnTo>
                  <a:pt x="1228" y="942"/>
                </a:lnTo>
                <a:lnTo>
                  <a:pt x="1187" y="945"/>
                </a:lnTo>
                <a:lnTo>
                  <a:pt x="1048" y="1046"/>
                </a:lnTo>
                <a:lnTo>
                  <a:pt x="988" y="1074"/>
                </a:lnTo>
                <a:lnTo>
                  <a:pt x="971" y="1012"/>
                </a:lnTo>
                <a:lnTo>
                  <a:pt x="893" y="905"/>
                </a:lnTo>
                <a:lnTo>
                  <a:pt x="916" y="809"/>
                </a:lnTo>
                <a:lnTo>
                  <a:pt x="971" y="770"/>
                </a:lnTo>
                <a:lnTo>
                  <a:pt x="1032" y="770"/>
                </a:lnTo>
                <a:lnTo>
                  <a:pt x="1038" y="613"/>
                </a:lnTo>
                <a:lnTo>
                  <a:pt x="1048" y="462"/>
                </a:lnTo>
                <a:lnTo>
                  <a:pt x="1044" y="410"/>
                </a:lnTo>
                <a:lnTo>
                  <a:pt x="1109" y="276"/>
                </a:lnTo>
                <a:lnTo>
                  <a:pt x="1109" y="202"/>
                </a:lnTo>
                <a:lnTo>
                  <a:pt x="1071" y="146"/>
                </a:lnTo>
                <a:lnTo>
                  <a:pt x="1060" y="57"/>
                </a:lnTo>
                <a:lnTo>
                  <a:pt x="1015" y="0"/>
                </a:lnTo>
                <a:lnTo>
                  <a:pt x="966" y="11"/>
                </a:lnTo>
                <a:lnTo>
                  <a:pt x="849" y="85"/>
                </a:lnTo>
                <a:lnTo>
                  <a:pt x="805" y="112"/>
                </a:lnTo>
                <a:lnTo>
                  <a:pt x="771" y="270"/>
                </a:lnTo>
                <a:lnTo>
                  <a:pt x="700" y="502"/>
                </a:lnTo>
                <a:lnTo>
                  <a:pt x="627" y="726"/>
                </a:lnTo>
                <a:lnTo>
                  <a:pt x="555" y="928"/>
                </a:lnTo>
                <a:lnTo>
                  <a:pt x="510" y="983"/>
                </a:lnTo>
                <a:lnTo>
                  <a:pt x="427" y="1006"/>
                </a:lnTo>
                <a:lnTo>
                  <a:pt x="367" y="934"/>
                </a:lnTo>
                <a:lnTo>
                  <a:pt x="311" y="860"/>
                </a:lnTo>
                <a:close/>
              </a:path>
            </a:pathLst>
          </a:custGeom>
          <a:solidFill>
            <a:srgbClr val="0000FF">
              <a:alpha val="10001"/>
            </a:srgbClr>
          </a:solidFill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anose="020B0604020202020204" pitchFamily="34" charset="0"/>
              <a:ea typeface="SimHei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637956" name="Freeform 4">
            <a:extLst>
              <a:ext uri="{FF2B5EF4-FFF2-40B4-BE49-F238E27FC236}">
                <a16:creationId xmlns:a16="http://schemas.microsoft.com/office/drawing/2014/main" id="{E68A2951-CFC9-48B4-8113-0DE6FC24E5A2}"/>
              </a:ext>
            </a:extLst>
          </p:cNvPr>
          <p:cNvSpPr>
            <a:spLocks/>
          </p:cNvSpPr>
          <p:nvPr/>
        </p:nvSpPr>
        <p:spPr bwMode="auto">
          <a:xfrm>
            <a:off x="7735645" y="3968750"/>
            <a:ext cx="2679700" cy="2895600"/>
          </a:xfrm>
          <a:custGeom>
            <a:avLst/>
            <a:gdLst>
              <a:gd name="T0" fmla="*/ 1362 w 1688"/>
              <a:gd name="T1" fmla="*/ 1820 h 1824"/>
              <a:gd name="T2" fmla="*/ 1398 w 1688"/>
              <a:gd name="T3" fmla="*/ 1780 h 1824"/>
              <a:gd name="T4" fmla="*/ 1416 w 1688"/>
              <a:gd name="T5" fmla="*/ 1691 h 1824"/>
              <a:gd name="T6" fmla="*/ 1424 w 1688"/>
              <a:gd name="T7" fmla="*/ 1517 h 1824"/>
              <a:gd name="T8" fmla="*/ 1511 w 1688"/>
              <a:gd name="T9" fmla="*/ 1357 h 1824"/>
              <a:gd name="T10" fmla="*/ 1537 w 1688"/>
              <a:gd name="T11" fmla="*/ 1250 h 1824"/>
              <a:gd name="T12" fmla="*/ 1522 w 1688"/>
              <a:gd name="T13" fmla="*/ 1119 h 1824"/>
              <a:gd name="T14" fmla="*/ 1500 w 1688"/>
              <a:gd name="T15" fmla="*/ 1105 h 1824"/>
              <a:gd name="T16" fmla="*/ 1490 w 1688"/>
              <a:gd name="T17" fmla="*/ 1012 h 1824"/>
              <a:gd name="T18" fmla="*/ 1515 w 1688"/>
              <a:gd name="T19" fmla="*/ 942 h 1824"/>
              <a:gd name="T20" fmla="*/ 1515 w 1688"/>
              <a:gd name="T21" fmla="*/ 871 h 1824"/>
              <a:gd name="T22" fmla="*/ 1534 w 1688"/>
              <a:gd name="T23" fmla="*/ 842 h 1824"/>
              <a:gd name="T24" fmla="*/ 1522 w 1688"/>
              <a:gd name="T25" fmla="*/ 775 h 1824"/>
              <a:gd name="T26" fmla="*/ 1530 w 1688"/>
              <a:gd name="T27" fmla="*/ 749 h 1824"/>
              <a:gd name="T28" fmla="*/ 1519 w 1688"/>
              <a:gd name="T29" fmla="*/ 709 h 1824"/>
              <a:gd name="T30" fmla="*/ 1545 w 1688"/>
              <a:gd name="T31" fmla="*/ 641 h 1824"/>
              <a:gd name="T32" fmla="*/ 1534 w 1688"/>
              <a:gd name="T33" fmla="*/ 578 h 1824"/>
              <a:gd name="T34" fmla="*/ 1537 w 1688"/>
              <a:gd name="T35" fmla="*/ 545 h 1824"/>
              <a:gd name="T36" fmla="*/ 1559 w 1688"/>
              <a:gd name="T37" fmla="*/ 512 h 1824"/>
              <a:gd name="T38" fmla="*/ 1552 w 1688"/>
              <a:gd name="T39" fmla="*/ 457 h 1824"/>
              <a:gd name="T40" fmla="*/ 1559 w 1688"/>
              <a:gd name="T41" fmla="*/ 389 h 1824"/>
              <a:gd name="T42" fmla="*/ 1596 w 1688"/>
              <a:gd name="T43" fmla="*/ 363 h 1824"/>
              <a:gd name="T44" fmla="*/ 1589 w 1688"/>
              <a:gd name="T45" fmla="*/ 282 h 1824"/>
              <a:gd name="T46" fmla="*/ 1665 w 1688"/>
              <a:gd name="T47" fmla="*/ 204 h 1824"/>
              <a:gd name="T48" fmla="*/ 1688 w 1688"/>
              <a:gd name="T49" fmla="*/ 201 h 1824"/>
              <a:gd name="T50" fmla="*/ 1643 w 1688"/>
              <a:gd name="T51" fmla="*/ 134 h 1824"/>
              <a:gd name="T52" fmla="*/ 1519 w 1688"/>
              <a:gd name="T53" fmla="*/ 45 h 1824"/>
              <a:gd name="T54" fmla="*/ 1424 w 1688"/>
              <a:gd name="T55" fmla="*/ 4 h 1824"/>
              <a:gd name="T56" fmla="*/ 1379 w 1688"/>
              <a:gd name="T57" fmla="*/ 0 h 1824"/>
              <a:gd name="T58" fmla="*/ 1307 w 1688"/>
              <a:gd name="T59" fmla="*/ 34 h 1824"/>
              <a:gd name="T60" fmla="*/ 1204 w 1688"/>
              <a:gd name="T61" fmla="*/ 67 h 1824"/>
              <a:gd name="T62" fmla="*/ 1134 w 1688"/>
              <a:gd name="T63" fmla="*/ 56 h 1824"/>
              <a:gd name="T64" fmla="*/ 1076 w 1688"/>
              <a:gd name="T65" fmla="*/ 85 h 1824"/>
              <a:gd name="T66" fmla="*/ 1028 w 1688"/>
              <a:gd name="T67" fmla="*/ 63 h 1824"/>
              <a:gd name="T68" fmla="*/ 921 w 1688"/>
              <a:gd name="T69" fmla="*/ 133 h 1824"/>
              <a:gd name="T70" fmla="*/ 867 w 1688"/>
              <a:gd name="T71" fmla="*/ 315 h 1824"/>
              <a:gd name="T72" fmla="*/ 764 w 1688"/>
              <a:gd name="T73" fmla="*/ 505 h 1824"/>
              <a:gd name="T74" fmla="*/ 731 w 1688"/>
              <a:gd name="T75" fmla="*/ 556 h 1824"/>
              <a:gd name="T76" fmla="*/ 643 w 1688"/>
              <a:gd name="T77" fmla="*/ 709 h 1824"/>
              <a:gd name="T78" fmla="*/ 592 w 1688"/>
              <a:gd name="T79" fmla="*/ 797 h 1824"/>
              <a:gd name="T80" fmla="*/ 427 w 1688"/>
              <a:gd name="T81" fmla="*/ 946 h 1824"/>
              <a:gd name="T82" fmla="*/ 266 w 1688"/>
              <a:gd name="T83" fmla="*/ 1112 h 1824"/>
              <a:gd name="T84" fmla="*/ 116 w 1688"/>
              <a:gd name="T85" fmla="*/ 1283 h 1824"/>
              <a:gd name="T86" fmla="*/ 28 w 1688"/>
              <a:gd name="T87" fmla="*/ 1446 h 1824"/>
              <a:gd name="T88" fmla="*/ 12 w 1688"/>
              <a:gd name="T89" fmla="*/ 1534 h 1824"/>
              <a:gd name="T90" fmla="*/ 36 w 1688"/>
              <a:gd name="T91" fmla="*/ 1592 h 1824"/>
              <a:gd name="T92" fmla="*/ 31 w 1688"/>
              <a:gd name="T93" fmla="*/ 1633 h 1824"/>
              <a:gd name="T94" fmla="*/ 0 w 1688"/>
              <a:gd name="T95" fmla="*/ 1657 h 1824"/>
              <a:gd name="T96" fmla="*/ 36 w 1688"/>
              <a:gd name="T97" fmla="*/ 1753 h 1824"/>
              <a:gd name="T98" fmla="*/ 93 w 1688"/>
              <a:gd name="T99" fmla="*/ 1824 h 18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688" h="1824">
                <a:moveTo>
                  <a:pt x="1362" y="1820"/>
                </a:moveTo>
                <a:lnTo>
                  <a:pt x="1398" y="1780"/>
                </a:lnTo>
                <a:lnTo>
                  <a:pt x="1416" y="1691"/>
                </a:lnTo>
                <a:lnTo>
                  <a:pt x="1424" y="1517"/>
                </a:lnTo>
                <a:lnTo>
                  <a:pt x="1511" y="1357"/>
                </a:lnTo>
                <a:lnTo>
                  <a:pt x="1537" y="1250"/>
                </a:lnTo>
                <a:lnTo>
                  <a:pt x="1522" y="1119"/>
                </a:lnTo>
                <a:lnTo>
                  <a:pt x="1500" y="1105"/>
                </a:lnTo>
                <a:lnTo>
                  <a:pt x="1490" y="1012"/>
                </a:lnTo>
                <a:lnTo>
                  <a:pt x="1515" y="942"/>
                </a:lnTo>
                <a:lnTo>
                  <a:pt x="1515" y="871"/>
                </a:lnTo>
                <a:lnTo>
                  <a:pt x="1534" y="842"/>
                </a:lnTo>
                <a:lnTo>
                  <a:pt x="1522" y="775"/>
                </a:lnTo>
                <a:lnTo>
                  <a:pt x="1530" y="749"/>
                </a:lnTo>
                <a:lnTo>
                  <a:pt x="1519" y="709"/>
                </a:lnTo>
                <a:lnTo>
                  <a:pt x="1545" y="641"/>
                </a:lnTo>
                <a:lnTo>
                  <a:pt x="1534" y="578"/>
                </a:lnTo>
                <a:lnTo>
                  <a:pt x="1537" y="545"/>
                </a:lnTo>
                <a:lnTo>
                  <a:pt x="1559" y="512"/>
                </a:lnTo>
                <a:lnTo>
                  <a:pt x="1552" y="457"/>
                </a:lnTo>
                <a:lnTo>
                  <a:pt x="1559" y="389"/>
                </a:lnTo>
                <a:lnTo>
                  <a:pt x="1596" y="363"/>
                </a:lnTo>
                <a:lnTo>
                  <a:pt x="1589" y="282"/>
                </a:lnTo>
                <a:lnTo>
                  <a:pt x="1665" y="204"/>
                </a:lnTo>
                <a:lnTo>
                  <a:pt x="1688" y="201"/>
                </a:lnTo>
                <a:lnTo>
                  <a:pt x="1643" y="134"/>
                </a:lnTo>
                <a:lnTo>
                  <a:pt x="1519" y="45"/>
                </a:lnTo>
                <a:lnTo>
                  <a:pt x="1424" y="4"/>
                </a:lnTo>
                <a:lnTo>
                  <a:pt x="1379" y="0"/>
                </a:lnTo>
                <a:lnTo>
                  <a:pt x="1307" y="34"/>
                </a:lnTo>
                <a:lnTo>
                  <a:pt x="1204" y="67"/>
                </a:lnTo>
                <a:lnTo>
                  <a:pt x="1134" y="56"/>
                </a:lnTo>
                <a:lnTo>
                  <a:pt x="1076" y="85"/>
                </a:lnTo>
                <a:lnTo>
                  <a:pt x="1028" y="63"/>
                </a:lnTo>
                <a:lnTo>
                  <a:pt x="921" y="133"/>
                </a:lnTo>
                <a:lnTo>
                  <a:pt x="867" y="315"/>
                </a:lnTo>
                <a:lnTo>
                  <a:pt x="764" y="505"/>
                </a:lnTo>
                <a:lnTo>
                  <a:pt x="731" y="556"/>
                </a:lnTo>
                <a:lnTo>
                  <a:pt x="643" y="709"/>
                </a:lnTo>
                <a:lnTo>
                  <a:pt x="592" y="797"/>
                </a:lnTo>
                <a:lnTo>
                  <a:pt x="427" y="946"/>
                </a:lnTo>
                <a:lnTo>
                  <a:pt x="266" y="1112"/>
                </a:lnTo>
                <a:lnTo>
                  <a:pt x="116" y="1283"/>
                </a:lnTo>
                <a:lnTo>
                  <a:pt x="28" y="1446"/>
                </a:lnTo>
                <a:lnTo>
                  <a:pt x="12" y="1534"/>
                </a:lnTo>
                <a:lnTo>
                  <a:pt x="36" y="1592"/>
                </a:lnTo>
                <a:lnTo>
                  <a:pt x="31" y="1633"/>
                </a:lnTo>
                <a:lnTo>
                  <a:pt x="0" y="1657"/>
                </a:lnTo>
                <a:lnTo>
                  <a:pt x="36" y="1753"/>
                </a:lnTo>
                <a:lnTo>
                  <a:pt x="93" y="1824"/>
                </a:lnTo>
              </a:path>
            </a:pathLst>
          </a:custGeom>
          <a:solidFill>
            <a:srgbClr val="FF0000">
              <a:alpha val="10001"/>
            </a:srgbClr>
          </a:solidFill>
          <a:ln w="28575" cap="flat" cmpd="sng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anose="020B0604020202020204" pitchFamily="34" charset="0"/>
              <a:ea typeface="SimHei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637957" name="Text Box 5">
            <a:extLst>
              <a:ext uri="{FF2B5EF4-FFF2-40B4-BE49-F238E27FC236}">
                <a16:creationId xmlns:a16="http://schemas.microsoft.com/office/drawing/2014/main" id="{BA89B72A-8252-4FED-92CA-A6AD497762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10433" y="4562475"/>
            <a:ext cx="793750" cy="457200"/>
          </a:xfrm>
          <a:prstGeom prst="rect">
            <a:avLst/>
          </a:prstGeom>
          <a:solidFill>
            <a:srgbClr val="000000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 sz="2400">
                <a:solidFill>
                  <a:srgbClr val="FFFFFF"/>
                </a:solidFill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猶大</a:t>
            </a:r>
          </a:p>
        </p:txBody>
      </p:sp>
      <p:sp>
        <p:nvSpPr>
          <p:cNvPr id="637958" name="Text Box 6">
            <a:extLst>
              <a:ext uri="{FF2B5EF4-FFF2-40B4-BE49-F238E27FC236}">
                <a16:creationId xmlns:a16="http://schemas.microsoft.com/office/drawing/2014/main" id="{D1698825-F852-46DE-AA42-11502D789D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56572" y="2447926"/>
            <a:ext cx="1107996" cy="461665"/>
          </a:xfrm>
          <a:prstGeom prst="rect">
            <a:avLst/>
          </a:prstGeom>
          <a:solidFill>
            <a:srgbClr val="000000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 sz="2400">
                <a:solidFill>
                  <a:srgbClr val="FFFFFF"/>
                </a:solidFill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以色列</a:t>
            </a:r>
          </a:p>
        </p:txBody>
      </p:sp>
      <p:sp>
        <p:nvSpPr>
          <p:cNvPr id="637959" name="Oval 7">
            <a:extLst>
              <a:ext uri="{FF2B5EF4-FFF2-40B4-BE49-F238E27FC236}">
                <a16:creationId xmlns:a16="http://schemas.microsoft.com/office/drawing/2014/main" id="{CCB3B9CA-AABC-462B-AAAA-651D214C07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04158" y="4270376"/>
            <a:ext cx="87312" cy="8731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anose="020B0604020202020204" pitchFamily="34" charset="0"/>
              <a:ea typeface="SimHei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637960" name="AutoShape 8">
            <a:extLst>
              <a:ext uri="{FF2B5EF4-FFF2-40B4-BE49-F238E27FC236}">
                <a16:creationId xmlns:a16="http://schemas.microsoft.com/office/drawing/2014/main" id="{84EDD3F5-B6EF-4AF2-9B2D-75121848F1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51834" y="4284663"/>
            <a:ext cx="1144587" cy="381000"/>
          </a:xfrm>
          <a:prstGeom prst="wedgeRectCallout">
            <a:avLst>
              <a:gd name="adj1" fmla="val -81486"/>
              <a:gd name="adj2" fmla="val -40417"/>
            </a:avLst>
          </a:prstGeom>
          <a:solidFill>
            <a:srgbClr val="0033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>
                <a:solidFill>
                  <a:srgbClr val="FFFFFF"/>
                </a:solidFill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耶路撒冷</a:t>
            </a:r>
          </a:p>
        </p:txBody>
      </p:sp>
      <p:sp>
        <p:nvSpPr>
          <p:cNvPr id="637961" name="Oval 9">
            <a:extLst>
              <a:ext uri="{FF2B5EF4-FFF2-40B4-BE49-F238E27FC236}">
                <a16:creationId xmlns:a16="http://schemas.microsoft.com/office/drawing/2014/main" id="{EF670B5B-9E0E-4EDA-90A1-F9AB1F3F60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10521" y="3281363"/>
            <a:ext cx="87313" cy="87312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anose="020B0604020202020204" pitchFamily="34" charset="0"/>
              <a:ea typeface="SimHei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637962" name="AutoShape 10">
            <a:extLst>
              <a:ext uri="{FF2B5EF4-FFF2-40B4-BE49-F238E27FC236}">
                <a16:creationId xmlns:a16="http://schemas.microsoft.com/office/drawing/2014/main" id="{E6FBE5BF-E643-4FB5-B95F-395110880C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94533" y="3060700"/>
            <a:ext cx="684212" cy="381000"/>
          </a:xfrm>
          <a:prstGeom prst="wedgeRectCallout">
            <a:avLst>
              <a:gd name="adj1" fmla="val 83181"/>
              <a:gd name="adj2" fmla="val 20417"/>
            </a:avLst>
          </a:prstGeom>
          <a:solidFill>
            <a:srgbClr val="003366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>
                <a:solidFill>
                  <a:srgbClr val="FFFFFF"/>
                </a:solidFill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示劍</a:t>
            </a:r>
          </a:p>
        </p:txBody>
      </p:sp>
      <p:sp>
        <p:nvSpPr>
          <p:cNvPr id="637963" name="Text Box 11">
            <a:extLst>
              <a:ext uri="{FF2B5EF4-FFF2-40B4-BE49-F238E27FC236}">
                <a16:creationId xmlns:a16="http://schemas.microsoft.com/office/drawing/2014/main" id="{7A458030-5A02-490E-A7DD-8C1FF3CEA9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-29113"/>
            <a:ext cx="7221294" cy="53985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316038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838325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360613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817813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275013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732213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189413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lnSpc>
                <a:spcPct val="120000"/>
              </a:lnSpc>
              <a:spcBef>
                <a:spcPct val="0"/>
              </a:spcBef>
              <a:spcAft>
                <a:spcPct val="30000"/>
              </a:spcAft>
            </a:pPr>
            <a:r>
              <a:rPr lang="zh-CN" altLang="en-US" sz="2000" dirty="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王國分裂</a:t>
            </a:r>
          </a:p>
          <a:p>
            <a:pPr algn="ctr" fontAlgn="base">
              <a:lnSpc>
                <a:spcPct val="120000"/>
              </a:lnSpc>
              <a:spcBef>
                <a:spcPct val="0"/>
              </a:spcBef>
              <a:spcAft>
                <a:spcPct val="30000"/>
              </a:spcAft>
            </a:pPr>
            <a:r>
              <a:rPr lang="zh-CN" altLang="en-US" sz="2000" dirty="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♦以色列人反叛，‘以色列眾民見王不依從他們，就對王說： ‘我們與大衛有什麼分兒呢？與耶西的兒子並沒有關涉。以色列人哪，各回各家去吧！大衛家啊，自己顧自己吧！ ’（以色列和猶大的關係：約書亞記</a:t>
            </a:r>
            <a:r>
              <a:rPr lang="en-US" altLang="zh-CN" sz="2000" dirty="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15</a:t>
            </a:r>
            <a:r>
              <a:rPr lang="zh-CN" altLang="en-US" sz="2000" dirty="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，</a:t>
            </a:r>
            <a:r>
              <a:rPr lang="en-US" altLang="zh-CN" sz="2000" dirty="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16</a:t>
            </a:r>
            <a:r>
              <a:rPr lang="zh-CN" altLang="en-US" sz="2000" dirty="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，</a:t>
            </a:r>
            <a:r>
              <a:rPr lang="en-US" altLang="zh-CN" sz="2000" dirty="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17</a:t>
            </a:r>
            <a:r>
              <a:rPr lang="zh-CN" altLang="en-US" sz="2000" dirty="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。 撒母耳上</a:t>
            </a:r>
            <a:r>
              <a:rPr lang="en-US" altLang="zh-CN" sz="2000" dirty="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11</a:t>
            </a:r>
            <a:r>
              <a:rPr lang="zh-CN" altLang="en-US" sz="2000" dirty="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：</a:t>
            </a:r>
            <a:r>
              <a:rPr lang="en-US" altLang="zh-CN" sz="2000" dirty="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8</a:t>
            </a:r>
            <a:r>
              <a:rPr lang="zh-CN" altLang="en-US" sz="2000" dirty="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掃羅分開點人數）</a:t>
            </a:r>
          </a:p>
          <a:p>
            <a:pPr algn="ctr" fontAlgn="base">
              <a:lnSpc>
                <a:spcPct val="120000"/>
              </a:lnSpc>
              <a:spcBef>
                <a:spcPct val="0"/>
              </a:spcBef>
              <a:spcAft>
                <a:spcPct val="30000"/>
              </a:spcAft>
            </a:pPr>
            <a:r>
              <a:rPr lang="zh-CN" altLang="en-US" sz="2000" dirty="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♦羅波安派遣管苦役的亞多蘭去，卻被他們用石頭打死。</a:t>
            </a:r>
          </a:p>
          <a:p>
            <a:pPr algn="ctr" fontAlgn="base">
              <a:lnSpc>
                <a:spcPct val="120000"/>
              </a:lnSpc>
              <a:spcBef>
                <a:spcPct val="0"/>
              </a:spcBef>
              <a:spcAft>
                <a:spcPct val="30000"/>
              </a:spcAft>
            </a:pPr>
            <a:r>
              <a:rPr lang="zh-CN" altLang="en-US" sz="2000" dirty="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♦羅波安逃回耶路撒冷 （王上</a:t>
            </a:r>
            <a:r>
              <a:rPr lang="en-US" altLang="zh-CN" sz="2000" dirty="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12</a:t>
            </a:r>
            <a:r>
              <a:rPr lang="zh-CN" altLang="en-US" sz="2000" dirty="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： </a:t>
            </a:r>
            <a:r>
              <a:rPr lang="en-US" altLang="zh-CN" sz="2000" dirty="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16-19</a:t>
            </a:r>
            <a:r>
              <a:rPr lang="zh-CN" altLang="en-US" sz="2000" dirty="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）</a:t>
            </a:r>
          </a:p>
          <a:p>
            <a:pPr algn="ctr" fontAlgn="base">
              <a:lnSpc>
                <a:spcPct val="120000"/>
              </a:lnSpc>
              <a:spcBef>
                <a:spcPct val="0"/>
              </a:spcBef>
              <a:spcAft>
                <a:spcPct val="30000"/>
              </a:spcAft>
            </a:pPr>
            <a:endParaRPr lang="zh-CN" altLang="en-US" sz="2000" dirty="0">
              <a:solidFill>
                <a:srgbClr val="000000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algn="ctr" fontAlgn="base">
              <a:lnSpc>
                <a:spcPct val="120000"/>
              </a:lnSpc>
              <a:spcBef>
                <a:spcPct val="0"/>
              </a:spcBef>
              <a:spcAft>
                <a:spcPct val="30000"/>
              </a:spcAft>
            </a:pPr>
            <a:r>
              <a:rPr lang="zh-CN" altLang="en-US" sz="2000" dirty="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■北國以色列：耶羅波安做王</a:t>
            </a:r>
            <a:r>
              <a:rPr lang="en-US" altLang="zh-CN" sz="2000" dirty="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10</a:t>
            </a:r>
            <a:r>
              <a:rPr lang="zh-CN" altLang="en-US" sz="2000" dirty="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支派（除了猶大支派外，沒有順從大衛家的。 </a:t>
            </a:r>
            <a:r>
              <a:rPr lang="en-US" altLang="zh-TW" sz="2000" dirty="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Only the tribe of Judah remained loyal to the house of David)</a:t>
            </a:r>
          </a:p>
          <a:p>
            <a:pPr algn="ctr" fontAlgn="base">
              <a:lnSpc>
                <a:spcPct val="120000"/>
              </a:lnSpc>
              <a:spcBef>
                <a:spcPct val="0"/>
              </a:spcBef>
              <a:spcAft>
                <a:spcPct val="30000"/>
              </a:spcAft>
            </a:pPr>
            <a:r>
              <a:rPr lang="en-US" altLang="zh-TW" sz="2000" dirty="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■</a:t>
            </a:r>
            <a:r>
              <a:rPr lang="zh-CN" altLang="en-US" sz="2000" dirty="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南國猶大：羅波安做王</a:t>
            </a:r>
            <a:endParaRPr lang="en-US" altLang="zh-TW" sz="2000" dirty="0">
              <a:solidFill>
                <a:srgbClr val="000000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02003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9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1026" name="Picture 2">
            <a:extLst>
              <a:ext uri="{FF2B5EF4-FFF2-40B4-BE49-F238E27FC236}">
                <a16:creationId xmlns:a16="http://schemas.microsoft.com/office/drawing/2014/main" id="{3A41C475-5036-4D65-85F6-7E77509B30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0" r="1553"/>
          <a:stretch>
            <a:fillRect/>
          </a:stretch>
        </p:blipFill>
        <p:spPr bwMode="auto">
          <a:xfrm>
            <a:off x="7453084" y="0"/>
            <a:ext cx="4724400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41027" name="Freeform 3">
            <a:extLst>
              <a:ext uri="{FF2B5EF4-FFF2-40B4-BE49-F238E27FC236}">
                <a16:creationId xmlns:a16="http://schemas.microsoft.com/office/drawing/2014/main" id="{3A03360A-39F4-4EF0-A725-77DAB11ACF75}"/>
              </a:ext>
            </a:extLst>
          </p:cNvPr>
          <p:cNvSpPr>
            <a:spLocks/>
          </p:cNvSpPr>
          <p:nvPr/>
        </p:nvSpPr>
        <p:spPr bwMode="auto">
          <a:xfrm>
            <a:off x="8954859" y="539750"/>
            <a:ext cx="2921000" cy="4756150"/>
          </a:xfrm>
          <a:custGeom>
            <a:avLst/>
            <a:gdLst>
              <a:gd name="T0" fmla="*/ 244 w 1840"/>
              <a:gd name="T1" fmla="*/ 838 h 2996"/>
              <a:gd name="T2" fmla="*/ 205 w 1840"/>
              <a:gd name="T3" fmla="*/ 1034 h 2996"/>
              <a:gd name="T4" fmla="*/ 155 w 1840"/>
              <a:gd name="T5" fmla="*/ 1265 h 2996"/>
              <a:gd name="T6" fmla="*/ 122 w 1840"/>
              <a:gd name="T7" fmla="*/ 1484 h 2996"/>
              <a:gd name="T8" fmla="*/ 28 w 1840"/>
              <a:gd name="T9" fmla="*/ 1883 h 2996"/>
              <a:gd name="T10" fmla="*/ 100 w 1840"/>
              <a:gd name="T11" fmla="*/ 2035 h 2996"/>
              <a:gd name="T12" fmla="*/ 182 w 1840"/>
              <a:gd name="T13" fmla="*/ 2161 h 2996"/>
              <a:gd name="T14" fmla="*/ 255 w 1840"/>
              <a:gd name="T15" fmla="*/ 2221 h 2996"/>
              <a:gd name="T16" fmla="*/ 377 w 1840"/>
              <a:gd name="T17" fmla="*/ 2209 h 2996"/>
              <a:gd name="T18" fmla="*/ 616 w 1840"/>
              <a:gd name="T19" fmla="*/ 2153 h 2996"/>
              <a:gd name="T20" fmla="*/ 872 w 1840"/>
              <a:gd name="T21" fmla="*/ 2293 h 2996"/>
              <a:gd name="T22" fmla="*/ 1010 w 1840"/>
              <a:gd name="T23" fmla="*/ 2378 h 2996"/>
              <a:gd name="T24" fmla="*/ 971 w 1840"/>
              <a:gd name="T25" fmla="*/ 2591 h 2996"/>
              <a:gd name="T26" fmla="*/ 1000 w 1840"/>
              <a:gd name="T27" fmla="*/ 2804 h 2996"/>
              <a:gd name="T28" fmla="*/ 1209 w 1840"/>
              <a:gd name="T29" fmla="*/ 2797 h 2996"/>
              <a:gd name="T30" fmla="*/ 1376 w 1840"/>
              <a:gd name="T31" fmla="*/ 2862 h 2996"/>
              <a:gd name="T32" fmla="*/ 1548 w 1840"/>
              <a:gd name="T33" fmla="*/ 2898 h 2996"/>
              <a:gd name="T34" fmla="*/ 1709 w 1840"/>
              <a:gd name="T35" fmla="*/ 2979 h 2996"/>
              <a:gd name="T36" fmla="*/ 1840 w 1840"/>
              <a:gd name="T37" fmla="*/ 2996 h 2996"/>
              <a:gd name="T38" fmla="*/ 1776 w 1840"/>
              <a:gd name="T39" fmla="*/ 2682 h 2996"/>
              <a:gd name="T40" fmla="*/ 1532 w 1840"/>
              <a:gd name="T41" fmla="*/ 2395 h 2996"/>
              <a:gd name="T42" fmla="*/ 1331 w 1840"/>
              <a:gd name="T43" fmla="*/ 2193 h 2996"/>
              <a:gd name="T44" fmla="*/ 1348 w 1840"/>
              <a:gd name="T45" fmla="*/ 1832 h 2996"/>
              <a:gd name="T46" fmla="*/ 1456 w 1840"/>
              <a:gd name="T47" fmla="*/ 1530 h 2996"/>
              <a:gd name="T48" fmla="*/ 1543 w 1840"/>
              <a:gd name="T49" fmla="*/ 1248 h 2996"/>
              <a:gd name="T50" fmla="*/ 1399 w 1840"/>
              <a:gd name="T51" fmla="*/ 1098 h 2996"/>
              <a:gd name="T52" fmla="*/ 1228 w 1840"/>
              <a:gd name="T53" fmla="*/ 942 h 2996"/>
              <a:gd name="T54" fmla="*/ 1048 w 1840"/>
              <a:gd name="T55" fmla="*/ 1046 h 2996"/>
              <a:gd name="T56" fmla="*/ 971 w 1840"/>
              <a:gd name="T57" fmla="*/ 1012 h 2996"/>
              <a:gd name="T58" fmla="*/ 916 w 1840"/>
              <a:gd name="T59" fmla="*/ 809 h 2996"/>
              <a:gd name="T60" fmla="*/ 1032 w 1840"/>
              <a:gd name="T61" fmla="*/ 770 h 2996"/>
              <a:gd name="T62" fmla="*/ 1048 w 1840"/>
              <a:gd name="T63" fmla="*/ 462 h 2996"/>
              <a:gd name="T64" fmla="*/ 1109 w 1840"/>
              <a:gd name="T65" fmla="*/ 276 h 2996"/>
              <a:gd name="T66" fmla="*/ 1071 w 1840"/>
              <a:gd name="T67" fmla="*/ 146 h 2996"/>
              <a:gd name="T68" fmla="*/ 1015 w 1840"/>
              <a:gd name="T69" fmla="*/ 0 h 2996"/>
              <a:gd name="T70" fmla="*/ 849 w 1840"/>
              <a:gd name="T71" fmla="*/ 85 h 2996"/>
              <a:gd name="T72" fmla="*/ 771 w 1840"/>
              <a:gd name="T73" fmla="*/ 270 h 2996"/>
              <a:gd name="T74" fmla="*/ 627 w 1840"/>
              <a:gd name="T75" fmla="*/ 726 h 2996"/>
              <a:gd name="T76" fmla="*/ 510 w 1840"/>
              <a:gd name="T77" fmla="*/ 983 h 2996"/>
              <a:gd name="T78" fmla="*/ 367 w 1840"/>
              <a:gd name="T79" fmla="*/ 934 h 29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840" h="2996">
                <a:moveTo>
                  <a:pt x="311" y="860"/>
                </a:moveTo>
                <a:lnTo>
                  <a:pt x="244" y="838"/>
                </a:lnTo>
                <a:lnTo>
                  <a:pt x="227" y="928"/>
                </a:lnTo>
                <a:lnTo>
                  <a:pt x="205" y="1034"/>
                </a:lnTo>
                <a:lnTo>
                  <a:pt x="189" y="1186"/>
                </a:lnTo>
                <a:lnTo>
                  <a:pt x="155" y="1265"/>
                </a:lnTo>
                <a:lnTo>
                  <a:pt x="139" y="1378"/>
                </a:lnTo>
                <a:lnTo>
                  <a:pt x="122" y="1484"/>
                </a:lnTo>
                <a:lnTo>
                  <a:pt x="100" y="1624"/>
                </a:lnTo>
                <a:lnTo>
                  <a:pt x="28" y="1883"/>
                </a:lnTo>
                <a:lnTo>
                  <a:pt x="0" y="1973"/>
                </a:lnTo>
                <a:lnTo>
                  <a:pt x="100" y="2035"/>
                </a:lnTo>
                <a:lnTo>
                  <a:pt x="146" y="2060"/>
                </a:lnTo>
                <a:lnTo>
                  <a:pt x="182" y="2161"/>
                </a:lnTo>
                <a:lnTo>
                  <a:pt x="166" y="2271"/>
                </a:lnTo>
                <a:lnTo>
                  <a:pt x="255" y="2221"/>
                </a:lnTo>
                <a:lnTo>
                  <a:pt x="316" y="2243"/>
                </a:lnTo>
                <a:lnTo>
                  <a:pt x="377" y="2209"/>
                </a:lnTo>
                <a:lnTo>
                  <a:pt x="449" y="2221"/>
                </a:lnTo>
                <a:lnTo>
                  <a:pt x="616" y="2153"/>
                </a:lnTo>
                <a:lnTo>
                  <a:pt x="727" y="2187"/>
                </a:lnTo>
                <a:lnTo>
                  <a:pt x="872" y="2293"/>
                </a:lnTo>
                <a:lnTo>
                  <a:pt x="916" y="2350"/>
                </a:lnTo>
                <a:lnTo>
                  <a:pt x="1010" y="2378"/>
                </a:lnTo>
                <a:lnTo>
                  <a:pt x="993" y="2490"/>
                </a:lnTo>
                <a:lnTo>
                  <a:pt x="971" y="2591"/>
                </a:lnTo>
                <a:lnTo>
                  <a:pt x="954" y="2732"/>
                </a:lnTo>
                <a:lnTo>
                  <a:pt x="1000" y="2804"/>
                </a:lnTo>
                <a:lnTo>
                  <a:pt x="1126" y="2822"/>
                </a:lnTo>
                <a:lnTo>
                  <a:pt x="1209" y="2797"/>
                </a:lnTo>
                <a:lnTo>
                  <a:pt x="1310" y="2816"/>
                </a:lnTo>
                <a:lnTo>
                  <a:pt x="1376" y="2862"/>
                </a:lnTo>
                <a:lnTo>
                  <a:pt x="1442" y="2850"/>
                </a:lnTo>
                <a:lnTo>
                  <a:pt x="1548" y="2898"/>
                </a:lnTo>
                <a:lnTo>
                  <a:pt x="1624" y="2902"/>
                </a:lnTo>
                <a:lnTo>
                  <a:pt x="1709" y="2979"/>
                </a:lnTo>
                <a:lnTo>
                  <a:pt x="1788" y="2974"/>
                </a:lnTo>
                <a:lnTo>
                  <a:pt x="1840" y="2996"/>
                </a:lnTo>
                <a:lnTo>
                  <a:pt x="1831" y="2833"/>
                </a:lnTo>
                <a:lnTo>
                  <a:pt x="1776" y="2682"/>
                </a:lnTo>
                <a:lnTo>
                  <a:pt x="1670" y="2512"/>
                </a:lnTo>
                <a:lnTo>
                  <a:pt x="1532" y="2395"/>
                </a:lnTo>
                <a:lnTo>
                  <a:pt x="1418" y="2324"/>
                </a:lnTo>
                <a:lnTo>
                  <a:pt x="1331" y="2193"/>
                </a:lnTo>
                <a:lnTo>
                  <a:pt x="1324" y="2002"/>
                </a:lnTo>
                <a:lnTo>
                  <a:pt x="1348" y="1832"/>
                </a:lnTo>
                <a:lnTo>
                  <a:pt x="1404" y="1664"/>
                </a:lnTo>
                <a:lnTo>
                  <a:pt x="1456" y="1530"/>
                </a:lnTo>
                <a:lnTo>
                  <a:pt x="1514" y="1410"/>
                </a:lnTo>
                <a:lnTo>
                  <a:pt x="1543" y="1248"/>
                </a:lnTo>
                <a:lnTo>
                  <a:pt x="1476" y="1191"/>
                </a:lnTo>
                <a:lnTo>
                  <a:pt x="1399" y="1098"/>
                </a:lnTo>
                <a:lnTo>
                  <a:pt x="1337" y="962"/>
                </a:lnTo>
                <a:lnTo>
                  <a:pt x="1228" y="942"/>
                </a:lnTo>
                <a:lnTo>
                  <a:pt x="1187" y="945"/>
                </a:lnTo>
                <a:lnTo>
                  <a:pt x="1048" y="1046"/>
                </a:lnTo>
                <a:lnTo>
                  <a:pt x="988" y="1074"/>
                </a:lnTo>
                <a:lnTo>
                  <a:pt x="971" y="1012"/>
                </a:lnTo>
                <a:lnTo>
                  <a:pt x="893" y="905"/>
                </a:lnTo>
                <a:lnTo>
                  <a:pt x="916" y="809"/>
                </a:lnTo>
                <a:lnTo>
                  <a:pt x="971" y="770"/>
                </a:lnTo>
                <a:lnTo>
                  <a:pt x="1032" y="770"/>
                </a:lnTo>
                <a:lnTo>
                  <a:pt x="1038" y="613"/>
                </a:lnTo>
                <a:lnTo>
                  <a:pt x="1048" y="462"/>
                </a:lnTo>
                <a:lnTo>
                  <a:pt x="1044" y="410"/>
                </a:lnTo>
                <a:lnTo>
                  <a:pt x="1109" y="276"/>
                </a:lnTo>
                <a:lnTo>
                  <a:pt x="1109" y="202"/>
                </a:lnTo>
                <a:lnTo>
                  <a:pt x="1071" y="146"/>
                </a:lnTo>
                <a:lnTo>
                  <a:pt x="1060" y="57"/>
                </a:lnTo>
                <a:lnTo>
                  <a:pt x="1015" y="0"/>
                </a:lnTo>
                <a:lnTo>
                  <a:pt x="966" y="11"/>
                </a:lnTo>
                <a:lnTo>
                  <a:pt x="849" y="85"/>
                </a:lnTo>
                <a:lnTo>
                  <a:pt x="805" y="112"/>
                </a:lnTo>
                <a:lnTo>
                  <a:pt x="771" y="270"/>
                </a:lnTo>
                <a:lnTo>
                  <a:pt x="700" y="502"/>
                </a:lnTo>
                <a:lnTo>
                  <a:pt x="627" y="726"/>
                </a:lnTo>
                <a:lnTo>
                  <a:pt x="555" y="928"/>
                </a:lnTo>
                <a:lnTo>
                  <a:pt x="510" y="983"/>
                </a:lnTo>
                <a:lnTo>
                  <a:pt x="427" y="1006"/>
                </a:lnTo>
                <a:lnTo>
                  <a:pt x="367" y="934"/>
                </a:lnTo>
                <a:lnTo>
                  <a:pt x="311" y="860"/>
                </a:lnTo>
                <a:close/>
              </a:path>
            </a:pathLst>
          </a:custGeom>
          <a:solidFill>
            <a:srgbClr val="0000FF">
              <a:alpha val="10001"/>
            </a:srgbClr>
          </a:solidFill>
          <a:ln w="28575" cmpd="sng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anose="020B0604020202020204" pitchFamily="34" charset="0"/>
              <a:ea typeface="SimHei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641030" name="Text Box 6">
            <a:extLst>
              <a:ext uri="{FF2B5EF4-FFF2-40B4-BE49-F238E27FC236}">
                <a16:creationId xmlns:a16="http://schemas.microsoft.com/office/drawing/2014/main" id="{C05243E9-CAD6-4D31-A6F7-445846FB65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56586" y="2447926"/>
            <a:ext cx="1107996" cy="461665"/>
          </a:xfrm>
          <a:prstGeom prst="rect">
            <a:avLst/>
          </a:prstGeom>
          <a:solidFill>
            <a:srgbClr val="000000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 sz="2400">
                <a:solidFill>
                  <a:srgbClr val="FFFFFF"/>
                </a:solidFill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以色列</a:t>
            </a:r>
          </a:p>
        </p:txBody>
      </p:sp>
      <p:sp>
        <p:nvSpPr>
          <p:cNvPr id="641033" name="Oval 9">
            <a:extLst>
              <a:ext uri="{FF2B5EF4-FFF2-40B4-BE49-F238E27FC236}">
                <a16:creationId xmlns:a16="http://schemas.microsoft.com/office/drawing/2014/main" id="{B38612AB-1ACA-44EC-8296-7E336449BA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10535" y="3281363"/>
            <a:ext cx="87313" cy="87312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anose="020B0604020202020204" pitchFamily="34" charset="0"/>
              <a:ea typeface="SimHei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641034" name="AutoShape 10">
            <a:extLst>
              <a:ext uri="{FF2B5EF4-FFF2-40B4-BE49-F238E27FC236}">
                <a16:creationId xmlns:a16="http://schemas.microsoft.com/office/drawing/2014/main" id="{FCD66A4A-BE2B-4532-8350-4A26613ECD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94547" y="3060700"/>
            <a:ext cx="684212" cy="381000"/>
          </a:xfrm>
          <a:prstGeom prst="wedgeRectCallout">
            <a:avLst>
              <a:gd name="adj1" fmla="val 83181"/>
              <a:gd name="adj2" fmla="val 20417"/>
            </a:avLst>
          </a:prstGeom>
          <a:solidFill>
            <a:srgbClr val="003366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>
                <a:solidFill>
                  <a:srgbClr val="FFFFFF"/>
                </a:solidFill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示劍</a:t>
            </a:r>
          </a:p>
        </p:txBody>
      </p:sp>
      <p:sp>
        <p:nvSpPr>
          <p:cNvPr id="641035" name="Text Box 11">
            <a:extLst>
              <a:ext uri="{FF2B5EF4-FFF2-40B4-BE49-F238E27FC236}">
                <a16:creationId xmlns:a16="http://schemas.microsoft.com/office/drawing/2014/main" id="{294A967A-07C6-4618-B499-14AA1506A5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903" y="109403"/>
            <a:ext cx="7136943" cy="53985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316038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838325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360613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817813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275013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732213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189413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lnSpc>
                <a:spcPct val="120000"/>
              </a:lnSpc>
              <a:spcBef>
                <a:spcPct val="0"/>
              </a:spcBef>
              <a:spcAft>
                <a:spcPct val="30000"/>
              </a:spcAft>
            </a:pPr>
            <a:r>
              <a:rPr lang="zh-TW" altLang="en-US" sz="2000" i="1" dirty="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南北國爭鬥</a:t>
            </a:r>
          </a:p>
          <a:p>
            <a:pPr algn="ctr" fontAlgn="base">
              <a:lnSpc>
                <a:spcPct val="120000"/>
              </a:lnSpc>
              <a:spcBef>
                <a:spcPct val="0"/>
              </a:spcBef>
              <a:spcAft>
                <a:spcPct val="30000"/>
              </a:spcAft>
            </a:pPr>
            <a:r>
              <a:rPr lang="zh-TW" altLang="en-US" sz="2000" i="1" dirty="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● 羅波安召集兵馬想和以色列作戰，以奪回國。 “羅波安來到耶路撒冷，招聚猶大全家和便雅憫支派的人共十八萬，都是挑選的戰士，要與以色列家爭戰，好將國奪回，再歸所羅門的兒子羅波安。”列王記</a:t>
            </a:r>
            <a:r>
              <a:rPr lang="en-US" altLang="zh-TW" sz="2000" i="1" dirty="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12</a:t>
            </a:r>
            <a:r>
              <a:rPr lang="zh-TW" altLang="en-US" sz="2000" i="1" dirty="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：</a:t>
            </a:r>
            <a:r>
              <a:rPr lang="en-US" altLang="zh-TW" sz="2000" i="1" dirty="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21</a:t>
            </a:r>
          </a:p>
          <a:p>
            <a:pPr algn="ctr" fontAlgn="base">
              <a:lnSpc>
                <a:spcPct val="120000"/>
              </a:lnSpc>
              <a:spcBef>
                <a:spcPct val="0"/>
              </a:spcBef>
              <a:spcAft>
                <a:spcPct val="30000"/>
              </a:spcAft>
            </a:pPr>
            <a:r>
              <a:rPr lang="en-US" altLang="zh-TW" sz="2000" i="1" dirty="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● </a:t>
            </a:r>
            <a:r>
              <a:rPr lang="zh-TW" altLang="en-US" sz="2000" i="1" dirty="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神派遣神人示瑪雅，告知羅波安和民眾，不可爭戰，因為這是出於神的旨意。 （要分南國和北國）</a:t>
            </a:r>
          </a:p>
          <a:p>
            <a:pPr algn="ctr" fontAlgn="base">
              <a:lnSpc>
                <a:spcPct val="120000"/>
              </a:lnSpc>
              <a:spcBef>
                <a:spcPct val="0"/>
              </a:spcBef>
              <a:spcAft>
                <a:spcPct val="30000"/>
              </a:spcAft>
            </a:pPr>
            <a:r>
              <a:rPr lang="zh-TW" altLang="en-US" sz="2000" i="1" dirty="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北國</a:t>
            </a:r>
          </a:p>
          <a:p>
            <a:pPr algn="ctr" fontAlgn="base">
              <a:lnSpc>
                <a:spcPct val="120000"/>
              </a:lnSpc>
              <a:spcBef>
                <a:spcPct val="0"/>
              </a:spcBef>
              <a:spcAft>
                <a:spcPct val="30000"/>
              </a:spcAft>
            </a:pPr>
            <a:r>
              <a:rPr lang="zh-TW" altLang="en-US" sz="2000" i="1" dirty="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■ 耶羅波安堅固示劍，修建毗努伊勒</a:t>
            </a:r>
          </a:p>
          <a:p>
            <a:pPr algn="ctr" fontAlgn="base">
              <a:lnSpc>
                <a:spcPct val="120000"/>
              </a:lnSpc>
              <a:spcBef>
                <a:spcPct val="0"/>
              </a:spcBef>
              <a:spcAft>
                <a:spcPct val="30000"/>
              </a:spcAft>
            </a:pPr>
            <a:r>
              <a:rPr lang="zh-TW" altLang="en-US" sz="2000" i="1" dirty="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♥ 心裡還是不安：民眾去耶路撒冷獻祭而變心。</a:t>
            </a:r>
          </a:p>
          <a:p>
            <a:pPr algn="ctr" fontAlgn="base">
              <a:lnSpc>
                <a:spcPct val="120000"/>
              </a:lnSpc>
              <a:spcBef>
                <a:spcPct val="0"/>
              </a:spcBef>
              <a:spcAft>
                <a:spcPct val="30000"/>
              </a:spcAft>
            </a:pPr>
            <a:r>
              <a:rPr lang="zh-TW" altLang="en-US" sz="2000" i="1" dirty="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耶羅波安心裡說：「恐怕這國仍歸大衛家；這民若上耶路撒冷去，在耶和華的殿裡獻祭，他們的心必歸向他們的主─猶大王羅波安，就把我殺了，仍歸猶大王羅波安。」</a:t>
            </a:r>
            <a:r>
              <a:rPr lang="en-US" altLang="zh-TW" sz="2000" i="1" dirty="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(</a:t>
            </a:r>
            <a:r>
              <a:rPr lang="zh-TW" altLang="en-US" sz="2000" i="1" dirty="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王上</a:t>
            </a:r>
            <a:r>
              <a:rPr lang="en-US" altLang="zh-TW" sz="2000" i="1" dirty="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12:25-27)</a:t>
            </a:r>
            <a:endParaRPr lang="en-US" altLang="zh-CN" sz="2000" i="1" dirty="0">
              <a:solidFill>
                <a:srgbClr val="000000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641036" name="Oval 12">
            <a:extLst>
              <a:ext uri="{FF2B5EF4-FFF2-40B4-BE49-F238E27FC236}">
                <a16:creationId xmlns:a16="http://schemas.microsoft.com/office/drawing/2014/main" id="{DEF6A008-8A6E-49C4-90CC-322F553DDC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72535" y="3268663"/>
            <a:ext cx="87313" cy="87312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anose="020B0604020202020204" pitchFamily="34" charset="0"/>
              <a:ea typeface="SimHei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641037" name="AutoShape 13">
            <a:extLst>
              <a:ext uri="{FF2B5EF4-FFF2-40B4-BE49-F238E27FC236}">
                <a16:creationId xmlns:a16="http://schemas.microsoft.com/office/drawing/2014/main" id="{3EF5AC47-C1D9-4001-A0DE-F6280114FD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80509" y="3235325"/>
            <a:ext cx="1144588" cy="381000"/>
          </a:xfrm>
          <a:prstGeom prst="wedgeRectCallout">
            <a:avLst>
              <a:gd name="adj1" fmla="val -69278"/>
              <a:gd name="adj2" fmla="val -29167"/>
            </a:avLst>
          </a:prstGeom>
          <a:solidFill>
            <a:srgbClr val="003366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>
                <a:solidFill>
                  <a:srgbClr val="FFFFFF"/>
                </a:solidFill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毘努伊勒</a:t>
            </a:r>
          </a:p>
        </p:txBody>
      </p:sp>
      <p:sp>
        <p:nvSpPr>
          <p:cNvPr id="641038" name="Oval 14">
            <a:extLst>
              <a:ext uri="{FF2B5EF4-FFF2-40B4-BE49-F238E27FC236}">
                <a16:creationId xmlns:a16="http://schemas.microsoft.com/office/drawing/2014/main" id="{713CC465-700A-47AE-B475-0C9B54D20B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10535" y="3281363"/>
            <a:ext cx="87313" cy="8731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anose="020B0604020202020204" pitchFamily="34" charset="0"/>
              <a:ea typeface="SimHei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641039" name="Freeform 15">
            <a:extLst>
              <a:ext uri="{FF2B5EF4-FFF2-40B4-BE49-F238E27FC236}">
                <a16:creationId xmlns:a16="http://schemas.microsoft.com/office/drawing/2014/main" id="{EACA6044-4EF9-42BB-B6EA-224054200855}"/>
              </a:ext>
            </a:extLst>
          </p:cNvPr>
          <p:cNvSpPr>
            <a:spLocks/>
          </p:cNvSpPr>
          <p:nvPr/>
        </p:nvSpPr>
        <p:spPr bwMode="auto">
          <a:xfrm>
            <a:off x="7735659" y="3968750"/>
            <a:ext cx="2679700" cy="2895600"/>
          </a:xfrm>
          <a:custGeom>
            <a:avLst/>
            <a:gdLst>
              <a:gd name="T0" fmla="*/ 1362 w 1688"/>
              <a:gd name="T1" fmla="*/ 1820 h 1824"/>
              <a:gd name="T2" fmla="*/ 1398 w 1688"/>
              <a:gd name="T3" fmla="*/ 1780 h 1824"/>
              <a:gd name="T4" fmla="*/ 1416 w 1688"/>
              <a:gd name="T5" fmla="*/ 1691 h 1824"/>
              <a:gd name="T6" fmla="*/ 1424 w 1688"/>
              <a:gd name="T7" fmla="*/ 1517 h 1824"/>
              <a:gd name="T8" fmla="*/ 1511 w 1688"/>
              <a:gd name="T9" fmla="*/ 1357 h 1824"/>
              <a:gd name="T10" fmla="*/ 1537 w 1688"/>
              <a:gd name="T11" fmla="*/ 1250 h 1824"/>
              <a:gd name="T12" fmla="*/ 1522 w 1688"/>
              <a:gd name="T13" fmla="*/ 1119 h 1824"/>
              <a:gd name="T14" fmla="*/ 1500 w 1688"/>
              <a:gd name="T15" fmla="*/ 1105 h 1824"/>
              <a:gd name="T16" fmla="*/ 1490 w 1688"/>
              <a:gd name="T17" fmla="*/ 1012 h 1824"/>
              <a:gd name="T18" fmla="*/ 1515 w 1688"/>
              <a:gd name="T19" fmla="*/ 942 h 1824"/>
              <a:gd name="T20" fmla="*/ 1515 w 1688"/>
              <a:gd name="T21" fmla="*/ 871 h 1824"/>
              <a:gd name="T22" fmla="*/ 1534 w 1688"/>
              <a:gd name="T23" fmla="*/ 842 h 1824"/>
              <a:gd name="T24" fmla="*/ 1522 w 1688"/>
              <a:gd name="T25" fmla="*/ 775 h 1824"/>
              <a:gd name="T26" fmla="*/ 1530 w 1688"/>
              <a:gd name="T27" fmla="*/ 749 h 1824"/>
              <a:gd name="T28" fmla="*/ 1519 w 1688"/>
              <a:gd name="T29" fmla="*/ 709 h 1824"/>
              <a:gd name="T30" fmla="*/ 1545 w 1688"/>
              <a:gd name="T31" fmla="*/ 641 h 1824"/>
              <a:gd name="T32" fmla="*/ 1534 w 1688"/>
              <a:gd name="T33" fmla="*/ 578 h 1824"/>
              <a:gd name="T34" fmla="*/ 1537 w 1688"/>
              <a:gd name="T35" fmla="*/ 545 h 1824"/>
              <a:gd name="T36" fmla="*/ 1559 w 1688"/>
              <a:gd name="T37" fmla="*/ 512 h 1824"/>
              <a:gd name="T38" fmla="*/ 1552 w 1688"/>
              <a:gd name="T39" fmla="*/ 457 h 1824"/>
              <a:gd name="T40" fmla="*/ 1559 w 1688"/>
              <a:gd name="T41" fmla="*/ 389 h 1824"/>
              <a:gd name="T42" fmla="*/ 1596 w 1688"/>
              <a:gd name="T43" fmla="*/ 363 h 1824"/>
              <a:gd name="T44" fmla="*/ 1589 w 1688"/>
              <a:gd name="T45" fmla="*/ 282 h 1824"/>
              <a:gd name="T46" fmla="*/ 1665 w 1688"/>
              <a:gd name="T47" fmla="*/ 204 h 1824"/>
              <a:gd name="T48" fmla="*/ 1688 w 1688"/>
              <a:gd name="T49" fmla="*/ 201 h 1824"/>
              <a:gd name="T50" fmla="*/ 1643 w 1688"/>
              <a:gd name="T51" fmla="*/ 134 h 1824"/>
              <a:gd name="T52" fmla="*/ 1519 w 1688"/>
              <a:gd name="T53" fmla="*/ 45 h 1824"/>
              <a:gd name="T54" fmla="*/ 1424 w 1688"/>
              <a:gd name="T55" fmla="*/ 4 h 1824"/>
              <a:gd name="T56" fmla="*/ 1379 w 1688"/>
              <a:gd name="T57" fmla="*/ 0 h 1824"/>
              <a:gd name="T58" fmla="*/ 1307 w 1688"/>
              <a:gd name="T59" fmla="*/ 34 h 1824"/>
              <a:gd name="T60" fmla="*/ 1204 w 1688"/>
              <a:gd name="T61" fmla="*/ 67 h 1824"/>
              <a:gd name="T62" fmla="*/ 1134 w 1688"/>
              <a:gd name="T63" fmla="*/ 56 h 1824"/>
              <a:gd name="T64" fmla="*/ 1076 w 1688"/>
              <a:gd name="T65" fmla="*/ 85 h 1824"/>
              <a:gd name="T66" fmla="*/ 1028 w 1688"/>
              <a:gd name="T67" fmla="*/ 63 h 1824"/>
              <a:gd name="T68" fmla="*/ 921 w 1688"/>
              <a:gd name="T69" fmla="*/ 133 h 1824"/>
              <a:gd name="T70" fmla="*/ 867 w 1688"/>
              <a:gd name="T71" fmla="*/ 315 h 1824"/>
              <a:gd name="T72" fmla="*/ 764 w 1688"/>
              <a:gd name="T73" fmla="*/ 505 h 1824"/>
              <a:gd name="T74" fmla="*/ 731 w 1688"/>
              <a:gd name="T75" fmla="*/ 556 h 1824"/>
              <a:gd name="T76" fmla="*/ 643 w 1688"/>
              <a:gd name="T77" fmla="*/ 709 h 1824"/>
              <a:gd name="T78" fmla="*/ 592 w 1688"/>
              <a:gd name="T79" fmla="*/ 797 h 1824"/>
              <a:gd name="T80" fmla="*/ 427 w 1688"/>
              <a:gd name="T81" fmla="*/ 946 h 1824"/>
              <a:gd name="T82" fmla="*/ 266 w 1688"/>
              <a:gd name="T83" fmla="*/ 1112 h 1824"/>
              <a:gd name="T84" fmla="*/ 116 w 1688"/>
              <a:gd name="T85" fmla="*/ 1283 h 1824"/>
              <a:gd name="T86" fmla="*/ 28 w 1688"/>
              <a:gd name="T87" fmla="*/ 1446 h 1824"/>
              <a:gd name="T88" fmla="*/ 12 w 1688"/>
              <a:gd name="T89" fmla="*/ 1534 h 1824"/>
              <a:gd name="T90" fmla="*/ 36 w 1688"/>
              <a:gd name="T91" fmla="*/ 1592 h 1824"/>
              <a:gd name="T92" fmla="*/ 31 w 1688"/>
              <a:gd name="T93" fmla="*/ 1633 h 1824"/>
              <a:gd name="T94" fmla="*/ 0 w 1688"/>
              <a:gd name="T95" fmla="*/ 1657 h 1824"/>
              <a:gd name="T96" fmla="*/ 36 w 1688"/>
              <a:gd name="T97" fmla="*/ 1753 h 1824"/>
              <a:gd name="T98" fmla="*/ 93 w 1688"/>
              <a:gd name="T99" fmla="*/ 1824 h 18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688" h="1824">
                <a:moveTo>
                  <a:pt x="1362" y="1820"/>
                </a:moveTo>
                <a:lnTo>
                  <a:pt x="1398" y="1780"/>
                </a:lnTo>
                <a:lnTo>
                  <a:pt x="1416" y="1691"/>
                </a:lnTo>
                <a:lnTo>
                  <a:pt x="1424" y="1517"/>
                </a:lnTo>
                <a:lnTo>
                  <a:pt x="1511" y="1357"/>
                </a:lnTo>
                <a:lnTo>
                  <a:pt x="1537" y="1250"/>
                </a:lnTo>
                <a:lnTo>
                  <a:pt x="1522" y="1119"/>
                </a:lnTo>
                <a:lnTo>
                  <a:pt x="1500" y="1105"/>
                </a:lnTo>
                <a:lnTo>
                  <a:pt x="1490" y="1012"/>
                </a:lnTo>
                <a:lnTo>
                  <a:pt x="1515" y="942"/>
                </a:lnTo>
                <a:lnTo>
                  <a:pt x="1515" y="871"/>
                </a:lnTo>
                <a:lnTo>
                  <a:pt x="1534" y="842"/>
                </a:lnTo>
                <a:lnTo>
                  <a:pt x="1522" y="775"/>
                </a:lnTo>
                <a:lnTo>
                  <a:pt x="1530" y="749"/>
                </a:lnTo>
                <a:lnTo>
                  <a:pt x="1519" y="709"/>
                </a:lnTo>
                <a:lnTo>
                  <a:pt x="1545" y="641"/>
                </a:lnTo>
                <a:lnTo>
                  <a:pt x="1534" y="578"/>
                </a:lnTo>
                <a:lnTo>
                  <a:pt x="1537" y="545"/>
                </a:lnTo>
                <a:lnTo>
                  <a:pt x="1559" y="512"/>
                </a:lnTo>
                <a:lnTo>
                  <a:pt x="1552" y="457"/>
                </a:lnTo>
                <a:lnTo>
                  <a:pt x="1559" y="389"/>
                </a:lnTo>
                <a:lnTo>
                  <a:pt x="1596" y="363"/>
                </a:lnTo>
                <a:lnTo>
                  <a:pt x="1589" y="282"/>
                </a:lnTo>
                <a:lnTo>
                  <a:pt x="1665" y="204"/>
                </a:lnTo>
                <a:lnTo>
                  <a:pt x="1688" y="201"/>
                </a:lnTo>
                <a:lnTo>
                  <a:pt x="1643" y="134"/>
                </a:lnTo>
                <a:lnTo>
                  <a:pt x="1519" y="45"/>
                </a:lnTo>
                <a:lnTo>
                  <a:pt x="1424" y="4"/>
                </a:lnTo>
                <a:lnTo>
                  <a:pt x="1379" y="0"/>
                </a:lnTo>
                <a:lnTo>
                  <a:pt x="1307" y="34"/>
                </a:lnTo>
                <a:lnTo>
                  <a:pt x="1204" y="67"/>
                </a:lnTo>
                <a:lnTo>
                  <a:pt x="1134" y="56"/>
                </a:lnTo>
                <a:lnTo>
                  <a:pt x="1076" y="85"/>
                </a:lnTo>
                <a:lnTo>
                  <a:pt x="1028" y="63"/>
                </a:lnTo>
                <a:lnTo>
                  <a:pt x="921" y="133"/>
                </a:lnTo>
                <a:lnTo>
                  <a:pt x="867" y="315"/>
                </a:lnTo>
                <a:lnTo>
                  <a:pt x="764" y="505"/>
                </a:lnTo>
                <a:lnTo>
                  <a:pt x="731" y="556"/>
                </a:lnTo>
                <a:lnTo>
                  <a:pt x="643" y="709"/>
                </a:lnTo>
                <a:lnTo>
                  <a:pt x="592" y="797"/>
                </a:lnTo>
                <a:lnTo>
                  <a:pt x="427" y="946"/>
                </a:lnTo>
                <a:lnTo>
                  <a:pt x="266" y="1112"/>
                </a:lnTo>
                <a:lnTo>
                  <a:pt x="116" y="1283"/>
                </a:lnTo>
                <a:lnTo>
                  <a:pt x="28" y="1446"/>
                </a:lnTo>
                <a:lnTo>
                  <a:pt x="12" y="1534"/>
                </a:lnTo>
                <a:lnTo>
                  <a:pt x="36" y="1592"/>
                </a:lnTo>
                <a:lnTo>
                  <a:pt x="31" y="1633"/>
                </a:lnTo>
                <a:lnTo>
                  <a:pt x="0" y="1657"/>
                </a:lnTo>
                <a:lnTo>
                  <a:pt x="36" y="1753"/>
                </a:lnTo>
                <a:lnTo>
                  <a:pt x="93" y="1824"/>
                </a:lnTo>
              </a:path>
            </a:pathLst>
          </a:custGeom>
          <a:solidFill>
            <a:srgbClr val="FF0000">
              <a:alpha val="10001"/>
            </a:srgbClr>
          </a:solidFill>
          <a:ln w="28575" cap="flat" cmpd="sng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anose="020B0604020202020204" pitchFamily="34" charset="0"/>
              <a:ea typeface="SimHei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641029" name="Text Box 5">
            <a:extLst>
              <a:ext uri="{FF2B5EF4-FFF2-40B4-BE49-F238E27FC236}">
                <a16:creationId xmlns:a16="http://schemas.microsoft.com/office/drawing/2014/main" id="{8B80E702-1EED-4C0F-9242-0386B923F7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10447" y="4562475"/>
            <a:ext cx="793750" cy="457200"/>
          </a:xfrm>
          <a:prstGeom prst="rect">
            <a:avLst/>
          </a:prstGeom>
          <a:solidFill>
            <a:srgbClr val="000000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 sz="2400">
                <a:solidFill>
                  <a:srgbClr val="FFFFFF"/>
                </a:solidFill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猶大</a:t>
            </a:r>
          </a:p>
        </p:txBody>
      </p:sp>
      <p:sp>
        <p:nvSpPr>
          <p:cNvPr id="641031" name="Oval 7">
            <a:extLst>
              <a:ext uri="{FF2B5EF4-FFF2-40B4-BE49-F238E27FC236}">
                <a16:creationId xmlns:a16="http://schemas.microsoft.com/office/drawing/2014/main" id="{D1A53FBB-55BC-4E15-95CC-7F89A73CD1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04172" y="4270376"/>
            <a:ext cx="87312" cy="8731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anose="020B0604020202020204" pitchFamily="34" charset="0"/>
              <a:ea typeface="SimHei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641032" name="AutoShape 8">
            <a:extLst>
              <a:ext uri="{FF2B5EF4-FFF2-40B4-BE49-F238E27FC236}">
                <a16:creationId xmlns:a16="http://schemas.microsoft.com/office/drawing/2014/main" id="{3553801F-3FB8-4BA0-9768-B2EF416FD4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51848" y="4284663"/>
            <a:ext cx="1144587" cy="381000"/>
          </a:xfrm>
          <a:prstGeom prst="wedgeRectCallout">
            <a:avLst>
              <a:gd name="adj1" fmla="val -81486"/>
              <a:gd name="adj2" fmla="val -40417"/>
            </a:avLst>
          </a:prstGeom>
          <a:solidFill>
            <a:srgbClr val="0033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>
                <a:solidFill>
                  <a:srgbClr val="FFFFFF"/>
                </a:solidFill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耶路撒冷</a:t>
            </a:r>
          </a:p>
        </p:txBody>
      </p:sp>
    </p:spTree>
    <p:extLst>
      <p:ext uri="{BB962C8B-B14F-4D97-AF65-F5344CB8AC3E}">
        <p14:creationId xmlns:p14="http://schemas.microsoft.com/office/powerpoint/2010/main" val="3550095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0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103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2050" name="Picture 2">
            <a:extLst>
              <a:ext uri="{FF2B5EF4-FFF2-40B4-BE49-F238E27FC236}">
                <a16:creationId xmlns:a16="http://schemas.microsoft.com/office/drawing/2014/main" id="{8F162D54-9B99-49DC-ACC0-0BE5BD1D3A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0" r="1553"/>
          <a:stretch>
            <a:fillRect/>
          </a:stretch>
        </p:blipFill>
        <p:spPr bwMode="auto">
          <a:xfrm>
            <a:off x="7365998" y="0"/>
            <a:ext cx="4724400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42051" name="Freeform 3">
            <a:extLst>
              <a:ext uri="{FF2B5EF4-FFF2-40B4-BE49-F238E27FC236}">
                <a16:creationId xmlns:a16="http://schemas.microsoft.com/office/drawing/2014/main" id="{3217E166-D07A-40C3-8718-C5AF0660B953}"/>
              </a:ext>
            </a:extLst>
          </p:cNvPr>
          <p:cNvSpPr>
            <a:spLocks/>
          </p:cNvSpPr>
          <p:nvPr/>
        </p:nvSpPr>
        <p:spPr bwMode="auto">
          <a:xfrm>
            <a:off x="8867773" y="539750"/>
            <a:ext cx="2921000" cy="4756150"/>
          </a:xfrm>
          <a:custGeom>
            <a:avLst/>
            <a:gdLst>
              <a:gd name="T0" fmla="*/ 244 w 1840"/>
              <a:gd name="T1" fmla="*/ 838 h 2996"/>
              <a:gd name="T2" fmla="*/ 205 w 1840"/>
              <a:gd name="T3" fmla="*/ 1034 h 2996"/>
              <a:gd name="T4" fmla="*/ 155 w 1840"/>
              <a:gd name="T5" fmla="*/ 1265 h 2996"/>
              <a:gd name="T6" fmla="*/ 122 w 1840"/>
              <a:gd name="T7" fmla="*/ 1484 h 2996"/>
              <a:gd name="T8" fmla="*/ 28 w 1840"/>
              <a:gd name="T9" fmla="*/ 1883 h 2996"/>
              <a:gd name="T10" fmla="*/ 100 w 1840"/>
              <a:gd name="T11" fmla="*/ 2035 h 2996"/>
              <a:gd name="T12" fmla="*/ 182 w 1840"/>
              <a:gd name="T13" fmla="*/ 2161 h 2996"/>
              <a:gd name="T14" fmla="*/ 255 w 1840"/>
              <a:gd name="T15" fmla="*/ 2221 h 2996"/>
              <a:gd name="T16" fmla="*/ 377 w 1840"/>
              <a:gd name="T17" fmla="*/ 2209 h 2996"/>
              <a:gd name="T18" fmla="*/ 616 w 1840"/>
              <a:gd name="T19" fmla="*/ 2153 h 2996"/>
              <a:gd name="T20" fmla="*/ 872 w 1840"/>
              <a:gd name="T21" fmla="*/ 2293 h 2996"/>
              <a:gd name="T22" fmla="*/ 1010 w 1840"/>
              <a:gd name="T23" fmla="*/ 2378 h 2996"/>
              <a:gd name="T24" fmla="*/ 971 w 1840"/>
              <a:gd name="T25" fmla="*/ 2591 h 2996"/>
              <a:gd name="T26" fmla="*/ 1000 w 1840"/>
              <a:gd name="T27" fmla="*/ 2804 h 2996"/>
              <a:gd name="T28" fmla="*/ 1209 w 1840"/>
              <a:gd name="T29" fmla="*/ 2797 h 2996"/>
              <a:gd name="T30" fmla="*/ 1376 w 1840"/>
              <a:gd name="T31" fmla="*/ 2862 h 2996"/>
              <a:gd name="T32" fmla="*/ 1548 w 1840"/>
              <a:gd name="T33" fmla="*/ 2898 h 2996"/>
              <a:gd name="T34" fmla="*/ 1709 w 1840"/>
              <a:gd name="T35" fmla="*/ 2979 h 2996"/>
              <a:gd name="T36" fmla="*/ 1840 w 1840"/>
              <a:gd name="T37" fmla="*/ 2996 h 2996"/>
              <a:gd name="T38" fmla="*/ 1776 w 1840"/>
              <a:gd name="T39" fmla="*/ 2682 h 2996"/>
              <a:gd name="T40" fmla="*/ 1532 w 1840"/>
              <a:gd name="T41" fmla="*/ 2395 h 2996"/>
              <a:gd name="T42" fmla="*/ 1331 w 1840"/>
              <a:gd name="T43" fmla="*/ 2193 h 2996"/>
              <a:gd name="T44" fmla="*/ 1348 w 1840"/>
              <a:gd name="T45" fmla="*/ 1832 h 2996"/>
              <a:gd name="T46" fmla="*/ 1456 w 1840"/>
              <a:gd name="T47" fmla="*/ 1530 h 2996"/>
              <a:gd name="T48" fmla="*/ 1543 w 1840"/>
              <a:gd name="T49" fmla="*/ 1248 h 2996"/>
              <a:gd name="T50" fmla="*/ 1399 w 1840"/>
              <a:gd name="T51" fmla="*/ 1098 h 2996"/>
              <a:gd name="T52" fmla="*/ 1228 w 1840"/>
              <a:gd name="T53" fmla="*/ 942 h 2996"/>
              <a:gd name="T54" fmla="*/ 1048 w 1840"/>
              <a:gd name="T55" fmla="*/ 1046 h 2996"/>
              <a:gd name="T56" fmla="*/ 971 w 1840"/>
              <a:gd name="T57" fmla="*/ 1012 h 2996"/>
              <a:gd name="T58" fmla="*/ 916 w 1840"/>
              <a:gd name="T59" fmla="*/ 809 h 2996"/>
              <a:gd name="T60" fmla="*/ 1032 w 1840"/>
              <a:gd name="T61" fmla="*/ 770 h 2996"/>
              <a:gd name="T62" fmla="*/ 1048 w 1840"/>
              <a:gd name="T63" fmla="*/ 462 h 2996"/>
              <a:gd name="T64" fmla="*/ 1109 w 1840"/>
              <a:gd name="T65" fmla="*/ 276 h 2996"/>
              <a:gd name="T66" fmla="*/ 1071 w 1840"/>
              <a:gd name="T67" fmla="*/ 146 h 2996"/>
              <a:gd name="T68" fmla="*/ 1015 w 1840"/>
              <a:gd name="T69" fmla="*/ 0 h 2996"/>
              <a:gd name="T70" fmla="*/ 849 w 1840"/>
              <a:gd name="T71" fmla="*/ 85 h 2996"/>
              <a:gd name="T72" fmla="*/ 771 w 1840"/>
              <a:gd name="T73" fmla="*/ 270 h 2996"/>
              <a:gd name="T74" fmla="*/ 627 w 1840"/>
              <a:gd name="T75" fmla="*/ 726 h 2996"/>
              <a:gd name="T76" fmla="*/ 510 w 1840"/>
              <a:gd name="T77" fmla="*/ 983 h 2996"/>
              <a:gd name="T78" fmla="*/ 367 w 1840"/>
              <a:gd name="T79" fmla="*/ 934 h 29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840" h="2996">
                <a:moveTo>
                  <a:pt x="311" y="860"/>
                </a:moveTo>
                <a:lnTo>
                  <a:pt x="244" y="838"/>
                </a:lnTo>
                <a:lnTo>
                  <a:pt x="227" y="928"/>
                </a:lnTo>
                <a:lnTo>
                  <a:pt x="205" y="1034"/>
                </a:lnTo>
                <a:lnTo>
                  <a:pt x="189" y="1186"/>
                </a:lnTo>
                <a:lnTo>
                  <a:pt x="155" y="1265"/>
                </a:lnTo>
                <a:lnTo>
                  <a:pt x="139" y="1378"/>
                </a:lnTo>
                <a:lnTo>
                  <a:pt x="122" y="1484"/>
                </a:lnTo>
                <a:lnTo>
                  <a:pt x="100" y="1624"/>
                </a:lnTo>
                <a:lnTo>
                  <a:pt x="28" y="1883"/>
                </a:lnTo>
                <a:lnTo>
                  <a:pt x="0" y="1973"/>
                </a:lnTo>
                <a:lnTo>
                  <a:pt x="100" y="2035"/>
                </a:lnTo>
                <a:lnTo>
                  <a:pt x="146" y="2060"/>
                </a:lnTo>
                <a:lnTo>
                  <a:pt x="182" y="2161"/>
                </a:lnTo>
                <a:lnTo>
                  <a:pt x="166" y="2271"/>
                </a:lnTo>
                <a:lnTo>
                  <a:pt x="255" y="2221"/>
                </a:lnTo>
                <a:lnTo>
                  <a:pt x="316" y="2243"/>
                </a:lnTo>
                <a:lnTo>
                  <a:pt x="377" y="2209"/>
                </a:lnTo>
                <a:lnTo>
                  <a:pt x="449" y="2221"/>
                </a:lnTo>
                <a:lnTo>
                  <a:pt x="616" y="2153"/>
                </a:lnTo>
                <a:lnTo>
                  <a:pt x="727" y="2187"/>
                </a:lnTo>
                <a:lnTo>
                  <a:pt x="872" y="2293"/>
                </a:lnTo>
                <a:lnTo>
                  <a:pt x="916" y="2350"/>
                </a:lnTo>
                <a:lnTo>
                  <a:pt x="1010" y="2378"/>
                </a:lnTo>
                <a:lnTo>
                  <a:pt x="993" y="2490"/>
                </a:lnTo>
                <a:lnTo>
                  <a:pt x="971" y="2591"/>
                </a:lnTo>
                <a:lnTo>
                  <a:pt x="954" y="2732"/>
                </a:lnTo>
                <a:lnTo>
                  <a:pt x="1000" y="2804"/>
                </a:lnTo>
                <a:lnTo>
                  <a:pt x="1126" y="2822"/>
                </a:lnTo>
                <a:lnTo>
                  <a:pt x="1209" y="2797"/>
                </a:lnTo>
                <a:lnTo>
                  <a:pt x="1310" y="2816"/>
                </a:lnTo>
                <a:lnTo>
                  <a:pt x="1376" y="2862"/>
                </a:lnTo>
                <a:lnTo>
                  <a:pt x="1442" y="2850"/>
                </a:lnTo>
                <a:lnTo>
                  <a:pt x="1548" y="2898"/>
                </a:lnTo>
                <a:lnTo>
                  <a:pt x="1624" y="2902"/>
                </a:lnTo>
                <a:lnTo>
                  <a:pt x="1709" y="2979"/>
                </a:lnTo>
                <a:lnTo>
                  <a:pt x="1788" y="2974"/>
                </a:lnTo>
                <a:lnTo>
                  <a:pt x="1840" y="2996"/>
                </a:lnTo>
                <a:lnTo>
                  <a:pt x="1831" y="2833"/>
                </a:lnTo>
                <a:lnTo>
                  <a:pt x="1776" y="2682"/>
                </a:lnTo>
                <a:lnTo>
                  <a:pt x="1670" y="2512"/>
                </a:lnTo>
                <a:lnTo>
                  <a:pt x="1532" y="2395"/>
                </a:lnTo>
                <a:lnTo>
                  <a:pt x="1418" y="2324"/>
                </a:lnTo>
                <a:lnTo>
                  <a:pt x="1331" y="2193"/>
                </a:lnTo>
                <a:lnTo>
                  <a:pt x="1324" y="2002"/>
                </a:lnTo>
                <a:lnTo>
                  <a:pt x="1348" y="1832"/>
                </a:lnTo>
                <a:lnTo>
                  <a:pt x="1404" y="1664"/>
                </a:lnTo>
                <a:lnTo>
                  <a:pt x="1456" y="1530"/>
                </a:lnTo>
                <a:lnTo>
                  <a:pt x="1514" y="1410"/>
                </a:lnTo>
                <a:lnTo>
                  <a:pt x="1543" y="1248"/>
                </a:lnTo>
                <a:lnTo>
                  <a:pt x="1476" y="1191"/>
                </a:lnTo>
                <a:lnTo>
                  <a:pt x="1399" y="1098"/>
                </a:lnTo>
                <a:lnTo>
                  <a:pt x="1337" y="962"/>
                </a:lnTo>
                <a:lnTo>
                  <a:pt x="1228" y="942"/>
                </a:lnTo>
                <a:lnTo>
                  <a:pt x="1187" y="945"/>
                </a:lnTo>
                <a:lnTo>
                  <a:pt x="1048" y="1046"/>
                </a:lnTo>
                <a:lnTo>
                  <a:pt x="988" y="1074"/>
                </a:lnTo>
                <a:lnTo>
                  <a:pt x="971" y="1012"/>
                </a:lnTo>
                <a:lnTo>
                  <a:pt x="893" y="905"/>
                </a:lnTo>
                <a:lnTo>
                  <a:pt x="916" y="809"/>
                </a:lnTo>
                <a:lnTo>
                  <a:pt x="971" y="770"/>
                </a:lnTo>
                <a:lnTo>
                  <a:pt x="1032" y="770"/>
                </a:lnTo>
                <a:lnTo>
                  <a:pt x="1038" y="613"/>
                </a:lnTo>
                <a:lnTo>
                  <a:pt x="1048" y="462"/>
                </a:lnTo>
                <a:lnTo>
                  <a:pt x="1044" y="410"/>
                </a:lnTo>
                <a:lnTo>
                  <a:pt x="1109" y="276"/>
                </a:lnTo>
                <a:lnTo>
                  <a:pt x="1109" y="202"/>
                </a:lnTo>
                <a:lnTo>
                  <a:pt x="1071" y="146"/>
                </a:lnTo>
                <a:lnTo>
                  <a:pt x="1060" y="57"/>
                </a:lnTo>
                <a:lnTo>
                  <a:pt x="1015" y="0"/>
                </a:lnTo>
                <a:lnTo>
                  <a:pt x="966" y="11"/>
                </a:lnTo>
                <a:lnTo>
                  <a:pt x="849" y="85"/>
                </a:lnTo>
                <a:lnTo>
                  <a:pt x="805" y="112"/>
                </a:lnTo>
                <a:lnTo>
                  <a:pt x="771" y="270"/>
                </a:lnTo>
                <a:lnTo>
                  <a:pt x="700" y="502"/>
                </a:lnTo>
                <a:lnTo>
                  <a:pt x="627" y="726"/>
                </a:lnTo>
                <a:lnTo>
                  <a:pt x="555" y="928"/>
                </a:lnTo>
                <a:lnTo>
                  <a:pt x="510" y="983"/>
                </a:lnTo>
                <a:lnTo>
                  <a:pt x="427" y="1006"/>
                </a:lnTo>
                <a:lnTo>
                  <a:pt x="367" y="934"/>
                </a:lnTo>
                <a:lnTo>
                  <a:pt x="311" y="860"/>
                </a:lnTo>
                <a:close/>
              </a:path>
            </a:pathLst>
          </a:custGeom>
          <a:solidFill>
            <a:srgbClr val="0000FF">
              <a:alpha val="10001"/>
            </a:srgbClr>
          </a:solidFill>
          <a:ln w="28575" cmpd="sng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anose="020B0604020202020204" pitchFamily="34" charset="0"/>
              <a:ea typeface="SimHei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642054" name="Text Box 6">
            <a:extLst>
              <a:ext uri="{FF2B5EF4-FFF2-40B4-BE49-F238E27FC236}">
                <a16:creationId xmlns:a16="http://schemas.microsoft.com/office/drawing/2014/main" id="{C8852B19-F64F-4DE3-83E0-D96CC164D0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69500" y="2447926"/>
            <a:ext cx="1107996" cy="461665"/>
          </a:xfrm>
          <a:prstGeom prst="rect">
            <a:avLst/>
          </a:prstGeom>
          <a:solidFill>
            <a:srgbClr val="000000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 sz="2400">
                <a:solidFill>
                  <a:srgbClr val="FFFFFF"/>
                </a:solidFill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以色列</a:t>
            </a:r>
          </a:p>
        </p:txBody>
      </p:sp>
      <p:sp>
        <p:nvSpPr>
          <p:cNvPr id="642057" name="Oval 9">
            <a:extLst>
              <a:ext uri="{FF2B5EF4-FFF2-40B4-BE49-F238E27FC236}">
                <a16:creationId xmlns:a16="http://schemas.microsoft.com/office/drawing/2014/main" id="{2770BD8D-9009-4214-AC98-B22864A4E2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23449" y="3281363"/>
            <a:ext cx="87313" cy="8731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anose="020B0604020202020204" pitchFamily="34" charset="0"/>
              <a:ea typeface="SimHei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642058" name="AutoShape 10">
            <a:extLst>
              <a:ext uri="{FF2B5EF4-FFF2-40B4-BE49-F238E27FC236}">
                <a16:creationId xmlns:a16="http://schemas.microsoft.com/office/drawing/2014/main" id="{A462DC09-8E4C-4E1F-BBAE-78CB76FBF1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07461" y="3060700"/>
            <a:ext cx="684212" cy="381000"/>
          </a:xfrm>
          <a:prstGeom prst="wedgeRectCallout">
            <a:avLst>
              <a:gd name="adj1" fmla="val 83181"/>
              <a:gd name="adj2" fmla="val 20417"/>
            </a:avLst>
          </a:prstGeom>
          <a:solidFill>
            <a:srgbClr val="003366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>
                <a:solidFill>
                  <a:srgbClr val="FFFFFF"/>
                </a:solidFill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示劍</a:t>
            </a:r>
          </a:p>
        </p:txBody>
      </p:sp>
      <p:sp>
        <p:nvSpPr>
          <p:cNvPr id="642060" name="Oval 12">
            <a:extLst>
              <a:ext uri="{FF2B5EF4-FFF2-40B4-BE49-F238E27FC236}">
                <a16:creationId xmlns:a16="http://schemas.microsoft.com/office/drawing/2014/main" id="{107F199F-DBB3-4837-8A09-D12CA13E8D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85449" y="3268663"/>
            <a:ext cx="87313" cy="87312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anose="020B0604020202020204" pitchFamily="34" charset="0"/>
              <a:ea typeface="SimHei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642061" name="AutoShape 13">
            <a:extLst>
              <a:ext uri="{FF2B5EF4-FFF2-40B4-BE49-F238E27FC236}">
                <a16:creationId xmlns:a16="http://schemas.microsoft.com/office/drawing/2014/main" id="{82A15FF5-5BD3-4987-B5A3-FC4D4C4532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93423" y="3235325"/>
            <a:ext cx="1144588" cy="381000"/>
          </a:xfrm>
          <a:prstGeom prst="wedgeRectCallout">
            <a:avLst>
              <a:gd name="adj1" fmla="val -69278"/>
              <a:gd name="adj2" fmla="val -29167"/>
            </a:avLst>
          </a:prstGeom>
          <a:solidFill>
            <a:srgbClr val="003366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>
                <a:solidFill>
                  <a:srgbClr val="FFFFFF"/>
                </a:solidFill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毘努伊勒</a:t>
            </a:r>
          </a:p>
        </p:txBody>
      </p:sp>
      <p:sp>
        <p:nvSpPr>
          <p:cNvPr id="642064" name="Oval 16">
            <a:extLst>
              <a:ext uri="{FF2B5EF4-FFF2-40B4-BE49-F238E27FC236}">
                <a16:creationId xmlns:a16="http://schemas.microsoft.com/office/drawing/2014/main" id="{FB6ECA73-37C0-47EB-B080-A18175EE18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79086" y="873126"/>
            <a:ext cx="87312" cy="87313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anose="020B0604020202020204" pitchFamily="34" charset="0"/>
              <a:ea typeface="SimHei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642065" name="AutoShape 17">
            <a:extLst>
              <a:ext uri="{FF2B5EF4-FFF2-40B4-BE49-F238E27FC236}">
                <a16:creationId xmlns:a16="http://schemas.microsoft.com/office/drawing/2014/main" id="{81AE4738-3C54-492E-B7AD-5A4FEC29A6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69598" y="666750"/>
            <a:ext cx="414338" cy="381000"/>
          </a:xfrm>
          <a:prstGeom prst="wedgeRectCallout">
            <a:avLst>
              <a:gd name="adj1" fmla="val -98657"/>
              <a:gd name="adj2" fmla="val 16250"/>
            </a:avLst>
          </a:prstGeom>
          <a:solidFill>
            <a:srgbClr val="A5002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>
                <a:solidFill>
                  <a:srgbClr val="FFFFFF"/>
                </a:solidFill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但</a:t>
            </a:r>
          </a:p>
        </p:txBody>
      </p:sp>
      <p:sp>
        <p:nvSpPr>
          <p:cNvPr id="642066" name="Freeform 18">
            <a:extLst>
              <a:ext uri="{FF2B5EF4-FFF2-40B4-BE49-F238E27FC236}">
                <a16:creationId xmlns:a16="http://schemas.microsoft.com/office/drawing/2014/main" id="{C3ACDF80-96DB-43CE-9600-5152893B9E71}"/>
              </a:ext>
            </a:extLst>
          </p:cNvPr>
          <p:cNvSpPr>
            <a:spLocks/>
          </p:cNvSpPr>
          <p:nvPr/>
        </p:nvSpPr>
        <p:spPr bwMode="auto">
          <a:xfrm>
            <a:off x="7648573" y="3968750"/>
            <a:ext cx="2679700" cy="2895600"/>
          </a:xfrm>
          <a:custGeom>
            <a:avLst/>
            <a:gdLst>
              <a:gd name="T0" fmla="*/ 1362 w 1688"/>
              <a:gd name="T1" fmla="*/ 1820 h 1824"/>
              <a:gd name="T2" fmla="*/ 1398 w 1688"/>
              <a:gd name="T3" fmla="*/ 1780 h 1824"/>
              <a:gd name="T4" fmla="*/ 1416 w 1688"/>
              <a:gd name="T5" fmla="*/ 1691 h 1824"/>
              <a:gd name="T6" fmla="*/ 1424 w 1688"/>
              <a:gd name="T7" fmla="*/ 1517 h 1824"/>
              <a:gd name="T8" fmla="*/ 1511 w 1688"/>
              <a:gd name="T9" fmla="*/ 1357 h 1824"/>
              <a:gd name="T10" fmla="*/ 1537 w 1688"/>
              <a:gd name="T11" fmla="*/ 1250 h 1824"/>
              <a:gd name="T12" fmla="*/ 1522 w 1688"/>
              <a:gd name="T13" fmla="*/ 1119 h 1824"/>
              <a:gd name="T14" fmla="*/ 1500 w 1688"/>
              <a:gd name="T15" fmla="*/ 1105 h 1824"/>
              <a:gd name="T16" fmla="*/ 1490 w 1688"/>
              <a:gd name="T17" fmla="*/ 1012 h 1824"/>
              <a:gd name="T18" fmla="*/ 1515 w 1688"/>
              <a:gd name="T19" fmla="*/ 942 h 1824"/>
              <a:gd name="T20" fmla="*/ 1515 w 1688"/>
              <a:gd name="T21" fmla="*/ 871 h 1824"/>
              <a:gd name="T22" fmla="*/ 1534 w 1688"/>
              <a:gd name="T23" fmla="*/ 842 h 1824"/>
              <a:gd name="T24" fmla="*/ 1522 w 1688"/>
              <a:gd name="T25" fmla="*/ 775 h 1824"/>
              <a:gd name="T26" fmla="*/ 1530 w 1688"/>
              <a:gd name="T27" fmla="*/ 749 h 1824"/>
              <a:gd name="T28" fmla="*/ 1519 w 1688"/>
              <a:gd name="T29" fmla="*/ 709 h 1824"/>
              <a:gd name="T30" fmla="*/ 1545 w 1688"/>
              <a:gd name="T31" fmla="*/ 641 h 1824"/>
              <a:gd name="T32" fmla="*/ 1534 w 1688"/>
              <a:gd name="T33" fmla="*/ 578 h 1824"/>
              <a:gd name="T34" fmla="*/ 1537 w 1688"/>
              <a:gd name="T35" fmla="*/ 545 h 1824"/>
              <a:gd name="T36" fmla="*/ 1559 w 1688"/>
              <a:gd name="T37" fmla="*/ 512 h 1824"/>
              <a:gd name="T38" fmla="*/ 1552 w 1688"/>
              <a:gd name="T39" fmla="*/ 457 h 1824"/>
              <a:gd name="T40" fmla="*/ 1559 w 1688"/>
              <a:gd name="T41" fmla="*/ 389 h 1824"/>
              <a:gd name="T42" fmla="*/ 1596 w 1688"/>
              <a:gd name="T43" fmla="*/ 363 h 1824"/>
              <a:gd name="T44" fmla="*/ 1589 w 1688"/>
              <a:gd name="T45" fmla="*/ 282 h 1824"/>
              <a:gd name="T46" fmla="*/ 1665 w 1688"/>
              <a:gd name="T47" fmla="*/ 204 h 1824"/>
              <a:gd name="T48" fmla="*/ 1688 w 1688"/>
              <a:gd name="T49" fmla="*/ 201 h 1824"/>
              <a:gd name="T50" fmla="*/ 1643 w 1688"/>
              <a:gd name="T51" fmla="*/ 134 h 1824"/>
              <a:gd name="T52" fmla="*/ 1519 w 1688"/>
              <a:gd name="T53" fmla="*/ 45 h 1824"/>
              <a:gd name="T54" fmla="*/ 1424 w 1688"/>
              <a:gd name="T55" fmla="*/ 4 h 1824"/>
              <a:gd name="T56" fmla="*/ 1379 w 1688"/>
              <a:gd name="T57" fmla="*/ 0 h 1824"/>
              <a:gd name="T58" fmla="*/ 1307 w 1688"/>
              <a:gd name="T59" fmla="*/ 34 h 1824"/>
              <a:gd name="T60" fmla="*/ 1204 w 1688"/>
              <a:gd name="T61" fmla="*/ 67 h 1824"/>
              <a:gd name="T62" fmla="*/ 1134 w 1688"/>
              <a:gd name="T63" fmla="*/ 56 h 1824"/>
              <a:gd name="T64" fmla="*/ 1076 w 1688"/>
              <a:gd name="T65" fmla="*/ 85 h 1824"/>
              <a:gd name="T66" fmla="*/ 1028 w 1688"/>
              <a:gd name="T67" fmla="*/ 63 h 1824"/>
              <a:gd name="T68" fmla="*/ 921 w 1688"/>
              <a:gd name="T69" fmla="*/ 133 h 1824"/>
              <a:gd name="T70" fmla="*/ 867 w 1688"/>
              <a:gd name="T71" fmla="*/ 315 h 1824"/>
              <a:gd name="T72" fmla="*/ 764 w 1688"/>
              <a:gd name="T73" fmla="*/ 505 h 1824"/>
              <a:gd name="T74" fmla="*/ 731 w 1688"/>
              <a:gd name="T75" fmla="*/ 556 h 1824"/>
              <a:gd name="T76" fmla="*/ 643 w 1688"/>
              <a:gd name="T77" fmla="*/ 709 h 1824"/>
              <a:gd name="T78" fmla="*/ 592 w 1688"/>
              <a:gd name="T79" fmla="*/ 797 h 1824"/>
              <a:gd name="T80" fmla="*/ 427 w 1688"/>
              <a:gd name="T81" fmla="*/ 946 h 1824"/>
              <a:gd name="T82" fmla="*/ 266 w 1688"/>
              <a:gd name="T83" fmla="*/ 1112 h 1824"/>
              <a:gd name="T84" fmla="*/ 116 w 1688"/>
              <a:gd name="T85" fmla="*/ 1283 h 1824"/>
              <a:gd name="T86" fmla="*/ 28 w 1688"/>
              <a:gd name="T87" fmla="*/ 1446 h 1824"/>
              <a:gd name="T88" fmla="*/ 12 w 1688"/>
              <a:gd name="T89" fmla="*/ 1534 h 1824"/>
              <a:gd name="T90" fmla="*/ 36 w 1688"/>
              <a:gd name="T91" fmla="*/ 1592 h 1824"/>
              <a:gd name="T92" fmla="*/ 31 w 1688"/>
              <a:gd name="T93" fmla="*/ 1633 h 1824"/>
              <a:gd name="T94" fmla="*/ 0 w 1688"/>
              <a:gd name="T95" fmla="*/ 1657 h 1824"/>
              <a:gd name="T96" fmla="*/ 36 w 1688"/>
              <a:gd name="T97" fmla="*/ 1753 h 1824"/>
              <a:gd name="T98" fmla="*/ 93 w 1688"/>
              <a:gd name="T99" fmla="*/ 1824 h 18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688" h="1824">
                <a:moveTo>
                  <a:pt x="1362" y="1820"/>
                </a:moveTo>
                <a:lnTo>
                  <a:pt x="1398" y="1780"/>
                </a:lnTo>
                <a:lnTo>
                  <a:pt x="1416" y="1691"/>
                </a:lnTo>
                <a:lnTo>
                  <a:pt x="1424" y="1517"/>
                </a:lnTo>
                <a:lnTo>
                  <a:pt x="1511" y="1357"/>
                </a:lnTo>
                <a:lnTo>
                  <a:pt x="1537" y="1250"/>
                </a:lnTo>
                <a:lnTo>
                  <a:pt x="1522" y="1119"/>
                </a:lnTo>
                <a:lnTo>
                  <a:pt x="1500" y="1105"/>
                </a:lnTo>
                <a:lnTo>
                  <a:pt x="1490" y="1012"/>
                </a:lnTo>
                <a:lnTo>
                  <a:pt x="1515" y="942"/>
                </a:lnTo>
                <a:lnTo>
                  <a:pt x="1515" y="871"/>
                </a:lnTo>
                <a:lnTo>
                  <a:pt x="1534" y="842"/>
                </a:lnTo>
                <a:lnTo>
                  <a:pt x="1522" y="775"/>
                </a:lnTo>
                <a:lnTo>
                  <a:pt x="1530" y="749"/>
                </a:lnTo>
                <a:lnTo>
                  <a:pt x="1519" y="709"/>
                </a:lnTo>
                <a:lnTo>
                  <a:pt x="1545" y="641"/>
                </a:lnTo>
                <a:lnTo>
                  <a:pt x="1534" y="578"/>
                </a:lnTo>
                <a:lnTo>
                  <a:pt x="1537" y="545"/>
                </a:lnTo>
                <a:lnTo>
                  <a:pt x="1559" y="512"/>
                </a:lnTo>
                <a:lnTo>
                  <a:pt x="1552" y="457"/>
                </a:lnTo>
                <a:lnTo>
                  <a:pt x="1559" y="389"/>
                </a:lnTo>
                <a:lnTo>
                  <a:pt x="1596" y="363"/>
                </a:lnTo>
                <a:lnTo>
                  <a:pt x="1589" y="282"/>
                </a:lnTo>
                <a:lnTo>
                  <a:pt x="1665" y="204"/>
                </a:lnTo>
                <a:lnTo>
                  <a:pt x="1688" y="201"/>
                </a:lnTo>
                <a:lnTo>
                  <a:pt x="1643" y="134"/>
                </a:lnTo>
                <a:lnTo>
                  <a:pt x="1519" y="45"/>
                </a:lnTo>
                <a:lnTo>
                  <a:pt x="1424" y="4"/>
                </a:lnTo>
                <a:lnTo>
                  <a:pt x="1379" y="0"/>
                </a:lnTo>
                <a:lnTo>
                  <a:pt x="1307" y="34"/>
                </a:lnTo>
                <a:lnTo>
                  <a:pt x="1204" y="67"/>
                </a:lnTo>
                <a:lnTo>
                  <a:pt x="1134" y="56"/>
                </a:lnTo>
                <a:lnTo>
                  <a:pt x="1076" y="85"/>
                </a:lnTo>
                <a:lnTo>
                  <a:pt x="1028" y="63"/>
                </a:lnTo>
                <a:lnTo>
                  <a:pt x="921" y="133"/>
                </a:lnTo>
                <a:lnTo>
                  <a:pt x="867" y="315"/>
                </a:lnTo>
                <a:lnTo>
                  <a:pt x="764" y="505"/>
                </a:lnTo>
                <a:lnTo>
                  <a:pt x="731" y="556"/>
                </a:lnTo>
                <a:lnTo>
                  <a:pt x="643" y="709"/>
                </a:lnTo>
                <a:lnTo>
                  <a:pt x="592" y="797"/>
                </a:lnTo>
                <a:lnTo>
                  <a:pt x="427" y="946"/>
                </a:lnTo>
                <a:lnTo>
                  <a:pt x="266" y="1112"/>
                </a:lnTo>
                <a:lnTo>
                  <a:pt x="116" y="1283"/>
                </a:lnTo>
                <a:lnTo>
                  <a:pt x="28" y="1446"/>
                </a:lnTo>
                <a:lnTo>
                  <a:pt x="12" y="1534"/>
                </a:lnTo>
                <a:lnTo>
                  <a:pt x="36" y="1592"/>
                </a:lnTo>
                <a:lnTo>
                  <a:pt x="31" y="1633"/>
                </a:lnTo>
                <a:lnTo>
                  <a:pt x="0" y="1657"/>
                </a:lnTo>
                <a:lnTo>
                  <a:pt x="36" y="1753"/>
                </a:lnTo>
                <a:lnTo>
                  <a:pt x="93" y="1824"/>
                </a:lnTo>
              </a:path>
            </a:pathLst>
          </a:custGeom>
          <a:solidFill>
            <a:srgbClr val="FF0000">
              <a:alpha val="10001"/>
            </a:srgbClr>
          </a:solidFill>
          <a:ln w="28575" cap="flat" cmpd="sng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anose="020B0604020202020204" pitchFamily="34" charset="0"/>
              <a:ea typeface="SimHei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642053" name="Text Box 5">
            <a:extLst>
              <a:ext uri="{FF2B5EF4-FFF2-40B4-BE49-F238E27FC236}">
                <a16:creationId xmlns:a16="http://schemas.microsoft.com/office/drawing/2014/main" id="{7F02A4A4-9523-4E65-B5A8-359DEAA487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23361" y="4562475"/>
            <a:ext cx="793750" cy="457200"/>
          </a:xfrm>
          <a:prstGeom prst="rect">
            <a:avLst/>
          </a:prstGeom>
          <a:solidFill>
            <a:srgbClr val="000000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 sz="2400">
                <a:solidFill>
                  <a:srgbClr val="FFFFFF"/>
                </a:solidFill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猶大</a:t>
            </a:r>
          </a:p>
        </p:txBody>
      </p:sp>
      <p:sp>
        <p:nvSpPr>
          <p:cNvPr id="642055" name="Oval 7">
            <a:extLst>
              <a:ext uri="{FF2B5EF4-FFF2-40B4-BE49-F238E27FC236}">
                <a16:creationId xmlns:a16="http://schemas.microsoft.com/office/drawing/2014/main" id="{05C08654-727E-483E-A464-0420288F76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17086" y="4270376"/>
            <a:ext cx="87312" cy="8731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anose="020B0604020202020204" pitchFamily="34" charset="0"/>
              <a:ea typeface="SimHei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642056" name="AutoShape 8">
            <a:extLst>
              <a:ext uri="{FF2B5EF4-FFF2-40B4-BE49-F238E27FC236}">
                <a16:creationId xmlns:a16="http://schemas.microsoft.com/office/drawing/2014/main" id="{8FA819F3-B813-4D0E-8B3A-1C8FCC68F6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64762" y="4284663"/>
            <a:ext cx="1144587" cy="381000"/>
          </a:xfrm>
          <a:prstGeom prst="wedgeRectCallout">
            <a:avLst>
              <a:gd name="adj1" fmla="val -81486"/>
              <a:gd name="adj2" fmla="val -40417"/>
            </a:avLst>
          </a:prstGeom>
          <a:solidFill>
            <a:srgbClr val="0033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>
                <a:solidFill>
                  <a:srgbClr val="FFFFFF"/>
                </a:solidFill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耶路撒冷</a:t>
            </a:r>
          </a:p>
        </p:txBody>
      </p:sp>
      <p:sp>
        <p:nvSpPr>
          <p:cNvPr id="642062" name="Oval 14">
            <a:extLst>
              <a:ext uri="{FF2B5EF4-FFF2-40B4-BE49-F238E27FC236}">
                <a16:creationId xmlns:a16="http://schemas.microsoft.com/office/drawing/2014/main" id="{53CEA04C-A868-44B3-A671-04DA0E87E7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34549" y="3898901"/>
            <a:ext cx="87313" cy="87313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anose="020B0604020202020204" pitchFamily="34" charset="0"/>
              <a:ea typeface="SimHei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642063" name="AutoShape 15">
            <a:extLst>
              <a:ext uri="{FF2B5EF4-FFF2-40B4-BE49-F238E27FC236}">
                <a16:creationId xmlns:a16="http://schemas.microsoft.com/office/drawing/2014/main" id="{D1CF651C-B622-4A23-A4AE-68148C2E06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01073" y="3652838"/>
            <a:ext cx="890588" cy="381000"/>
          </a:xfrm>
          <a:prstGeom prst="wedgeRectCallout">
            <a:avLst>
              <a:gd name="adj1" fmla="val 76560"/>
              <a:gd name="adj2" fmla="val 25417"/>
            </a:avLst>
          </a:prstGeom>
          <a:solidFill>
            <a:srgbClr val="A5002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>
                <a:solidFill>
                  <a:srgbClr val="FFFFFF"/>
                </a:solidFill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伯特利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4FA4ABB-DC8E-4A30-9C82-81E123DE7D51}"/>
              </a:ext>
            </a:extLst>
          </p:cNvPr>
          <p:cNvSpPr txBox="1"/>
          <p:nvPr/>
        </p:nvSpPr>
        <p:spPr>
          <a:xfrm>
            <a:off x="695326" y="1238161"/>
            <a:ext cx="6537322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 sz="2400" dirty="0">
                <a:solidFill>
                  <a:srgbClr val="000000"/>
                </a:solidFill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北國</a:t>
            </a:r>
            <a:r>
              <a:rPr lang="en-US" altLang="zh-TW" sz="2400" dirty="0">
                <a:solidFill>
                  <a:srgbClr val="000000"/>
                </a:solidFill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- </a:t>
            </a:r>
            <a:r>
              <a:rPr lang="zh-TW" altLang="en-US" sz="2400" dirty="0">
                <a:solidFill>
                  <a:srgbClr val="000000"/>
                </a:solidFill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耶羅波安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 sz="2400" dirty="0">
                <a:solidFill>
                  <a:srgbClr val="000000"/>
                </a:solidFill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拜金牛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 sz="2400" dirty="0">
                <a:solidFill>
                  <a:srgbClr val="000000"/>
                </a:solidFill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私設節期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 sz="2400" dirty="0">
                <a:solidFill>
                  <a:srgbClr val="000000"/>
                </a:solidFill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陷百姓在罪裡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TW" altLang="en-US" sz="2400" dirty="0">
              <a:solidFill>
                <a:srgbClr val="000000"/>
              </a:solidFill>
              <a:latin typeface="Arial" panose="020B0604020202020204" pitchFamily="34" charset="0"/>
              <a:ea typeface="SimHei" panose="02010609060101010101" pitchFamily="49" charset="-122"/>
              <a:cs typeface="Arial" panose="020B060402020202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 sz="2400" dirty="0">
                <a:solidFill>
                  <a:srgbClr val="000000"/>
                </a:solidFill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● 籌劃鑄造兩個金牛犢，就地就近敬拜。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 sz="2400" dirty="0">
                <a:solidFill>
                  <a:srgbClr val="000000"/>
                </a:solidFill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● 一隻在伯特利，一隻在但。</a:t>
            </a:r>
            <a:endParaRPr lang="en-US" altLang="zh-CN" sz="2400" dirty="0">
              <a:solidFill>
                <a:srgbClr val="000000"/>
              </a:solidFill>
              <a:latin typeface="Arial" panose="020B0604020202020204" pitchFamily="34" charset="0"/>
              <a:ea typeface="SimHei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B5CD734-6308-4E17-8F8C-3403A2C685A9}"/>
              </a:ext>
            </a:extLst>
          </p:cNvPr>
          <p:cNvSpPr txBox="1"/>
          <p:nvPr/>
        </p:nvSpPr>
        <p:spPr>
          <a:xfrm>
            <a:off x="257518" y="4050179"/>
            <a:ext cx="6629056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耶羅波安在邱壇那裡建殿，將那不屬利未人的凡民立為祭司。</a:t>
            </a:r>
          </a:p>
          <a:p>
            <a:r>
              <a:rPr lang="zh-TW" alt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耶羅波安定八月十五日為節期，像在猶大的節期一樣，自己上壇獻祭。</a:t>
            </a:r>
          </a:p>
          <a:p>
            <a:r>
              <a:rPr lang="zh-TW" alt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他在伯特利也這樣向他所鑄的牛犢獻祭，又將立為邱壇的祭司安置在伯特利。 </a:t>
            </a:r>
            <a:r>
              <a:rPr lang="en-US" altLang="zh-TW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TW" alt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王上</a:t>
            </a:r>
            <a:r>
              <a:rPr lang="en-US" altLang="zh-TW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12:31-32)</a:t>
            </a:r>
            <a:endParaRPr lang="en-US" altLang="zh-CN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5058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2065" grpId="0" animBg="1"/>
      <p:bldP spid="64206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3074" name="Text Box 2">
            <a:extLst>
              <a:ext uri="{FF2B5EF4-FFF2-40B4-BE49-F238E27FC236}">
                <a16:creationId xmlns:a16="http://schemas.microsoft.com/office/drawing/2014/main" id="{BE53853A-7AF8-436C-8794-1A7945AA66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2336" y="558834"/>
            <a:ext cx="5892472" cy="4766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316038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838325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360613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817813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275013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732213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189413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lnSpc>
                <a:spcPct val="120000"/>
              </a:lnSpc>
              <a:spcBef>
                <a:spcPct val="0"/>
              </a:spcBef>
              <a:spcAft>
                <a:spcPct val="30000"/>
              </a:spcAft>
            </a:pPr>
            <a:r>
              <a:rPr lang="zh-TW" altLang="en-US" sz="2400" b="1" dirty="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結果：使以色列人陷在罪裡。</a:t>
            </a:r>
            <a:endParaRPr lang="en-US" altLang="zh-CN" sz="2400" b="1" dirty="0">
              <a:solidFill>
                <a:srgbClr val="000000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pic>
        <p:nvPicPr>
          <p:cNvPr id="643075" name="Picture 3">
            <a:extLst>
              <a:ext uri="{FF2B5EF4-FFF2-40B4-BE49-F238E27FC236}">
                <a16:creationId xmlns:a16="http://schemas.microsoft.com/office/drawing/2014/main" id="{EFB941B6-BAD3-4144-A93C-309097976A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6947" y="101600"/>
            <a:ext cx="5295053" cy="5994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377C4EB-2C46-4E15-AC3B-A28479DC72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5372" y="1192668"/>
            <a:ext cx="2429394" cy="226314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7AB4FA6-0BAD-419D-8F5C-DBE266B7C686}"/>
              </a:ext>
            </a:extLst>
          </p:cNvPr>
          <p:cNvSpPr txBox="1"/>
          <p:nvPr/>
        </p:nvSpPr>
        <p:spPr>
          <a:xfrm>
            <a:off x="411552" y="4049638"/>
            <a:ext cx="6103256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祭司和利未人因耶羅波安拒絕他們侍奉耶和華，來耶路撒冷歸羅波安。</a:t>
            </a:r>
          </a:p>
          <a:p>
            <a:endParaRPr lang="zh-TW" altLang="en-US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zh-TW" alt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以色列各支派中，凡立定心意尋求耶和華以色列神的，都隨從利未人，來到耶路撒冷祭祀耶和華他們列祖的神。歷代誌下</a:t>
            </a:r>
            <a:r>
              <a:rPr lang="en-US" altLang="zh-TW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r>
              <a:rPr lang="zh-TW" alt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  <a:r>
              <a:rPr lang="en-US" altLang="zh-TW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  <a:r>
              <a:rPr lang="zh-TW" alt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。</a:t>
            </a:r>
            <a:endParaRPr lang="zh-CN" altLang="en-US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0337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30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2642" name="Text Box 2">
            <a:extLst>
              <a:ext uri="{FF2B5EF4-FFF2-40B4-BE49-F238E27FC236}">
                <a16:creationId xmlns:a16="http://schemas.microsoft.com/office/drawing/2014/main" id="{5375C446-96D4-40E5-9895-902EEABB4B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6858" y="0"/>
            <a:ext cx="7896417" cy="6137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316038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838325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360613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817813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275013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732213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189413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30000"/>
              </a:spcAft>
            </a:pPr>
            <a:r>
              <a:rPr lang="zh-TW" altLang="en-US" sz="2000" b="1" dirty="0">
                <a:latin typeface="SimHei" panose="02010609060101010101" pitchFamily="49" charset="-122"/>
                <a:ea typeface="SimHei" panose="02010609060101010101" pitchFamily="49" charset="-122"/>
              </a:rPr>
              <a:t>神派遣神人警告北國</a:t>
            </a:r>
          </a:p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30000"/>
              </a:spcAft>
            </a:pPr>
            <a:r>
              <a:rPr lang="zh-TW" altLang="en-US" sz="2000" b="1" dirty="0">
                <a:latin typeface="SimHei" panose="02010609060101010101" pitchFamily="49" charset="-122"/>
                <a:ea typeface="SimHei" panose="02010609060101010101" pitchFamily="49" charset="-122"/>
              </a:rPr>
              <a:t>● 地點：伯特利。</a:t>
            </a:r>
          </a:p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30000"/>
              </a:spcAft>
            </a:pPr>
            <a:r>
              <a:rPr lang="zh-TW" altLang="en-US" sz="2000" b="1" dirty="0">
                <a:latin typeface="SimHei" panose="02010609060101010101" pitchFamily="49" charset="-122"/>
                <a:ea typeface="SimHei" panose="02010609060101010101" pitchFamily="49" charset="-122"/>
              </a:rPr>
              <a:t>● 人物：耶羅波安，神人。</a:t>
            </a:r>
          </a:p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30000"/>
              </a:spcAft>
            </a:pPr>
            <a:r>
              <a:rPr lang="zh-TW" altLang="en-US" sz="2000" b="1" dirty="0">
                <a:latin typeface="SimHei" panose="02010609060101010101" pitchFamily="49" charset="-122"/>
                <a:ea typeface="SimHei" panose="02010609060101010101" pitchFamily="49" charset="-122"/>
              </a:rPr>
              <a:t>● 事情經過：</a:t>
            </a:r>
          </a:p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30000"/>
              </a:spcAft>
            </a:pPr>
            <a:r>
              <a:rPr lang="en-US" altLang="zh-TW" sz="2000" b="1" dirty="0">
                <a:latin typeface="SimHei" panose="02010609060101010101" pitchFamily="49" charset="-122"/>
                <a:ea typeface="SimHei" panose="02010609060101010101" pitchFamily="49" charset="-122"/>
              </a:rPr>
              <a:t>- </a:t>
            </a:r>
            <a:r>
              <a:rPr lang="zh-TW" altLang="en-US" sz="2000" b="1" dirty="0">
                <a:latin typeface="SimHei" panose="02010609060101010101" pitchFamily="49" charset="-122"/>
                <a:ea typeface="SimHei" panose="02010609060101010101" pitchFamily="49" charset="-122"/>
              </a:rPr>
              <a:t>耶羅波安正站在壇邊要燒香，</a:t>
            </a:r>
          </a:p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30000"/>
              </a:spcAft>
            </a:pPr>
            <a:r>
              <a:rPr lang="en-US" altLang="zh-TW" sz="2000" b="1" dirty="0">
                <a:latin typeface="SimHei" panose="02010609060101010101" pitchFamily="49" charset="-122"/>
                <a:ea typeface="SimHei" panose="02010609060101010101" pitchFamily="49" charset="-122"/>
              </a:rPr>
              <a:t>- </a:t>
            </a:r>
            <a:r>
              <a:rPr lang="zh-TW" altLang="en-US" sz="2000" b="1" dirty="0">
                <a:latin typeface="SimHei" panose="02010609060101010101" pitchFamily="49" charset="-122"/>
                <a:ea typeface="SimHei" panose="02010609060101010101" pitchFamily="49" charset="-122"/>
              </a:rPr>
              <a:t>神人奉耶和華的命向壇呼叫，說：“壇哪，壇哪！耶和華如此說：大衛家裡必生一個兒子，名叫約西亞，他必將邱壇的祭司，就是在你上面燒香的，殺在你上面，人的骨頭也必燒在你上面。”</a:t>
            </a:r>
          </a:p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30000"/>
              </a:spcAft>
            </a:pPr>
            <a:r>
              <a:rPr lang="en-US" altLang="zh-TW" sz="2000" b="1" dirty="0">
                <a:latin typeface="SimHei" panose="02010609060101010101" pitchFamily="49" charset="-122"/>
                <a:ea typeface="SimHei" panose="02010609060101010101" pitchFamily="49" charset="-122"/>
              </a:rPr>
              <a:t>- </a:t>
            </a:r>
            <a:r>
              <a:rPr lang="zh-TW" altLang="en-US" sz="2000" b="1" dirty="0">
                <a:latin typeface="SimHei" panose="02010609060101010101" pitchFamily="49" charset="-122"/>
                <a:ea typeface="SimHei" panose="02010609060101010101" pitchFamily="49" charset="-122"/>
              </a:rPr>
              <a:t>神人設個預兆，說：「這壇必破裂，壇上的灰必傾撒，這是耶和華說的預兆。」</a:t>
            </a:r>
          </a:p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30000"/>
              </a:spcAft>
            </a:pPr>
            <a:r>
              <a:rPr lang="en-US" altLang="zh-TW" sz="2000" b="1" dirty="0">
                <a:latin typeface="SimHei" panose="02010609060101010101" pitchFamily="49" charset="-122"/>
                <a:ea typeface="SimHei" panose="02010609060101010101" pitchFamily="49" charset="-122"/>
              </a:rPr>
              <a:t>- </a:t>
            </a:r>
            <a:r>
              <a:rPr lang="zh-TW" altLang="en-US" sz="2000" b="1" dirty="0">
                <a:latin typeface="SimHei" panose="02010609060101010101" pitchFamily="49" charset="-122"/>
                <a:ea typeface="SimHei" panose="02010609060101010101" pitchFamily="49" charset="-122"/>
              </a:rPr>
              <a:t>耶羅波安反應：伸手，說：“拿住他吧。”列王記上</a:t>
            </a:r>
            <a:r>
              <a:rPr lang="en-US" altLang="zh-TW" sz="2000" b="1" dirty="0">
                <a:latin typeface="SimHei" panose="02010609060101010101" pitchFamily="49" charset="-122"/>
                <a:ea typeface="SimHei" panose="02010609060101010101" pitchFamily="49" charset="-122"/>
              </a:rPr>
              <a:t>13</a:t>
            </a:r>
            <a:r>
              <a:rPr lang="zh-TW" altLang="en-US" sz="2000" b="1" dirty="0">
                <a:latin typeface="SimHei" panose="02010609060101010101" pitchFamily="49" charset="-122"/>
                <a:ea typeface="SimHei" panose="02010609060101010101" pitchFamily="49" charset="-122"/>
              </a:rPr>
              <a:t>：</a:t>
            </a:r>
            <a:r>
              <a:rPr lang="en-US" altLang="zh-TW" sz="2000" b="1" dirty="0">
                <a:latin typeface="SimHei" panose="02010609060101010101" pitchFamily="49" charset="-122"/>
                <a:ea typeface="SimHei" panose="02010609060101010101" pitchFamily="49" charset="-122"/>
              </a:rPr>
              <a:t>2-4</a:t>
            </a:r>
          </a:p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30000"/>
              </a:spcAft>
            </a:pPr>
            <a:r>
              <a:rPr lang="en-US" altLang="zh-TW" sz="2000" b="1" dirty="0">
                <a:latin typeface="SimHei" panose="02010609060101010101" pitchFamily="49" charset="-122"/>
                <a:ea typeface="SimHei" panose="02010609060101010101" pitchFamily="49" charset="-122"/>
              </a:rPr>
              <a:t>●</a:t>
            </a:r>
            <a:r>
              <a:rPr lang="zh-TW" altLang="en-US" sz="2000" b="1" dirty="0">
                <a:latin typeface="SimHei" panose="02010609060101010101" pitchFamily="49" charset="-122"/>
                <a:ea typeface="SimHei" panose="02010609060101010101" pitchFamily="49" charset="-122"/>
              </a:rPr>
              <a:t>結果：</a:t>
            </a:r>
          </a:p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30000"/>
              </a:spcAft>
            </a:pPr>
            <a:r>
              <a:rPr lang="en-US" altLang="zh-TW" sz="2000" b="1" dirty="0">
                <a:latin typeface="SimHei" panose="02010609060101010101" pitchFamily="49" charset="-122"/>
                <a:ea typeface="SimHei" panose="02010609060101010101" pitchFamily="49" charset="-122"/>
              </a:rPr>
              <a:t>- </a:t>
            </a:r>
            <a:r>
              <a:rPr lang="zh-TW" altLang="en-US" sz="2000" b="1" dirty="0">
                <a:latin typeface="SimHei" panose="02010609060101010101" pitchFamily="49" charset="-122"/>
                <a:ea typeface="SimHei" panose="02010609060101010101" pitchFamily="49" charset="-122"/>
              </a:rPr>
              <a:t>王向神人所伸的手就枯乾了，不能彎回；</a:t>
            </a:r>
          </a:p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30000"/>
              </a:spcAft>
            </a:pPr>
            <a:r>
              <a:rPr lang="en-US" altLang="zh-TW" sz="2000" b="1" dirty="0">
                <a:latin typeface="SimHei" panose="02010609060101010101" pitchFamily="49" charset="-122"/>
                <a:ea typeface="SimHei" panose="02010609060101010101" pitchFamily="49" charset="-122"/>
              </a:rPr>
              <a:t>- </a:t>
            </a:r>
            <a:r>
              <a:rPr lang="zh-TW" altLang="en-US" sz="2000" b="1" dirty="0">
                <a:latin typeface="SimHei" panose="02010609060101010101" pitchFamily="49" charset="-122"/>
                <a:ea typeface="SimHei" panose="02010609060101010101" pitchFamily="49" charset="-122"/>
              </a:rPr>
              <a:t>壇也破裂了，壇上的灰傾撒了，正如神人奉耶和華的命所設的預兆</a:t>
            </a:r>
            <a:endParaRPr lang="en-US" altLang="zh-TW" sz="2000" b="1" dirty="0"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pic>
        <p:nvPicPr>
          <p:cNvPr id="752643" name="Picture 3">
            <a:extLst>
              <a:ext uri="{FF2B5EF4-FFF2-40B4-BE49-F238E27FC236}">
                <a16:creationId xmlns:a16="http://schemas.microsoft.com/office/drawing/2014/main" id="{712CD2E7-B2CF-4A6E-84A5-9FF4172E74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3276" y="0"/>
            <a:ext cx="3878724" cy="49103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2644" name="AutoShape 4">
            <a:extLst>
              <a:ext uri="{FF2B5EF4-FFF2-40B4-BE49-F238E27FC236}">
                <a16:creationId xmlns:a16="http://schemas.microsoft.com/office/drawing/2014/main" id="{FAA839BC-0D58-4DA4-8D66-502DD221A9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32353" y="1197857"/>
            <a:ext cx="1513271" cy="620486"/>
          </a:xfrm>
          <a:prstGeom prst="wedgeRectCallout">
            <a:avLst>
              <a:gd name="adj1" fmla="val -93762"/>
              <a:gd name="adj2" fmla="val 216269"/>
            </a:avLst>
          </a:prstGeom>
          <a:solidFill>
            <a:srgbClr val="0033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lnSpc>
                <a:spcPct val="11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600" dirty="0">
                <a:solidFill>
                  <a:srgbClr val="FFFFFF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300</a:t>
            </a:r>
            <a:r>
              <a:rPr lang="zh-CN" altLang="en-US" sz="1600" dirty="0">
                <a:solidFill>
                  <a:srgbClr val="FFFFFF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年后应验。</a:t>
            </a:r>
          </a:p>
          <a:p>
            <a:pPr fontAlgn="base">
              <a:lnSpc>
                <a:spcPct val="11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600" dirty="0">
                <a:solidFill>
                  <a:srgbClr val="FFFFFF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(</a:t>
            </a:r>
            <a:r>
              <a:rPr lang="zh-CN" altLang="en-US" sz="1600" dirty="0">
                <a:solidFill>
                  <a:srgbClr val="FFFFFF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王下</a:t>
            </a:r>
            <a:r>
              <a:rPr lang="en-US" altLang="zh-CN" sz="1600" dirty="0">
                <a:solidFill>
                  <a:srgbClr val="FFFFFF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23:15-20)</a:t>
            </a:r>
            <a:endParaRPr lang="en-US" altLang="zh-TW" sz="1600" dirty="0">
              <a:solidFill>
                <a:srgbClr val="FFFFFF"/>
              </a:solidFill>
              <a:latin typeface="SimHei" panose="02010609060101010101" pitchFamily="49" charset="-122"/>
              <a:ea typeface="SimHei" panose="02010609060101010101" pitchFamily="49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2824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2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264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3A90D5-A314-4712-9BBE-B6E66E9776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BEB98-37D1-5C49-827F-EF87AC176EB7}" type="slidenum">
              <a:rPr lang="en-US" smtClean="0"/>
              <a:t>9</a:t>
            </a:fld>
            <a:endParaRPr lang="en-US" dirty="0"/>
          </a:p>
        </p:txBody>
      </p:sp>
      <p:sp>
        <p:nvSpPr>
          <p:cNvPr id="5" name="Text Box 2">
            <a:extLst>
              <a:ext uri="{FF2B5EF4-FFF2-40B4-BE49-F238E27FC236}">
                <a16:creationId xmlns:a16="http://schemas.microsoft.com/office/drawing/2014/main" id="{95422738-49F8-4A59-B554-FD667B15C5C0}"/>
              </a:ext>
            </a:extLst>
          </p:cNvPr>
          <p:cNvSpPr txBox="1">
            <a:spLocks noGrp="1" noChangeArrowheads="1"/>
          </p:cNvSpPr>
          <p:nvPr>
            <p:ph idx="1"/>
          </p:nvPr>
        </p:nvSpPr>
        <p:spPr bwMode="auto">
          <a:xfrm>
            <a:off x="1542081" y="220529"/>
            <a:ext cx="9526947" cy="6459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316038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838325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360613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817813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275013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732213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189413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indent="0" fontAlgn="base">
              <a:lnSpc>
                <a:spcPct val="120000"/>
              </a:lnSpc>
              <a:spcBef>
                <a:spcPct val="0"/>
              </a:spcBef>
              <a:spcAft>
                <a:spcPct val="30000"/>
              </a:spcAft>
              <a:buNone/>
            </a:pPr>
            <a:r>
              <a:rPr lang="zh-TW" altLang="en-US" sz="2400" dirty="0">
                <a:solidFill>
                  <a:schemeClr val="accent3">
                    <a:lumMod val="50000"/>
                  </a:schemeClr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■耶羅波安求告：</a:t>
            </a:r>
          </a:p>
          <a:p>
            <a:pPr marL="0" indent="0" fontAlgn="base">
              <a:lnSpc>
                <a:spcPct val="120000"/>
              </a:lnSpc>
              <a:spcBef>
                <a:spcPct val="0"/>
              </a:spcBef>
              <a:spcAft>
                <a:spcPct val="30000"/>
              </a:spcAft>
              <a:buNone/>
            </a:pPr>
            <a:r>
              <a:rPr lang="en-US" altLang="zh-TW" sz="2400" dirty="0">
                <a:solidFill>
                  <a:schemeClr val="accent3">
                    <a:lumMod val="50000"/>
                  </a:schemeClr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- </a:t>
            </a:r>
            <a:r>
              <a:rPr lang="zh-TW" altLang="en-US" sz="2400" dirty="0">
                <a:solidFill>
                  <a:schemeClr val="accent3">
                    <a:lumMod val="50000"/>
                  </a:schemeClr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王對神人說：「請你為我禱告，求耶和華─你神的恩典使我的手復原。」</a:t>
            </a:r>
          </a:p>
          <a:p>
            <a:pPr marL="0" indent="0" fontAlgn="base">
              <a:lnSpc>
                <a:spcPct val="120000"/>
              </a:lnSpc>
              <a:spcBef>
                <a:spcPct val="0"/>
              </a:spcBef>
              <a:spcAft>
                <a:spcPct val="30000"/>
              </a:spcAft>
              <a:buNone/>
            </a:pPr>
            <a:r>
              <a:rPr lang="zh-TW" altLang="en-US" sz="2400" dirty="0">
                <a:solidFill>
                  <a:schemeClr val="accent3">
                    <a:lumMod val="50000"/>
                  </a:schemeClr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神人祈禱耶和華，王的手就復了原，仍如尋常一樣。</a:t>
            </a:r>
          </a:p>
          <a:p>
            <a:pPr marL="0" indent="0" fontAlgn="base">
              <a:lnSpc>
                <a:spcPct val="120000"/>
              </a:lnSpc>
              <a:spcBef>
                <a:spcPct val="0"/>
              </a:spcBef>
              <a:spcAft>
                <a:spcPct val="30000"/>
              </a:spcAft>
              <a:buNone/>
            </a:pPr>
            <a:r>
              <a:rPr lang="zh-TW" altLang="en-US" sz="2400" dirty="0">
                <a:solidFill>
                  <a:schemeClr val="accent3">
                    <a:lumMod val="50000"/>
                  </a:schemeClr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看到神的憐憫</a:t>
            </a:r>
          </a:p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30000"/>
              </a:spcAft>
            </a:pPr>
            <a:endParaRPr lang="zh-TW" altLang="en-US" sz="2400" dirty="0">
              <a:solidFill>
                <a:schemeClr val="accent3">
                  <a:lumMod val="50000"/>
                </a:schemeClr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marL="0" indent="0" fontAlgn="base">
              <a:lnSpc>
                <a:spcPct val="120000"/>
              </a:lnSpc>
              <a:spcBef>
                <a:spcPct val="0"/>
              </a:spcBef>
              <a:spcAft>
                <a:spcPct val="30000"/>
              </a:spcAft>
              <a:buNone/>
            </a:pPr>
            <a:r>
              <a:rPr lang="zh-TW" altLang="en-US" sz="2400" dirty="0">
                <a:solidFill>
                  <a:schemeClr val="accent3">
                    <a:lumMod val="50000"/>
                  </a:schemeClr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■耶羅波安邀請神人，</a:t>
            </a:r>
          </a:p>
          <a:p>
            <a:pPr marL="0" indent="0" fontAlgn="base">
              <a:lnSpc>
                <a:spcPct val="120000"/>
              </a:lnSpc>
              <a:spcBef>
                <a:spcPct val="0"/>
              </a:spcBef>
              <a:spcAft>
                <a:spcPct val="30000"/>
              </a:spcAft>
              <a:buNone/>
            </a:pPr>
            <a:r>
              <a:rPr lang="zh-TW" altLang="en-US" sz="2400" dirty="0">
                <a:solidFill>
                  <a:schemeClr val="accent3">
                    <a:lumMod val="50000"/>
                  </a:schemeClr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說：「請你同我回去吃飯，加添心力，我也必給你賞賜。</a:t>
            </a:r>
          </a:p>
          <a:p>
            <a:pPr marL="0" indent="0" fontAlgn="base">
              <a:lnSpc>
                <a:spcPct val="120000"/>
              </a:lnSpc>
              <a:spcBef>
                <a:spcPct val="0"/>
              </a:spcBef>
              <a:spcAft>
                <a:spcPct val="30000"/>
              </a:spcAft>
              <a:buNone/>
            </a:pPr>
            <a:r>
              <a:rPr lang="zh-TW" altLang="en-US" sz="2400" dirty="0">
                <a:solidFill>
                  <a:schemeClr val="accent3">
                    <a:lumMod val="50000"/>
                  </a:schemeClr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神人回答：不進宮，不在這地吃飯，不在這裡喝水，不從原路返回。</a:t>
            </a:r>
          </a:p>
          <a:p>
            <a:pPr marL="0" indent="0" fontAlgn="base">
              <a:lnSpc>
                <a:spcPct val="120000"/>
              </a:lnSpc>
              <a:spcBef>
                <a:spcPct val="0"/>
              </a:spcBef>
              <a:spcAft>
                <a:spcPct val="30000"/>
              </a:spcAft>
              <a:buNone/>
            </a:pPr>
            <a:r>
              <a:rPr lang="zh-TW" altLang="en-US" sz="2400" dirty="0">
                <a:solidFill>
                  <a:schemeClr val="accent3">
                    <a:lumMod val="50000"/>
                  </a:schemeClr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■神人回去。</a:t>
            </a:r>
          </a:p>
          <a:p>
            <a:pPr marL="0" indent="0" fontAlgn="base">
              <a:lnSpc>
                <a:spcPct val="120000"/>
              </a:lnSpc>
              <a:spcBef>
                <a:spcPct val="0"/>
              </a:spcBef>
              <a:spcAft>
                <a:spcPct val="30000"/>
              </a:spcAft>
              <a:buNone/>
            </a:pPr>
            <a:r>
              <a:rPr lang="zh-TW" altLang="en-US" sz="2400" dirty="0">
                <a:solidFill>
                  <a:schemeClr val="accent3">
                    <a:lumMod val="50000"/>
                  </a:schemeClr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■耶羅波安：仍然我行我素，不離開他的惡道。</a:t>
            </a:r>
          </a:p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30000"/>
              </a:spcAft>
            </a:pPr>
            <a:r>
              <a:rPr lang="zh-TW" altLang="en-US" sz="2400" dirty="0">
                <a:solidFill>
                  <a:schemeClr val="accent3">
                    <a:lumMod val="50000"/>
                  </a:schemeClr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為什麼沒有悔改，神人沒有說清楚？</a:t>
            </a:r>
            <a:endParaRPr lang="en-US" altLang="zh-TW" sz="2400" dirty="0">
              <a:solidFill>
                <a:schemeClr val="accent3">
                  <a:lumMod val="50000"/>
                </a:schemeClr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72820043"/>
      </p:ext>
    </p:extLst>
  </p:cSld>
  <p:clrMapOvr>
    <a:masterClrMapping/>
  </p:clrMapOvr>
</p:sld>
</file>

<file path=ppt/theme/theme1.xml><?xml version="1.0" encoding="utf-8"?>
<a:theme xmlns:a="http://schemas.openxmlformats.org/drawingml/2006/main" name="Crop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641</TotalTime>
  <Words>4596</Words>
  <Application>Microsoft Office PowerPoint</Application>
  <PresentationFormat>Widescreen</PresentationFormat>
  <Paragraphs>369</Paragraphs>
  <Slides>32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32</vt:i4>
      </vt:variant>
    </vt:vector>
  </HeadingPairs>
  <TitlesOfParts>
    <vt:vector size="42" baseType="lpstr">
      <vt:lpstr>LiSong Pro Light</vt:lpstr>
      <vt:lpstr>PMingLiU</vt:lpstr>
      <vt:lpstr>SimHei</vt:lpstr>
      <vt:lpstr>Arial</vt:lpstr>
      <vt:lpstr>Calibri</vt:lpstr>
      <vt:lpstr>Franklin Gothic Book</vt:lpstr>
      <vt:lpstr>Times New Roman</vt:lpstr>
      <vt:lpstr>Wingdings</vt:lpstr>
      <vt:lpstr>Crop</vt:lpstr>
      <vt:lpstr>Default Design</vt:lpstr>
      <vt:lpstr>列王記上 第四课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分裂王國的初期 — 列王的年代</vt:lpstr>
      <vt:lpstr>列王記上  分裂王國的初期 — 猶大列王的家譜</vt:lpstr>
      <vt:lpstr>列王記上   分裂王國的初期 — 猶大王羅波安</vt:lpstr>
      <vt:lpstr>列王記上   分裂王國的初期 — 猶大王亞比央</vt:lpstr>
      <vt:lpstr>列王記上   分裂王國的初期 — 猶大王亞撒</vt:lpstr>
      <vt:lpstr>列王記上   分裂王國的初期   — 亞撒與巴沙的戰爭</vt:lpstr>
      <vt:lpstr>列王記上  分裂王國的初期 — 以色列列王的家譜</vt:lpstr>
      <vt:lpstr>分裂王國的初期 — 以色列列王</vt:lpstr>
      <vt:lpstr>列王記上      以色列王拿答</vt:lpstr>
      <vt:lpstr>列王記上      以色列王巴沙</vt:lpstr>
      <vt:lpstr>列王記上      以色列王以拉</vt:lpstr>
      <vt:lpstr>列王記上      以色列王心利</vt:lpstr>
      <vt:lpstr>列王記上      以色列王提比尼</vt:lpstr>
      <vt:lpstr>列王記上      以色列王暗利</vt:lpstr>
      <vt:lpstr>分裂王國的初期 — 景象</vt:lpstr>
      <vt:lpstr>分裂王國的初期 — 觀察與思考</vt:lpstr>
      <vt:lpstr>分裂王國的初期 — 重點與應用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列王記上               第四課  王朝的興衰</dc:title>
  <dc:creator>yinan an</dc:creator>
  <cp:lastModifiedBy>yinan an</cp:lastModifiedBy>
  <cp:revision>2</cp:revision>
  <dcterms:created xsi:type="dcterms:W3CDTF">2020-12-24T02:52:04Z</dcterms:created>
  <dcterms:modified xsi:type="dcterms:W3CDTF">2021-01-30T05:50:30Z</dcterms:modified>
</cp:coreProperties>
</file>