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84" r:id="rId1"/>
  </p:sldMasterIdLst>
  <p:notesMasterIdLst>
    <p:notesMasterId r:id="rId28"/>
  </p:notesMasterIdLst>
  <p:sldIdLst>
    <p:sldId id="256" r:id="rId2"/>
    <p:sldId id="274" r:id="rId3"/>
    <p:sldId id="299" r:id="rId4"/>
    <p:sldId id="294" r:id="rId5"/>
    <p:sldId id="264" r:id="rId6"/>
    <p:sldId id="331" r:id="rId7"/>
    <p:sldId id="282" r:id="rId8"/>
    <p:sldId id="276" r:id="rId9"/>
    <p:sldId id="280" r:id="rId10"/>
    <p:sldId id="290" r:id="rId11"/>
    <p:sldId id="313" r:id="rId12"/>
    <p:sldId id="314" r:id="rId13"/>
    <p:sldId id="315" r:id="rId14"/>
    <p:sldId id="312" r:id="rId15"/>
    <p:sldId id="334" r:id="rId16"/>
    <p:sldId id="317" r:id="rId17"/>
    <p:sldId id="340" r:id="rId18"/>
    <p:sldId id="325" r:id="rId19"/>
    <p:sldId id="296" r:id="rId20"/>
    <p:sldId id="301" r:id="rId21"/>
    <p:sldId id="292" r:id="rId22"/>
    <p:sldId id="329" r:id="rId23"/>
    <p:sldId id="336" r:id="rId24"/>
    <p:sldId id="302" r:id="rId25"/>
    <p:sldId id="341" r:id="rId26"/>
    <p:sldId id="262" r:id="rId2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482" autoAdjust="0"/>
    <p:restoredTop sz="92923" autoAdjust="0"/>
  </p:normalViewPr>
  <p:slideViewPr>
    <p:cSldViewPr snapToGrid="0" snapToObjects="1">
      <p:cViewPr varScale="1">
        <p:scale>
          <a:sx n="50" d="100"/>
          <a:sy n="50" d="100"/>
        </p:scale>
        <p:origin x="36" y="128"/>
      </p:cViewPr>
      <p:guideLst/>
    </p:cSldViewPr>
  </p:slideViewPr>
  <p:outlineViewPr>
    <p:cViewPr>
      <p:scale>
        <a:sx n="33" d="100"/>
        <a:sy n="33" d="100"/>
      </p:scale>
      <p:origin x="0" y="-2402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py515@yahoo.com" userId="94f4f9ff53abcd92" providerId="LiveId" clId="{9DA8C770-4C18-4903-8832-8B72D86AAB3D}"/>
    <pc:docChg chg="undo redo custSel addSld delSld modSld sldOrd modNotesMaster">
      <pc:chgData name="hpy515@yahoo.com" userId="94f4f9ff53abcd92" providerId="LiveId" clId="{9DA8C770-4C18-4903-8832-8B72D86AAB3D}" dt="2021-10-17T15:09:18.513" v="14107" actId="207"/>
      <pc:docMkLst>
        <pc:docMk/>
      </pc:docMkLst>
      <pc:sldChg chg="modSp mod">
        <pc:chgData name="hpy515@yahoo.com" userId="94f4f9ff53abcd92" providerId="LiveId" clId="{9DA8C770-4C18-4903-8832-8B72D86AAB3D}" dt="2021-10-12T12:03:06.121" v="7443" actId="207"/>
        <pc:sldMkLst>
          <pc:docMk/>
          <pc:sldMk cId="1124518968" sldId="256"/>
        </pc:sldMkLst>
        <pc:spChg chg="mod">
          <ac:chgData name="hpy515@yahoo.com" userId="94f4f9ff53abcd92" providerId="LiveId" clId="{9DA8C770-4C18-4903-8832-8B72D86AAB3D}" dt="2021-10-12T12:03:02.801" v="7442" actId="207"/>
          <ac:spMkLst>
            <pc:docMk/>
            <pc:sldMk cId="1124518968" sldId="256"/>
            <ac:spMk id="2" creationId="{40F02ABF-E330-8A4D-8EB4-7751AA43C42E}"/>
          </ac:spMkLst>
        </pc:spChg>
        <pc:spChg chg="mod">
          <ac:chgData name="hpy515@yahoo.com" userId="94f4f9ff53abcd92" providerId="LiveId" clId="{9DA8C770-4C18-4903-8832-8B72D86AAB3D}" dt="2021-10-12T12:03:06.121" v="7443" actId="207"/>
          <ac:spMkLst>
            <pc:docMk/>
            <pc:sldMk cId="1124518968" sldId="256"/>
            <ac:spMk id="3" creationId="{C5F44BAB-2C23-DF47-972F-9C4B92CDA254}"/>
          </ac:spMkLst>
        </pc:spChg>
      </pc:sldChg>
      <pc:sldChg chg="del">
        <pc:chgData name="hpy515@yahoo.com" userId="94f4f9ff53abcd92" providerId="LiveId" clId="{9DA8C770-4C18-4903-8832-8B72D86AAB3D}" dt="2021-10-16T19:53:15.257" v="12832" actId="2696"/>
        <pc:sldMkLst>
          <pc:docMk/>
          <pc:sldMk cId="2401702283" sldId="258"/>
        </pc:sldMkLst>
      </pc:sldChg>
      <pc:sldChg chg="del">
        <pc:chgData name="hpy515@yahoo.com" userId="94f4f9ff53abcd92" providerId="LiveId" clId="{9DA8C770-4C18-4903-8832-8B72D86AAB3D}" dt="2021-10-16T21:49:13.706" v="13097" actId="2696"/>
        <pc:sldMkLst>
          <pc:docMk/>
          <pc:sldMk cId="4135151989" sldId="259"/>
        </pc:sldMkLst>
      </pc:sldChg>
      <pc:sldChg chg="modSp del mod ord modAnim modShow">
        <pc:chgData name="hpy515@yahoo.com" userId="94f4f9ff53abcd92" providerId="LiveId" clId="{9DA8C770-4C18-4903-8832-8B72D86AAB3D}" dt="2021-10-12T10:02:09.884" v="7129" actId="2696"/>
        <pc:sldMkLst>
          <pc:docMk/>
          <pc:sldMk cId="1674252861" sldId="260"/>
        </pc:sldMkLst>
        <pc:spChg chg="mod">
          <ac:chgData name="hpy515@yahoo.com" userId="94f4f9ff53abcd92" providerId="LiveId" clId="{9DA8C770-4C18-4903-8832-8B72D86AAB3D}" dt="2021-10-03T13:51:40.058" v="920" actId="20577"/>
          <ac:spMkLst>
            <pc:docMk/>
            <pc:sldMk cId="1674252861" sldId="260"/>
            <ac:spMk id="2" creationId="{F476E32E-8DAF-E94B-9A58-690044077447}"/>
          </ac:spMkLst>
        </pc:spChg>
        <pc:spChg chg="mod">
          <ac:chgData name="hpy515@yahoo.com" userId="94f4f9ff53abcd92" providerId="LiveId" clId="{9DA8C770-4C18-4903-8832-8B72D86AAB3D}" dt="2021-10-12T09:13:33.930" v="6972" actId="20577"/>
          <ac:spMkLst>
            <pc:docMk/>
            <pc:sldMk cId="1674252861" sldId="260"/>
            <ac:spMk id="3" creationId="{5B93F75D-0A21-D047-B175-B3DA864606EA}"/>
          </ac:spMkLst>
        </pc:spChg>
      </pc:sldChg>
      <pc:sldChg chg="del">
        <pc:chgData name="hpy515@yahoo.com" userId="94f4f9ff53abcd92" providerId="LiveId" clId="{9DA8C770-4C18-4903-8832-8B72D86AAB3D}" dt="2021-10-16T19:53:08.169" v="12831" actId="2696"/>
        <pc:sldMkLst>
          <pc:docMk/>
          <pc:sldMk cId="3787407854" sldId="261"/>
        </pc:sldMkLst>
      </pc:sldChg>
      <pc:sldChg chg="modSp mod">
        <pc:chgData name="hpy515@yahoo.com" userId="94f4f9ff53abcd92" providerId="LiveId" clId="{9DA8C770-4C18-4903-8832-8B72D86AAB3D}" dt="2021-10-17T14:15:01.701" v="14059" actId="27636"/>
        <pc:sldMkLst>
          <pc:docMk/>
          <pc:sldMk cId="3329477499" sldId="262"/>
        </pc:sldMkLst>
        <pc:spChg chg="mod">
          <ac:chgData name="hpy515@yahoo.com" userId="94f4f9ff53abcd92" providerId="LiveId" clId="{9DA8C770-4C18-4903-8832-8B72D86AAB3D}" dt="2021-10-17T03:32:07.684" v="13511" actId="14100"/>
          <ac:spMkLst>
            <pc:docMk/>
            <pc:sldMk cId="3329477499" sldId="262"/>
            <ac:spMk id="2" creationId="{B66DA169-18A0-1449-823D-53CBC67A28D5}"/>
          </ac:spMkLst>
        </pc:spChg>
        <pc:spChg chg="mod">
          <ac:chgData name="hpy515@yahoo.com" userId="94f4f9ff53abcd92" providerId="LiveId" clId="{9DA8C770-4C18-4903-8832-8B72D86AAB3D}" dt="2021-10-17T14:15:01.701" v="14059" actId="27636"/>
          <ac:spMkLst>
            <pc:docMk/>
            <pc:sldMk cId="3329477499" sldId="262"/>
            <ac:spMk id="3" creationId="{D3AB4968-07FD-AA42-9B13-2599C4365F82}"/>
          </ac:spMkLst>
        </pc:spChg>
      </pc:sldChg>
      <pc:sldChg chg="del ord">
        <pc:chgData name="hpy515@yahoo.com" userId="94f4f9ff53abcd92" providerId="LiveId" clId="{9DA8C770-4C18-4903-8832-8B72D86AAB3D}" dt="2021-10-16T19:52:29.225" v="12827" actId="2696"/>
        <pc:sldMkLst>
          <pc:docMk/>
          <pc:sldMk cId="3427314236" sldId="263"/>
        </pc:sldMkLst>
      </pc:sldChg>
      <pc:sldChg chg="addSp delSp modSp mod">
        <pc:chgData name="hpy515@yahoo.com" userId="94f4f9ff53abcd92" providerId="LiveId" clId="{9DA8C770-4C18-4903-8832-8B72D86AAB3D}" dt="2021-10-13T11:04:59.410" v="8437" actId="207"/>
        <pc:sldMkLst>
          <pc:docMk/>
          <pc:sldMk cId="3017813439" sldId="264"/>
        </pc:sldMkLst>
        <pc:spChg chg="mod">
          <ac:chgData name="hpy515@yahoo.com" userId="94f4f9ff53abcd92" providerId="LiveId" clId="{9DA8C770-4C18-4903-8832-8B72D86AAB3D}" dt="2021-10-13T11:04:59.410" v="8437" actId="207"/>
          <ac:spMkLst>
            <pc:docMk/>
            <pc:sldMk cId="3017813439" sldId="264"/>
            <ac:spMk id="2" creationId="{D886840E-DA5E-5C4E-9654-2B00D3B043CA}"/>
          </ac:spMkLst>
        </pc:spChg>
        <pc:picChg chg="add del mod">
          <ac:chgData name="hpy515@yahoo.com" userId="94f4f9ff53abcd92" providerId="LiveId" clId="{9DA8C770-4C18-4903-8832-8B72D86AAB3D}" dt="2021-10-11T20:02:51.127" v="3885"/>
          <ac:picMkLst>
            <pc:docMk/>
            <pc:sldMk cId="3017813439" sldId="264"/>
            <ac:picMk id="1026" creationId="{FDD7E82F-2FE7-4DCD-9548-8059FC1A67D6}"/>
          </ac:picMkLst>
        </pc:picChg>
      </pc:sldChg>
      <pc:sldChg chg="modSp del mod ord">
        <pc:chgData name="hpy515@yahoo.com" userId="94f4f9ff53abcd92" providerId="LiveId" clId="{9DA8C770-4C18-4903-8832-8B72D86AAB3D}" dt="2021-10-16T21:30:24.978" v="12993" actId="2696"/>
        <pc:sldMkLst>
          <pc:docMk/>
          <pc:sldMk cId="2853720735" sldId="268"/>
        </pc:sldMkLst>
        <pc:spChg chg="mod">
          <ac:chgData name="hpy515@yahoo.com" userId="94f4f9ff53abcd92" providerId="LiveId" clId="{9DA8C770-4C18-4903-8832-8B72D86AAB3D}" dt="2021-10-16T21:28:04.967" v="12980" actId="21"/>
          <ac:spMkLst>
            <pc:docMk/>
            <pc:sldMk cId="2853720735" sldId="268"/>
            <ac:spMk id="3" creationId="{D3AB4968-07FD-AA42-9B13-2599C4365F82}"/>
          </ac:spMkLst>
        </pc:spChg>
      </pc:sldChg>
      <pc:sldChg chg="del">
        <pc:chgData name="hpy515@yahoo.com" userId="94f4f9ff53abcd92" providerId="LiveId" clId="{9DA8C770-4C18-4903-8832-8B72D86AAB3D}" dt="2021-10-16T19:52:46.755" v="12830" actId="2696"/>
        <pc:sldMkLst>
          <pc:docMk/>
          <pc:sldMk cId="4222444173" sldId="270"/>
        </pc:sldMkLst>
      </pc:sldChg>
      <pc:sldChg chg="del">
        <pc:chgData name="hpy515@yahoo.com" userId="94f4f9ff53abcd92" providerId="LiveId" clId="{9DA8C770-4C18-4903-8832-8B72D86AAB3D}" dt="2021-10-16T19:52:42.497" v="12829" actId="2696"/>
        <pc:sldMkLst>
          <pc:docMk/>
          <pc:sldMk cId="3406843430" sldId="272"/>
        </pc:sldMkLst>
      </pc:sldChg>
      <pc:sldChg chg="del ord">
        <pc:chgData name="hpy515@yahoo.com" userId="94f4f9ff53abcd92" providerId="LiveId" clId="{9DA8C770-4C18-4903-8832-8B72D86AAB3D}" dt="2021-10-16T21:48:51.282" v="13095" actId="2696"/>
        <pc:sldMkLst>
          <pc:docMk/>
          <pc:sldMk cId="312994691" sldId="273"/>
        </pc:sldMkLst>
      </pc:sldChg>
      <pc:sldChg chg="modSp mod modAnim">
        <pc:chgData name="hpy515@yahoo.com" userId="94f4f9ff53abcd92" providerId="LiveId" clId="{9DA8C770-4C18-4903-8832-8B72D86AAB3D}" dt="2021-10-17T00:07:12.935" v="13378" actId="27636"/>
        <pc:sldMkLst>
          <pc:docMk/>
          <pc:sldMk cId="1054283241" sldId="274"/>
        </pc:sldMkLst>
        <pc:spChg chg="mod">
          <ac:chgData name="hpy515@yahoo.com" userId="94f4f9ff53abcd92" providerId="LiveId" clId="{9DA8C770-4C18-4903-8832-8B72D86AAB3D}" dt="2021-10-12T12:03:38.413" v="7446" actId="255"/>
          <ac:spMkLst>
            <pc:docMk/>
            <pc:sldMk cId="1054283241" sldId="274"/>
            <ac:spMk id="2" creationId="{B66DA169-18A0-1449-823D-53CBC67A28D5}"/>
          </ac:spMkLst>
        </pc:spChg>
        <pc:spChg chg="mod">
          <ac:chgData name="hpy515@yahoo.com" userId="94f4f9ff53abcd92" providerId="LiveId" clId="{9DA8C770-4C18-4903-8832-8B72D86AAB3D}" dt="2021-10-17T00:07:12.935" v="13378" actId="27636"/>
          <ac:spMkLst>
            <pc:docMk/>
            <pc:sldMk cId="1054283241" sldId="274"/>
            <ac:spMk id="3" creationId="{D3AB4968-07FD-AA42-9B13-2599C4365F82}"/>
          </ac:spMkLst>
        </pc:spChg>
      </pc:sldChg>
      <pc:sldChg chg="addSp delSp modSp mod modAnim">
        <pc:chgData name="hpy515@yahoo.com" userId="94f4f9ff53abcd92" providerId="LiveId" clId="{9DA8C770-4C18-4903-8832-8B72D86AAB3D}" dt="2021-10-17T03:06:33.008" v="13463" actId="20577"/>
        <pc:sldMkLst>
          <pc:docMk/>
          <pc:sldMk cId="1380274992" sldId="276"/>
        </pc:sldMkLst>
        <pc:spChg chg="mod">
          <ac:chgData name="hpy515@yahoo.com" userId="94f4f9ff53abcd92" providerId="LiveId" clId="{9DA8C770-4C18-4903-8832-8B72D86AAB3D}" dt="2021-10-13T11:06:14.440" v="8443" actId="207"/>
          <ac:spMkLst>
            <pc:docMk/>
            <pc:sldMk cId="1380274992" sldId="276"/>
            <ac:spMk id="2" creationId="{B66DA169-18A0-1449-823D-53CBC67A28D5}"/>
          </ac:spMkLst>
        </pc:spChg>
        <pc:spChg chg="mod">
          <ac:chgData name="hpy515@yahoo.com" userId="94f4f9ff53abcd92" providerId="LiveId" clId="{9DA8C770-4C18-4903-8832-8B72D86AAB3D}" dt="2021-10-17T03:06:33.008" v="13463" actId="20577"/>
          <ac:spMkLst>
            <pc:docMk/>
            <pc:sldMk cId="1380274992" sldId="276"/>
            <ac:spMk id="3" creationId="{D3AB4968-07FD-AA42-9B13-2599C4365F82}"/>
          </ac:spMkLst>
        </pc:spChg>
        <pc:picChg chg="add del">
          <ac:chgData name="hpy515@yahoo.com" userId="94f4f9ff53abcd92" providerId="LiveId" clId="{9DA8C770-4C18-4903-8832-8B72D86AAB3D}" dt="2021-10-03T01:06:38.987" v="825" actId="22"/>
          <ac:picMkLst>
            <pc:docMk/>
            <pc:sldMk cId="1380274992" sldId="276"/>
            <ac:picMk id="5" creationId="{4EE8FCAA-A5F2-4768-A736-156E86E7C1D5}"/>
          </ac:picMkLst>
        </pc:picChg>
      </pc:sldChg>
      <pc:sldChg chg="del">
        <pc:chgData name="hpy515@yahoo.com" userId="94f4f9ff53abcd92" providerId="LiveId" clId="{9DA8C770-4C18-4903-8832-8B72D86AAB3D}" dt="2021-10-03T13:51:56.237" v="921" actId="2696"/>
        <pc:sldMkLst>
          <pc:docMk/>
          <pc:sldMk cId="1067682540" sldId="277"/>
        </pc:sldMkLst>
      </pc:sldChg>
      <pc:sldChg chg="modSp del mod">
        <pc:chgData name="hpy515@yahoo.com" userId="94f4f9ff53abcd92" providerId="LiveId" clId="{9DA8C770-4C18-4903-8832-8B72D86AAB3D}" dt="2021-10-16T19:53:22.137" v="12833" actId="2696"/>
        <pc:sldMkLst>
          <pc:docMk/>
          <pc:sldMk cId="793189968" sldId="278"/>
        </pc:sldMkLst>
        <pc:spChg chg="mod">
          <ac:chgData name="hpy515@yahoo.com" userId="94f4f9ff53abcd92" providerId="LiveId" clId="{9DA8C770-4C18-4903-8832-8B72D86AAB3D}" dt="2021-09-26T16:09:44.877" v="577" actId="20577"/>
          <ac:spMkLst>
            <pc:docMk/>
            <pc:sldMk cId="793189968" sldId="278"/>
            <ac:spMk id="2" creationId="{510443BF-F9E2-4D4A-8BE3-90F757B388B9}"/>
          </ac:spMkLst>
        </pc:spChg>
      </pc:sldChg>
      <pc:sldChg chg="modSp del mod">
        <pc:chgData name="hpy515@yahoo.com" userId="94f4f9ff53abcd92" providerId="LiveId" clId="{9DA8C770-4C18-4903-8832-8B72D86AAB3D}" dt="2021-10-16T04:17:33.521" v="11716" actId="2696"/>
        <pc:sldMkLst>
          <pc:docMk/>
          <pc:sldMk cId="2233602856" sldId="279"/>
        </pc:sldMkLst>
        <pc:spChg chg="mod">
          <ac:chgData name="hpy515@yahoo.com" userId="94f4f9ff53abcd92" providerId="LiveId" clId="{9DA8C770-4C18-4903-8832-8B72D86AAB3D}" dt="2021-10-16T04:16:22.468" v="11715" actId="21"/>
          <ac:spMkLst>
            <pc:docMk/>
            <pc:sldMk cId="2233602856" sldId="279"/>
            <ac:spMk id="2" creationId="{431AC349-1AEB-4207-BEFD-707777F864A2}"/>
          </ac:spMkLst>
        </pc:spChg>
      </pc:sldChg>
      <pc:sldChg chg="modSp mod ord">
        <pc:chgData name="hpy515@yahoo.com" userId="94f4f9ff53abcd92" providerId="LiveId" clId="{9DA8C770-4C18-4903-8832-8B72D86AAB3D}" dt="2021-10-14T20:49:33.952" v="10653"/>
        <pc:sldMkLst>
          <pc:docMk/>
          <pc:sldMk cId="3251689380" sldId="280"/>
        </pc:sldMkLst>
        <pc:spChg chg="mod">
          <ac:chgData name="hpy515@yahoo.com" userId="94f4f9ff53abcd92" providerId="LiveId" clId="{9DA8C770-4C18-4903-8832-8B72D86AAB3D}" dt="2021-10-13T11:05:28.089" v="8440" actId="207"/>
          <ac:spMkLst>
            <pc:docMk/>
            <pc:sldMk cId="3251689380" sldId="280"/>
            <ac:spMk id="6" creationId="{6CD3B5AA-B6FD-BD46-93C8-700949AA83C2}"/>
          </ac:spMkLst>
        </pc:spChg>
      </pc:sldChg>
      <pc:sldChg chg="del">
        <pc:chgData name="hpy515@yahoo.com" userId="94f4f9ff53abcd92" providerId="LiveId" clId="{9DA8C770-4C18-4903-8832-8B72D86AAB3D}" dt="2021-10-03T13:53:10.775" v="922" actId="2696"/>
        <pc:sldMkLst>
          <pc:docMk/>
          <pc:sldMk cId="2695823496" sldId="281"/>
        </pc:sldMkLst>
      </pc:sldChg>
      <pc:sldChg chg="ord">
        <pc:chgData name="hpy515@yahoo.com" userId="94f4f9ff53abcd92" providerId="LiveId" clId="{9DA8C770-4C18-4903-8832-8B72D86AAB3D}" dt="2021-10-13T11:05:35.734" v="8442"/>
        <pc:sldMkLst>
          <pc:docMk/>
          <pc:sldMk cId="3388774651" sldId="282"/>
        </pc:sldMkLst>
      </pc:sldChg>
      <pc:sldChg chg="modSp del mod">
        <pc:chgData name="hpy515@yahoo.com" userId="94f4f9ff53abcd92" providerId="LiveId" clId="{9DA8C770-4C18-4903-8832-8B72D86AAB3D}" dt="2021-10-16T21:49:22.357" v="13098" actId="2696"/>
        <pc:sldMkLst>
          <pc:docMk/>
          <pc:sldMk cId="2011807849" sldId="283"/>
        </pc:sldMkLst>
        <pc:spChg chg="mod">
          <ac:chgData name="hpy515@yahoo.com" userId="94f4f9ff53abcd92" providerId="LiveId" clId="{9DA8C770-4C18-4903-8832-8B72D86AAB3D}" dt="2021-10-16T20:04:44.535" v="12842" actId="207"/>
          <ac:spMkLst>
            <pc:docMk/>
            <pc:sldMk cId="2011807849" sldId="283"/>
            <ac:spMk id="2" creationId="{83EB6A51-768E-470E-B8F5-5BA78673C8A3}"/>
          </ac:spMkLst>
        </pc:spChg>
      </pc:sldChg>
      <pc:sldChg chg="modSp mod">
        <pc:chgData name="hpy515@yahoo.com" userId="94f4f9ff53abcd92" providerId="LiveId" clId="{9DA8C770-4C18-4903-8832-8B72D86AAB3D}" dt="2021-09-26T16:06:00.193" v="466" actId="20577"/>
        <pc:sldMkLst>
          <pc:docMk/>
          <pc:sldMk cId="2657937269" sldId="284"/>
        </pc:sldMkLst>
        <pc:spChg chg="mod">
          <ac:chgData name="hpy515@yahoo.com" userId="94f4f9ff53abcd92" providerId="LiveId" clId="{9DA8C770-4C18-4903-8832-8B72D86AAB3D}" dt="2021-09-26T16:06:00.193" v="466" actId="20577"/>
          <ac:spMkLst>
            <pc:docMk/>
            <pc:sldMk cId="2657937269" sldId="284"/>
            <ac:spMk id="4" creationId="{78B32BB0-F779-45E3-A9F1-CE5DC7F817A3}"/>
          </ac:spMkLst>
        </pc:spChg>
      </pc:sldChg>
      <pc:sldChg chg="modSp add mod ord">
        <pc:chgData name="hpy515@yahoo.com" userId="94f4f9ff53abcd92" providerId="LiveId" clId="{9DA8C770-4C18-4903-8832-8B72D86AAB3D}" dt="2021-09-26T14:58:58.999" v="169" actId="2711"/>
        <pc:sldMkLst>
          <pc:docMk/>
          <pc:sldMk cId="1992292143" sldId="285"/>
        </pc:sldMkLst>
        <pc:spChg chg="mod">
          <ac:chgData name="hpy515@yahoo.com" userId="94f4f9ff53abcd92" providerId="LiveId" clId="{9DA8C770-4C18-4903-8832-8B72D86AAB3D}" dt="2021-09-26T14:58:58.999" v="169" actId="2711"/>
          <ac:spMkLst>
            <pc:docMk/>
            <pc:sldMk cId="1992292143" sldId="285"/>
            <ac:spMk id="2" creationId="{B66DA169-18A0-1449-823D-53CBC67A28D5}"/>
          </ac:spMkLst>
        </pc:spChg>
        <pc:spChg chg="mod">
          <ac:chgData name="hpy515@yahoo.com" userId="94f4f9ff53abcd92" providerId="LiveId" clId="{9DA8C770-4C18-4903-8832-8B72D86AAB3D}" dt="2021-09-26T14:58:09.240" v="166" actId="20577"/>
          <ac:spMkLst>
            <pc:docMk/>
            <pc:sldMk cId="1992292143" sldId="285"/>
            <ac:spMk id="3" creationId="{D3AB4968-07FD-AA42-9B13-2599C4365F82}"/>
          </ac:spMkLst>
        </pc:spChg>
      </pc:sldChg>
      <pc:sldChg chg="addSp modSp new mod">
        <pc:chgData name="hpy515@yahoo.com" userId="94f4f9ff53abcd92" providerId="LiveId" clId="{9DA8C770-4C18-4903-8832-8B72D86AAB3D}" dt="2021-09-26T16:38:30.847" v="616" actId="207"/>
        <pc:sldMkLst>
          <pc:docMk/>
          <pc:sldMk cId="2252528337" sldId="286"/>
        </pc:sldMkLst>
        <pc:spChg chg="add mod">
          <ac:chgData name="hpy515@yahoo.com" userId="94f4f9ff53abcd92" providerId="LiveId" clId="{9DA8C770-4C18-4903-8832-8B72D86AAB3D}" dt="2021-09-26T16:38:30.847" v="616" actId="207"/>
          <ac:spMkLst>
            <pc:docMk/>
            <pc:sldMk cId="2252528337" sldId="286"/>
            <ac:spMk id="2" creationId="{0986B1CD-BF3F-49B0-87A0-D06A4016C227}"/>
          </ac:spMkLst>
        </pc:spChg>
      </pc:sldChg>
      <pc:sldChg chg="del ord">
        <pc:chgData name="hpy515@yahoo.com" userId="94f4f9ff53abcd92" providerId="LiveId" clId="{9DA8C770-4C18-4903-8832-8B72D86AAB3D}" dt="2021-10-16T19:52:34.889" v="12828" actId="2696"/>
        <pc:sldMkLst>
          <pc:docMk/>
          <pc:sldMk cId="2619357290" sldId="287"/>
        </pc:sldMkLst>
      </pc:sldChg>
      <pc:sldChg chg="del mod ord modShow">
        <pc:chgData name="hpy515@yahoo.com" userId="94f4f9ff53abcd92" providerId="LiveId" clId="{9DA8C770-4C18-4903-8832-8B72D86AAB3D}" dt="2021-10-16T19:52:21.905" v="12826" actId="2696"/>
        <pc:sldMkLst>
          <pc:docMk/>
          <pc:sldMk cId="1387550094" sldId="288"/>
        </pc:sldMkLst>
      </pc:sldChg>
      <pc:sldChg chg="del ord">
        <pc:chgData name="hpy515@yahoo.com" userId="94f4f9ff53abcd92" providerId="LiveId" clId="{9DA8C770-4C18-4903-8832-8B72D86AAB3D}" dt="2021-10-16T19:54:01.593" v="12834" actId="2696"/>
        <pc:sldMkLst>
          <pc:docMk/>
          <pc:sldMk cId="1719002332" sldId="289"/>
        </pc:sldMkLst>
      </pc:sldChg>
      <pc:sldChg chg="addSp delSp modSp mod ord">
        <pc:chgData name="hpy515@yahoo.com" userId="94f4f9ff53abcd92" providerId="LiveId" clId="{9DA8C770-4C18-4903-8832-8B72D86AAB3D}" dt="2021-10-17T13:23:18.258" v="13995" actId="255"/>
        <pc:sldMkLst>
          <pc:docMk/>
          <pc:sldMk cId="2747077794" sldId="290"/>
        </pc:sldMkLst>
        <pc:spChg chg="del">
          <ac:chgData name="hpy515@yahoo.com" userId="94f4f9ff53abcd92" providerId="LiveId" clId="{9DA8C770-4C18-4903-8832-8B72D86AAB3D}" dt="2021-10-10T15:30:58.830" v="1892"/>
          <ac:spMkLst>
            <pc:docMk/>
            <pc:sldMk cId="2747077794" sldId="290"/>
            <ac:spMk id="5" creationId="{85E4D3A1-55FB-4201-A601-4EF53636EC4E}"/>
          </ac:spMkLst>
        </pc:spChg>
        <pc:spChg chg="mod">
          <ac:chgData name="hpy515@yahoo.com" userId="94f4f9ff53abcd92" providerId="LiveId" clId="{9DA8C770-4C18-4903-8832-8B72D86AAB3D}" dt="2021-10-17T13:23:18.258" v="13995" actId="255"/>
          <ac:spMkLst>
            <pc:docMk/>
            <pc:sldMk cId="2747077794" sldId="290"/>
            <ac:spMk id="6" creationId="{6CD3B5AA-B6FD-BD46-93C8-700949AA83C2}"/>
          </ac:spMkLst>
        </pc:spChg>
        <pc:picChg chg="del">
          <ac:chgData name="hpy515@yahoo.com" userId="94f4f9ff53abcd92" providerId="LiveId" clId="{9DA8C770-4C18-4903-8832-8B72D86AAB3D}" dt="2021-10-10T23:56:49.692" v="3209" actId="21"/>
          <ac:picMkLst>
            <pc:docMk/>
            <pc:sldMk cId="2747077794" sldId="290"/>
            <ac:picMk id="3" creationId="{23BB93BA-9B1F-4E6D-B6B6-EEE18C0113B2}"/>
          </ac:picMkLst>
        </pc:picChg>
        <pc:picChg chg="add mod">
          <ac:chgData name="hpy515@yahoo.com" userId="94f4f9ff53abcd92" providerId="LiveId" clId="{9DA8C770-4C18-4903-8832-8B72D86AAB3D}" dt="2021-10-17T03:07:20.542" v="13465" actId="14100"/>
          <ac:picMkLst>
            <pc:docMk/>
            <pc:sldMk cId="2747077794" sldId="290"/>
            <ac:picMk id="4" creationId="{4163FAA7-7DF5-4218-944B-84F942B6C322}"/>
          </ac:picMkLst>
        </pc:picChg>
      </pc:sldChg>
      <pc:sldChg chg="modSp mod ord modNotesTx">
        <pc:chgData name="hpy515@yahoo.com" userId="94f4f9ff53abcd92" providerId="LiveId" clId="{9DA8C770-4C18-4903-8832-8B72D86AAB3D}" dt="2021-10-17T15:09:18.513" v="14107" actId="207"/>
        <pc:sldMkLst>
          <pc:docMk/>
          <pc:sldMk cId="3587142810" sldId="292"/>
        </pc:sldMkLst>
        <pc:spChg chg="mod">
          <ac:chgData name="hpy515@yahoo.com" userId="94f4f9ff53abcd92" providerId="LiveId" clId="{9DA8C770-4C18-4903-8832-8B72D86AAB3D}" dt="2021-10-17T14:26:44.447" v="14094" actId="255"/>
          <ac:spMkLst>
            <pc:docMk/>
            <pc:sldMk cId="3587142810" sldId="292"/>
            <ac:spMk id="2" creationId="{B66DA169-18A0-1449-823D-53CBC67A28D5}"/>
          </ac:spMkLst>
        </pc:spChg>
        <pc:spChg chg="mod">
          <ac:chgData name="hpy515@yahoo.com" userId="94f4f9ff53abcd92" providerId="LiveId" clId="{9DA8C770-4C18-4903-8832-8B72D86AAB3D}" dt="2021-10-17T15:09:18.513" v="14107" actId="207"/>
          <ac:spMkLst>
            <pc:docMk/>
            <pc:sldMk cId="3587142810" sldId="292"/>
            <ac:spMk id="3" creationId="{D3AB4968-07FD-AA42-9B13-2599C4365F82}"/>
          </ac:spMkLst>
        </pc:spChg>
      </pc:sldChg>
      <pc:sldChg chg="del">
        <pc:chgData name="hpy515@yahoo.com" userId="94f4f9ff53abcd92" providerId="LiveId" clId="{9DA8C770-4C18-4903-8832-8B72D86AAB3D}" dt="2021-10-16T21:48:43.627" v="13093" actId="2696"/>
        <pc:sldMkLst>
          <pc:docMk/>
          <pc:sldMk cId="992177670" sldId="293"/>
        </pc:sldMkLst>
      </pc:sldChg>
      <pc:sldChg chg="modSp mod modAnim">
        <pc:chgData name="hpy515@yahoo.com" userId="94f4f9ff53abcd92" providerId="LiveId" clId="{9DA8C770-4C18-4903-8832-8B72D86AAB3D}" dt="2021-10-17T13:34:58.937" v="14029" actId="5793"/>
        <pc:sldMkLst>
          <pc:docMk/>
          <pc:sldMk cId="1333859538" sldId="294"/>
        </pc:sldMkLst>
        <pc:spChg chg="mod">
          <ac:chgData name="hpy515@yahoo.com" userId="94f4f9ff53abcd92" providerId="LiveId" clId="{9DA8C770-4C18-4903-8832-8B72D86AAB3D}" dt="2021-10-13T18:09:08.133" v="8937" actId="14100"/>
          <ac:spMkLst>
            <pc:docMk/>
            <pc:sldMk cId="1333859538" sldId="294"/>
            <ac:spMk id="2" creationId="{B66DA169-18A0-1449-823D-53CBC67A28D5}"/>
          </ac:spMkLst>
        </pc:spChg>
        <pc:spChg chg="mod">
          <ac:chgData name="hpy515@yahoo.com" userId="94f4f9ff53abcd92" providerId="LiveId" clId="{9DA8C770-4C18-4903-8832-8B72D86AAB3D}" dt="2021-10-17T13:34:58.937" v="14029" actId="5793"/>
          <ac:spMkLst>
            <pc:docMk/>
            <pc:sldMk cId="1333859538" sldId="294"/>
            <ac:spMk id="3" creationId="{D3AB4968-07FD-AA42-9B13-2599C4365F82}"/>
          </ac:spMkLst>
        </pc:spChg>
      </pc:sldChg>
      <pc:sldChg chg="modSp del mod">
        <pc:chgData name="hpy515@yahoo.com" userId="94f4f9ff53abcd92" providerId="LiveId" clId="{9DA8C770-4C18-4903-8832-8B72D86AAB3D}" dt="2021-10-10T19:04:34.145" v="2394" actId="2696"/>
        <pc:sldMkLst>
          <pc:docMk/>
          <pc:sldMk cId="3712883383" sldId="295"/>
        </pc:sldMkLst>
        <pc:spChg chg="mod">
          <ac:chgData name="hpy515@yahoo.com" userId="94f4f9ff53abcd92" providerId="LiveId" clId="{9DA8C770-4C18-4903-8832-8B72D86AAB3D}" dt="2021-10-10T18:08:37.695" v="2163" actId="15"/>
          <ac:spMkLst>
            <pc:docMk/>
            <pc:sldMk cId="3712883383" sldId="295"/>
            <ac:spMk id="2" creationId="{187B7113-33B5-4985-9E9B-2C9A66FAF1B9}"/>
          </ac:spMkLst>
        </pc:spChg>
      </pc:sldChg>
      <pc:sldChg chg="modSp mod modAnim">
        <pc:chgData name="hpy515@yahoo.com" userId="94f4f9ff53abcd92" providerId="LiveId" clId="{9DA8C770-4C18-4903-8832-8B72D86AAB3D}" dt="2021-10-17T13:32:08.396" v="14028" actId="6549"/>
        <pc:sldMkLst>
          <pc:docMk/>
          <pc:sldMk cId="2170105313" sldId="296"/>
        </pc:sldMkLst>
        <pc:spChg chg="mod">
          <ac:chgData name="hpy515@yahoo.com" userId="94f4f9ff53abcd92" providerId="LiveId" clId="{9DA8C770-4C18-4903-8832-8B72D86AAB3D}" dt="2021-10-17T13:31:57.763" v="14023" actId="6549"/>
          <ac:spMkLst>
            <pc:docMk/>
            <pc:sldMk cId="2170105313" sldId="296"/>
            <ac:spMk id="2" creationId="{187B7113-33B5-4985-9E9B-2C9A66FAF1B9}"/>
          </ac:spMkLst>
        </pc:spChg>
        <pc:spChg chg="mod">
          <ac:chgData name="hpy515@yahoo.com" userId="94f4f9ff53abcd92" providerId="LiveId" clId="{9DA8C770-4C18-4903-8832-8B72D86AAB3D}" dt="2021-10-16T19:11:42.476" v="12666" actId="20577"/>
          <ac:spMkLst>
            <pc:docMk/>
            <pc:sldMk cId="2170105313" sldId="296"/>
            <ac:spMk id="4" creationId="{78B32BB0-F779-45E3-A9F1-CE5DC7F817A3}"/>
          </ac:spMkLst>
        </pc:spChg>
      </pc:sldChg>
      <pc:sldChg chg="addSp modSp del mod">
        <pc:chgData name="hpy515@yahoo.com" userId="94f4f9ff53abcd92" providerId="LiveId" clId="{9DA8C770-4C18-4903-8832-8B72D86AAB3D}" dt="2021-10-16T21:53:51.810" v="13124" actId="2696"/>
        <pc:sldMkLst>
          <pc:docMk/>
          <pc:sldMk cId="2703025544" sldId="297"/>
        </pc:sldMkLst>
        <pc:spChg chg="add mod">
          <ac:chgData name="hpy515@yahoo.com" userId="94f4f9ff53abcd92" providerId="LiveId" clId="{9DA8C770-4C18-4903-8832-8B72D86AAB3D}" dt="2021-10-10T18:54:03.292" v="2326" actId="255"/>
          <ac:spMkLst>
            <pc:docMk/>
            <pc:sldMk cId="2703025544" sldId="297"/>
            <ac:spMk id="2" creationId="{22A14B52-B91C-4101-BDE6-D90EC823B7E3}"/>
          </ac:spMkLst>
        </pc:spChg>
      </pc:sldChg>
      <pc:sldChg chg="del">
        <pc:chgData name="hpy515@yahoo.com" userId="94f4f9ff53abcd92" providerId="LiveId" clId="{9DA8C770-4C18-4903-8832-8B72D86AAB3D}" dt="2021-10-16T19:54:08.880" v="12836" actId="2696"/>
        <pc:sldMkLst>
          <pc:docMk/>
          <pc:sldMk cId="4135672134" sldId="298"/>
        </pc:sldMkLst>
      </pc:sldChg>
      <pc:sldChg chg="modSp mod">
        <pc:chgData name="hpy515@yahoo.com" userId="94f4f9ff53abcd92" providerId="LiveId" clId="{9DA8C770-4C18-4903-8832-8B72D86AAB3D}" dt="2021-10-16T19:10:32.617" v="12632" actId="20577"/>
        <pc:sldMkLst>
          <pc:docMk/>
          <pc:sldMk cId="3134745171" sldId="299"/>
        </pc:sldMkLst>
        <pc:spChg chg="mod">
          <ac:chgData name="hpy515@yahoo.com" userId="94f4f9ff53abcd92" providerId="LiveId" clId="{9DA8C770-4C18-4903-8832-8B72D86AAB3D}" dt="2021-10-16T19:10:32.617" v="12632" actId="20577"/>
          <ac:spMkLst>
            <pc:docMk/>
            <pc:sldMk cId="3134745171" sldId="299"/>
            <ac:spMk id="2" creationId="{88CFB0AA-9BB2-4B50-9A2A-33622BBE5441}"/>
          </ac:spMkLst>
        </pc:spChg>
      </pc:sldChg>
      <pc:sldChg chg="addSp modSp del mod modAnim modShow">
        <pc:chgData name="hpy515@yahoo.com" userId="94f4f9ff53abcd92" providerId="LiveId" clId="{9DA8C770-4C18-4903-8832-8B72D86AAB3D}" dt="2021-10-12T10:02:22.044" v="7130" actId="2696"/>
        <pc:sldMkLst>
          <pc:docMk/>
          <pc:sldMk cId="4114570647" sldId="300"/>
        </pc:sldMkLst>
        <pc:spChg chg="mod">
          <ac:chgData name="hpy515@yahoo.com" userId="94f4f9ff53abcd92" providerId="LiveId" clId="{9DA8C770-4C18-4903-8832-8B72D86AAB3D}" dt="2021-10-12T00:36:15.864" v="4451" actId="255"/>
          <ac:spMkLst>
            <pc:docMk/>
            <pc:sldMk cId="4114570647" sldId="300"/>
            <ac:spMk id="3" creationId="{5B93F75D-0A21-D047-B175-B3DA864606EA}"/>
          </ac:spMkLst>
        </pc:spChg>
        <pc:picChg chg="add mod">
          <ac:chgData name="hpy515@yahoo.com" userId="94f4f9ff53abcd92" providerId="LiveId" clId="{9DA8C770-4C18-4903-8832-8B72D86AAB3D}" dt="2021-10-12T00:36:18.781" v="4452" actId="1076"/>
          <ac:picMkLst>
            <pc:docMk/>
            <pc:sldMk cId="4114570647" sldId="300"/>
            <ac:picMk id="4" creationId="{0C4DC392-2663-40B7-9D9F-EF58C99B3526}"/>
          </ac:picMkLst>
        </pc:picChg>
        <pc:picChg chg="add mod">
          <ac:chgData name="hpy515@yahoo.com" userId="94f4f9ff53abcd92" providerId="LiveId" clId="{9DA8C770-4C18-4903-8832-8B72D86AAB3D}" dt="2021-10-12T00:36:21.332" v="4453" actId="1076"/>
          <ac:picMkLst>
            <pc:docMk/>
            <pc:sldMk cId="4114570647" sldId="300"/>
            <ac:picMk id="5" creationId="{8777CC0F-0A7F-40C2-9176-E334F90F64CA}"/>
          </ac:picMkLst>
        </pc:picChg>
      </pc:sldChg>
      <pc:sldChg chg="modSp add mod ord modAnim modNotesTx">
        <pc:chgData name="hpy515@yahoo.com" userId="94f4f9ff53abcd92" providerId="LiveId" clId="{9DA8C770-4C18-4903-8832-8B72D86AAB3D}" dt="2021-10-17T02:52:35.799" v="13436"/>
        <pc:sldMkLst>
          <pc:docMk/>
          <pc:sldMk cId="2553021773" sldId="301"/>
        </pc:sldMkLst>
        <pc:spChg chg="mod">
          <ac:chgData name="hpy515@yahoo.com" userId="94f4f9ff53abcd92" providerId="LiveId" clId="{9DA8C770-4C18-4903-8832-8B72D86AAB3D}" dt="2021-10-16T21:55:55.232" v="13131" actId="6549"/>
          <ac:spMkLst>
            <pc:docMk/>
            <pc:sldMk cId="2553021773" sldId="301"/>
            <ac:spMk id="2" creationId="{187B7113-33B5-4985-9E9B-2C9A66FAF1B9}"/>
          </ac:spMkLst>
        </pc:spChg>
        <pc:spChg chg="mod">
          <ac:chgData name="hpy515@yahoo.com" userId="94f4f9ff53abcd92" providerId="LiveId" clId="{9DA8C770-4C18-4903-8832-8B72D86AAB3D}" dt="2021-10-13T12:01:03.268" v="8570" actId="6549"/>
          <ac:spMkLst>
            <pc:docMk/>
            <pc:sldMk cId="2553021773" sldId="301"/>
            <ac:spMk id="4" creationId="{78B32BB0-F779-45E3-A9F1-CE5DC7F817A3}"/>
          </ac:spMkLst>
        </pc:spChg>
      </pc:sldChg>
      <pc:sldChg chg="modSp add mod ord modAnim">
        <pc:chgData name="hpy515@yahoo.com" userId="94f4f9ff53abcd92" providerId="LiveId" clId="{9DA8C770-4C18-4903-8832-8B72D86AAB3D}" dt="2021-10-17T14:26:08.096" v="14093" actId="14100"/>
        <pc:sldMkLst>
          <pc:docMk/>
          <pc:sldMk cId="2553417285" sldId="302"/>
        </pc:sldMkLst>
        <pc:spChg chg="mod">
          <ac:chgData name="hpy515@yahoo.com" userId="94f4f9ff53abcd92" providerId="LiveId" clId="{9DA8C770-4C18-4903-8832-8B72D86AAB3D}" dt="2021-10-17T14:26:08.096" v="14093" actId="14100"/>
          <ac:spMkLst>
            <pc:docMk/>
            <pc:sldMk cId="2553417285" sldId="302"/>
            <ac:spMk id="2" creationId="{431AC349-1AEB-4207-BEFD-707777F864A2}"/>
          </ac:spMkLst>
        </pc:spChg>
      </pc:sldChg>
      <pc:sldChg chg="modSp add del mod">
        <pc:chgData name="hpy515@yahoo.com" userId="94f4f9ff53abcd92" providerId="LiveId" clId="{9DA8C770-4C18-4903-8832-8B72D86AAB3D}" dt="2021-10-11T02:47:07.908" v="3392" actId="2696"/>
        <pc:sldMkLst>
          <pc:docMk/>
          <pc:sldMk cId="3823329933" sldId="303"/>
        </pc:sldMkLst>
        <pc:spChg chg="mod">
          <ac:chgData name="hpy515@yahoo.com" userId="94f4f9ff53abcd92" providerId="LiveId" clId="{9DA8C770-4C18-4903-8832-8B72D86AAB3D}" dt="2021-10-11T02:45:33.938" v="3390" actId="2710"/>
          <ac:spMkLst>
            <pc:docMk/>
            <pc:sldMk cId="3823329933" sldId="303"/>
            <ac:spMk id="2" creationId="{187B7113-33B5-4985-9E9B-2C9A66FAF1B9}"/>
          </ac:spMkLst>
        </pc:spChg>
      </pc:sldChg>
      <pc:sldChg chg="modSp add del mod">
        <pc:chgData name="hpy515@yahoo.com" userId="94f4f9ff53abcd92" providerId="LiveId" clId="{9DA8C770-4C18-4903-8832-8B72D86AAB3D}" dt="2021-10-11T02:47:16.012" v="3393" actId="2696"/>
        <pc:sldMkLst>
          <pc:docMk/>
          <pc:sldMk cId="2797065810" sldId="304"/>
        </pc:sldMkLst>
        <pc:spChg chg="mod">
          <ac:chgData name="hpy515@yahoo.com" userId="94f4f9ff53abcd92" providerId="LiveId" clId="{9DA8C770-4C18-4903-8832-8B72D86AAB3D}" dt="2021-10-11T02:37:40.155" v="3383" actId="6549"/>
          <ac:spMkLst>
            <pc:docMk/>
            <pc:sldMk cId="2797065810" sldId="304"/>
            <ac:spMk id="2" creationId="{187B7113-33B5-4985-9E9B-2C9A66FAF1B9}"/>
          </ac:spMkLst>
        </pc:spChg>
      </pc:sldChg>
      <pc:sldChg chg="modSp add del mod">
        <pc:chgData name="hpy515@yahoo.com" userId="94f4f9ff53abcd92" providerId="LiveId" clId="{9DA8C770-4C18-4903-8832-8B72D86AAB3D}" dt="2021-10-16T19:31:04.044" v="12825" actId="2696"/>
        <pc:sldMkLst>
          <pc:docMk/>
          <pc:sldMk cId="1385563579" sldId="305"/>
        </pc:sldMkLst>
        <pc:spChg chg="mod">
          <ac:chgData name="hpy515@yahoo.com" userId="94f4f9ff53abcd92" providerId="LiveId" clId="{9DA8C770-4C18-4903-8832-8B72D86AAB3D}" dt="2021-10-16T19:28:50.355" v="12806" actId="21"/>
          <ac:spMkLst>
            <pc:docMk/>
            <pc:sldMk cId="1385563579" sldId="305"/>
            <ac:spMk id="2" creationId="{431AC349-1AEB-4207-BEFD-707777F864A2}"/>
          </ac:spMkLst>
        </pc:spChg>
      </pc:sldChg>
      <pc:sldChg chg="modSp add del mod modNotesTx">
        <pc:chgData name="hpy515@yahoo.com" userId="94f4f9ff53abcd92" providerId="LiveId" clId="{9DA8C770-4C18-4903-8832-8B72D86AAB3D}" dt="2021-10-11T02:17:09.682" v="3372" actId="2696"/>
        <pc:sldMkLst>
          <pc:docMk/>
          <pc:sldMk cId="898306424" sldId="306"/>
        </pc:sldMkLst>
        <pc:spChg chg="mod">
          <ac:chgData name="hpy515@yahoo.com" userId="94f4f9ff53abcd92" providerId="LiveId" clId="{9DA8C770-4C18-4903-8832-8B72D86AAB3D}" dt="2021-10-10T23:37:43.055" v="3195" actId="14100"/>
          <ac:spMkLst>
            <pc:docMk/>
            <pc:sldMk cId="898306424" sldId="306"/>
            <ac:spMk id="2" creationId="{187B7113-33B5-4985-9E9B-2C9A66FAF1B9}"/>
          </ac:spMkLst>
        </pc:spChg>
        <pc:spChg chg="mod">
          <ac:chgData name="hpy515@yahoo.com" userId="94f4f9ff53abcd92" providerId="LiveId" clId="{9DA8C770-4C18-4903-8832-8B72D86AAB3D}" dt="2021-10-10T23:37:38.113" v="3194" actId="14100"/>
          <ac:spMkLst>
            <pc:docMk/>
            <pc:sldMk cId="898306424" sldId="306"/>
            <ac:spMk id="4" creationId="{78B32BB0-F779-45E3-A9F1-CE5DC7F817A3}"/>
          </ac:spMkLst>
        </pc:spChg>
      </pc:sldChg>
      <pc:sldChg chg="modSp add del mod ord modAnim modShow">
        <pc:chgData name="hpy515@yahoo.com" userId="94f4f9ff53abcd92" providerId="LiveId" clId="{9DA8C770-4C18-4903-8832-8B72D86AAB3D}" dt="2021-10-16T04:30:41.046" v="11735" actId="2696"/>
        <pc:sldMkLst>
          <pc:docMk/>
          <pc:sldMk cId="952912196" sldId="307"/>
        </pc:sldMkLst>
        <pc:spChg chg="mod">
          <ac:chgData name="hpy515@yahoo.com" userId="94f4f9ff53abcd92" providerId="LiveId" clId="{9DA8C770-4C18-4903-8832-8B72D86AAB3D}" dt="2021-10-13T11:35:45.605" v="8503" actId="20577"/>
          <ac:spMkLst>
            <pc:docMk/>
            <pc:sldMk cId="952912196" sldId="307"/>
            <ac:spMk id="2" creationId="{187B7113-33B5-4985-9E9B-2C9A66FAF1B9}"/>
          </ac:spMkLst>
        </pc:spChg>
        <pc:spChg chg="mod">
          <ac:chgData name="hpy515@yahoo.com" userId="94f4f9ff53abcd92" providerId="LiveId" clId="{9DA8C770-4C18-4903-8832-8B72D86AAB3D}" dt="2021-10-13T11:59:06.847" v="8549" actId="20577"/>
          <ac:spMkLst>
            <pc:docMk/>
            <pc:sldMk cId="952912196" sldId="307"/>
            <ac:spMk id="4" creationId="{78B32BB0-F779-45E3-A9F1-CE5DC7F817A3}"/>
          </ac:spMkLst>
        </pc:spChg>
      </pc:sldChg>
      <pc:sldChg chg="modSp add del mod">
        <pc:chgData name="hpy515@yahoo.com" userId="94f4f9ff53abcd92" providerId="LiveId" clId="{9DA8C770-4C18-4903-8832-8B72D86AAB3D}" dt="2021-10-16T19:28:27.982" v="12805" actId="2696"/>
        <pc:sldMkLst>
          <pc:docMk/>
          <pc:sldMk cId="469032970" sldId="308"/>
        </pc:sldMkLst>
        <pc:spChg chg="mod">
          <ac:chgData name="hpy515@yahoo.com" userId="94f4f9ff53abcd92" providerId="LiveId" clId="{9DA8C770-4C18-4903-8832-8B72D86AAB3D}" dt="2021-10-16T19:22:32.356" v="12722" actId="6549"/>
          <ac:spMkLst>
            <pc:docMk/>
            <pc:sldMk cId="469032970" sldId="308"/>
            <ac:spMk id="2" creationId="{431AC349-1AEB-4207-BEFD-707777F864A2}"/>
          </ac:spMkLst>
        </pc:spChg>
      </pc:sldChg>
      <pc:sldChg chg="modSp add del mod">
        <pc:chgData name="hpy515@yahoo.com" userId="94f4f9ff53abcd92" providerId="LiveId" clId="{9DA8C770-4C18-4903-8832-8B72D86AAB3D}" dt="2021-10-11T00:49:42.264" v="3287" actId="2696"/>
        <pc:sldMkLst>
          <pc:docMk/>
          <pc:sldMk cId="1316308887" sldId="309"/>
        </pc:sldMkLst>
        <pc:spChg chg="mod">
          <ac:chgData name="hpy515@yahoo.com" userId="94f4f9ff53abcd92" providerId="LiveId" clId="{9DA8C770-4C18-4903-8832-8B72D86AAB3D}" dt="2021-10-10T20:27:20.312" v="2810"/>
          <ac:spMkLst>
            <pc:docMk/>
            <pc:sldMk cId="1316308887" sldId="309"/>
            <ac:spMk id="3" creationId="{5B93F75D-0A21-D047-B175-B3DA864606EA}"/>
          </ac:spMkLst>
        </pc:spChg>
      </pc:sldChg>
      <pc:sldChg chg="modSp add del mod">
        <pc:chgData name="hpy515@yahoo.com" userId="94f4f9ff53abcd92" providerId="LiveId" clId="{9DA8C770-4C18-4903-8832-8B72D86AAB3D}" dt="2021-10-11T00:55:06.452" v="3298" actId="2696"/>
        <pc:sldMkLst>
          <pc:docMk/>
          <pc:sldMk cId="3045105935" sldId="310"/>
        </pc:sldMkLst>
        <pc:spChg chg="mod">
          <ac:chgData name="hpy515@yahoo.com" userId="94f4f9ff53abcd92" providerId="LiveId" clId="{9DA8C770-4C18-4903-8832-8B72D86AAB3D}" dt="2021-10-11T00:53:09.082" v="3296" actId="27636"/>
          <ac:spMkLst>
            <pc:docMk/>
            <pc:sldMk cId="3045105935" sldId="310"/>
            <ac:spMk id="3" creationId="{5B93F75D-0A21-D047-B175-B3DA864606EA}"/>
          </ac:spMkLst>
        </pc:spChg>
      </pc:sldChg>
      <pc:sldChg chg="modSp add del mod ord modShow">
        <pc:chgData name="hpy515@yahoo.com" userId="94f4f9ff53abcd92" providerId="LiveId" clId="{9DA8C770-4C18-4903-8832-8B72D86AAB3D}" dt="2021-10-11T00:44:47.321" v="3285" actId="2696"/>
        <pc:sldMkLst>
          <pc:docMk/>
          <pc:sldMk cId="767572304" sldId="311"/>
        </pc:sldMkLst>
        <pc:spChg chg="mod">
          <ac:chgData name="hpy515@yahoo.com" userId="94f4f9ff53abcd92" providerId="LiveId" clId="{9DA8C770-4C18-4903-8832-8B72D86AAB3D}" dt="2021-10-10T19:51:14.497" v="2592" actId="255"/>
          <ac:spMkLst>
            <pc:docMk/>
            <pc:sldMk cId="767572304" sldId="311"/>
            <ac:spMk id="3" creationId="{5B93F75D-0A21-D047-B175-B3DA864606EA}"/>
          </ac:spMkLst>
        </pc:spChg>
      </pc:sldChg>
      <pc:sldChg chg="modSp add mod ord modAnim modShow">
        <pc:chgData name="hpy515@yahoo.com" userId="94f4f9ff53abcd92" providerId="LiveId" clId="{9DA8C770-4C18-4903-8832-8B72D86AAB3D}" dt="2021-10-17T13:25:37.595" v="14000" actId="14100"/>
        <pc:sldMkLst>
          <pc:docMk/>
          <pc:sldMk cId="957032814" sldId="312"/>
        </pc:sldMkLst>
        <pc:spChg chg="mod">
          <ac:chgData name="hpy515@yahoo.com" userId="94f4f9ff53abcd92" providerId="LiveId" clId="{9DA8C770-4C18-4903-8832-8B72D86AAB3D}" dt="2021-10-16T19:11:10.774" v="12646" actId="20577"/>
          <ac:spMkLst>
            <pc:docMk/>
            <pc:sldMk cId="957032814" sldId="312"/>
            <ac:spMk id="2" creationId="{F476E32E-8DAF-E94B-9A58-690044077447}"/>
          </ac:spMkLst>
        </pc:spChg>
        <pc:spChg chg="mod">
          <ac:chgData name="hpy515@yahoo.com" userId="94f4f9ff53abcd92" providerId="LiveId" clId="{9DA8C770-4C18-4903-8832-8B72D86AAB3D}" dt="2021-10-17T13:25:37.595" v="14000" actId="14100"/>
          <ac:spMkLst>
            <pc:docMk/>
            <pc:sldMk cId="957032814" sldId="312"/>
            <ac:spMk id="3" creationId="{5B93F75D-0A21-D047-B175-B3DA864606EA}"/>
          </ac:spMkLst>
        </pc:spChg>
      </pc:sldChg>
      <pc:sldChg chg="modSp add mod ord modAnim modShow">
        <pc:chgData name="hpy515@yahoo.com" userId="94f4f9ff53abcd92" providerId="LiveId" clId="{9DA8C770-4C18-4903-8832-8B72D86AAB3D}" dt="2021-10-17T12:59:47.984" v="13951" actId="113"/>
        <pc:sldMkLst>
          <pc:docMk/>
          <pc:sldMk cId="651025194" sldId="313"/>
        </pc:sldMkLst>
        <pc:spChg chg="mod">
          <ac:chgData name="hpy515@yahoo.com" userId="94f4f9ff53abcd92" providerId="LiveId" clId="{9DA8C770-4C18-4903-8832-8B72D86AAB3D}" dt="2021-10-16T19:10:46.975" v="12634" actId="20577"/>
          <ac:spMkLst>
            <pc:docMk/>
            <pc:sldMk cId="651025194" sldId="313"/>
            <ac:spMk id="2" creationId="{F476E32E-8DAF-E94B-9A58-690044077447}"/>
          </ac:spMkLst>
        </pc:spChg>
        <pc:spChg chg="mod">
          <ac:chgData name="hpy515@yahoo.com" userId="94f4f9ff53abcd92" providerId="LiveId" clId="{9DA8C770-4C18-4903-8832-8B72D86AAB3D}" dt="2021-10-17T12:59:47.984" v="13951" actId="113"/>
          <ac:spMkLst>
            <pc:docMk/>
            <pc:sldMk cId="651025194" sldId="313"/>
            <ac:spMk id="3" creationId="{5B93F75D-0A21-D047-B175-B3DA864606EA}"/>
          </ac:spMkLst>
        </pc:spChg>
      </pc:sldChg>
      <pc:sldChg chg="addSp modSp add del mod">
        <pc:chgData name="hpy515@yahoo.com" userId="94f4f9ff53abcd92" providerId="LiveId" clId="{9DA8C770-4C18-4903-8832-8B72D86AAB3D}" dt="2021-10-10T15:16:27.045" v="1835" actId="2696"/>
        <pc:sldMkLst>
          <pc:docMk/>
          <pc:sldMk cId="3511981434" sldId="314"/>
        </pc:sldMkLst>
        <pc:spChg chg="mod">
          <ac:chgData name="hpy515@yahoo.com" userId="94f4f9ff53abcd92" providerId="LiveId" clId="{9DA8C770-4C18-4903-8832-8B72D86AAB3D}" dt="2021-10-10T15:15:53.071" v="1832" actId="14100"/>
          <ac:spMkLst>
            <pc:docMk/>
            <pc:sldMk cId="3511981434" sldId="314"/>
            <ac:spMk id="3" creationId="{5B93F75D-0A21-D047-B175-B3DA864606EA}"/>
          </ac:spMkLst>
        </pc:spChg>
        <pc:picChg chg="add mod">
          <ac:chgData name="hpy515@yahoo.com" userId="94f4f9ff53abcd92" providerId="LiveId" clId="{9DA8C770-4C18-4903-8832-8B72D86AAB3D}" dt="2021-10-10T15:16:04.746" v="1834" actId="1076"/>
          <ac:picMkLst>
            <pc:docMk/>
            <pc:sldMk cId="3511981434" sldId="314"/>
            <ac:picMk id="5" creationId="{4D91A6B3-517F-41FE-AB56-A4327A511433}"/>
          </ac:picMkLst>
        </pc:picChg>
      </pc:sldChg>
      <pc:sldChg chg="addSp modSp add mod modAnim modShow">
        <pc:chgData name="hpy515@yahoo.com" userId="94f4f9ff53abcd92" providerId="LiveId" clId="{9DA8C770-4C18-4903-8832-8B72D86AAB3D}" dt="2021-10-17T14:04:01.130" v="14045"/>
        <pc:sldMkLst>
          <pc:docMk/>
          <pc:sldMk cId="4168291052" sldId="314"/>
        </pc:sldMkLst>
        <pc:spChg chg="mod">
          <ac:chgData name="hpy515@yahoo.com" userId="94f4f9ff53abcd92" providerId="LiveId" clId="{9DA8C770-4C18-4903-8832-8B72D86AAB3D}" dt="2021-10-16T19:10:57.568" v="12638" actId="20577"/>
          <ac:spMkLst>
            <pc:docMk/>
            <pc:sldMk cId="4168291052" sldId="314"/>
            <ac:spMk id="2" creationId="{F476E32E-8DAF-E94B-9A58-690044077447}"/>
          </ac:spMkLst>
        </pc:spChg>
        <pc:spChg chg="mod">
          <ac:chgData name="hpy515@yahoo.com" userId="94f4f9ff53abcd92" providerId="LiveId" clId="{9DA8C770-4C18-4903-8832-8B72D86AAB3D}" dt="2021-10-17T12:59:23.008" v="13946" actId="113"/>
          <ac:spMkLst>
            <pc:docMk/>
            <pc:sldMk cId="4168291052" sldId="314"/>
            <ac:spMk id="3" creationId="{5B93F75D-0A21-D047-B175-B3DA864606EA}"/>
          </ac:spMkLst>
        </pc:spChg>
        <pc:picChg chg="add mod">
          <ac:chgData name="hpy515@yahoo.com" userId="94f4f9ff53abcd92" providerId="LiveId" clId="{9DA8C770-4C18-4903-8832-8B72D86AAB3D}" dt="2021-10-17T13:23:58.566" v="13997" actId="1076"/>
          <ac:picMkLst>
            <pc:docMk/>
            <pc:sldMk cId="4168291052" sldId="314"/>
            <ac:picMk id="5" creationId="{C0C9A566-B209-4545-8F10-DD88CE7DA12F}"/>
          </ac:picMkLst>
        </pc:picChg>
      </pc:sldChg>
      <pc:sldChg chg="addSp modSp add mod ord modAnim modShow">
        <pc:chgData name="hpy515@yahoo.com" userId="94f4f9ff53abcd92" providerId="LiveId" clId="{9DA8C770-4C18-4903-8832-8B72D86AAB3D}" dt="2021-10-17T14:05:10.985" v="14047" actId="1076"/>
        <pc:sldMkLst>
          <pc:docMk/>
          <pc:sldMk cId="1385580309" sldId="315"/>
        </pc:sldMkLst>
        <pc:spChg chg="mod">
          <ac:chgData name="hpy515@yahoo.com" userId="94f4f9ff53abcd92" providerId="LiveId" clId="{9DA8C770-4C18-4903-8832-8B72D86AAB3D}" dt="2021-10-16T19:11:04.231" v="12642" actId="20577"/>
          <ac:spMkLst>
            <pc:docMk/>
            <pc:sldMk cId="1385580309" sldId="315"/>
            <ac:spMk id="2" creationId="{F476E32E-8DAF-E94B-9A58-690044077447}"/>
          </ac:spMkLst>
        </pc:spChg>
        <pc:spChg chg="mod">
          <ac:chgData name="hpy515@yahoo.com" userId="94f4f9ff53abcd92" providerId="LiveId" clId="{9DA8C770-4C18-4903-8832-8B72D86AAB3D}" dt="2021-10-17T13:24:58.392" v="13999" actId="20577"/>
          <ac:spMkLst>
            <pc:docMk/>
            <pc:sldMk cId="1385580309" sldId="315"/>
            <ac:spMk id="3" creationId="{5B93F75D-0A21-D047-B175-B3DA864606EA}"/>
          </ac:spMkLst>
        </pc:spChg>
        <pc:picChg chg="add mod">
          <ac:chgData name="hpy515@yahoo.com" userId="94f4f9ff53abcd92" providerId="LiveId" clId="{9DA8C770-4C18-4903-8832-8B72D86AAB3D}" dt="2021-10-17T14:05:10.985" v="14047" actId="1076"/>
          <ac:picMkLst>
            <pc:docMk/>
            <pc:sldMk cId="1385580309" sldId="315"/>
            <ac:picMk id="5" creationId="{5876C52D-95AE-4A40-BF40-E1085F9A243B}"/>
          </ac:picMkLst>
        </pc:picChg>
      </pc:sldChg>
      <pc:sldChg chg="addSp modSp add del mod ord modAnim modShow">
        <pc:chgData name="hpy515@yahoo.com" userId="94f4f9ff53abcd92" providerId="LiveId" clId="{9DA8C770-4C18-4903-8832-8B72D86AAB3D}" dt="2021-10-13T00:00:06.584" v="7760" actId="2696"/>
        <pc:sldMkLst>
          <pc:docMk/>
          <pc:sldMk cId="2559269537" sldId="316"/>
        </pc:sldMkLst>
        <pc:spChg chg="mod">
          <ac:chgData name="hpy515@yahoo.com" userId="94f4f9ff53abcd92" providerId="LiveId" clId="{9DA8C770-4C18-4903-8832-8B72D86AAB3D}" dt="2021-10-12T23:54:54.065" v="7759" actId="6549"/>
          <ac:spMkLst>
            <pc:docMk/>
            <pc:sldMk cId="2559269537" sldId="316"/>
            <ac:spMk id="2" creationId="{187B7113-33B5-4985-9E9B-2C9A66FAF1B9}"/>
          </ac:spMkLst>
        </pc:spChg>
        <pc:spChg chg="mod">
          <ac:chgData name="hpy515@yahoo.com" userId="94f4f9ff53abcd92" providerId="LiveId" clId="{9DA8C770-4C18-4903-8832-8B72D86AAB3D}" dt="2021-10-11T21:05:03.057" v="4096" actId="207"/>
          <ac:spMkLst>
            <pc:docMk/>
            <pc:sldMk cId="2559269537" sldId="316"/>
            <ac:spMk id="4" creationId="{78B32BB0-F779-45E3-A9F1-CE5DC7F817A3}"/>
          </ac:spMkLst>
        </pc:spChg>
        <pc:picChg chg="add mod">
          <ac:chgData name="hpy515@yahoo.com" userId="94f4f9ff53abcd92" providerId="LiveId" clId="{9DA8C770-4C18-4903-8832-8B72D86AAB3D}" dt="2021-10-12T10:09:23.190" v="7168" actId="1076"/>
          <ac:picMkLst>
            <pc:docMk/>
            <pc:sldMk cId="2559269537" sldId="316"/>
            <ac:picMk id="5" creationId="{D9271A50-6344-484D-8BBA-2567E9F82E60}"/>
          </ac:picMkLst>
        </pc:picChg>
      </pc:sldChg>
      <pc:sldChg chg="addSp delSp modSp add mod ord modAnim">
        <pc:chgData name="hpy515@yahoo.com" userId="94f4f9ff53abcd92" providerId="LiveId" clId="{9DA8C770-4C18-4903-8832-8B72D86AAB3D}" dt="2021-10-17T13:26:32.744" v="14005" actId="14100"/>
        <pc:sldMkLst>
          <pc:docMk/>
          <pc:sldMk cId="3997789814" sldId="317"/>
        </pc:sldMkLst>
        <pc:spChg chg="mod">
          <ac:chgData name="hpy515@yahoo.com" userId="94f4f9ff53abcd92" providerId="LiveId" clId="{9DA8C770-4C18-4903-8832-8B72D86AAB3D}" dt="2021-10-17T13:26:32.744" v="14005" actId="14100"/>
          <ac:spMkLst>
            <pc:docMk/>
            <pc:sldMk cId="3997789814" sldId="317"/>
            <ac:spMk id="2" creationId="{187B7113-33B5-4985-9E9B-2C9A66FAF1B9}"/>
          </ac:spMkLst>
        </pc:spChg>
        <pc:spChg chg="mod">
          <ac:chgData name="hpy515@yahoo.com" userId="94f4f9ff53abcd92" providerId="LiveId" clId="{9DA8C770-4C18-4903-8832-8B72D86AAB3D}" dt="2021-10-16T19:11:24.587" v="12656" actId="20577"/>
          <ac:spMkLst>
            <pc:docMk/>
            <pc:sldMk cId="3997789814" sldId="317"/>
            <ac:spMk id="4" creationId="{78B32BB0-F779-45E3-A9F1-CE5DC7F817A3}"/>
          </ac:spMkLst>
        </pc:spChg>
        <pc:picChg chg="add del mod">
          <ac:chgData name="hpy515@yahoo.com" userId="94f4f9ff53abcd92" providerId="LiveId" clId="{9DA8C770-4C18-4903-8832-8B72D86AAB3D}" dt="2021-10-14T23:33:02.278" v="11069" actId="21"/>
          <ac:picMkLst>
            <pc:docMk/>
            <pc:sldMk cId="3997789814" sldId="317"/>
            <ac:picMk id="5" creationId="{60305BC2-3E6D-468D-8DD4-25AB9528CA12}"/>
          </ac:picMkLst>
        </pc:picChg>
        <pc:picChg chg="add del mod">
          <ac:chgData name="hpy515@yahoo.com" userId="94f4f9ff53abcd92" providerId="LiveId" clId="{9DA8C770-4C18-4903-8832-8B72D86AAB3D}" dt="2021-10-11T00:22:41.434" v="3274" actId="21"/>
          <ac:picMkLst>
            <pc:docMk/>
            <pc:sldMk cId="3997789814" sldId="317"/>
            <ac:picMk id="7" creationId="{3087A394-F729-4C31-A76A-0F4FC196026C}"/>
          </ac:picMkLst>
        </pc:picChg>
      </pc:sldChg>
      <pc:sldChg chg="addSp modSp add del mod">
        <pc:chgData name="hpy515@yahoo.com" userId="94f4f9ff53abcd92" providerId="LiveId" clId="{9DA8C770-4C18-4903-8832-8B72D86AAB3D}" dt="2021-10-14T20:53:23.141" v="10654" actId="2696"/>
        <pc:sldMkLst>
          <pc:docMk/>
          <pc:sldMk cId="912858254" sldId="318"/>
        </pc:sldMkLst>
        <pc:spChg chg="mod">
          <ac:chgData name="hpy515@yahoo.com" userId="94f4f9ff53abcd92" providerId="LiveId" clId="{9DA8C770-4C18-4903-8832-8B72D86AAB3D}" dt="2021-10-13T17:23:51.105" v="8840" actId="14100"/>
          <ac:spMkLst>
            <pc:docMk/>
            <pc:sldMk cId="912858254" sldId="318"/>
            <ac:spMk id="2" creationId="{187B7113-33B5-4985-9E9B-2C9A66FAF1B9}"/>
          </ac:spMkLst>
        </pc:spChg>
        <pc:spChg chg="mod">
          <ac:chgData name="hpy515@yahoo.com" userId="94f4f9ff53abcd92" providerId="LiveId" clId="{9DA8C770-4C18-4903-8832-8B72D86AAB3D}" dt="2021-10-13T17:23:42.371" v="8839" actId="14100"/>
          <ac:spMkLst>
            <pc:docMk/>
            <pc:sldMk cId="912858254" sldId="318"/>
            <ac:spMk id="4" creationId="{78B32BB0-F779-45E3-A9F1-CE5DC7F817A3}"/>
          </ac:spMkLst>
        </pc:spChg>
        <pc:picChg chg="add mod">
          <ac:chgData name="hpy515@yahoo.com" userId="94f4f9ff53abcd92" providerId="LiveId" clId="{9DA8C770-4C18-4903-8832-8B72D86AAB3D}" dt="2021-10-13T13:27:09.175" v="8739" actId="1076"/>
          <ac:picMkLst>
            <pc:docMk/>
            <pc:sldMk cId="912858254" sldId="318"/>
            <ac:picMk id="5" creationId="{6D3BE5E7-1903-4E9C-9E86-4CB10F5C0D97}"/>
          </ac:picMkLst>
        </pc:picChg>
      </pc:sldChg>
      <pc:sldChg chg="modSp add del mod">
        <pc:chgData name="hpy515@yahoo.com" userId="94f4f9ff53abcd92" providerId="LiveId" clId="{9DA8C770-4C18-4903-8832-8B72D86AAB3D}" dt="2021-10-11T02:17:59.264" v="3373" actId="2696"/>
        <pc:sldMkLst>
          <pc:docMk/>
          <pc:sldMk cId="3747820080" sldId="319"/>
        </pc:sldMkLst>
        <pc:spChg chg="mod">
          <ac:chgData name="hpy515@yahoo.com" userId="94f4f9ff53abcd92" providerId="LiveId" clId="{9DA8C770-4C18-4903-8832-8B72D86AAB3D}" dt="2021-10-10T23:25:08.977" v="3138" actId="255"/>
          <ac:spMkLst>
            <pc:docMk/>
            <pc:sldMk cId="3747820080" sldId="319"/>
            <ac:spMk id="2" creationId="{187B7113-33B5-4985-9E9B-2C9A66FAF1B9}"/>
          </ac:spMkLst>
        </pc:spChg>
      </pc:sldChg>
      <pc:sldChg chg="modSp add del mod modShow">
        <pc:chgData name="hpy515@yahoo.com" userId="94f4f9ff53abcd92" providerId="LiveId" clId="{9DA8C770-4C18-4903-8832-8B72D86AAB3D}" dt="2021-10-11T00:44:38.468" v="3284" actId="2696"/>
        <pc:sldMkLst>
          <pc:docMk/>
          <pc:sldMk cId="1547804288" sldId="320"/>
        </pc:sldMkLst>
        <pc:spChg chg="mod">
          <ac:chgData name="hpy515@yahoo.com" userId="94f4f9ff53abcd92" providerId="LiveId" clId="{9DA8C770-4C18-4903-8832-8B72D86AAB3D}" dt="2021-10-10T16:07:12.304" v="1994" actId="2711"/>
          <ac:spMkLst>
            <pc:docMk/>
            <pc:sldMk cId="1547804288" sldId="320"/>
            <ac:spMk id="3" creationId="{5B93F75D-0A21-D047-B175-B3DA864606EA}"/>
          </ac:spMkLst>
        </pc:spChg>
      </pc:sldChg>
      <pc:sldChg chg="add del">
        <pc:chgData name="hpy515@yahoo.com" userId="94f4f9ff53abcd92" providerId="LiveId" clId="{9DA8C770-4C18-4903-8832-8B72D86AAB3D}" dt="2021-10-10T18:54:14" v="2328" actId="2696"/>
        <pc:sldMkLst>
          <pc:docMk/>
          <pc:sldMk cId="717204330" sldId="321"/>
        </pc:sldMkLst>
      </pc:sldChg>
      <pc:sldChg chg="add del">
        <pc:chgData name="hpy515@yahoo.com" userId="94f4f9ff53abcd92" providerId="LiveId" clId="{9DA8C770-4C18-4903-8832-8B72D86AAB3D}" dt="2021-10-16T19:54:05.793" v="12835" actId="2696"/>
        <pc:sldMkLst>
          <pc:docMk/>
          <pc:sldMk cId="24060105" sldId="322"/>
        </pc:sldMkLst>
      </pc:sldChg>
      <pc:sldChg chg="add del">
        <pc:chgData name="hpy515@yahoo.com" userId="94f4f9ff53abcd92" providerId="LiveId" clId="{9DA8C770-4C18-4903-8832-8B72D86AAB3D}" dt="2021-10-16T21:50:37.937" v="13101" actId="2696"/>
        <pc:sldMkLst>
          <pc:docMk/>
          <pc:sldMk cId="1573027853" sldId="323"/>
        </pc:sldMkLst>
      </pc:sldChg>
      <pc:sldChg chg="add del">
        <pc:chgData name="hpy515@yahoo.com" userId="94f4f9ff53abcd92" providerId="LiveId" clId="{9DA8C770-4C18-4903-8832-8B72D86AAB3D}" dt="2021-10-16T21:50:32.091" v="13099" actId="2696"/>
        <pc:sldMkLst>
          <pc:docMk/>
          <pc:sldMk cId="2089691424" sldId="324"/>
        </pc:sldMkLst>
      </pc:sldChg>
      <pc:sldChg chg="delSp modSp add mod ord modAnim">
        <pc:chgData name="hpy515@yahoo.com" userId="94f4f9ff53abcd92" providerId="LiveId" clId="{9DA8C770-4C18-4903-8832-8B72D86AAB3D}" dt="2021-10-17T14:20:48.532" v="14080" actId="20577"/>
        <pc:sldMkLst>
          <pc:docMk/>
          <pc:sldMk cId="3215656613" sldId="325"/>
        </pc:sldMkLst>
        <pc:spChg chg="mod">
          <ac:chgData name="hpy515@yahoo.com" userId="94f4f9ff53abcd92" providerId="LiveId" clId="{9DA8C770-4C18-4903-8832-8B72D86AAB3D}" dt="2021-10-17T14:20:48.532" v="14080" actId="20577"/>
          <ac:spMkLst>
            <pc:docMk/>
            <pc:sldMk cId="3215656613" sldId="325"/>
            <ac:spMk id="2" creationId="{187B7113-33B5-4985-9E9B-2C9A66FAF1B9}"/>
          </ac:spMkLst>
        </pc:spChg>
        <pc:spChg chg="mod">
          <ac:chgData name="hpy515@yahoo.com" userId="94f4f9ff53abcd92" providerId="LiveId" clId="{9DA8C770-4C18-4903-8832-8B72D86AAB3D}" dt="2021-10-16T19:11:35.898" v="12661" actId="20577"/>
          <ac:spMkLst>
            <pc:docMk/>
            <pc:sldMk cId="3215656613" sldId="325"/>
            <ac:spMk id="4" creationId="{78B32BB0-F779-45E3-A9F1-CE5DC7F817A3}"/>
          </ac:spMkLst>
        </pc:spChg>
        <pc:picChg chg="del">
          <ac:chgData name="hpy515@yahoo.com" userId="94f4f9ff53abcd92" providerId="LiveId" clId="{9DA8C770-4C18-4903-8832-8B72D86AAB3D}" dt="2021-10-10T22:56:36.409" v="3018" actId="21"/>
          <ac:picMkLst>
            <pc:docMk/>
            <pc:sldMk cId="3215656613" sldId="325"/>
            <ac:picMk id="5" creationId="{6D3BE5E7-1903-4E9C-9E86-4CB10F5C0D97}"/>
          </ac:picMkLst>
        </pc:picChg>
      </pc:sldChg>
      <pc:sldChg chg="addSp delSp modSp add del mod">
        <pc:chgData name="hpy515@yahoo.com" userId="94f4f9ff53abcd92" providerId="LiveId" clId="{9DA8C770-4C18-4903-8832-8B72D86AAB3D}" dt="2021-10-11T02:47:20.640" v="3394" actId="2696"/>
        <pc:sldMkLst>
          <pc:docMk/>
          <pc:sldMk cId="3618345582" sldId="326"/>
        </pc:sldMkLst>
        <pc:spChg chg="mod">
          <ac:chgData name="hpy515@yahoo.com" userId="94f4f9ff53abcd92" providerId="LiveId" clId="{9DA8C770-4C18-4903-8832-8B72D86AAB3D}" dt="2021-10-11T02:37:55.998" v="3384" actId="6549"/>
          <ac:spMkLst>
            <pc:docMk/>
            <pc:sldMk cId="3618345582" sldId="326"/>
            <ac:spMk id="2" creationId="{187B7113-33B5-4985-9E9B-2C9A66FAF1B9}"/>
          </ac:spMkLst>
        </pc:spChg>
        <pc:spChg chg="add del">
          <ac:chgData name="hpy515@yahoo.com" userId="94f4f9ff53abcd92" providerId="LiveId" clId="{9DA8C770-4C18-4903-8832-8B72D86AAB3D}" dt="2021-10-10T23:18:45.964" v="3036"/>
          <ac:spMkLst>
            <pc:docMk/>
            <pc:sldMk cId="3618345582" sldId="326"/>
            <ac:spMk id="3" creationId="{41C0AD9F-D9C4-45D6-B470-1B4811CDA173}"/>
          </ac:spMkLst>
        </pc:spChg>
        <pc:picChg chg="add del">
          <ac:chgData name="hpy515@yahoo.com" userId="94f4f9ff53abcd92" providerId="LiveId" clId="{9DA8C770-4C18-4903-8832-8B72D86AAB3D}" dt="2021-10-10T23:18:45.964" v="3036"/>
          <ac:picMkLst>
            <pc:docMk/>
            <pc:sldMk cId="3618345582" sldId="326"/>
            <ac:picMk id="1026" creationId="{3C66E212-B690-4E95-9CF6-ADB6BBCC99C8}"/>
          </ac:picMkLst>
        </pc:picChg>
      </pc:sldChg>
      <pc:sldChg chg="modSp add del mod">
        <pc:chgData name="hpy515@yahoo.com" userId="94f4f9ff53abcd92" providerId="LiveId" clId="{9DA8C770-4C18-4903-8832-8B72D86AAB3D}" dt="2021-10-16T04:07:49.639" v="11687" actId="2696"/>
        <pc:sldMkLst>
          <pc:docMk/>
          <pc:sldMk cId="1239417008" sldId="327"/>
        </pc:sldMkLst>
        <pc:spChg chg="mod">
          <ac:chgData name="hpy515@yahoo.com" userId="94f4f9ff53abcd92" providerId="LiveId" clId="{9DA8C770-4C18-4903-8832-8B72D86AAB3D}" dt="2021-10-16T00:09:18.653" v="11686" actId="21"/>
          <ac:spMkLst>
            <pc:docMk/>
            <pc:sldMk cId="1239417008" sldId="327"/>
            <ac:spMk id="2" creationId="{431AC349-1AEB-4207-BEFD-707777F864A2}"/>
          </ac:spMkLst>
        </pc:spChg>
      </pc:sldChg>
      <pc:sldChg chg="add del">
        <pc:chgData name="hpy515@yahoo.com" userId="94f4f9ff53abcd92" providerId="LiveId" clId="{9DA8C770-4C18-4903-8832-8B72D86AAB3D}" dt="2021-10-10T23:58:16.741" v="3215" actId="2696"/>
        <pc:sldMkLst>
          <pc:docMk/>
          <pc:sldMk cId="1876484580" sldId="328"/>
        </pc:sldMkLst>
      </pc:sldChg>
      <pc:sldChg chg="modSp add del mod">
        <pc:chgData name="hpy515@yahoo.com" userId="94f4f9ff53abcd92" providerId="LiveId" clId="{9DA8C770-4C18-4903-8832-8B72D86AAB3D}" dt="2021-10-16T04:24:14.477" v="11728" actId="2696"/>
        <pc:sldMkLst>
          <pc:docMk/>
          <pc:sldMk cId="2743633154" sldId="328"/>
        </pc:sldMkLst>
        <pc:spChg chg="mod">
          <ac:chgData name="hpy515@yahoo.com" userId="94f4f9ff53abcd92" providerId="LiveId" clId="{9DA8C770-4C18-4903-8832-8B72D86AAB3D}" dt="2021-10-16T04:23:49.935" v="11726" actId="21"/>
          <ac:spMkLst>
            <pc:docMk/>
            <pc:sldMk cId="2743633154" sldId="328"/>
            <ac:spMk id="2" creationId="{431AC349-1AEB-4207-BEFD-707777F864A2}"/>
          </ac:spMkLst>
        </pc:spChg>
      </pc:sldChg>
      <pc:sldChg chg="add del">
        <pc:chgData name="hpy515@yahoo.com" userId="94f4f9ff53abcd92" providerId="LiveId" clId="{9DA8C770-4C18-4903-8832-8B72D86AAB3D}" dt="2021-10-11T00:55:12.070" v="3299" actId="2696"/>
        <pc:sldMkLst>
          <pc:docMk/>
          <pc:sldMk cId="4032411269" sldId="328"/>
        </pc:sldMkLst>
      </pc:sldChg>
      <pc:sldChg chg="modSp add mod ord modAnim">
        <pc:chgData name="hpy515@yahoo.com" userId="94f4f9ff53abcd92" providerId="LiveId" clId="{9DA8C770-4C18-4903-8832-8B72D86AAB3D}" dt="2021-10-17T14:23:32.682" v="14083" actId="207"/>
        <pc:sldMkLst>
          <pc:docMk/>
          <pc:sldMk cId="4281638726" sldId="329"/>
        </pc:sldMkLst>
        <pc:spChg chg="mod">
          <ac:chgData name="hpy515@yahoo.com" userId="94f4f9ff53abcd92" providerId="LiveId" clId="{9DA8C770-4C18-4903-8832-8B72D86AAB3D}" dt="2021-10-17T14:23:32.682" v="14083" actId="207"/>
          <ac:spMkLst>
            <pc:docMk/>
            <pc:sldMk cId="4281638726" sldId="329"/>
            <ac:spMk id="2" creationId="{431AC349-1AEB-4207-BEFD-707777F864A2}"/>
          </ac:spMkLst>
        </pc:spChg>
      </pc:sldChg>
      <pc:sldChg chg="modSp add del mod">
        <pc:chgData name="hpy515@yahoo.com" userId="94f4f9ff53abcd92" providerId="LiveId" clId="{9DA8C770-4C18-4903-8832-8B72D86AAB3D}" dt="2021-10-16T04:12:06.540" v="11711" actId="2696"/>
        <pc:sldMkLst>
          <pc:docMk/>
          <pc:sldMk cId="3799510860" sldId="330"/>
        </pc:sldMkLst>
        <pc:spChg chg="mod">
          <ac:chgData name="hpy515@yahoo.com" userId="94f4f9ff53abcd92" providerId="LiveId" clId="{9DA8C770-4C18-4903-8832-8B72D86AAB3D}" dt="2021-10-15T18:02:42.277" v="11651" actId="6549"/>
          <ac:spMkLst>
            <pc:docMk/>
            <pc:sldMk cId="3799510860" sldId="330"/>
            <ac:spMk id="2" creationId="{431AC349-1AEB-4207-BEFD-707777F864A2}"/>
          </ac:spMkLst>
        </pc:spChg>
      </pc:sldChg>
      <pc:sldChg chg="addSp delSp modSp add del mod">
        <pc:chgData name="hpy515@yahoo.com" userId="94f4f9ff53abcd92" providerId="LiveId" clId="{9DA8C770-4C18-4903-8832-8B72D86AAB3D}" dt="2021-10-11T20:02:49.325" v="3883" actId="2890"/>
        <pc:sldMkLst>
          <pc:docMk/>
          <pc:sldMk cId="217310133" sldId="331"/>
        </pc:sldMkLst>
        <pc:spChg chg="add del mod">
          <ac:chgData name="hpy515@yahoo.com" userId="94f4f9ff53abcd92" providerId="LiveId" clId="{9DA8C770-4C18-4903-8832-8B72D86AAB3D}" dt="2021-10-11T20:02:48.608" v="3882" actId="21"/>
          <ac:spMkLst>
            <pc:docMk/>
            <pc:sldMk cId="217310133" sldId="331"/>
            <ac:spMk id="5" creationId="{ADB53AE3-1A81-4E17-B314-75916FA6AFEF}"/>
          </ac:spMkLst>
        </pc:spChg>
        <pc:picChg chg="add del">
          <ac:chgData name="hpy515@yahoo.com" userId="94f4f9ff53abcd92" providerId="LiveId" clId="{9DA8C770-4C18-4903-8832-8B72D86AAB3D}" dt="2021-10-11T20:02:48.608" v="3882" actId="21"/>
          <ac:picMkLst>
            <pc:docMk/>
            <pc:sldMk cId="217310133" sldId="331"/>
            <ac:picMk id="4" creationId="{BA227F1C-D240-4FCC-A32C-0F5DC0E9FF4F}"/>
          </ac:picMkLst>
        </pc:picChg>
      </pc:sldChg>
      <pc:sldChg chg="addSp delSp modSp add mod">
        <pc:chgData name="hpy515@yahoo.com" userId="94f4f9ff53abcd92" providerId="LiveId" clId="{9DA8C770-4C18-4903-8832-8B72D86AAB3D}" dt="2021-10-17T13:44:11.797" v="14038" actId="14100"/>
        <pc:sldMkLst>
          <pc:docMk/>
          <pc:sldMk cId="1802211136" sldId="331"/>
        </pc:sldMkLst>
        <pc:spChg chg="mod">
          <ac:chgData name="hpy515@yahoo.com" userId="94f4f9ff53abcd92" providerId="LiveId" clId="{9DA8C770-4C18-4903-8832-8B72D86AAB3D}" dt="2021-10-13T11:05:15.390" v="8438" actId="207"/>
          <ac:spMkLst>
            <pc:docMk/>
            <pc:sldMk cId="1802211136" sldId="331"/>
            <ac:spMk id="2" creationId="{D886840E-DA5E-5C4E-9654-2B00D3B043CA}"/>
          </ac:spMkLst>
        </pc:spChg>
        <pc:spChg chg="add del mod">
          <ac:chgData name="hpy515@yahoo.com" userId="94f4f9ff53abcd92" providerId="LiveId" clId="{9DA8C770-4C18-4903-8832-8B72D86AAB3D}" dt="2021-10-11T20:03:22.714" v="3888"/>
          <ac:spMkLst>
            <pc:docMk/>
            <pc:sldMk cId="1802211136" sldId="331"/>
            <ac:spMk id="5" creationId="{6E57D817-F9B8-4EA5-B7CF-800F611D856D}"/>
          </ac:spMkLst>
        </pc:spChg>
        <pc:spChg chg="add mod">
          <ac:chgData name="hpy515@yahoo.com" userId="94f4f9ff53abcd92" providerId="LiveId" clId="{9DA8C770-4C18-4903-8832-8B72D86AAB3D}" dt="2021-10-17T13:43:48.442" v="14033" actId="21"/>
          <ac:spMkLst>
            <pc:docMk/>
            <pc:sldMk cId="1802211136" sldId="331"/>
            <ac:spMk id="5" creationId="{C2A3C241-836D-453F-96B2-BF55D9B6CBF0}"/>
          </ac:spMkLst>
        </pc:spChg>
        <pc:picChg chg="add mod">
          <ac:chgData name="hpy515@yahoo.com" userId="94f4f9ff53abcd92" providerId="LiveId" clId="{9DA8C770-4C18-4903-8832-8B72D86AAB3D}" dt="2021-10-17T13:44:11.797" v="14038" actId="14100"/>
          <ac:picMkLst>
            <pc:docMk/>
            <pc:sldMk cId="1802211136" sldId="331"/>
            <ac:picMk id="4" creationId="{B4268FE6-9B86-48E7-AE52-0267E9DDF839}"/>
          </ac:picMkLst>
        </pc:picChg>
        <pc:picChg chg="del">
          <ac:chgData name="hpy515@yahoo.com" userId="94f4f9ff53abcd92" providerId="LiveId" clId="{9DA8C770-4C18-4903-8832-8B72D86AAB3D}" dt="2021-10-11T20:03:00.672" v="3887" actId="21"/>
          <ac:picMkLst>
            <pc:docMk/>
            <pc:sldMk cId="1802211136" sldId="331"/>
            <ac:picMk id="4" creationId="{BA227F1C-D240-4FCC-A32C-0F5DC0E9FF4F}"/>
          </ac:picMkLst>
        </pc:picChg>
        <pc:picChg chg="add del mod">
          <ac:chgData name="hpy515@yahoo.com" userId="94f4f9ff53abcd92" providerId="LiveId" clId="{9DA8C770-4C18-4903-8832-8B72D86AAB3D}" dt="2021-10-17T13:43:48.442" v="14033" actId="21"/>
          <ac:picMkLst>
            <pc:docMk/>
            <pc:sldMk cId="1802211136" sldId="331"/>
            <ac:picMk id="2050" creationId="{1FD5D142-F4FF-4EFA-A8A6-DAAC47930C2F}"/>
          </ac:picMkLst>
        </pc:picChg>
      </pc:sldChg>
      <pc:sldChg chg="addSp delSp modSp add del mod">
        <pc:chgData name="hpy515@yahoo.com" userId="94f4f9ff53abcd92" providerId="LiveId" clId="{9DA8C770-4C18-4903-8832-8B72D86AAB3D}" dt="2021-10-11T20:02:45.732" v="3879" actId="2890"/>
        <pc:sldMkLst>
          <pc:docMk/>
          <pc:sldMk cId="3626823384" sldId="331"/>
        </pc:sldMkLst>
        <pc:spChg chg="add del mod">
          <ac:chgData name="hpy515@yahoo.com" userId="94f4f9ff53abcd92" providerId="LiveId" clId="{9DA8C770-4C18-4903-8832-8B72D86AAB3D}" dt="2021-10-11T20:02:44.968" v="3878" actId="21"/>
          <ac:spMkLst>
            <pc:docMk/>
            <pc:sldMk cId="3626823384" sldId="331"/>
            <ac:spMk id="5" creationId="{6DAB80D5-A9B0-4602-A67F-09E7E795C126}"/>
          </ac:spMkLst>
        </pc:spChg>
        <pc:picChg chg="add del">
          <ac:chgData name="hpy515@yahoo.com" userId="94f4f9ff53abcd92" providerId="LiveId" clId="{9DA8C770-4C18-4903-8832-8B72D86AAB3D}" dt="2021-10-11T20:02:44.968" v="3878" actId="21"/>
          <ac:picMkLst>
            <pc:docMk/>
            <pc:sldMk cId="3626823384" sldId="331"/>
            <ac:picMk id="4" creationId="{BA227F1C-D240-4FCC-A32C-0F5DC0E9FF4F}"/>
          </ac:picMkLst>
        </pc:picChg>
      </pc:sldChg>
      <pc:sldChg chg="add del">
        <pc:chgData name="hpy515@yahoo.com" userId="94f4f9ff53abcd92" providerId="LiveId" clId="{9DA8C770-4C18-4903-8832-8B72D86AAB3D}" dt="2021-10-12T00:36:42.990" v="4454" actId="2696"/>
        <pc:sldMkLst>
          <pc:docMk/>
          <pc:sldMk cId="208016722" sldId="332"/>
        </pc:sldMkLst>
      </pc:sldChg>
      <pc:sldChg chg="add del">
        <pc:chgData name="hpy515@yahoo.com" userId="94f4f9ff53abcd92" providerId="LiveId" clId="{9DA8C770-4C18-4903-8832-8B72D86AAB3D}" dt="2021-10-12T00:23:40.176" v="4423" actId="2696"/>
        <pc:sldMkLst>
          <pc:docMk/>
          <pc:sldMk cId="1532574671" sldId="332"/>
        </pc:sldMkLst>
      </pc:sldChg>
      <pc:sldChg chg="modSp add del mod modShow">
        <pc:chgData name="hpy515@yahoo.com" userId="94f4f9ff53abcd92" providerId="LiveId" clId="{9DA8C770-4C18-4903-8832-8B72D86AAB3D}" dt="2021-10-13T00:01:15.645" v="7762" actId="2696"/>
        <pc:sldMkLst>
          <pc:docMk/>
          <pc:sldMk cId="3076965819" sldId="332"/>
        </pc:sldMkLst>
        <pc:spChg chg="mod">
          <ac:chgData name="hpy515@yahoo.com" userId="94f4f9ff53abcd92" providerId="LiveId" clId="{9DA8C770-4C18-4903-8832-8B72D86AAB3D}" dt="2021-10-12T05:21:30.087" v="6423" actId="20577"/>
          <ac:spMkLst>
            <pc:docMk/>
            <pc:sldMk cId="3076965819" sldId="332"/>
            <ac:spMk id="2" creationId="{187B7113-33B5-4985-9E9B-2C9A66FAF1B9}"/>
          </ac:spMkLst>
        </pc:spChg>
      </pc:sldChg>
      <pc:sldChg chg="modSp add del mod">
        <pc:chgData name="hpy515@yahoo.com" userId="94f4f9ff53abcd92" providerId="LiveId" clId="{9DA8C770-4C18-4903-8832-8B72D86AAB3D}" dt="2021-10-16T19:15:56.378" v="12683" actId="2696"/>
        <pc:sldMkLst>
          <pc:docMk/>
          <pc:sldMk cId="553364506" sldId="333"/>
        </pc:sldMkLst>
        <pc:spChg chg="mod">
          <ac:chgData name="hpy515@yahoo.com" userId="94f4f9ff53abcd92" providerId="LiveId" clId="{9DA8C770-4C18-4903-8832-8B72D86AAB3D}" dt="2021-10-16T19:15:12.480" v="12682" actId="21"/>
          <ac:spMkLst>
            <pc:docMk/>
            <pc:sldMk cId="553364506" sldId="333"/>
            <ac:spMk id="2" creationId="{431AC349-1AEB-4207-BEFD-707777F864A2}"/>
          </ac:spMkLst>
        </pc:spChg>
      </pc:sldChg>
      <pc:sldChg chg="add del">
        <pc:chgData name="hpy515@yahoo.com" userId="94f4f9ff53abcd92" providerId="LiveId" clId="{9DA8C770-4C18-4903-8832-8B72D86AAB3D}" dt="2021-10-12T03:28:32.368" v="5039" actId="2696"/>
        <pc:sldMkLst>
          <pc:docMk/>
          <pc:sldMk cId="1323722316" sldId="333"/>
        </pc:sldMkLst>
      </pc:sldChg>
      <pc:sldChg chg="modSp mod modAnim">
        <pc:chgData name="hpy515@yahoo.com" userId="94f4f9ff53abcd92" providerId="LiveId" clId="{9DA8C770-4C18-4903-8832-8B72D86AAB3D}" dt="2021-10-17T13:51:30.710" v="14041" actId="20577"/>
        <pc:sldMkLst>
          <pc:docMk/>
          <pc:sldMk cId="309659635" sldId="334"/>
        </pc:sldMkLst>
        <pc:spChg chg="mod">
          <ac:chgData name="hpy515@yahoo.com" userId="94f4f9ff53abcd92" providerId="LiveId" clId="{9DA8C770-4C18-4903-8832-8B72D86AAB3D}" dt="2021-10-17T13:51:30.710" v="14041" actId="20577"/>
          <ac:spMkLst>
            <pc:docMk/>
            <pc:sldMk cId="309659635" sldId="334"/>
            <ac:spMk id="2" creationId="{187B7113-33B5-4985-9E9B-2C9A66FAF1B9}"/>
          </ac:spMkLst>
        </pc:spChg>
        <pc:spChg chg="mod">
          <ac:chgData name="hpy515@yahoo.com" userId="94f4f9ff53abcd92" providerId="LiveId" clId="{9DA8C770-4C18-4903-8832-8B72D86AAB3D}" dt="2021-10-16T19:11:17.355" v="12651" actId="20577"/>
          <ac:spMkLst>
            <pc:docMk/>
            <pc:sldMk cId="309659635" sldId="334"/>
            <ac:spMk id="4" creationId="{78B32BB0-F779-45E3-A9F1-CE5DC7F817A3}"/>
          </ac:spMkLst>
        </pc:spChg>
        <pc:picChg chg="mod">
          <ac:chgData name="hpy515@yahoo.com" userId="94f4f9ff53abcd92" providerId="LiveId" clId="{9DA8C770-4C18-4903-8832-8B72D86AAB3D}" dt="2021-10-13T23:12:01.980" v="9653" actId="1076"/>
          <ac:picMkLst>
            <pc:docMk/>
            <pc:sldMk cId="309659635" sldId="334"/>
            <ac:picMk id="5" creationId="{D9271A50-6344-484D-8BBA-2567E9F82E60}"/>
          </ac:picMkLst>
        </pc:picChg>
      </pc:sldChg>
      <pc:sldChg chg="add del mod modShow">
        <pc:chgData name="hpy515@yahoo.com" userId="94f4f9ff53abcd92" providerId="LiveId" clId="{9DA8C770-4C18-4903-8832-8B72D86AAB3D}" dt="2021-10-12T09:53:14.981" v="7103" actId="2696"/>
        <pc:sldMkLst>
          <pc:docMk/>
          <pc:sldMk cId="4040686601" sldId="334"/>
        </pc:sldMkLst>
      </pc:sldChg>
      <pc:sldChg chg="addSp modSp new del mod">
        <pc:chgData name="hpy515@yahoo.com" userId="94f4f9ff53abcd92" providerId="LiveId" clId="{9DA8C770-4C18-4903-8832-8B72D86AAB3D}" dt="2021-10-16T19:14:32.985" v="12681" actId="2696"/>
        <pc:sldMkLst>
          <pc:docMk/>
          <pc:sldMk cId="887886199" sldId="335"/>
        </pc:sldMkLst>
        <pc:spChg chg="add mod">
          <ac:chgData name="hpy515@yahoo.com" userId="94f4f9ff53abcd92" providerId="LiveId" clId="{9DA8C770-4C18-4903-8832-8B72D86AAB3D}" dt="2021-10-13T01:01:43.286" v="8190" actId="207"/>
          <ac:spMkLst>
            <pc:docMk/>
            <pc:sldMk cId="887886199" sldId="335"/>
            <ac:spMk id="2" creationId="{897BFFDB-B12A-4E0E-8156-BC4841AEAAAB}"/>
          </ac:spMkLst>
        </pc:spChg>
      </pc:sldChg>
      <pc:sldChg chg="modSp add del mod modShow">
        <pc:chgData name="hpy515@yahoo.com" userId="94f4f9ff53abcd92" providerId="LiveId" clId="{9DA8C770-4C18-4903-8832-8B72D86AAB3D}" dt="2021-10-12T09:53:24.280" v="7104" actId="2696"/>
        <pc:sldMkLst>
          <pc:docMk/>
          <pc:sldMk cId="2242485855" sldId="335"/>
        </pc:sldMkLst>
        <pc:spChg chg="mod">
          <ac:chgData name="hpy515@yahoo.com" userId="94f4f9ff53abcd92" providerId="LiveId" clId="{9DA8C770-4C18-4903-8832-8B72D86AAB3D}" dt="2021-10-12T09:51:47.040" v="7098" actId="6549"/>
          <ac:spMkLst>
            <pc:docMk/>
            <pc:sldMk cId="2242485855" sldId="335"/>
            <ac:spMk id="3" creationId="{5B93F75D-0A21-D047-B175-B3DA864606EA}"/>
          </ac:spMkLst>
        </pc:spChg>
      </pc:sldChg>
      <pc:sldChg chg="addSp modSp add mod modAnim">
        <pc:chgData name="hpy515@yahoo.com" userId="94f4f9ff53abcd92" providerId="LiveId" clId="{9DA8C770-4C18-4903-8832-8B72D86AAB3D}" dt="2021-10-17T14:25:43.231" v="14090" actId="2711"/>
        <pc:sldMkLst>
          <pc:docMk/>
          <pc:sldMk cId="2525250881" sldId="336"/>
        </pc:sldMkLst>
        <pc:spChg chg="add mod">
          <ac:chgData name="hpy515@yahoo.com" userId="94f4f9ff53abcd92" providerId="LiveId" clId="{9DA8C770-4C18-4903-8832-8B72D86AAB3D}" dt="2021-10-17T14:25:43.231" v="14090" actId="2711"/>
          <ac:spMkLst>
            <pc:docMk/>
            <pc:sldMk cId="2525250881" sldId="336"/>
            <ac:spMk id="2" creationId="{5AAFB554-71D0-4149-9D07-877134D78E8C}"/>
          </ac:spMkLst>
        </pc:spChg>
      </pc:sldChg>
      <pc:sldChg chg="modSp add del mod ord">
        <pc:chgData name="hpy515@yahoo.com" userId="94f4f9ff53abcd92" providerId="LiveId" clId="{9DA8C770-4C18-4903-8832-8B72D86AAB3D}" dt="2021-10-14T23:50:00.114" v="11154" actId="2696"/>
        <pc:sldMkLst>
          <pc:docMk/>
          <pc:sldMk cId="1912691651" sldId="337"/>
        </pc:sldMkLst>
        <pc:spChg chg="mod">
          <ac:chgData name="hpy515@yahoo.com" userId="94f4f9ff53abcd92" providerId="LiveId" clId="{9DA8C770-4C18-4903-8832-8B72D86AAB3D}" dt="2021-10-13T12:03:31.523" v="8605" actId="20577"/>
          <ac:spMkLst>
            <pc:docMk/>
            <pc:sldMk cId="1912691651" sldId="337"/>
            <ac:spMk id="3" creationId="{D3AB4968-07FD-AA42-9B13-2599C4365F82}"/>
          </ac:spMkLst>
        </pc:spChg>
      </pc:sldChg>
      <pc:sldChg chg="add del">
        <pc:chgData name="hpy515@yahoo.com" userId="94f4f9ff53abcd92" providerId="LiveId" clId="{9DA8C770-4C18-4903-8832-8B72D86AAB3D}" dt="2021-10-13T12:06:00.509" v="8614" actId="2696"/>
        <pc:sldMkLst>
          <pc:docMk/>
          <pc:sldMk cId="2289744904" sldId="338"/>
        </pc:sldMkLst>
      </pc:sldChg>
      <pc:sldChg chg="addSp delSp modSp new del mod">
        <pc:chgData name="hpy515@yahoo.com" userId="94f4f9ff53abcd92" providerId="LiveId" clId="{9DA8C770-4C18-4903-8832-8B72D86AAB3D}" dt="2021-10-16T00:08:35.173" v="11685" actId="2696"/>
        <pc:sldMkLst>
          <pc:docMk/>
          <pc:sldMk cId="4286772181" sldId="338"/>
        </pc:sldMkLst>
        <pc:spChg chg="add del mod">
          <ac:chgData name="hpy515@yahoo.com" userId="94f4f9ff53abcd92" providerId="LiveId" clId="{9DA8C770-4C18-4903-8832-8B72D86AAB3D}" dt="2021-10-13T19:02:12.089" v="8986" actId="767"/>
          <ac:spMkLst>
            <pc:docMk/>
            <pc:sldMk cId="4286772181" sldId="338"/>
            <ac:spMk id="2" creationId="{F226F570-A6CA-451C-86BD-90D07B0CB046}"/>
          </ac:spMkLst>
        </pc:spChg>
        <pc:spChg chg="add mod">
          <ac:chgData name="hpy515@yahoo.com" userId="94f4f9ff53abcd92" providerId="LiveId" clId="{9DA8C770-4C18-4903-8832-8B72D86AAB3D}" dt="2021-10-16T00:07:55.981" v="11684" actId="21"/>
          <ac:spMkLst>
            <pc:docMk/>
            <pc:sldMk cId="4286772181" sldId="338"/>
            <ac:spMk id="3" creationId="{18020B7E-DB11-4151-9DF6-B1DF28EB0139}"/>
          </ac:spMkLst>
        </pc:spChg>
      </pc:sldChg>
      <pc:sldChg chg="addSp delSp modSp new del mod ord">
        <pc:chgData name="hpy515@yahoo.com" userId="94f4f9ff53abcd92" providerId="LiveId" clId="{9DA8C770-4C18-4903-8832-8B72D86AAB3D}" dt="2021-10-15T20:08:47.933" v="11681" actId="2696"/>
        <pc:sldMkLst>
          <pc:docMk/>
          <pc:sldMk cId="37198626" sldId="339"/>
        </pc:sldMkLst>
        <pc:spChg chg="add del mod">
          <ac:chgData name="hpy515@yahoo.com" userId="94f4f9ff53abcd92" providerId="LiveId" clId="{9DA8C770-4C18-4903-8832-8B72D86AAB3D}" dt="2021-10-13T19:59:17.418" v="9031"/>
          <ac:spMkLst>
            <pc:docMk/>
            <pc:sldMk cId="37198626" sldId="339"/>
            <ac:spMk id="2" creationId="{7647386F-4685-4B48-9264-BA87E890F4A6}"/>
          </ac:spMkLst>
        </pc:spChg>
        <pc:spChg chg="add mod">
          <ac:chgData name="hpy515@yahoo.com" userId="94f4f9ff53abcd92" providerId="LiveId" clId="{9DA8C770-4C18-4903-8832-8B72D86AAB3D}" dt="2021-10-15T20:07:39.466" v="11680" actId="21"/>
          <ac:spMkLst>
            <pc:docMk/>
            <pc:sldMk cId="37198626" sldId="339"/>
            <ac:spMk id="3" creationId="{2C69134E-80AF-4EB0-B6A5-5E158C160AB7}"/>
          </ac:spMkLst>
        </pc:spChg>
      </pc:sldChg>
      <pc:sldChg chg="addSp modSp new mod ord modAnim">
        <pc:chgData name="hpy515@yahoo.com" userId="94f4f9ff53abcd92" providerId="LiveId" clId="{9DA8C770-4C18-4903-8832-8B72D86AAB3D}" dt="2021-10-17T15:04:47.453" v="14104" actId="20577"/>
        <pc:sldMkLst>
          <pc:docMk/>
          <pc:sldMk cId="42145592" sldId="340"/>
        </pc:sldMkLst>
        <pc:spChg chg="mod">
          <ac:chgData name="hpy515@yahoo.com" userId="94f4f9ff53abcd92" providerId="LiveId" clId="{9DA8C770-4C18-4903-8832-8B72D86AAB3D}" dt="2021-10-17T14:18:48.015" v="14075" actId="255"/>
          <ac:spMkLst>
            <pc:docMk/>
            <pc:sldMk cId="42145592" sldId="340"/>
            <ac:spMk id="2" creationId="{3EE8CDD6-4633-4A94-8F8D-E69CFEB99D45}"/>
          </ac:spMkLst>
        </pc:spChg>
        <pc:spChg chg="mod">
          <ac:chgData name="hpy515@yahoo.com" userId="94f4f9ff53abcd92" providerId="LiveId" clId="{9DA8C770-4C18-4903-8832-8B72D86AAB3D}" dt="2021-10-17T14:18:56.294" v="14076" actId="255"/>
          <ac:spMkLst>
            <pc:docMk/>
            <pc:sldMk cId="42145592" sldId="340"/>
            <ac:spMk id="3" creationId="{E6D88A38-B22C-4997-A9AF-AB33A3A60E30}"/>
          </ac:spMkLst>
        </pc:spChg>
        <pc:spChg chg="mod">
          <ac:chgData name="hpy515@yahoo.com" userId="94f4f9ff53abcd92" providerId="LiveId" clId="{9DA8C770-4C18-4903-8832-8B72D86AAB3D}" dt="2021-10-17T12:27:38.921" v="13849" actId="14100"/>
          <ac:spMkLst>
            <pc:docMk/>
            <pc:sldMk cId="42145592" sldId="340"/>
            <ac:spMk id="4" creationId="{563D5DAD-9FDD-4A09-B3CE-198C4133DFDC}"/>
          </ac:spMkLst>
        </pc:spChg>
        <pc:spChg chg="mod">
          <ac:chgData name="hpy515@yahoo.com" userId="94f4f9ff53abcd92" providerId="LiveId" clId="{9DA8C770-4C18-4903-8832-8B72D86AAB3D}" dt="2021-10-17T14:19:02.046" v="14077" actId="255"/>
          <ac:spMkLst>
            <pc:docMk/>
            <pc:sldMk cId="42145592" sldId="340"/>
            <ac:spMk id="5" creationId="{44FBC1A2-EF4C-46D0-AD84-D26FCB306D24}"/>
          </ac:spMkLst>
        </pc:spChg>
        <pc:spChg chg="mod">
          <ac:chgData name="hpy515@yahoo.com" userId="94f4f9ff53abcd92" providerId="LiveId" clId="{9DA8C770-4C18-4903-8832-8B72D86AAB3D}" dt="2021-10-17T15:04:47.453" v="14104" actId="20577"/>
          <ac:spMkLst>
            <pc:docMk/>
            <pc:sldMk cId="42145592" sldId="340"/>
            <ac:spMk id="6" creationId="{D9BA5227-B407-4277-AD90-8049798AAC08}"/>
          </ac:spMkLst>
        </pc:spChg>
        <pc:spChg chg="add mod">
          <ac:chgData name="hpy515@yahoo.com" userId="94f4f9ff53abcd92" providerId="LiveId" clId="{9DA8C770-4C18-4903-8832-8B72D86AAB3D}" dt="2021-10-17T12:35:30.848" v="13864" actId="114"/>
          <ac:spMkLst>
            <pc:docMk/>
            <pc:sldMk cId="42145592" sldId="340"/>
            <ac:spMk id="9" creationId="{E5D510B8-6CB9-4CE3-9FAC-261F2FE33E8E}"/>
          </ac:spMkLst>
        </pc:spChg>
        <pc:picChg chg="add mod">
          <ac:chgData name="hpy515@yahoo.com" userId="94f4f9ff53abcd92" providerId="LiveId" clId="{9DA8C770-4C18-4903-8832-8B72D86AAB3D}" dt="2021-10-17T12:08:27.565" v="13733" actId="1076"/>
          <ac:picMkLst>
            <pc:docMk/>
            <pc:sldMk cId="42145592" sldId="340"/>
            <ac:picMk id="7" creationId="{EAD7433F-FA8B-4731-A012-E1F4AF9B28E8}"/>
          </ac:picMkLst>
        </pc:picChg>
        <pc:picChg chg="add mod">
          <ac:chgData name="hpy515@yahoo.com" userId="94f4f9ff53abcd92" providerId="LiveId" clId="{9DA8C770-4C18-4903-8832-8B72D86AAB3D}" dt="2021-10-17T12:08:31.887" v="13735" actId="14100"/>
          <ac:picMkLst>
            <pc:docMk/>
            <pc:sldMk cId="42145592" sldId="340"/>
            <ac:picMk id="8" creationId="{2DF65305-21FB-42FA-900F-2321A035647A}"/>
          </ac:picMkLst>
        </pc:picChg>
      </pc:sldChg>
      <pc:sldChg chg="modSp add mod">
        <pc:chgData name="hpy515@yahoo.com" userId="94f4f9ff53abcd92" providerId="LiveId" clId="{9DA8C770-4C18-4903-8832-8B72D86AAB3D}" dt="2021-10-17T13:15:23.577" v="13980" actId="207"/>
        <pc:sldMkLst>
          <pc:docMk/>
          <pc:sldMk cId="729685129" sldId="341"/>
        </pc:sldMkLst>
        <pc:spChg chg="mod">
          <ac:chgData name="hpy515@yahoo.com" userId="94f4f9ff53abcd92" providerId="LiveId" clId="{9DA8C770-4C18-4903-8832-8B72D86AAB3D}" dt="2021-10-17T13:15:23.577" v="13980" actId="207"/>
          <ac:spMkLst>
            <pc:docMk/>
            <pc:sldMk cId="729685129" sldId="341"/>
            <ac:spMk id="2" creationId="{5AAFB554-71D0-4149-9D07-877134D78E8C}"/>
          </ac:spMkLst>
        </pc:spChg>
      </pc:sldChg>
      <pc:sldChg chg="add del ord">
        <pc:chgData name="hpy515@yahoo.com" userId="94f4f9ff53abcd92" providerId="LiveId" clId="{9DA8C770-4C18-4903-8832-8B72D86AAB3D}" dt="2021-10-14T23:06:42.764" v="10978" actId="2696"/>
        <pc:sldMkLst>
          <pc:docMk/>
          <pc:sldMk cId="3555628043" sldId="341"/>
        </pc:sldMkLst>
      </pc:sldChg>
      <pc:sldChg chg="add del">
        <pc:chgData name="hpy515@yahoo.com" userId="94f4f9ff53abcd92" providerId="LiveId" clId="{9DA8C770-4C18-4903-8832-8B72D86AAB3D}" dt="2021-10-17T13:44:19.422" v="14039" actId="2696"/>
        <pc:sldMkLst>
          <pc:docMk/>
          <pc:sldMk cId="2267071691" sldId="342"/>
        </pc:sldMkLst>
      </pc:sldChg>
      <pc:sldChg chg="add del">
        <pc:chgData name="hpy515@yahoo.com" userId="94f4f9ff53abcd92" providerId="LiveId" clId="{9DA8C770-4C18-4903-8832-8B72D86AAB3D}" dt="2021-10-17T13:08:01.256" v="13967" actId="2696"/>
        <pc:sldMkLst>
          <pc:docMk/>
          <pc:sldMk cId="2496713346" sldId="342"/>
        </pc:sldMkLst>
      </pc:sldChg>
      <pc:sldChg chg="modSp add del mod">
        <pc:chgData name="hpy515@yahoo.com" userId="94f4f9ff53abcd92" providerId="LiveId" clId="{9DA8C770-4C18-4903-8832-8B72D86AAB3D}" dt="2021-10-16T13:50:27.197" v="12286" actId="2696"/>
        <pc:sldMkLst>
          <pc:docMk/>
          <pc:sldMk cId="3106697517" sldId="342"/>
        </pc:sldMkLst>
        <pc:spChg chg="mod">
          <ac:chgData name="hpy515@yahoo.com" userId="94f4f9ff53abcd92" providerId="LiveId" clId="{9DA8C770-4C18-4903-8832-8B72D86AAB3D}" dt="2021-10-16T13:38:12.923" v="12223" actId="21"/>
          <ac:spMkLst>
            <pc:docMk/>
            <pc:sldMk cId="3106697517" sldId="342"/>
            <ac:spMk id="2" creationId="{5AAFB554-71D0-4149-9D07-877134D78E8C}"/>
          </ac:spMkLst>
        </pc:spChg>
      </pc:sldChg>
      <pc:sldChg chg="add del">
        <pc:chgData name="hpy515@yahoo.com" userId="94f4f9ff53abcd92" providerId="LiveId" clId="{9DA8C770-4C18-4903-8832-8B72D86AAB3D}" dt="2021-10-17T13:31:01.595" v="14016" actId="2696"/>
        <pc:sldMkLst>
          <pc:docMk/>
          <pc:sldMk cId="3788702290" sldId="342"/>
        </pc:sldMkLst>
      </pc:sldChg>
      <pc:sldChg chg="add del">
        <pc:chgData name="hpy515@yahoo.com" userId="94f4f9ff53abcd92" providerId="LiveId" clId="{9DA8C770-4C18-4903-8832-8B72D86AAB3D}" dt="2021-10-16T21:50:34.840" v="13100" actId="2696"/>
        <pc:sldMkLst>
          <pc:docMk/>
          <pc:sldMk cId="2667254799" sldId="343"/>
        </pc:sldMkLst>
      </pc:sldChg>
      <pc:sldChg chg="add del">
        <pc:chgData name="hpy515@yahoo.com" userId="94f4f9ff53abcd92" providerId="LiveId" clId="{9DA8C770-4C18-4903-8832-8B72D86AAB3D}" dt="2021-10-16T21:48:55.309" v="13096" actId="2696"/>
        <pc:sldMkLst>
          <pc:docMk/>
          <pc:sldMk cId="365037358" sldId="34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312B5D5-A3A4-495B-88AA-2F6E4216A14F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870816C-60E9-4A8B-933C-C7B8BADC83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00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0816C-60E9-4A8B-933C-C7B8BADC83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290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0816C-60E9-4A8B-933C-C7B8BADC838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01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0816C-60E9-4A8B-933C-C7B8BADC838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137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0816C-60E9-4A8B-933C-C7B8BADC838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83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0816C-60E9-4A8B-933C-C7B8BADC838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602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3333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0816C-60E9-4A8B-933C-C7B8BADC838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888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0816C-60E9-4A8B-933C-C7B8BADC83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0816C-60E9-4A8B-933C-C7B8BADC83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51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0816C-60E9-4A8B-933C-C7B8BADC83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55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0816C-60E9-4A8B-933C-C7B8BADC83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63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0816C-60E9-4A8B-933C-C7B8BADC83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58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0816C-60E9-4A8B-933C-C7B8BADC838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6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0816C-60E9-4A8B-933C-C7B8BADC838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36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0816C-60E9-4A8B-933C-C7B8BADC838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64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t>10/17/2021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8438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686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750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549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8A87A34-81AB-432B-8DAE-1953F412C126}" type="datetimeFigureOut">
              <a:rPr lang="en-US" smtClean="0"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8732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4593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508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890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83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10/17/2021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615052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48A87A34-81AB-432B-8DAE-1953F412C126}" type="datetimeFigureOut">
              <a:rPr lang="en-US" smtClean="0"/>
              <a:pPr/>
              <a:t>10/17/2021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1141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865520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aike.baidu.com/item/%E6%8B%89%E7%8F%AD/263865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02ABF-E330-8A4D-8EB4-7751AA43C4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1997411"/>
          </a:xfrm>
        </p:spPr>
        <p:txBody>
          <a:bodyPr/>
          <a:lstStyle/>
          <a:p>
            <a:r>
              <a:rPr lang="zh-CN" altLang="en-US" b="1" dirty="0">
                <a:solidFill>
                  <a:schemeClr val="tx1"/>
                </a:solidFill>
              </a:rPr>
              <a:t>雅各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F44BAB-2C23-DF47-972F-9C4B92CDA2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3958046"/>
            <a:ext cx="9070848" cy="1181217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南區證道堂</a:t>
            </a:r>
            <a:endParaRPr lang="en-US" sz="2800" b="1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r>
              <a:rPr lang="en-US" altLang="zh-CN" sz="2800" dirty="0">
                <a:solidFill>
                  <a:schemeClr val="tx1"/>
                </a:solidFill>
                <a:latin typeface="+mj-ea"/>
                <a:ea typeface="+mj-ea"/>
              </a:rPr>
              <a:t>2021—2022</a:t>
            </a:r>
            <a:r>
              <a:rPr lang="zh-CN" altLang="en-US" sz="2800" dirty="0">
                <a:solidFill>
                  <a:schemeClr val="tx1"/>
                </a:solidFill>
                <a:latin typeface="+mj-ea"/>
                <a:ea typeface="+mj-ea"/>
              </a:rPr>
              <a:t> 主日學</a:t>
            </a:r>
            <a:endParaRPr lang="en-US" altLang="zh-CN" sz="2800" dirty="0">
              <a:solidFill>
                <a:schemeClr val="tx1"/>
              </a:solidFill>
              <a:latin typeface="+mj-ea"/>
              <a:ea typeface="+mj-ea"/>
            </a:endParaRPr>
          </a:p>
          <a:p>
            <a:endParaRPr lang="en-US" altLang="zh-CN" sz="2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24518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CD3B5AA-B6FD-BD46-93C8-700949AA83C2}"/>
              </a:ext>
            </a:extLst>
          </p:cNvPr>
          <p:cNvSpPr txBox="1">
            <a:spLocks/>
          </p:cNvSpPr>
          <p:nvPr/>
        </p:nvSpPr>
        <p:spPr>
          <a:xfrm>
            <a:off x="2707574" y="2006930"/>
            <a:ext cx="878774" cy="34438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cap="none" spc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 sz="4400" dirty="0">
                <a:solidFill>
                  <a:schemeClr val="tx1"/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地圖</a:t>
            </a:r>
            <a:r>
              <a:rPr lang="zh-TW" altLang="en-US" dirty="0">
                <a:solidFill>
                  <a:srgbClr val="0000FF"/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163FAA7-7DF5-4218-944B-84F942B6C3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7701" y="463702"/>
            <a:ext cx="3905319" cy="5827263"/>
          </a:xfrm>
        </p:spPr>
      </p:pic>
    </p:spTree>
    <p:extLst>
      <p:ext uri="{BB962C8B-B14F-4D97-AF65-F5344CB8AC3E}">
        <p14:creationId xmlns:p14="http://schemas.microsoft.com/office/powerpoint/2010/main" val="2747077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6E32E-8DAF-E94B-9A58-690044077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一生的转折：從 </a:t>
            </a:r>
            <a:r>
              <a:rPr lang="en-US" altLang="zh-CN" sz="40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[</a:t>
            </a:r>
            <a:r>
              <a:rPr lang="zh-CN" altLang="en-US" sz="40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抓住</a:t>
            </a:r>
            <a:r>
              <a:rPr lang="en-US" altLang="zh-CN" sz="40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] </a:t>
            </a:r>
            <a:r>
              <a:rPr lang="zh-CN" altLang="en-US" sz="40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到 </a:t>
            </a:r>
            <a:r>
              <a:rPr lang="en-US" altLang="zh-CN" sz="40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[</a:t>
            </a:r>
            <a:r>
              <a:rPr lang="zh-CN" altLang="en-US" sz="40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得勝</a:t>
            </a:r>
            <a:r>
              <a:rPr lang="en-US" altLang="zh-CN" sz="40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]</a:t>
            </a:r>
            <a:br>
              <a:rPr lang="zh-CN" altLang="en-US" sz="40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3F75D-0A21-D047-B175-B3DA86460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2238" y="1520042"/>
            <a:ext cx="8022728" cy="451499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altLang="zh-CN" sz="2100" dirty="0"/>
          </a:p>
          <a:p>
            <a:pPr marL="0" indent="0">
              <a:buNone/>
            </a:pPr>
            <a:r>
              <a:rPr lang="en-US" altLang="zh-CN" sz="5800" b="1" dirty="0">
                <a:solidFill>
                  <a:srgbClr val="FF0000"/>
                </a:solidFill>
                <a:latin typeface="Arial" panose="020B0604020202020204" pitchFamily="34" charset="0"/>
              </a:rPr>
              <a:t>I</a:t>
            </a:r>
            <a:r>
              <a:rPr lang="en-US" altLang="zh-CN" sz="5800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zh-CN" altLang="en-US" sz="5800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老我：抓住</a:t>
            </a:r>
            <a:endParaRPr lang="en-US" altLang="zh-CN" sz="5800" b="1" dirty="0">
              <a:solidFill>
                <a:srgbClr val="FF0000"/>
              </a:solidFill>
              <a:latin typeface="Helvetica Neue"/>
            </a:endParaRPr>
          </a:p>
          <a:p>
            <a:pPr marL="274320" lvl="1" indent="0">
              <a:buNone/>
            </a:pPr>
            <a:r>
              <a:rPr lang="en-US" altLang="zh-CN" sz="4400" b="1" dirty="0">
                <a:solidFill>
                  <a:srgbClr val="0000FF"/>
                </a:solidFill>
                <a:latin typeface="Helvetica Neue"/>
              </a:rPr>
              <a:t>a</a:t>
            </a:r>
            <a:r>
              <a:rPr lang="zh-CN" altLang="en-US" sz="4400" b="1" i="0" dirty="0">
                <a:solidFill>
                  <a:srgbClr val="0000FF"/>
                </a:solidFill>
                <a:effectLst/>
                <a:latin typeface="Helvetica Neue"/>
              </a:rPr>
              <a:t>）</a:t>
            </a:r>
            <a:r>
              <a:rPr lang="zh-TW" altLang="en-US" sz="4400" b="1" i="0" dirty="0">
                <a:solidFill>
                  <a:srgbClr val="0000FF"/>
                </a:solidFill>
                <a:effectLst/>
                <a:latin typeface="Helvetica Neue"/>
              </a:rPr>
              <a:t>腹中彼此相爭</a:t>
            </a:r>
            <a:r>
              <a:rPr lang="en-US" altLang="zh-TW" sz="4400" b="1" i="0" dirty="0">
                <a:solidFill>
                  <a:srgbClr val="0000FF"/>
                </a:solidFill>
                <a:effectLst/>
                <a:latin typeface="Helvetica Neue"/>
              </a:rPr>
              <a:t>,</a:t>
            </a:r>
            <a:r>
              <a:rPr lang="zh-CN" altLang="en-US" sz="4400" b="1" i="0" dirty="0">
                <a:solidFill>
                  <a:srgbClr val="0000FF"/>
                </a:solidFill>
                <a:effectLst/>
                <a:latin typeface="Helvetica Neue"/>
              </a:rPr>
              <a:t>手抓住以掃腳跟</a:t>
            </a:r>
            <a:r>
              <a:rPr lang="zh-TW" altLang="en-US" sz="4400" dirty="0"/>
              <a:t>  </a:t>
            </a:r>
            <a:r>
              <a:rPr lang="en-US" altLang="zh-TW" sz="4400" dirty="0"/>
              <a:t>(25:21-26)</a:t>
            </a:r>
            <a:endParaRPr lang="en-US" sz="4400" b="0" i="0" dirty="0">
              <a:solidFill>
                <a:srgbClr val="1D2228"/>
              </a:solidFill>
              <a:effectLst/>
              <a:latin typeface="Helvetica Neue"/>
            </a:endParaRPr>
          </a:p>
          <a:p>
            <a:pPr lvl="3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zh-CN" altLang="en-US" sz="2900" b="0" i="0" dirty="0">
                <a:solidFill>
                  <a:srgbClr val="1D2228"/>
                </a:solidFill>
                <a:effectLst/>
                <a:latin typeface="+mn-ea"/>
              </a:rPr>
              <a:t>利百加就懷了孕</a:t>
            </a:r>
            <a:r>
              <a:rPr lang="en-US" altLang="zh-CN" sz="2900" b="0" i="0" dirty="0">
                <a:solidFill>
                  <a:srgbClr val="1D2228"/>
                </a:solidFill>
                <a:effectLst/>
                <a:latin typeface="+mn-ea"/>
              </a:rPr>
              <a:t>…</a:t>
            </a:r>
            <a:r>
              <a:rPr lang="zh-CN" altLang="en-US" sz="2900" b="0" i="0" dirty="0">
                <a:solidFill>
                  <a:srgbClr val="1D2228"/>
                </a:solidFill>
                <a:effectLst/>
                <a:latin typeface="+mn-ea"/>
              </a:rPr>
              <a:t>孩子們在</a:t>
            </a:r>
            <a:r>
              <a:rPr lang="zh-CN" altLang="en-US" sz="2900" b="1" i="0" dirty="0">
                <a:solidFill>
                  <a:srgbClr val="002060"/>
                </a:solidFill>
                <a:effectLst/>
                <a:latin typeface="+mn-ea"/>
              </a:rPr>
              <a:t>腹中彼此相爭</a:t>
            </a:r>
            <a:r>
              <a:rPr lang="zh-CN" altLang="en-US" sz="2900" b="0" i="0" dirty="0">
                <a:solidFill>
                  <a:srgbClr val="002060"/>
                </a:solidFill>
                <a:effectLst/>
                <a:latin typeface="+mn-ea"/>
              </a:rPr>
              <a:t>，</a:t>
            </a:r>
            <a:r>
              <a:rPr lang="en-US" altLang="zh-CN" sz="2900" b="0" i="0" dirty="0">
                <a:solidFill>
                  <a:srgbClr val="002060"/>
                </a:solidFill>
                <a:effectLst/>
                <a:latin typeface="+mn-ea"/>
              </a:rPr>
              <a:t>… </a:t>
            </a:r>
            <a:r>
              <a:rPr lang="zh-CN" altLang="en-US" sz="2900" b="1" i="0" dirty="0">
                <a:solidFill>
                  <a:srgbClr val="002060"/>
                </a:solidFill>
                <a:effectLst/>
                <a:latin typeface="+mn-ea"/>
              </a:rPr>
              <a:t>求问耶和华</a:t>
            </a:r>
            <a:r>
              <a:rPr lang="zh-CN" altLang="en-US" sz="2900" b="0" i="0" dirty="0">
                <a:solidFill>
                  <a:srgbClr val="1D2228"/>
                </a:solidFill>
                <a:effectLst/>
                <a:latin typeface="+mn-ea"/>
              </a:rPr>
              <a:t>。</a:t>
            </a:r>
            <a:r>
              <a:rPr lang="zh-CN" altLang="en-US" sz="3400" b="0" i="0" dirty="0">
                <a:solidFill>
                  <a:srgbClr val="1D2228"/>
                </a:solidFill>
                <a:effectLst/>
                <a:latin typeface="+mn-ea"/>
              </a:rPr>
              <a:t>。</a:t>
            </a:r>
            <a:endParaRPr lang="en-US" altLang="zh-CN" sz="3400" b="0" i="0" dirty="0">
              <a:solidFill>
                <a:srgbClr val="1D2228"/>
              </a:solidFill>
              <a:effectLst/>
              <a:latin typeface="+mn-ea"/>
            </a:endParaRPr>
          </a:p>
          <a:p>
            <a:pPr lvl="3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zh-CN" altLang="en-US" sz="2900" b="1" dirty="0">
                <a:latin typeface="+mn-ea"/>
              </a:rPr>
              <a:t>神以预言回应</a:t>
            </a:r>
            <a:r>
              <a:rPr lang="zh-CN" altLang="en-US" sz="3400" b="0" i="0" dirty="0">
                <a:effectLst/>
                <a:latin typeface="+mn-ea"/>
              </a:rPr>
              <a:t>：</a:t>
            </a:r>
            <a:r>
              <a:rPr lang="en-US" altLang="zh-CN" sz="2900" b="0" i="0" dirty="0">
                <a:solidFill>
                  <a:srgbClr val="FF0000"/>
                </a:solidFill>
                <a:effectLst/>
                <a:latin typeface="+mn-ea"/>
              </a:rPr>
              <a:t>[</a:t>
            </a:r>
            <a:r>
              <a:rPr lang="zh-CN" altLang="en-US" sz="2900" b="1" i="1" dirty="0">
                <a:solidFill>
                  <a:srgbClr val="FF0000"/>
                </a:solidFill>
                <a:effectLst/>
                <a:latin typeface="+mn-ea"/>
              </a:rPr>
              <a:t>兩國在你腹內；兩族要從你身上出來。這族必強於那族；將來</a:t>
            </a:r>
            <a:r>
              <a:rPr lang="zh-CN" altLang="en-US" sz="2900" b="1" i="1" u="sng" dirty="0">
                <a:solidFill>
                  <a:srgbClr val="FF0000"/>
                </a:solidFill>
                <a:effectLst/>
                <a:latin typeface="+mn-ea"/>
              </a:rPr>
              <a:t>大的</a:t>
            </a:r>
            <a:r>
              <a:rPr lang="zh-CN" altLang="en-US" sz="2900" b="1" i="1" dirty="0">
                <a:solidFill>
                  <a:srgbClr val="FF0000"/>
                </a:solidFill>
                <a:effectLst/>
                <a:latin typeface="+mn-ea"/>
              </a:rPr>
              <a:t>要</a:t>
            </a:r>
            <a:r>
              <a:rPr lang="zh-CN" altLang="en-US" sz="2900" b="1" i="1" u="sng" dirty="0">
                <a:solidFill>
                  <a:srgbClr val="FF0000"/>
                </a:solidFill>
                <a:effectLst/>
                <a:latin typeface="+mn-ea"/>
              </a:rPr>
              <a:t>服事小的</a:t>
            </a:r>
            <a:r>
              <a:rPr lang="zh-CN" altLang="en-US" sz="2900" b="0" i="0" dirty="0">
                <a:solidFill>
                  <a:srgbClr val="FF0000"/>
                </a:solidFill>
                <a:effectLst/>
                <a:latin typeface="+mn-ea"/>
              </a:rPr>
              <a:t>。</a:t>
            </a:r>
            <a:r>
              <a:rPr lang="en-US" altLang="zh-CN" sz="2900" b="0" i="0" dirty="0">
                <a:solidFill>
                  <a:srgbClr val="FF0000"/>
                </a:solidFill>
                <a:effectLst/>
                <a:latin typeface="+mn-ea"/>
              </a:rPr>
              <a:t>]…</a:t>
            </a:r>
          </a:p>
          <a:p>
            <a:pPr lvl="3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zh-CN" altLang="en-US" sz="2900" b="0" i="0" dirty="0">
                <a:solidFill>
                  <a:srgbClr val="1D2228"/>
                </a:solidFill>
                <a:effectLst/>
                <a:latin typeface="+mn-ea"/>
              </a:rPr>
              <a:t>隨後又生以掃兄弟，</a:t>
            </a:r>
            <a:r>
              <a:rPr lang="zh-CN" altLang="en-US" sz="2900" b="1" i="0" dirty="0">
                <a:solidFill>
                  <a:srgbClr val="002060"/>
                </a:solidFill>
                <a:effectLst/>
                <a:latin typeface="+mn-ea"/>
              </a:rPr>
              <a:t>手抓住</a:t>
            </a:r>
            <a:r>
              <a:rPr lang="zh-CN" altLang="en-US" sz="2900" b="0" i="0" dirty="0">
                <a:solidFill>
                  <a:srgbClr val="1D2228"/>
                </a:solidFill>
                <a:effectLst/>
                <a:latin typeface="+mn-ea"/>
              </a:rPr>
              <a:t>以掃的</a:t>
            </a:r>
            <a:r>
              <a:rPr lang="zh-CN" altLang="en-US" sz="2900" b="1" i="0" dirty="0">
                <a:solidFill>
                  <a:srgbClr val="002060"/>
                </a:solidFill>
                <a:effectLst/>
                <a:latin typeface="+mn-ea"/>
              </a:rPr>
              <a:t>腳跟</a:t>
            </a:r>
            <a:r>
              <a:rPr lang="zh-CN" altLang="en-US" sz="2900" b="0" i="0" dirty="0">
                <a:solidFill>
                  <a:srgbClr val="1D2228"/>
                </a:solidFill>
                <a:effectLst/>
                <a:latin typeface="+mn-ea"/>
              </a:rPr>
              <a:t>，起名叫</a:t>
            </a:r>
            <a:r>
              <a:rPr lang="zh-CN" altLang="en-US" sz="2900" b="1" i="0" dirty="0">
                <a:solidFill>
                  <a:srgbClr val="1D2228"/>
                </a:solidFill>
                <a:effectLst/>
                <a:latin typeface="+mn-ea"/>
              </a:rPr>
              <a:t>雅各 </a:t>
            </a:r>
            <a:r>
              <a:rPr lang="en-US" altLang="zh-CN" sz="2900" b="0" i="0" dirty="0">
                <a:solidFill>
                  <a:srgbClr val="1D2228"/>
                </a:solidFill>
                <a:effectLst/>
                <a:latin typeface="+mn-ea"/>
              </a:rPr>
              <a:t>(</a:t>
            </a:r>
            <a:r>
              <a:rPr lang="zh-CN" altLang="en-US" sz="2900" b="1" i="0" dirty="0">
                <a:solidFill>
                  <a:srgbClr val="0000FF"/>
                </a:solidFill>
                <a:effectLst/>
                <a:latin typeface="+mn-ea"/>
              </a:rPr>
              <a:t>抓住</a:t>
            </a:r>
            <a:r>
              <a:rPr lang="zh-CN" altLang="en-US" sz="2900" b="0" i="0" dirty="0">
                <a:solidFill>
                  <a:srgbClr val="1D2228"/>
                </a:solidFill>
                <a:effectLst/>
                <a:latin typeface="+mn-ea"/>
              </a:rPr>
              <a:t>的意思</a:t>
            </a:r>
            <a:r>
              <a:rPr lang="en-US" altLang="zh-CN" sz="2900" b="0" i="0" dirty="0">
                <a:solidFill>
                  <a:srgbClr val="1D2228"/>
                </a:solidFill>
                <a:effectLst/>
                <a:latin typeface="+mn-ea"/>
              </a:rPr>
              <a:t>)</a:t>
            </a:r>
            <a:r>
              <a:rPr lang="zh-CN" altLang="en-US" sz="2900" b="0" i="0" dirty="0">
                <a:solidFill>
                  <a:srgbClr val="1D2228"/>
                </a:solidFill>
                <a:effectLst/>
                <a:latin typeface="+mn-ea"/>
              </a:rPr>
              <a:t>。</a:t>
            </a:r>
            <a:endParaRPr lang="en-US" altLang="zh-CN" sz="2900" b="0" i="0" dirty="0">
              <a:solidFill>
                <a:srgbClr val="1D2228"/>
              </a:solidFill>
              <a:effectLst/>
              <a:latin typeface="+mn-ea"/>
            </a:endParaRPr>
          </a:p>
          <a:p>
            <a:pPr marL="73152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zh-CN" altLang="en-US" sz="7200" dirty="0"/>
            </a:br>
            <a:endParaRPr lang="en-US" altLang="zh-CN" sz="7200" dirty="0"/>
          </a:p>
          <a:p>
            <a:pPr marL="457200" indent="-457200">
              <a:buFont typeface="+mj-lt"/>
              <a:buAutoNum type="arabicPeriod"/>
            </a:pPr>
            <a:endParaRPr lang="en-US" altLang="zh-CN" dirty="0"/>
          </a:p>
          <a:p>
            <a:pPr marL="457200" indent="-457200">
              <a:buFont typeface="+mj-lt"/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02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6E32E-8DAF-E94B-9A58-690044077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zh-CN" altLang="en-US" sz="40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一生的转折：從 </a:t>
            </a:r>
            <a:r>
              <a:rPr lang="en-US" altLang="zh-CN" sz="40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[</a:t>
            </a:r>
            <a:r>
              <a:rPr lang="zh-CN" altLang="en-US" sz="40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抓住</a:t>
            </a:r>
            <a:r>
              <a:rPr lang="en-US" altLang="zh-CN" sz="40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] </a:t>
            </a:r>
            <a:r>
              <a:rPr lang="zh-CN" altLang="en-US" sz="40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到 </a:t>
            </a:r>
            <a:r>
              <a:rPr lang="en-US" altLang="zh-CN" sz="40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[</a:t>
            </a:r>
            <a:r>
              <a:rPr lang="zh-CN" altLang="en-US" sz="40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得勝</a:t>
            </a:r>
            <a:r>
              <a:rPr lang="en-US" altLang="zh-CN" sz="40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]</a:t>
            </a:r>
            <a:br>
              <a:rPr lang="zh-CN" altLang="en-US" sz="40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3F75D-0A21-D047-B175-B3DA86460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397" y="1255923"/>
            <a:ext cx="7362077" cy="4779117"/>
          </a:xfrm>
        </p:spPr>
        <p:txBody>
          <a:bodyPr>
            <a:normAutofit fontScale="25000" lnSpcReduction="20000"/>
          </a:bodyPr>
          <a:lstStyle/>
          <a:p>
            <a:pPr marL="73152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sz="11200" b="0" dirty="0">
              <a:effectLst/>
            </a:endParaRPr>
          </a:p>
          <a:p>
            <a:pPr marL="0" indent="0">
              <a:buNone/>
            </a:pPr>
            <a:r>
              <a:rPr lang="en-US" altLang="zh-CN" sz="12800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I.</a:t>
            </a:r>
            <a:r>
              <a:rPr lang="zh-CN" altLang="en-US" sz="12800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老我：抓住</a:t>
            </a:r>
            <a:endParaRPr lang="en-US" altLang="zh-CN" sz="12800" b="1" dirty="0">
              <a:solidFill>
                <a:srgbClr val="0000FF"/>
              </a:solidFill>
              <a:latin typeface="Helvetica Neue"/>
            </a:endParaRPr>
          </a:p>
          <a:p>
            <a:pPr marL="274320" lvl="1" indent="0">
              <a:lnSpc>
                <a:spcPct val="120000"/>
              </a:lnSpc>
              <a:buNone/>
            </a:pPr>
            <a:r>
              <a:rPr lang="en-US" altLang="zh-CN" sz="9600" b="1" dirty="0">
                <a:latin typeface="SimSun" panose="02010600030101010101" pitchFamily="2" charset="-122"/>
                <a:ea typeface="SimSun" panose="02010600030101010101" pitchFamily="2" charset="-122"/>
              </a:rPr>
              <a:t>a</a:t>
            </a:r>
            <a:r>
              <a:rPr lang="zh-CN" altLang="en-US" sz="9600" b="1" i="0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r>
              <a:rPr lang="zh-TW" altLang="en-US" sz="9600" b="1" i="0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腹中彼此相爭</a:t>
            </a:r>
            <a:r>
              <a:rPr lang="en-US" altLang="zh-TW" sz="9600" b="1" i="0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,</a:t>
            </a:r>
            <a:r>
              <a:rPr lang="zh-CN" altLang="en-US" sz="9600" b="1" i="0" dirty="0">
                <a:effectLst/>
                <a:latin typeface="Helvetica Neue"/>
              </a:rPr>
              <a:t>手抓住以掃腳跟</a:t>
            </a:r>
            <a:r>
              <a:rPr lang="zh-TW" altLang="en-US" sz="9600" dirty="0"/>
              <a:t>  </a:t>
            </a:r>
            <a:r>
              <a:rPr lang="en-US" altLang="zh-TW" sz="9600" dirty="0"/>
              <a:t>(25:21-25)</a:t>
            </a:r>
            <a:endParaRPr lang="en-US" altLang="zh-CN" sz="9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274320" lvl="1" indent="0">
              <a:lnSpc>
                <a:spcPct val="120000"/>
              </a:lnSpc>
              <a:buNone/>
            </a:pPr>
            <a:r>
              <a:rPr lang="en-US" altLang="zh-CN" sz="96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b) </a:t>
            </a:r>
            <a:r>
              <a:rPr lang="zh-CN" altLang="en-US" sz="96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谋取</a:t>
            </a:r>
            <a:r>
              <a:rPr lang="zh-CN" altLang="en-US" sz="9600" b="0" i="0" dirty="0">
                <a:solidFill>
                  <a:srgbClr val="0000FF"/>
                </a:solidFill>
                <a:effectLst/>
                <a:latin typeface="Helvetica Neue"/>
              </a:rPr>
              <a:t>以掃</a:t>
            </a:r>
            <a:r>
              <a:rPr lang="zh-CN" altLang="en-US" sz="96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长子名分  </a:t>
            </a:r>
            <a:r>
              <a:rPr lang="en-US" altLang="zh-CN" sz="96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(25:29-34)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zh-TW" sz="6800" b="0" i="0" dirty="0">
                <a:solidFill>
                  <a:srgbClr val="26282A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“…</a:t>
            </a:r>
            <a:r>
              <a:rPr lang="zh-TW" altLang="en-US" sz="6800" b="0" i="0" dirty="0">
                <a:solidFill>
                  <a:srgbClr val="26282A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雅各熬湯，以掃從田野回來</a:t>
            </a:r>
            <a:r>
              <a:rPr lang="zh-CN" altLang="en-US" sz="6800" b="0" i="0" dirty="0">
                <a:solidFill>
                  <a:srgbClr val="26282A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zh-TW" altLang="en-US" sz="6800" b="0" i="0" dirty="0">
                <a:solidFill>
                  <a:srgbClr val="26282A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說：我累昏了，求你</a:t>
            </a:r>
            <a:r>
              <a:rPr lang="zh-TW" altLang="en-US" sz="6800" b="1" i="0" dirty="0">
                <a:solidFill>
                  <a:srgbClr val="00206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把這紅湯給我喝</a:t>
            </a:r>
            <a:r>
              <a:rPr lang="zh-TW" altLang="en-US" sz="6800" b="0" i="0" dirty="0">
                <a:solidFill>
                  <a:srgbClr val="26282A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r>
              <a:rPr lang="en-US" altLang="zh-TW" sz="6800" b="0" i="0" dirty="0">
                <a:solidFill>
                  <a:srgbClr val="26282A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…</a:t>
            </a:r>
            <a:r>
              <a:rPr lang="zh-TW" altLang="en-US" sz="6800" b="0" i="0" dirty="0">
                <a:solidFill>
                  <a:srgbClr val="26282A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r>
              <a:rPr lang="en-US" altLang="zh-TW" sz="6800" b="0" i="0" dirty="0">
                <a:solidFill>
                  <a:srgbClr val="26282A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TW" altLang="en-US" sz="6800" b="0" i="0" dirty="0">
                <a:solidFill>
                  <a:srgbClr val="26282A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雅各說：你今日</a:t>
            </a:r>
            <a:r>
              <a:rPr lang="zh-TW" altLang="en-US" sz="6800" b="1" i="0" dirty="0">
                <a:solidFill>
                  <a:srgbClr val="00206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把長子的名分賣給我</a:t>
            </a:r>
            <a:r>
              <a:rPr lang="zh-TW" altLang="en-US" sz="6800" b="0" i="0" dirty="0">
                <a:solidFill>
                  <a:srgbClr val="26282A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罷。以掃說：我將要死，這長子的名分於我有甚麼益處呢？</a:t>
            </a:r>
            <a:r>
              <a:rPr lang="en-US" altLang="zh-TW" sz="6800" b="0" i="0" dirty="0">
                <a:solidFill>
                  <a:srgbClr val="26282A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TW" altLang="en-US" sz="6800" b="0" i="0" dirty="0">
                <a:solidFill>
                  <a:srgbClr val="26282A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雅各說：</a:t>
            </a:r>
            <a:r>
              <a:rPr lang="zh-TW" altLang="en-US" sz="6800" b="1" i="0" dirty="0">
                <a:solidFill>
                  <a:srgbClr val="00206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你今日對我起誓</a:t>
            </a:r>
            <a:r>
              <a:rPr lang="zh-TW" altLang="en-US" sz="6800" b="0" i="0" dirty="0">
                <a:solidFill>
                  <a:srgbClr val="26282A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罷。以掃</a:t>
            </a:r>
            <a:r>
              <a:rPr lang="en-US" altLang="zh-TW" sz="6800" dirty="0">
                <a:solidFill>
                  <a:srgbClr val="26282A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..</a:t>
            </a:r>
            <a:r>
              <a:rPr lang="zh-TW" altLang="en-US" sz="6800" b="1" i="0" dirty="0">
                <a:solidFill>
                  <a:srgbClr val="00206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起了誓，把長子的名分賣給雅各</a:t>
            </a:r>
            <a:r>
              <a:rPr lang="zh-TW" altLang="en-US" sz="6800" b="0" i="0" dirty="0">
                <a:solidFill>
                  <a:srgbClr val="26282A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r>
              <a:rPr lang="en-US" altLang="zh-TW" sz="6800" b="0" i="0" dirty="0">
                <a:solidFill>
                  <a:srgbClr val="26282A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TW" altLang="en-US" sz="6800" b="0" i="0" dirty="0">
                <a:solidFill>
                  <a:srgbClr val="26282A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於是雅各將餅和紅豆湯給了以掃，</a:t>
            </a:r>
            <a:r>
              <a:rPr lang="zh-TW" altLang="en-US" sz="6800" i="0" dirty="0">
                <a:solidFill>
                  <a:srgbClr val="00206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以掃</a:t>
            </a:r>
            <a:r>
              <a:rPr lang="zh-TW" altLang="en-US" sz="6800" b="0" i="0" dirty="0">
                <a:solidFill>
                  <a:srgbClr val="26282A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吃了喝了便起來走了。這就是</a:t>
            </a:r>
            <a:r>
              <a:rPr lang="zh-TW" altLang="en-US" sz="6800" b="1" i="0" dirty="0">
                <a:solidFill>
                  <a:srgbClr val="00206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以掃輕看了他長子的名分。</a:t>
            </a:r>
            <a:r>
              <a:rPr lang="en-US" altLang="zh-TW" sz="6800" b="1" i="0" dirty="0">
                <a:solidFill>
                  <a:srgbClr val="00206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”</a:t>
            </a:r>
          </a:p>
          <a:p>
            <a:pPr marL="548640" lvl="2" indent="0">
              <a:lnSpc>
                <a:spcPct val="120000"/>
              </a:lnSpc>
              <a:buNone/>
            </a:pPr>
            <a:endParaRPr lang="en-US" altLang="zh-TW" sz="6800" i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zh-TW" altLang="en-US" sz="6800" b="1" dirty="0">
                <a:latin typeface="SimSun" panose="02010600030101010101" pitchFamily="2" charset="-122"/>
                <a:ea typeface="SimSun" panose="02010600030101010101" pitchFamily="2" charset="-122"/>
              </a:rPr>
              <a:t>「有貪戀世俗如以掃的，他因一點食物把自己長子的名分賣了」的結論 （來</a:t>
            </a:r>
            <a:r>
              <a:rPr lang="en-US" altLang="zh-TW" sz="6800" b="1" dirty="0">
                <a:latin typeface="SimSun" panose="02010600030101010101" pitchFamily="2" charset="-122"/>
                <a:ea typeface="SimSun" panose="02010600030101010101" pitchFamily="2" charset="-122"/>
              </a:rPr>
              <a:t>12:16</a:t>
            </a:r>
            <a:r>
              <a:rPr lang="zh-TW" altLang="en-US" sz="6800" b="1" dirty="0"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r>
              <a:rPr lang="zh-TW" altLang="en-US" sz="6800" b="1" dirty="0">
                <a:solidFill>
                  <a:srgbClr val="C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br>
              <a:rPr lang="zh-CN" altLang="en-US" sz="7200" dirty="0"/>
            </a:br>
            <a:endParaRPr lang="en-US" altLang="zh-CN" sz="7200" dirty="0"/>
          </a:p>
          <a:p>
            <a:pPr marL="457200" indent="-457200">
              <a:buFont typeface="+mj-lt"/>
              <a:buAutoNum type="arabicPeriod"/>
            </a:pPr>
            <a:endParaRPr lang="en-US" altLang="zh-CN" dirty="0"/>
          </a:p>
          <a:p>
            <a:pPr marL="457200" indent="-457200">
              <a:buFont typeface="+mj-lt"/>
              <a:buAutoNum type="alphaUcPeriod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C9A566-B209-4545-8F10-DD88CE7DA1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7422" y="2926007"/>
            <a:ext cx="2111829" cy="251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29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6E32E-8DAF-E94B-9A58-690044077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642594"/>
            <a:ext cx="10388600" cy="1371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zh-CN" altLang="en-US" sz="40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一生的转折：從 </a:t>
            </a:r>
            <a:r>
              <a:rPr lang="en-US" altLang="zh-CN" sz="40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[</a:t>
            </a:r>
            <a:r>
              <a:rPr lang="zh-CN" altLang="en-US" sz="40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抓住</a:t>
            </a:r>
            <a:r>
              <a:rPr lang="en-US" altLang="zh-CN" sz="40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] </a:t>
            </a:r>
            <a:r>
              <a:rPr lang="zh-CN" altLang="en-US" sz="40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到 </a:t>
            </a:r>
            <a:r>
              <a:rPr lang="en-US" altLang="zh-CN" sz="40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[</a:t>
            </a:r>
            <a:r>
              <a:rPr lang="zh-CN" altLang="en-US" sz="40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得勝</a:t>
            </a:r>
            <a:r>
              <a:rPr lang="en-US" altLang="zh-CN" sz="40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]</a:t>
            </a:r>
            <a:br>
              <a:rPr lang="zh-CN" altLang="en-US" sz="40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3F75D-0A21-D047-B175-B3DA86460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650" y="1255923"/>
            <a:ext cx="7600207" cy="4779117"/>
          </a:xfrm>
        </p:spPr>
        <p:txBody>
          <a:bodyPr>
            <a:normAutofit fontScale="25000" lnSpcReduction="20000"/>
          </a:bodyPr>
          <a:lstStyle/>
          <a:p>
            <a:endParaRPr lang="en-US" sz="7200" dirty="0">
              <a:solidFill>
                <a:srgbClr val="1D2228"/>
              </a:solidFill>
              <a:latin typeface="Helvetica Neue"/>
            </a:endParaRPr>
          </a:p>
          <a:p>
            <a:pPr marL="0" indent="0">
              <a:buNone/>
            </a:pPr>
            <a:r>
              <a:rPr lang="en-US" altLang="zh-CN" sz="12800" b="1" dirty="0">
                <a:solidFill>
                  <a:srgbClr val="FF0000"/>
                </a:solidFill>
                <a:latin typeface="Arial" panose="020B0604020202020204" pitchFamily="34" charset="0"/>
              </a:rPr>
              <a:t>I</a:t>
            </a:r>
            <a:r>
              <a:rPr lang="en-US" altLang="zh-CN" sz="12800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zh-CN" altLang="en-US" sz="12800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老我：抓住</a:t>
            </a:r>
            <a:endParaRPr lang="en-US" altLang="zh-CN" sz="12800" b="1" dirty="0">
              <a:solidFill>
                <a:srgbClr val="0000FF"/>
              </a:solidFill>
              <a:latin typeface="Helvetica Neue"/>
            </a:endParaRPr>
          </a:p>
          <a:p>
            <a:pPr marL="548640" lvl="2" indent="0">
              <a:lnSpc>
                <a:spcPct val="120000"/>
              </a:lnSpc>
              <a:buNone/>
            </a:pPr>
            <a:r>
              <a:rPr lang="en-US" altLang="zh-CN" sz="9400" b="1" dirty="0">
                <a:latin typeface="+mn-ea"/>
              </a:rPr>
              <a:t>a</a:t>
            </a:r>
            <a:r>
              <a:rPr lang="zh-CN" altLang="en-US" sz="9400" b="1" i="0" dirty="0">
                <a:effectLst/>
                <a:latin typeface="+mn-ea"/>
              </a:rPr>
              <a:t>）</a:t>
            </a:r>
            <a:r>
              <a:rPr lang="zh-TW" altLang="en-US" sz="9400" b="1" i="0" dirty="0">
                <a:effectLst/>
                <a:latin typeface="+mn-ea"/>
              </a:rPr>
              <a:t>腹中彼此</a:t>
            </a:r>
            <a:r>
              <a:rPr lang="zh-TW" altLang="en-US" sz="9400" b="1" i="0" dirty="0">
                <a:effectLst/>
                <a:latin typeface="Helvetica Neue"/>
              </a:rPr>
              <a:t>相爭</a:t>
            </a:r>
            <a:r>
              <a:rPr lang="en-US" altLang="zh-TW" sz="9400" b="1" i="0" dirty="0">
                <a:effectLst/>
                <a:latin typeface="Helvetica Neue"/>
              </a:rPr>
              <a:t>,</a:t>
            </a:r>
            <a:r>
              <a:rPr lang="zh-CN" altLang="en-US" sz="9400" b="1" i="0" dirty="0">
                <a:effectLst/>
                <a:latin typeface="Helvetica Neue"/>
              </a:rPr>
              <a:t>手抓住以掃腳跟</a:t>
            </a:r>
            <a:r>
              <a:rPr lang="zh-TW" altLang="en-US" sz="9400" dirty="0"/>
              <a:t>  </a:t>
            </a:r>
            <a:r>
              <a:rPr lang="en-US" altLang="zh-TW" sz="9400" dirty="0"/>
              <a:t>25:21-25</a:t>
            </a:r>
            <a:endParaRPr lang="en-US" altLang="zh-CN" sz="94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548640" lvl="2" indent="0">
              <a:lnSpc>
                <a:spcPct val="120000"/>
              </a:lnSpc>
              <a:buNone/>
            </a:pPr>
            <a:r>
              <a:rPr lang="en-US" altLang="zh-CN" sz="9400" b="1" dirty="0">
                <a:latin typeface="SimSun" panose="02010600030101010101" pitchFamily="2" charset="-122"/>
                <a:ea typeface="SimSun" panose="02010600030101010101" pitchFamily="2" charset="-122"/>
              </a:rPr>
              <a:t>b) </a:t>
            </a:r>
            <a:r>
              <a:rPr kumimoji="0" lang="zh-CN" altLang="en-US" sz="9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谋取</a:t>
            </a:r>
            <a:r>
              <a:rPr kumimoji="0" lang="zh-CN" altLang="en-US" sz="9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 Neue"/>
                <a:ea typeface="宋体" panose="02010600030101010101" pitchFamily="2" charset="-122"/>
                <a:cs typeface="+mn-cs"/>
              </a:rPr>
              <a:t>以掃</a:t>
            </a:r>
            <a:r>
              <a:rPr kumimoji="0" lang="zh-CN" altLang="en-US" sz="9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+mn-cs"/>
              </a:rPr>
              <a:t>长子名分  </a:t>
            </a:r>
            <a:r>
              <a:rPr kumimoji="0" lang="en-US" altLang="zh-CN" sz="9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  <a:ea typeface="SimSun" panose="02010600030101010101" pitchFamily="2" charset="-122"/>
              </a:rPr>
              <a:t>(25:29-34)</a:t>
            </a:r>
            <a:endParaRPr lang="en-US" altLang="zh-CN" sz="9400" b="1" spc="75" dirty="0">
              <a:latin typeface="Garamond" panose="02020404030301010803" pitchFamily="18" charset="0"/>
              <a:ea typeface="SimSun" panose="02010600030101010101" pitchFamily="2" charset="-122"/>
              <a:cs typeface="Microsoft YaHei" panose="020B0503020204020204" pitchFamily="34" charset="-122"/>
            </a:endParaRPr>
          </a:p>
          <a:p>
            <a:pPr marL="548640" lvl="2" indent="0">
              <a:lnSpc>
                <a:spcPct val="120000"/>
              </a:lnSpc>
              <a:buNone/>
            </a:pPr>
            <a:r>
              <a:rPr lang="en-US" altLang="zh-CN" sz="9400" b="1" spc="75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c) </a:t>
            </a:r>
            <a:r>
              <a:rPr lang="zh-CN" altLang="en-US" sz="9400" b="1" spc="75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骗</a:t>
            </a:r>
            <a:r>
              <a:rPr lang="zh-CN" altLang="en-US" sz="9400" b="1" spc="75" dirty="0">
                <a:solidFill>
                  <a:srgbClr val="0000FF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取</a:t>
            </a:r>
            <a:r>
              <a:rPr lang="zh-CN" sz="9400" b="1" spc="75" dirty="0">
                <a:solidFill>
                  <a:srgbClr val="0000FF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長子祝福</a:t>
            </a:r>
            <a:r>
              <a:rPr lang="en-US" altLang="zh-CN" sz="9400" b="1" spc="75" dirty="0">
                <a:solidFill>
                  <a:srgbClr val="0000FF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 </a:t>
            </a:r>
            <a:r>
              <a:rPr lang="en-US" altLang="zh-CN" sz="9400" b="1" spc="75" dirty="0">
                <a:solidFill>
                  <a:srgbClr val="0000FF"/>
                </a:solidFill>
                <a:effectLst/>
                <a:latin typeface="Garamond" panose="02020404030301010803" pitchFamily="18" charset="0"/>
                <a:ea typeface="SimSun" panose="02010600030101010101" pitchFamily="2" charset="-122"/>
                <a:cs typeface="Microsoft YaHei" panose="020B0503020204020204" pitchFamily="34" charset="-122"/>
              </a:rPr>
              <a:t>(27:1-40)</a:t>
            </a:r>
            <a:r>
              <a:rPr lang="en-US" altLang="zh-CN" sz="9400" b="1" spc="75" dirty="0">
                <a:solidFill>
                  <a:srgbClr val="0000FF"/>
                </a:solidFill>
                <a:latin typeface="Garamond" panose="02020404030301010803" pitchFamily="18" charset="0"/>
                <a:ea typeface="SimSun" panose="02010600030101010101" pitchFamily="2" charset="-122"/>
                <a:cs typeface="Microsoft YaHei" panose="020B0503020204020204" pitchFamily="34" charset="-122"/>
              </a:rPr>
              <a:t>   </a:t>
            </a:r>
            <a:endParaRPr lang="en-US" altLang="zh-CN" sz="9400" b="1" spc="75" dirty="0">
              <a:solidFill>
                <a:srgbClr val="0000FF"/>
              </a:solidFill>
              <a:effectLst/>
              <a:latin typeface="Garamond" panose="02020404030301010803" pitchFamily="18" charset="0"/>
              <a:ea typeface="SimSun" panose="02010600030101010101" pitchFamily="2" charset="-122"/>
              <a:cs typeface="Microsoft YaHei" panose="020B0503020204020204" pitchFamily="34" charset="-122"/>
            </a:endParaRPr>
          </a:p>
          <a:p>
            <a:pPr lvl="4">
              <a:buFont typeface="Wingdings" panose="05000000000000000000" pitchFamily="2" charset="2"/>
              <a:buChar char="v"/>
            </a:pPr>
            <a:r>
              <a:rPr lang="en-US" altLang="zh-TW" sz="7200" b="0" i="0" dirty="0">
                <a:solidFill>
                  <a:srgbClr val="1D2228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27:18 </a:t>
            </a:r>
            <a:r>
              <a:rPr lang="en-US" altLang="zh-TW" sz="7200" dirty="0">
                <a:solidFill>
                  <a:srgbClr val="1D2228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…</a:t>
            </a:r>
            <a:r>
              <a:rPr lang="zh-TW" altLang="en-US" sz="7200" b="1" i="0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我兒，你是誰</a:t>
            </a:r>
            <a:r>
              <a:rPr lang="zh-TW" altLang="en-US" sz="7200" b="0" i="0" dirty="0">
                <a:solidFill>
                  <a:srgbClr val="1D2228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？</a:t>
            </a:r>
            <a:r>
              <a:rPr lang="en-US" altLang="zh-TW" sz="7200" b="0" i="0" dirty="0">
                <a:solidFill>
                  <a:srgbClr val="1D2228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TW" altLang="en-US" sz="7200" b="0" i="0" dirty="0">
                <a:solidFill>
                  <a:srgbClr val="1D2228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雅各說：</a:t>
            </a:r>
            <a:r>
              <a:rPr lang="zh-TW" altLang="en-US" sz="7200" b="1" i="0" dirty="0">
                <a:solidFill>
                  <a:srgbClr val="00206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我是你的長子以掃</a:t>
            </a:r>
            <a:r>
              <a:rPr lang="en-US" altLang="zh-TW" sz="7200" b="1" dirty="0">
                <a:solidFill>
                  <a:srgbClr val="00206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,</a:t>
            </a:r>
            <a:r>
              <a:rPr lang="zh-CN" altLang="en-US" sz="7200" b="1" dirty="0">
                <a:solidFill>
                  <a:srgbClr val="00206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我已照你所吩咐我的行了。 </a:t>
            </a:r>
            <a:r>
              <a:rPr lang="en-US" altLang="zh-TW" sz="72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…</a:t>
            </a:r>
            <a:r>
              <a:rPr lang="en-US" altLang="zh-TW" sz="7200" b="0" i="0" dirty="0">
                <a:solidFill>
                  <a:srgbClr val="1D2228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..</a:t>
            </a:r>
            <a:r>
              <a:rPr lang="zh-TW" altLang="en-US" sz="7200" b="0" i="0" dirty="0">
                <a:solidFill>
                  <a:srgbClr val="1D2228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以撒說：你如何這麼快呢？他說：因</a:t>
            </a:r>
            <a:r>
              <a:rPr lang="zh-TW" altLang="en-US" sz="7200" b="1" i="0" dirty="0">
                <a:solidFill>
                  <a:srgbClr val="00206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耶和華─你的神使我遇見好機會</a:t>
            </a:r>
            <a:r>
              <a:rPr lang="zh-TW" altLang="en-US" sz="7200" b="0" i="0" dirty="0">
                <a:solidFill>
                  <a:srgbClr val="1D2228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r>
              <a:rPr lang="en-US" altLang="zh-TW" sz="7200" b="0" i="0" dirty="0">
                <a:solidFill>
                  <a:srgbClr val="1D2228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… </a:t>
            </a:r>
            <a:r>
              <a:rPr lang="zh-TW" altLang="en-US" sz="7200" b="0" i="0" dirty="0">
                <a:solidFill>
                  <a:srgbClr val="1D2228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以撒就</a:t>
            </a:r>
            <a:r>
              <a:rPr lang="zh-TW" altLang="en-US" sz="7200" b="1" i="0" dirty="0">
                <a:solidFill>
                  <a:srgbClr val="00206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辨不出</a:t>
            </a:r>
            <a:r>
              <a:rPr lang="zh-TW" altLang="en-US" sz="7200" b="0" i="0" dirty="0">
                <a:solidFill>
                  <a:srgbClr val="1D2228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他來；手上有毛像他哥哥</a:t>
            </a:r>
            <a:r>
              <a:rPr lang="zh-CN" altLang="en-US" sz="7200" dirty="0">
                <a:solidFill>
                  <a:srgbClr val="1D2228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r>
              <a:rPr lang="zh-TW" altLang="en-US" sz="7200" i="0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就</a:t>
            </a:r>
            <a:r>
              <a:rPr lang="zh-TW" altLang="en-US" sz="7200" b="1" i="0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給他祝福</a:t>
            </a:r>
            <a:r>
              <a:rPr lang="en-US" altLang="zh-TW" sz="7200" b="1" i="0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,</a:t>
            </a:r>
            <a:r>
              <a:rPr lang="zh-TW" altLang="en-US" sz="7200" b="0" i="0" dirty="0">
                <a:solidFill>
                  <a:srgbClr val="1D2228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又說：</a:t>
            </a:r>
            <a:r>
              <a:rPr lang="zh-TW" altLang="en-US" sz="7200" i="0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你</a:t>
            </a:r>
            <a:r>
              <a:rPr lang="zh-TW" altLang="en-US" sz="7200" b="1" i="0" dirty="0">
                <a:solidFill>
                  <a:srgbClr val="00206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真是我兒子</a:t>
            </a:r>
            <a:r>
              <a:rPr lang="zh-TW" altLang="en-US" sz="7200" i="0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以掃麼</a:t>
            </a:r>
            <a:r>
              <a:rPr lang="zh-TW" altLang="en-US" sz="7200" b="1" i="0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？</a:t>
            </a:r>
            <a:r>
              <a:rPr lang="zh-TW" altLang="en-US" sz="7200" i="0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他說</a:t>
            </a:r>
            <a:r>
              <a:rPr lang="zh-TW" altLang="en-US" sz="7200" b="1" i="0" dirty="0"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：</a:t>
            </a:r>
            <a:r>
              <a:rPr lang="zh-TW" altLang="en-US" sz="7200" b="1" i="0" dirty="0">
                <a:solidFill>
                  <a:srgbClr val="00206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我是</a:t>
            </a:r>
            <a:r>
              <a:rPr lang="en-US" altLang="zh-TW" sz="7200" b="1" dirty="0">
                <a:solidFill>
                  <a:srgbClr val="00206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.</a:t>
            </a:r>
            <a:endParaRPr lang="en-US" altLang="zh-CN" sz="7200" b="1" spc="75" dirty="0">
              <a:solidFill>
                <a:srgbClr val="002060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Microsoft YaHei" panose="020B0503020204020204" pitchFamily="34" charset="-122"/>
            </a:endParaRPr>
          </a:p>
          <a:p>
            <a:pPr lvl="4">
              <a:buFont typeface="Wingdings" panose="05000000000000000000" pitchFamily="2" charset="2"/>
              <a:buChar char="v"/>
            </a:pPr>
            <a:r>
              <a:rPr lang="zh-CN" altLang="en-US" sz="7200" dirty="0">
                <a:latin typeface="SimSun" panose="02010600030101010101" pitchFamily="2" charset="-122"/>
                <a:ea typeface="SimSun" panose="02010600030101010101" pitchFamily="2" charset="-122"/>
              </a:rPr>
              <a:t>以撒说</a:t>
            </a:r>
            <a:r>
              <a:rPr lang="en-US" altLang="zh-CN" sz="7200" dirty="0">
                <a:latin typeface="SimSun" panose="02010600030101010101" pitchFamily="2" charset="-122"/>
                <a:ea typeface="SimSun" panose="02010600030101010101" pitchFamily="2" charset="-122"/>
              </a:rPr>
              <a:t>:</a:t>
            </a:r>
            <a:r>
              <a:rPr lang="zh-TW" altLang="en-US" sz="7200" dirty="0">
                <a:latin typeface="SimSun" panose="02010600030101010101" pitchFamily="2" charset="-122"/>
                <a:ea typeface="SimSun" panose="02010600030101010101" pitchFamily="2" charset="-122"/>
              </a:rPr>
              <a:t>「你兄弟已經</a:t>
            </a:r>
            <a:r>
              <a:rPr lang="zh-TW" altLang="en-US" sz="7200" b="1" dirty="0">
                <a:solidFill>
                  <a:srgbClr val="00206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用詭計</a:t>
            </a:r>
            <a:r>
              <a:rPr lang="zh-TW" altLang="en-US" sz="7200" dirty="0">
                <a:latin typeface="SimSun" panose="02010600030101010101" pitchFamily="2" charset="-122"/>
                <a:ea typeface="SimSun" panose="02010600030101010101" pitchFamily="2" charset="-122"/>
              </a:rPr>
              <a:t>來將你的福分</a:t>
            </a:r>
            <a:r>
              <a:rPr lang="zh-TW" altLang="en-US" sz="7200" b="1" dirty="0">
                <a:solidFill>
                  <a:srgbClr val="00206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奪去</a:t>
            </a:r>
            <a:r>
              <a:rPr lang="zh-TW" altLang="en-US" sz="7200" dirty="0">
                <a:latin typeface="SimSun" panose="02010600030101010101" pitchFamily="2" charset="-122"/>
                <a:ea typeface="SimSun" panose="02010600030101010101" pitchFamily="2" charset="-122"/>
              </a:rPr>
              <a:t>了」</a:t>
            </a:r>
            <a:endParaRPr lang="en-US" sz="7200" b="1" i="0" spc="75" dirty="0">
              <a:solidFill>
                <a:srgbClr val="0000FF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4">
              <a:buFont typeface="Wingdings" panose="05000000000000000000" pitchFamily="2" charset="2"/>
              <a:buChar char="v"/>
            </a:pPr>
            <a:r>
              <a:rPr lang="zh-CN" altLang="en-US" sz="7200" dirty="0">
                <a:latin typeface="SimSun" panose="02010600030101010101" pitchFamily="2" charset="-122"/>
                <a:ea typeface="SimSun" panose="02010600030101010101" pitchFamily="2" charset="-122"/>
              </a:rPr>
              <a:t>以扫说</a:t>
            </a:r>
            <a:r>
              <a:rPr lang="en-US" altLang="zh-CN" sz="7200" dirty="0">
                <a:latin typeface="SimSun" panose="02010600030101010101" pitchFamily="2" charset="-122"/>
                <a:ea typeface="SimSun" panose="02010600030101010101" pitchFamily="2" charset="-122"/>
              </a:rPr>
              <a:t>:</a:t>
            </a:r>
            <a:r>
              <a:rPr lang="zh-TW" altLang="en-US" sz="7200" dirty="0">
                <a:latin typeface="SimSun" panose="02010600030101010101" pitchFamily="2" charset="-122"/>
                <a:ea typeface="SimSun" panose="02010600030101010101" pitchFamily="2" charset="-122"/>
              </a:rPr>
              <a:t>「</a:t>
            </a:r>
            <a:r>
              <a:rPr lang="en-US" altLang="zh-TW" sz="7200" dirty="0">
                <a:latin typeface="SimSun" panose="02010600030101010101" pitchFamily="2" charset="-122"/>
                <a:ea typeface="SimSun" panose="02010600030101010101" pitchFamily="2" charset="-122"/>
              </a:rPr>
              <a:t>..</a:t>
            </a:r>
            <a:r>
              <a:rPr lang="zh-TW" altLang="en-US" sz="7200" b="1" dirty="0">
                <a:latin typeface="SimSun" panose="02010600030101010101" pitchFamily="2" charset="-122"/>
                <a:ea typeface="SimSun" panose="02010600030101010101" pitchFamily="2" charset="-122"/>
              </a:rPr>
              <a:t>他</a:t>
            </a:r>
            <a:r>
              <a:rPr lang="zh-TW" altLang="en-US" sz="7200" b="1" dirty="0">
                <a:solidFill>
                  <a:srgbClr val="00206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欺騙了我兩次</a:t>
            </a:r>
            <a:r>
              <a:rPr lang="zh-TW" altLang="en-US" sz="7200" b="1" dirty="0">
                <a:latin typeface="SimSun" panose="02010600030101010101" pitchFamily="2" charset="-122"/>
                <a:ea typeface="SimSun" panose="02010600030101010101" pitchFamily="2" charset="-122"/>
              </a:rPr>
              <a:t>，從前</a:t>
            </a:r>
            <a:r>
              <a:rPr lang="zh-TW" altLang="en-US" sz="7200" b="1" dirty="0">
                <a:solidFill>
                  <a:srgbClr val="00206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奪了我長子的名分</a:t>
            </a:r>
            <a:r>
              <a:rPr lang="en-US" altLang="zh-TW" sz="7200" b="1" dirty="0">
                <a:latin typeface="SimSun" panose="02010600030101010101" pitchFamily="2" charset="-122"/>
                <a:ea typeface="SimSun" panose="02010600030101010101" pitchFamily="2" charset="-122"/>
              </a:rPr>
              <a:t>,..</a:t>
            </a:r>
            <a:r>
              <a:rPr lang="zh-CN" altLang="en-US" sz="7200" b="1" dirty="0">
                <a:latin typeface="SimSun" panose="02010600030101010101" pitchFamily="2" charset="-122"/>
                <a:ea typeface="SimSun" panose="02010600030101010101" pitchFamily="2" charset="-122"/>
              </a:rPr>
              <a:t>现在</a:t>
            </a:r>
            <a:r>
              <a:rPr lang="zh-CN" altLang="en-US" sz="7200" b="1" dirty="0">
                <a:solidFill>
                  <a:srgbClr val="00206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又</a:t>
            </a:r>
            <a:r>
              <a:rPr lang="zh-TW" altLang="en-US" sz="7200" b="1" dirty="0">
                <a:solidFill>
                  <a:srgbClr val="00206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奪</a:t>
            </a:r>
            <a:r>
              <a:rPr lang="zh-CN" altLang="en-US" sz="7200" b="1" dirty="0">
                <a:solidFill>
                  <a:srgbClr val="00206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了我的福分</a:t>
            </a:r>
            <a:r>
              <a:rPr lang="en-US" altLang="zh-TW" sz="72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zh-TW" sz="7200" b="1" dirty="0">
                <a:latin typeface="SimSun" panose="02010600030101010101" pitchFamily="2" charset="-122"/>
                <a:ea typeface="SimSun" panose="02010600030101010101" pitchFamily="2" charset="-122"/>
              </a:rPr>
              <a:t>…</a:t>
            </a:r>
            <a:r>
              <a:rPr lang="zh-TW" altLang="en-US" sz="7200" b="1" dirty="0">
                <a:latin typeface="SimSun" panose="02010600030101010101" pitchFamily="2" charset="-122"/>
                <a:ea typeface="SimSun" panose="02010600030101010101" pitchFamily="2" charset="-122"/>
              </a:rPr>
              <a:t>」</a:t>
            </a:r>
            <a:endParaRPr lang="en-US" altLang="zh-TW" sz="7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4">
              <a:buFont typeface="Wingdings" panose="05000000000000000000" pitchFamily="2" charset="2"/>
              <a:buChar char="v"/>
            </a:pPr>
            <a:r>
              <a:rPr lang="zh-TW" altLang="en-US" sz="7200" b="1" dirty="0">
                <a:latin typeface="SimSun" panose="02010600030101010101" pitchFamily="2" charset="-122"/>
                <a:ea typeface="SimSun" panose="02010600030101010101" pitchFamily="2" charset="-122"/>
              </a:rPr>
              <a:t>  </a:t>
            </a:r>
            <a:r>
              <a:rPr lang="zh-TW" altLang="en-US" sz="7200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以掃</a:t>
            </a:r>
            <a:r>
              <a:rPr lang="zh-TW" altLang="en-US" sz="7200" b="1" dirty="0">
                <a:solidFill>
                  <a:srgbClr val="00206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怨恨雅各</a:t>
            </a:r>
            <a:r>
              <a:rPr lang="zh-TW" altLang="en-US" sz="7200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，父居喪日子近，到時</a:t>
            </a:r>
            <a:r>
              <a:rPr lang="zh-TW" altLang="en-US" sz="7200" dirty="0">
                <a:solidFill>
                  <a:srgbClr val="00206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我要殺雅各</a:t>
            </a:r>
            <a:r>
              <a:rPr lang="zh-TW" altLang="en-US" sz="7200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en-US" altLang="zh-TW" sz="7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4">
              <a:buFont typeface="Wingdings" panose="05000000000000000000" pitchFamily="2" charset="2"/>
              <a:buChar char="v"/>
            </a:pPr>
            <a:endParaRPr lang="en-US" altLang="zh-CN" sz="72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548640" lvl="2" indent="0">
              <a:buNone/>
            </a:pPr>
            <a:r>
              <a:rPr lang="en-US" altLang="zh-CN" sz="8000" b="1" dirty="0">
                <a:latin typeface="SimSun" panose="02010600030101010101" pitchFamily="2" charset="-122"/>
                <a:ea typeface="SimSun" panose="02010600030101010101" pitchFamily="2" charset="-122"/>
              </a:rPr>
              <a:t>==》</a:t>
            </a:r>
            <a:r>
              <a:rPr lang="zh-CN" altLang="en-US" sz="8000" b="1" dirty="0">
                <a:latin typeface="SimSun" panose="02010600030101010101" pitchFamily="2" charset="-122"/>
                <a:ea typeface="SimSun" panose="02010600030101010101" pitchFamily="2" charset="-122"/>
              </a:rPr>
              <a:t>真理不会改，但谎言必须维持</a:t>
            </a:r>
            <a:br>
              <a:rPr lang="zh-CN" altLang="en-US" sz="7000" dirty="0"/>
            </a:br>
            <a:endParaRPr lang="en-US" altLang="zh-CN" sz="7000" dirty="0"/>
          </a:p>
          <a:p>
            <a:pPr marL="457200" indent="-457200">
              <a:buFont typeface="+mj-lt"/>
              <a:buAutoNum type="arabicPeriod"/>
            </a:pPr>
            <a:endParaRPr lang="en-US" altLang="zh-CN" dirty="0"/>
          </a:p>
          <a:p>
            <a:pPr marL="457200" indent="-457200">
              <a:buFont typeface="+mj-lt"/>
              <a:buAutoNum type="alphaUcPeriod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76C52D-95AE-4A40-BF40-E1085F9A24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4907" y="3019386"/>
            <a:ext cx="2814452" cy="158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8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6E32E-8DAF-E94B-9A58-690044077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zh-CN" altLang="en-US" sz="40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一生的转折：從 </a:t>
            </a:r>
            <a:r>
              <a:rPr lang="en-US" altLang="zh-CN" sz="40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[</a:t>
            </a:r>
            <a:r>
              <a:rPr lang="zh-CN" altLang="en-US" sz="40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抓住</a:t>
            </a:r>
            <a:r>
              <a:rPr lang="en-US" altLang="zh-CN" sz="40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] </a:t>
            </a:r>
            <a:r>
              <a:rPr lang="zh-CN" altLang="en-US" sz="40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到 </a:t>
            </a:r>
            <a:r>
              <a:rPr lang="en-US" altLang="zh-CN" sz="40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[</a:t>
            </a:r>
            <a:r>
              <a:rPr lang="zh-CN" altLang="en-US" sz="40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得勝</a:t>
            </a:r>
            <a:r>
              <a:rPr lang="en-US" altLang="zh-CN" sz="40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]</a:t>
            </a:r>
            <a:br>
              <a:rPr lang="zh-CN" altLang="en-US" sz="40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3F75D-0A21-D047-B175-B3DA86460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255923"/>
            <a:ext cx="9243391" cy="4779117"/>
          </a:xfrm>
        </p:spPr>
        <p:txBody>
          <a:bodyPr>
            <a:normAutofit fontScale="25000" lnSpcReduction="20000"/>
          </a:bodyPr>
          <a:lstStyle/>
          <a:p>
            <a:endParaRPr lang="en-US" sz="7200" dirty="0">
              <a:solidFill>
                <a:srgbClr val="1D2228"/>
              </a:solidFill>
              <a:latin typeface="Helvetica Neue"/>
            </a:endParaRPr>
          </a:p>
          <a:p>
            <a:pPr marL="0" indent="0">
              <a:buNone/>
            </a:pPr>
            <a:r>
              <a:rPr lang="en-US" altLang="zh-CN" sz="12800" b="1" dirty="0">
                <a:solidFill>
                  <a:srgbClr val="FF0000"/>
                </a:solidFill>
                <a:latin typeface="Arial" panose="020B0604020202020204" pitchFamily="34" charset="0"/>
              </a:rPr>
              <a:t>I.</a:t>
            </a:r>
            <a:r>
              <a:rPr lang="zh-CN" altLang="en-US" sz="12800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老我：抓住</a:t>
            </a:r>
            <a:endParaRPr lang="en-US" altLang="zh-CN" sz="12800" b="1" dirty="0">
              <a:solidFill>
                <a:srgbClr val="0000FF"/>
              </a:solidFill>
              <a:latin typeface="Helvetica Neue"/>
            </a:endParaRPr>
          </a:p>
          <a:p>
            <a:pPr marL="274320" lvl="1" indent="0">
              <a:lnSpc>
                <a:spcPct val="120000"/>
              </a:lnSpc>
              <a:buNone/>
            </a:pPr>
            <a:r>
              <a:rPr lang="en-US" altLang="zh-CN" sz="9600" b="1" dirty="0">
                <a:latin typeface="+mn-ea"/>
              </a:rPr>
              <a:t>a</a:t>
            </a:r>
            <a:r>
              <a:rPr lang="zh-CN" altLang="en-US" sz="9600" b="1" i="0" dirty="0">
                <a:effectLst/>
                <a:latin typeface="+mn-ea"/>
              </a:rPr>
              <a:t>）</a:t>
            </a:r>
            <a:r>
              <a:rPr lang="zh-TW" altLang="en-US" sz="9600" b="1" i="0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腹中彼此相爭</a:t>
            </a:r>
            <a:r>
              <a:rPr lang="en-US" altLang="zh-TW" sz="9600" b="1" i="0" dirty="0">
                <a:effectLst/>
                <a:latin typeface="Helvetica Neue"/>
              </a:rPr>
              <a:t>,</a:t>
            </a:r>
            <a:r>
              <a:rPr lang="zh-CN" altLang="en-US" sz="9600" b="1" i="0" dirty="0">
                <a:effectLst/>
                <a:latin typeface="Helvetica Neue"/>
              </a:rPr>
              <a:t>手抓住以掃腳跟</a:t>
            </a:r>
            <a:r>
              <a:rPr lang="zh-TW" altLang="en-US" sz="9600" b="1" dirty="0"/>
              <a:t>  </a:t>
            </a:r>
            <a:r>
              <a:rPr lang="en-US" altLang="zh-TW" sz="9600" b="1" dirty="0"/>
              <a:t>(25:21-25)</a:t>
            </a:r>
            <a:endParaRPr lang="en-US" altLang="zh-CN" sz="9600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274320" lvl="1" indent="0">
              <a:lnSpc>
                <a:spcPct val="120000"/>
              </a:lnSpc>
              <a:buNone/>
            </a:pPr>
            <a:r>
              <a:rPr lang="en-US" altLang="zh-CN" sz="9600" b="1" dirty="0">
                <a:latin typeface="SimSun" panose="02010600030101010101" pitchFamily="2" charset="-122"/>
                <a:ea typeface="SimSun" panose="02010600030101010101" pitchFamily="2" charset="-122"/>
              </a:rPr>
              <a:t>b) </a:t>
            </a:r>
            <a:r>
              <a:rPr kumimoji="0" lang="zh-CN" altLang="en-US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谋取</a:t>
            </a:r>
            <a:r>
              <a:rPr kumimoji="0" lang="zh-CN" altLang="en-US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 Neue"/>
                <a:ea typeface="宋体" panose="02010600030101010101" pitchFamily="2" charset="-122"/>
              </a:rPr>
              <a:t>以掃</a:t>
            </a:r>
            <a:r>
              <a:rPr kumimoji="0" lang="zh-CN" altLang="en-US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长子名分  </a:t>
            </a:r>
            <a:r>
              <a:rPr kumimoji="0" lang="en-US" altLang="zh-CN" sz="9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(25:29-34)</a:t>
            </a:r>
            <a:endParaRPr lang="en-US" altLang="zh-CN" sz="9600" b="1" spc="75" dirty="0">
              <a:latin typeface="SimSun" panose="02010600030101010101" pitchFamily="2" charset="-122"/>
              <a:ea typeface="SimSun" panose="02010600030101010101" pitchFamily="2" charset="-122"/>
              <a:cs typeface="Microsoft YaHei" panose="020B0503020204020204" pitchFamily="34" charset="-122"/>
            </a:endParaRPr>
          </a:p>
          <a:p>
            <a:pPr marL="274320" lvl="1" indent="0">
              <a:lnSpc>
                <a:spcPct val="120000"/>
              </a:lnSpc>
              <a:buNone/>
            </a:pPr>
            <a:r>
              <a:rPr lang="en-US" altLang="zh-CN" sz="9600" b="1" spc="75" dirty="0"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c) </a:t>
            </a:r>
            <a:r>
              <a:rPr lang="zh-CN" altLang="en-US" sz="9600" b="1" spc="75" dirty="0"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骗</a:t>
            </a:r>
            <a:r>
              <a:rPr lang="zh-CN" altLang="en-US" sz="9600" b="1" spc="75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取</a:t>
            </a:r>
            <a:r>
              <a:rPr lang="zh-CN" sz="9600" b="1" spc="75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長子祝福</a:t>
            </a:r>
            <a:r>
              <a:rPr lang="en-US" altLang="zh-CN" sz="9600" b="1" spc="75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 (27:1-40)</a:t>
            </a:r>
            <a:endParaRPr lang="en-US" altLang="zh-CN" sz="9600" b="1" spc="75" dirty="0">
              <a:solidFill>
                <a:srgbClr val="0000FF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Microsoft YaHei" panose="020B0503020204020204" pitchFamily="34" charset="-122"/>
            </a:endParaRPr>
          </a:p>
          <a:p>
            <a:pPr marL="274320" lvl="1" indent="0">
              <a:lnSpc>
                <a:spcPct val="120000"/>
              </a:lnSpc>
              <a:buNone/>
            </a:pPr>
            <a:r>
              <a:rPr lang="en-US" altLang="zh-CN" sz="9600" b="1" dirty="0">
                <a:solidFill>
                  <a:srgbClr val="0000FF"/>
                </a:solidFill>
              </a:rPr>
              <a:t>d)  </a:t>
            </a:r>
            <a:r>
              <a:rPr lang="zh-CN" altLang="en-US" sz="9600" b="1" dirty="0">
                <a:solidFill>
                  <a:srgbClr val="0000FF"/>
                </a:solidFill>
              </a:rPr>
              <a:t>用计致富   </a:t>
            </a:r>
            <a:r>
              <a:rPr lang="en-US" altLang="zh-CN" sz="9600" b="1" dirty="0">
                <a:solidFill>
                  <a:srgbClr val="0000FF"/>
                </a:solidFill>
              </a:rPr>
              <a:t>(30:25-43)</a:t>
            </a:r>
            <a:r>
              <a:rPr lang="zh-CN" altLang="en-US" sz="9600" b="1" dirty="0">
                <a:solidFill>
                  <a:srgbClr val="0000FF"/>
                </a:solidFill>
              </a:rPr>
              <a:t> </a:t>
            </a:r>
            <a:endParaRPr lang="en-US" altLang="zh-CN" sz="9600" b="1" dirty="0">
              <a:solidFill>
                <a:srgbClr val="0000FF"/>
              </a:solidFill>
            </a:endParaRPr>
          </a:p>
          <a:p>
            <a:pPr marL="1410970" indent="-8572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altLang="zh-TW" sz="6400" b="1" i="0" u="none" strike="noStrike" dirty="0">
                <a:solidFill>
                  <a:srgbClr val="1D2228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25 </a:t>
            </a:r>
            <a:r>
              <a:rPr lang="en-US" altLang="zh-TW" sz="6400" dirty="0">
                <a:solidFill>
                  <a:srgbClr val="1D2228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…</a:t>
            </a:r>
            <a:r>
              <a:rPr lang="zh-TW" altLang="en-US" sz="6400" i="0" u="none" strike="noStrike" dirty="0">
                <a:solidFill>
                  <a:srgbClr val="1D2228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雅各對拉班說：請打發我走，叫我</a:t>
            </a:r>
            <a:r>
              <a:rPr lang="zh-TW" altLang="en-US" sz="6400" b="1" i="0" u="none" strike="noStrike" dirty="0">
                <a:solidFill>
                  <a:srgbClr val="00206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回到我本鄉本</a:t>
            </a:r>
            <a:r>
              <a:rPr lang="zh-TW" altLang="en-US" sz="6400" b="1" i="0" u="none" strike="noStrike" dirty="0">
                <a:solidFill>
                  <a:srgbClr val="1D2228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土。</a:t>
            </a:r>
            <a:r>
              <a:rPr lang="en-US" altLang="zh-TW" sz="6400" i="0" u="none" strike="noStrike" dirty="0">
                <a:solidFill>
                  <a:srgbClr val="1D2228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.. </a:t>
            </a:r>
            <a:r>
              <a:rPr lang="zh-TW" altLang="en-US" sz="6400" i="0" u="none" strike="noStrike" dirty="0">
                <a:solidFill>
                  <a:srgbClr val="1D2228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拉班說：我若在你眼前蒙恩，</a:t>
            </a:r>
            <a:r>
              <a:rPr lang="zh-TW" altLang="en-US" sz="6400" b="1" i="0" u="none" strike="noStrike" dirty="0">
                <a:solidFill>
                  <a:srgbClr val="00206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請你仍與我同住</a:t>
            </a:r>
            <a:r>
              <a:rPr lang="zh-TW" altLang="en-US" sz="6400" b="1" i="0" u="none" strike="noStrike" dirty="0">
                <a:solidFill>
                  <a:srgbClr val="1D2228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en-US" altLang="zh-TW" sz="6400" b="1" dirty="0">
                <a:solidFill>
                  <a:srgbClr val="1D2228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…</a:t>
            </a:r>
            <a:r>
              <a:rPr lang="zh-TW" altLang="en-US" sz="6400" b="1" i="0" u="none" strike="noStrike" dirty="0">
                <a:solidFill>
                  <a:srgbClr val="1D2228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zh-TW" altLang="en-US" sz="6400" b="1" i="0" u="none" strike="noStrike" dirty="0">
                <a:solidFill>
                  <a:srgbClr val="00206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耶和華賜福與我是為你的緣故</a:t>
            </a:r>
            <a:r>
              <a:rPr lang="zh-TW" altLang="en-US" sz="6400" b="1" i="0" u="none" strike="noStrike" dirty="0">
                <a:solidFill>
                  <a:srgbClr val="1D2228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；</a:t>
            </a:r>
            <a:r>
              <a:rPr lang="en-US" altLang="zh-TW" sz="6400" b="1" i="0" u="none" strike="noStrike" dirty="0">
                <a:solidFill>
                  <a:srgbClr val="1D2228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…</a:t>
            </a:r>
            <a:r>
              <a:rPr lang="zh-TW" altLang="en-US" sz="6400" b="1" i="0" u="none" strike="noStrike" dirty="0">
                <a:solidFill>
                  <a:srgbClr val="00206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請你定你的工價，我就給你。</a:t>
            </a:r>
            <a:r>
              <a:rPr lang="en-US" altLang="zh-TW" sz="6400" b="1" i="0" u="none" strike="noStrike" dirty="0">
                <a:solidFill>
                  <a:srgbClr val="1D2228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…</a:t>
            </a:r>
            <a:r>
              <a:rPr lang="zh-TW" altLang="en-US" sz="6400" i="0" u="none" strike="noStrike" dirty="0">
                <a:solidFill>
                  <a:srgbClr val="1D2228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雅各說：</a:t>
            </a:r>
            <a:r>
              <a:rPr lang="zh-TW" altLang="en-US" sz="6400" b="1" i="0" u="none" strike="noStrike" dirty="0">
                <a:solidFill>
                  <a:srgbClr val="00206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甚麼也不必給我</a:t>
            </a:r>
            <a:r>
              <a:rPr lang="zh-TW" altLang="en-US" sz="6400" b="1" i="0" u="none" strike="noStrike" dirty="0">
                <a:solidFill>
                  <a:srgbClr val="1D2228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zh-CN" altLang="en-US" sz="6400" b="1" i="0" u="none" strike="noStrike" dirty="0">
                <a:solidFill>
                  <a:srgbClr val="1D2228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r>
              <a:rPr lang="zh-TW" altLang="en-US" sz="6400" b="1" i="0" u="none" strike="noStrike" dirty="0">
                <a:solidFill>
                  <a:srgbClr val="1D2228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zh-TW" altLang="en-US" sz="6400" i="0" u="none" strike="noStrike" dirty="0">
                <a:solidFill>
                  <a:srgbClr val="1D2228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我</a:t>
            </a:r>
            <a:r>
              <a:rPr lang="zh-TW" altLang="en-US" sz="6400" i="0" u="none" strike="noStrike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仍舊牧放你的羊</a:t>
            </a:r>
            <a:r>
              <a:rPr lang="zh-TW" altLang="en-US" sz="6400" i="0" u="none" strike="noStrike" dirty="0">
                <a:solidFill>
                  <a:srgbClr val="00206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群</a:t>
            </a:r>
            <a:r>
              <a:rPr lang="zh-TW" altLang="en-US" sz="6400" b="1" i="0" u="none" strike="noStrike" dirty="0">
                <a:solidFill>
                  <a:srgbClr val="1D2228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r>
              <a:rPr lang="en-US" altLang="zh-TW" sz="6400" b="1" dirty="0">
                <a:solidFill>
                  <a:srgbClr val="1D2228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.</a:t>
            </a:r>
            <a:r>
              <a:rPr lang="zh-TW" altLang="en-US" sz="6400" b="1" i="0" u="none" strike="noStrike" dirty="0">
                <a:solidFill>
                  <a:srgbClr val="1D2228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，把</a:t>
            </a:r>
            <a:r>
              <a:rPr lang="zh-TW" altLang="en-US" sz="6400" b="1" i="0" u="none" strike="noStrike" dirty="0">
                <a:solidFill>
                  <a:srgbClr val="00206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綿羊中凡有點的、有斑的，和黑色的，並山羊中凡有斑的、有點的，都挑出來；將來這一等的就算我的工價</a:t>
            </a:r>
            <a:r>
              <a:rPr lang="zh-TW" altLang="en-US" sz="6400" b="1" i="0" u="none" strike="noStrike" dirty="0">
                <a:solidFill>
                  <a:srgbClr val="0000FF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r>
              <a:rPr lang="en-US" altLang="zh-TW" sz="6400" b="1" i="0" u="none" strike="noStrike" dirty="0">
                <a:solidFill>
                  <a:srgbClr val="0000FF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…</a:t>
            </a:r>
            <a:r>
              <a:rPr lang="zh-TW" altLang="en-US" sz="6400" i="0" u="none" strike="noStrike" dirty="0">
                <a:solidFill>
                  <a:srgbClr val="1D2228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拉班說</a:t>
            </a:r>
            <a:r>
              <a:rPr lang="en-US" altLang="zh-TW" sz="6400" b="1" dirty="0">
                <a:solidFill>
                  <a:srgbClr val="1D2228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..</a:t>
            </a:r>
            <a:r>
              <a:rPr lang="zh-TW" altLang="en-US" sz="6400" b="1" i="0" u="none" strike="noStrike" dirty="0">
                <a:solidFill>
                  <a:srgbClr val="00206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照著你的話行</a:t>
            </a:r>
            <a:r>
              <a:rPr lang="zh-TW" altLang="en-US" sz="6400" b="1" i="0" u="none" strike="noStrike" dirty="0">
                <a:solidFill>
                  <a:srgbClr val="1D2228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。 </a:t>
            </a:r>
            <a:r>
              <a:rPr lang="zh-TW" altLang="en-US" sz="6400" i="0" u="none" strike="noStrike" dirty="0">
                <a:solidFill>
                  <a:srgbClr val="1D2228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當日，拉班把有紋的、有斑的公山羊，有點的、有斑的、有雜白紋的母山羊，並黑色的綿羊，都挑出來，</a:t>
            </a:r>
            <a:r>
              <a:rPr lang="zh-TW" altLang="en-US" sz="6400" b="1" i="0" u="none" strike="noStrike" dirty="0">
                <a:solidFill>
                  <a:srgbClr val="00206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交在他兒子們手下</a:t>
            </a:r>
            <a:endParaRPr lang="en-US" altLang="zh-TW" sz="6400" b="1" i="0" u="none" strike="noStrike" dirty="0">
              <a:solidFill>
                <a:srgbClr val="002060"/>
              </a:solidFill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553720" indent="0">
              <a:lnSpc>
                <a:spcPct val="120000"/>
              </a:lnSpc>
              <a:spcBef>
                <a:spcPts val="0"/>
              </a:spcBef>
              <a:buNone/>
            </a:pPr>
            <a:endParaRPr lang="en-US" altLang="zh-TW" sz="6400" b="1" dirty="0">
              <a:solidFill>
                <a:srgbClr val="FF0000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1410970" indent="-85725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zh-CN" altLang="en-US" sz="7200" b="1" i="0" u="none" strike="noStrike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雅各</a:t>
            </a:r>
            <a:r>
              <a:rPr lang="zh-CN" altLang="en-US" sz="7200" b="1" i="0" u="none" strike="noStrike" dirty="0"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用计策</a:t>
            </a:r>
            <a:r>
              <a:rPr lang="en-US" altLang="zh-TW" sz="6400" b="1" i="0" u="none" strike="noStrike" dirty="0"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…</a:t>
            </a:r>
            <a:r>
              <a:rPr lang="zh-TW" altLang="en-US" sz="6400" b="1" i="0" u="none" strike="noStrike" dirty="0"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極其發大，</a:t>
            </a:r>
            <a:r>
              <a:rPr lang="zh-TW" altLang="en-US" sz="6400" b="1" i="0" u="none" strike="noStrike" dirty="0">
                <a:solidFill>
                  <a:srgbClr val="1D2228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得了許多的羊群、僕婢、駱駝，和驢。</a:t>
            </a:r>
            <a:endParaRPr lang="en-US" altLang="zh-CN" sz="6400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457200" indent="-457200">
              <a:buFont typeface="+mj-lt"/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03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B32BB0-F779-45E3-A9F1-CE5DC7F817A3}"/>
              </a:ext>
            </a:extLst>
          </p:cNvPr>
          <p:cNvSpPr txBox="1"/>
          <p:nvPr/>
        </p:nvSpPr>
        <p:spPr>
          <a:xfrm>
            <a:off x="876300" y="457200"/>
            <a:ext cx="84709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i="0" u="none" strike="noStrike" dirty="0">
                <a:effectLst/>
                <a:latin typeface="Arial" panose="020B0604020202020204" pitchFamily="34" charset="0"/>
              </a:rPr>
              <a:t>一生的转折：從 </a:t>
            </a:r>
            <a:r>
              <a:rPr lang="en-US" altLang="zh-CN" sz="4000" b="1" i="0" u="none" strike="noStrike" dirty="0">
                <a:effectLst/>
                <a:latin typeface="Arial" panose="020B0604020202020204" pitchFamily="34" charset="0"/>
              </a:rPr>
              <a:t>[</a:t>
            </a:r>
            <a:r>
              <a:rPr lang="zh-CN" altLang="en-US" sz="4000" b="1" i="0" u="none" strike="noStrike" dirty="0">
                <a:effectLst/>
                <a:latin typeface="Arial" panose="020B0604020202020204" pitchFamily="34" charset="0"/>
              </a:rPr>
              <a:t>抓住</a:t>
            </a:r>
            <a:r>
              <a:rPr lang="en-US" altLang="zh-CN" sz="4000" b="1" i="0" u="none" strike="noStrike" dirty="0">
                <a:effectLst/>
                <a:latin typeface="Arial" panose="020B0604020202020204" pitchFamily="34" charset="0"/>
              </a:rPr>
              <a:t>] </a:t>
            </a:r>
            <a:r>
              <a:rPr lang="zh-CN" altLang="en-US" sz="4000" b="1" i="0" u="none" strike="noStrike" dirty="0">
                <a:effectLst/>
                <a:latin typeface="Arial" panose="020B0604020202020204" pitchFamily="34" charset="0"/>
              </a:rPr>
              <a:t>到 </a:t>
            </a:r>
            <a:r>
              <a:rPr lang="en-US" altLang="zh-CN" sz="4000" b="1" i="0" u="none" strike="noStrike" dirty="0">
                <a:effectLst/>
                <a:latin typeface="Arial" panose="020B0604020202020204" pitchFamily="34" charset="0"/>
              </a:rPr>
              <a:t>[</a:t>
            </a:r>
            <a:r>
              <a:rPr lang="zh-CN" altLang="en-US" sz="4000" b="1" i="0" u="none" strike="noStrike" dirty="0">
                <a:effectLst/>
                <a:latin typeface="Arial" panose="020B0604020202020204" pitchFamily="34" charset="0"/>
              </a:rPr>
              <a:t>得勝</a:t>
            </a:r>
            <a:r>
              <a:rPr lang="en-US" altLang="zh-CN" sz="4000" b="1" i="0" u="none" strike="noStrike" dirty="0">
                <a:effectLst/>
                <a:latin typeface="Arial" panose="020B0604020202020204" pitchFamily="34" charset="0"/>
              </a:rPr>
              <a:t>]</a:t>
            </a:r>
            <a:br>
              <a:rPr lang="zh-CN" altLang="en-US" sz="3600" b="1" i="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</a:br>
            <a:endParaRPr lang="en-US" altLang="zh-CN" dirty="0">
              <a:solidFill>
                <a:srgbClr val="0000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7B7113-33B5-4985-9E9B-2C9A66FAF1B9}"/>
              </a:ext>
            </a:extLst>
          </p:cNvPr>
          <p:cNvSpPr txBox="1"/>
          <p:nvPr/>
        </p:nvSpPr>
        <p:spPr>
          <a:xfrm>
            <a:off x="339047" y="1408072"/>
            <a:ext cx="9366519" cy="5445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31520" rtl="0">
              <a:spcBef>
                <a:spcPts val="0"/>
              </a:spcBef>
              <a:spcAft>
                <a:spcPts val="0"/>
              </a:spcAft>
            </a:pPr>
            <a:r>
              <a:rPr lang="en-US" altLang="zh-CN" sz="3600" b="1" i="0" u="none" strike="noStrike" dirty="0">
                <a:effectLst/>
                <a:latin typeface="Arial" panose="020B0604020202020204" pitchFamily="34" charset="0"/>
              </a:rPr>
              <a:t>I.  </a:t>
            </a:r>
            <a:r>
              <a:rPr lang="zh-CN" altLang="en-US" sz="3600" b="1" i="0" u="none" strike="noStrike" dirty="0">
                <a:effectLst/>
                <a:latin typeface="Arial" panose="020B0604020202020204" pitchFamily="34" charset="0"/>
              </a:rPr>
              <a:t>老我：抓住</a:t>
            </a:r>
            <a:endParaRPr lang="en-US" altLang="zh-CN" sz="3600" b="1" i="0" u="sng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31520" rtl="0">
              <a:spcBef>
                <a:spcPts val="0"/>
              </a:spcBef>
              <a:spcAft>
                <a:spcPts val="0"/>
              </a:spcAft>
            </a:pPr>
            <a:r>
              <a:rPr lang="en-US" altLang="zh-CN" sz="3600" b="1" dirty="0">
                <a:solidFill>
                  <a:srgbClr val="000000"/>
                </a:solidFill>
                <a:latin typeface="Arial" panose="020B0604020202020204" pitchFamily="34" charset="0"/>
              </a:rPr>
              <a:t>II</a:t>
            </a:r>
            <a:r>
              <a:rPr lang="en-US" altLang="zh-CN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zh-CN" altLang="en-US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人生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</a:rPr>
              <a:t>重要关卡 </a:t>
            </a:r>
            <a:r>
              <a:rPr lang="zh-CN" altLang="en-US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zh-CN" sz="36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(3)</a:t>
            </a:r>
            <a:endParaRPr lang="en-US" altLang="zh-CN" sz="3600" b="1" i="0" u="sng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lvl="2" defTabSz="914400"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defRPr/>
            </a:pPr>
            <a:r>
              <a:rPr lang="zh-TW" altLang="en-US" sz="24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zh-CN" sz="24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</a:t>
            </a:r>
            <a:r>
              <a:rPr lang="zh-CN" altLang="en-US" sz="24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r>
              <a:rPr lang="zh-TW" altLang="en-US" sz="24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伯特利</a:t>
            </a:r>
            <a:r>
              <a:rPr lang="zh-CN" altLang="en-US" sz="24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天梯</a:t>
            </a:r>
            <a:r>
              <a:rPr lang="zh-TW" altLang="en-US" sz="24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異夢</a:t>
            </a:r>
            <a:r>
              <a:rPr lang="zh-CN" altLang="en-US" sz="24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zh-CN" altLang="en-US" sz="2400" b="1" i="0" u="none" strike="noStrike" dirty="0">
                <a:solidFill>
                  <a:srgbClr val="0000FF"/>
                </a:solidFill>
                <a:effectLst/>
                <a:latin typeface="+mn-ea"/>
              </a:rPr>
              <a:t>神祝福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aramond" panose="02020404030301010803"/>
                <a:ea typeface="宋体" panose="02010600030101010101" pitchFamily="2" charset="-122"/>
                <a:cs typeface="+mn-cs"/>
              </a:rPr>
              <a:t>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aramond" panose="02020404030301010803"/>
                <a:ea typeface="宋体" panose="02010600030101010101" pitchFamily="2" charset="-122"/>
                <a:cs typeface="+mn-cs"/>
              </a:rPr>
              <a:t>(28</a:t>
            </a:r>
            <a:r>
              <a:rPr lang="en-US" altLang="zh-CN" sz="2400" b="1" dirty="0">
                <a:solidFill>
                  <a:srgbClr val="0000FF"/>
                </a:solidFill>
                <a:latin typeface="Garamond" panose="02020404030301010803"/>
                <a:ea typeface="宋体" panose="02010600030101010101" pitchFamily="2" charset="-122"/>
              </a:rPr>
              <a:t>: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aramond" panose="02020404030301010803"/>
                <a:ea typeface="宋体" panose="02010600030101010101" pitchFamily="2" charset="-122"/>
                <a:cs typeface="+mn-cs"/>
              </a:rPr>
              <a:t>10-22)</a:t>
            </a:r>
          </a:p>
          <a:p>
            <a:pPr lvl="4" defTabSz="914400"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defRPr/>
            </a:pPr>
            <a:r>
              <a:rPr lang="zh-TW" altLang="en-US" b="0" i="0" dirty="0">
                <a:solidFill>
                  <a:srgbClr val="1D2228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雅各出</a:t>
            </a:r>
            <a:r>
              <a:rPr lang="zh-TW" altLang="en-US" b="1" i="0" dirty="0">
                <a:solidFill>
                  <a:srgbClr val="1D2228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別是巴</a:t>
            </a:r>
            <a:r>
              <a:rPr lang="zh-TW" altLang="en-US" b="0" i="0" dirty="0">
                <a:solidFill>
                  <a:srgbClr val="1D2228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向</a:t>
            </a:r>
            <a:r>
              <a:rPr lang="zh-TW" altLang="en-US" b="1" i="0" dirty="0">
                <a:solidFill>
                  <a:srgbClr val="1D2228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哈蘭</a:t>
            </a:r>
            <a:r>
              <a:rPr lang="zh-TW" altLang="en-US" b="0" i="0" dirty="0">
                <a:solidFill>
                  <a:srgbClr val="1D2228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去</a:t>
            </a:r>
            <a:r>
              <a:rPr lang="en-US" altLang="zh-TW" dirty="0">
                <a:solidFill>
                  <a:srgbClr val="1D2228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…</a:t>
            </a:r>
            <a:r>
              <a:rPr lang="zh-TW" altLang="en-US" b="0" i="0" dirty="0">
                <a:solidFill>
                  <a:srgbClr val="1D2228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太陽落，石頭枕在頭下睡了</a:t>
            </a:r>
            <a:r>
              <a:rPr lang="en-US" altLang="zh-TW" b="0" i="0" dirty="0">
                <a:solidFill>
                  <a:srgbClr val="1D2228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,</a:t>
            </a:r>
            <a:r>
              <a:rPr lang="zh-TW" altLang="en-US" b="0" i="0" dirty="0">
                <a:solidFill>
                  <a:srgbClr val="1D2228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夢見一</a:t>
            </a:r>
            <a:r>
              <a:rPr lang="zh-TW" altLang="en-US" b="1" i="0" dirty="0">
                <a:solidFill>
                  <a:srgbClr val="1D2228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梯子</a:t>
            </a:r>
            <a:r>
              <a:rPr lang="zh-TW" altLang="en-US" b="0" i="0" dirty="0">
                <a:solidFill>
                  <a:srgbClr val="1D2228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，梯子</a:t>
            </a:r>
            <a:r>
              <a:rPr lang="zh-TW" altLang="en-US" b="1" i="0" dirty="0">
                <a:solidFill>
                  <a:srgbClr val="1D2228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頭頂著天</a:t>
            </a:r>
            <a:r>
              <a:rPr lang="zh-TW" altLang="en-US" b="0" i="0" dirty="0">
                <a:solidFill>
                  <a:srgbClr val="1D2228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，有</a:t>
            </a:r>
            <a:r>
              <a:rPr lang="zh-TW" altLang="en-US" b="1" i="0" dirty="0">
                <a:solidFill>
                  <a:srgbClr val="1D2228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神的使者</a:t>
            </a:r>
            <a:r>
              <a:rPr lang="zh-TW" altLang="en-US" b="0" i="0" dirty="0">
                <a:solidFill>
                  <a:srgbClr val="1D2228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在梯子上，上去下來。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4" indent="-182880" defTabSz="914400">
              <a:spcBef>
                <a:spcPts val="500"/>
              </a:spcBef>
              <a:buClr>
                <a:prstClr val="black">
                  <a:lumMod val="85000"/>
                  <a:lumOff val="15000"/>
                </a:prstClr>
              </a:buClr>
              <a:buFont typeface="Wingdings" pitchFamily="2" charset="2"/>
              <a:buChar char="v"/>
              <a:defRPr/>
            </a:pPr>
            <a:r>
              <a:rPr lang="zh-CN" altLang="en-US" sz="2000" b="1" i="0" dirty="0">
                <a:solidFill>
                  <a:srgbClr val="0000FF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神站在梯上</a:t>
            </a:r>
            <a:r>
              <a:rPr lang="en-US" altLang="zh-CN" sz="2000" b="1" i="0" dirty="0">
                <a:solidFill>
                  <a:srgbClr val="0000FF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,</a:t>
            </a:r>
            <a:r>
              <a:rPr lang="zh-CN" altLang="en-US" sz="2000" b="1" i="0" dirty="0">
                <a:solidFill>
                  <a:srgbClr val="0000FF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亲自将应许带给雅各：土地，后裔，福分，与他同在</a:t>
            </a:r>
            <a:r>
              <a:rPr lang="en-US" altLang="zh-TW" b="1" dirty="0"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zh-CN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【</a:t>
            </a:r>
            <a:r>
              <a:rPr lang="zh-CN" altLang="en-US" b="1" i="1" u="sng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我是</a:t>
            </a:r>
            <a:r>
              <a:rPr lang="en-US" altLang="zh-CN" b="1" i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..</a:t>
            </a:r>
            <a:r>
              <a:rPr lang="zh-TW" altLang="en-US" b="1" i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的</a:t>
            </a:r>
            <a:r>
              <a:rPr lang="zh-CN" altLang="en-US" b="1" i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神</a:t>
            </a:r>
            <a:r>
              <a:rPr lang="en-US" altLang="zh-CN" b="1" i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.</a:t>
            </a:r>
            <a:r>
              <a:rPr lang="zh-CN" altLang="en-US" b="1" i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。。</a:t>
            </a:r>
            <a:r>
              <a:rPr lang="zh-TW" altLang="en-US" b="1" i="1" dirty="0"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你的後裔必像地上的塵沙那樣多</a:t>
            </a:r>
            <a:r>
              <a:rPr lang="zh-CN" altLang="en-US" b="1" i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。。</a:t>
            </a:r>
            <a:r>
              <a:rPr lang="zh-TW" altLang="en-US" b="1" i="1" dirty="0"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地上萬族必因你和你的後裔得福。 我也</a:t>
            </a:r>
            <a:r>
              <a:rPr lang="zh-TW" altLang="en-US" b="1" i="1" u="sng" dirty="0"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與你同在</a:t>
            </a:r>
            <a:r>
              <a:rPr lang="zh-CN" altLang="en-US" b="1" i="1" dirty="0"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，。必</a:t>
            </a:r>
            <a:r>
              <a:rPr lang="zh-CN" altLang="en-US" b="1" i="1" u="sng" dirty="0"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保佑你</a:t>
            </a:r>
            <a:r>
              <a:rPr lang="en-US" altLang="zh-CN" b="1" i="1" dirty="0"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, </a:t>
            </a:r>
            <a:r>
              <a:rPr lang="zh-CN" altLang="en-US" b="1" i="1" u="sng" dirty="0"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领你归回这地</a:t>
            </a:r>
            <a:r>
              <a:rPr lang="en-US" altLang="zh-CN" b="1" i="1" dirty="0"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, </a:t>
            </a:r>
            <a:r>
              <a:rPr lang="zh-CN" altLang="en-US" b="1" i="1" dirty="0"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总</a:t>
            </a:r>
            <a:r>
              <a:rPr lang="zh-CN" altLang="en-US" b="1" i="1" u="sng" dirty="0"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不离弃</a:t>
            </a:r>
            <a:r>
              <a:rPr lang="zh-CN" altLang="en-US" b="1" i="1" dirty="0"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你，</a:t>
            </a:r>
            <a:r>
              <a:rPr lang="zh-CN" altLang="en-US" b="1" i="1" u="sng" dirty="0"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直到</a:t>
            </a:r>
            <a:r>
              <a:rPr lang="zh-CN" altLang="en-US" b="1" i="1" dirty="0"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我</a:t>
            </a:r>
            <a:r>
              <a:rPr lang="zh-CN" altLang="en-US" b="1" i="1" u="sng" dirty="0"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成全了向你所应许</a:t>
            </a:r>
            <a:r>
              <a:rPr lang="zh-CN" altLang="en-US" b="1" i="1" dirty="0"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的 </a:t>
            </a:r>
            <a:r>
              <a:rPr lang="zh-CN" altLang="en-US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r>
              <a:rPr lang="en-US" altLang="zh-CN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】</a:t>
            </a:r>
            <a:endParaRPr kumimoji="0" lang="en-US" altLang="zh-CN" b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4" indent="-182880" defTabSz="914400">
              <a:spcBef>
                <a:spcPts val="500"/>
              </a:spcBef>
              <a:buClr>
                <a:prstClr val="black">
                  <a:lumMod val="85000"/>
                  <a:lumOff val="15000"/>
                </a:prstClr>
              </a:buClr>
              <a:buFont typeface="Wingdings" pitchFamily="2" charset="2"/>
              <a:buChar char="v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雅各踏上成长，</a:t>
            </a:r>
            <a:r>
              <a:rPr kumimoji="0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歸向神的第一步 </a:t>
            </a:r>
            <a:endParaRPr kumimoji="0" lang="en-US" altLang="zh-TW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2388870" lvl="5" indent="-285750" defTabSz="914400">
              <a:spcBef>
                <a:spcPts val="500"/>
              </a:spcBef>
              <a:buClr>
                <a:prstClr val="black">
                  <a:lumMod val="85000"/>
                  <a:lumOff val="15000"/>
                </a:prstClr>
              </a:buClr>
              <a:buFont typeface="Wingdings" panose="05000000000000000000" pitchFamily="2" charset="2"/>
              <a:buChar char="§"/>
              <a:defRPr/>
            </a:pPr>
            <a:r>
              <a:rPr lang="zh-CN" altLang="en-US" b="1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“</a:t>
            </a:r>
            <a:r>
              <a:rPr lang="zh-TW" altLang="en-US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耶和華</a:t>
            </a:r>
            <a:r>
              <a:rPr lang="zh-TW" altLang="en-US" b="1" dirty="0">
                <a:solidFill>
                  <a:srgbClr val="00206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真在這裡</a:t>
            </a:r>
            <a:r>
              <a:rPr lang="zh-TW" altLang="en-US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，我</a:t>
            </a:r>
            <a:r>
              <a:rPr lang="zh-TW" altLang="en-US" b="1" dirty="0">
                <a:solidFill>
                  <a:srgbClr val="00206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竟不知道</a:t>
            </a:r>
            <a:r>
              <a:rPr lang="zh-TW" altLang="en-US" dirty="0"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！</a:t>
            </a:r>
            <a:r>
              <a:rPr lang="en-US" altLang="zh-TW" dirty="0">
                <a:latin typeface="SimSun" panose="02010600030101010101" pitchFamily="2" charset="-122"/>
                <a:ea typeface="SimSun" panose="02010600030101010101" pitchFamily="2" charset="-122"/>
              </a:rPr>
              <a:t>..</a:t>
            </a:r>
            <a:r>
              <a:rPr lang="zh-TW" altLang="en-US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那地起名</a:t>
            </a:r>
            <a:r>
              <a:rPr lang="zh-TW" altLang="en-US" b="1" dirty="0">
                <a:solidFill>
                  <a:srgbClr val="0000FF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伯特利</a:t>
            </a:r>
            <a:r>
              <a:rPr lang="zh-TW" altLang="en-US" b="1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zh-TW" b="1" dirty="0">
                <a:solidFill>
                  <a:srgbClr val="0000FF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b="1" dirty="0">
                <a:solidFill>
                  <a:srgbClr val="0000FF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神</a:t>
            </a:r>
            <a:r>
              <a:rPr lang="zh-CN" altLang="en-US" b="1" dirty="0">
                <a:solidFill>
                  <a:srgbClr val="0000FF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的</a:t>
            </a:r>
            <a:r>
              <a:rPr lang="zh-TW" altLang="en-US" b="1" dirty="0">
                <a:solidFill>
                  <a:srgbClr val="0000FF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殿</a:t>
            </a:r>
            <a:r>
              <a:rPr lang="en-US" altLang="zh-TW" b="1" dirty="0">
                <a:solidFill>
                  <a:srgbClr val="0000FF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)</a:t>
            </a:r>
            <a:r>
              <a:rPr lang="en-US" altLang="zh-TW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CN" altLang="en-US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”</a:t>
            </a:r>
            <a:endParaRPr lang="en-US" altLang="zh-TW" dirty="0"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2388870" lvl="5" indent="-285750" defTabSz="914400">
              <a:spcBef>
                <a:spcPts val="500"/>
              </a:spcBef>
              <a:buClr>
                <a:prstClr val="black">
                  <a:lumMod val="85000"/>
                  <a:lumOff val="15000"/>
                </a:prstClr>
              </a:buClr>
              <a:buFont typeface="Wingdings" panose="05000000000000000000" pitchFamily="2" charset="2"/>
              <a:buChar char="§"/>
              <a:defRPr/>
            </a:pPr>
            <a:r>
              <a:rPr lang="zh-CN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“</a:t>
            </a:r>
            <a:r>
              <a:rPr lang="zh-TW" altLang="en-US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神</a:t>
            </a:r>
            <a:r>
              <a:rPr lang="zh-TW" altLang="en-US" b="1" dirty="0">
                <a:solidFill>
                  <a:srgbClr val="00206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若與我同在</a:t>
            </a:r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，在我所行的路上</a:t>
            </a:r>
            <a:r>
              <a:rPr lang="zh-TW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保佑我</a:t>
            </a:r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，又給我</a:t>
            </a:r>
            <a:r>
              <a:rPr lang="zh-TW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食物吃，衣服穿</a:t>
            </a:r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，使</a:t>
            </a:r>
            <a:r>
              <a:rPr lang="zh-TW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我平平安安</a:t>
            </a:r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地</a:t>
            </a:r>
            <a:r>
              <a:rPr lang="zh-TW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回到</a:t>
            </a:r>
            <a:r>
              <a:rPr lang="zh-TW" altLang="en-US" dirty="0">
                <a:latin typeface="SimSun" panose="02010600030101010101" pitchFamily="2" charset="-122"/>
                <a:ea typeface="SimSun" panose="02010600030101010101" pitchFamily="2" charset="-122"/>
              </a:rPr>
              <a:t>我父家，</a:t>
            </a:r>
            <a:r>
              <a:rPr lang="en-US" altLang="zh-TW" dirty="0">
                <a:latin typeface="SimSun" panose="02010600030101010101" pitchFamily="2" charset="-122"/>
                <a:ea typeface="SimSun" panose="02010600030101010101" pitchFamily="2" charset="-122"/>
              </a:rPr>
              <a:t>..</a:t>
            </a:r>
            <a:r>
              <a:rPr lang="zh-TW" altLang="en-US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我就</a:t>
            </a:r>
            <a:r>
              <a:rPr lang="zh-TW" altLang="en-US" b="1" dirty="0">
                <a:solidFill>
                  <a:srgbClr val="00206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必以耶和華為我的神</a:t>
            </a:r>
            <a:r>
              <a:rPr lang="zh-CN" altLang="en-US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”</a:t>
            </a:r>
            <a:endParaRPr lang="en-US" altLang="zh-TW" dirty="0"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731520" rtl="0">
              <a:spcBef>
                <a:spcPts val="0"/>
              </a:spcBef>
              <a:spcAft>
                <a:spcPts val="0"/>
              </a:spcAft>
            </a:pPr>
            <a:endParaRPr lang="zh-CN" altLang="en-US" sz="3200" b="0" dirty="0"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271A50-6344-484D-8BBA-2567E9F82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4319" y="3129995"/>
            <a:ext cx="1765998" cy="217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5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B32BB0-F779-45E3-A9F1-CE5DC7F817A3}"/>
              </a:ext>
            </a:extLst>
          </p:cNvPr>
          <p:cNvSpPr txBox="1"/>
          <p:nvPr/>
        </p:nvSpPr>
        <p:spPr>
          <a:xfrm>
            <a:off x="876300" y="647700"/>
            <a:ext cx="873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i="0" u="none" strike="noStrike" dirty="0">
                <a:effectLst/>
                <a:latin typeface="Arial" panose="020B0604020202020204" pitchFamily="34" charset="0"/>
              </a:rPr>
              <a:t>一生的转折：從 </a:t>
            </a:r>
            <a:r>
              <a:rPr lang="en-US" altLang="zh-CN" sz="4000" b="1" i="0" u="none" strike="noStrike" dirty="0">
                <a:effectLst/>
                <a:latin typeface="Arial" panose="020B0604020202020204" pitchFamily="34" charset="0"/>
              </a:rPr>
              <a:t>[</a:t>
            </a:r>
            <a:r>
              <a:rPr lang="zh-CN" altLang="en-US" sz="4000" b="1" i="0" u="none" strike="noStrike" dirty="0">
                <a:effectLst/>
                <a:latin typeface="Arial" panose="020B0604020202020204" pitchFamily="34" charset="0"/>
              </a:rPr>
              <a:t>抓住</a:t>
            </a:r>
            <a:r>
              <a:rPr lang="en-US" altLang="zh-CN" sz="4000" b="1" i="0" u="none" strike="noStrike" dirty="0">
                <a:effectLst/>
                <a:latin typeface="Arial" panose="020B0604020202020204" pitchFamily="34" charset="0"/>
              </a:rPr>
              <a:t>] </a:t>
            </a:r>
            <a:r>
              <a:rPr lang="zh-CN" altLang="en-US" sz="4000" b="1" i="0" u="none" strike="noStrike" dirty="0">
                <a:effectLst/>
                <a:latin typeface="Arial" panose="020B0604020202020204" pitchFamily="34" charset="0"/>
              </a:rPr>
              <a:t>到 </a:t>
            </a:r>
            <a:r>
              <a:rPr lang="en-US" altLang="zh-CN" sz="4000" b="1" i="0" u="none" strike="noStrike" dirty="0">
                <a:effectLst/>
                <a:latin typeface="Arial" panose="020B0604020202020204" pitchFamily="34" charset="0"/>
              </a:rPr>
              <a:t>[</a:t>
            </a:r>
            <a:r>
              <a:rPr lang="zh-CN" altLang="en-US" sz="4000" b="1" i="0" u="none" strike="noStrike" dirty="0">
                <a:effectLst/>
                <a:latin typeface="Arial" panose="020B0604020202020204" pitchFamily="34" charset="0"/>
              </a:rPr>
              <a:t>得勝</a:t>
            </a:r>
            <a:r>
              <a:rPr lang="en-US" altLang="zh-CN" sz="4000" b="1" i="0" u="none" strike="noStrike" dirty="0">
                <a:effectLst/>
                <a:latin typeface="Arial" panose="020B0604020202020204" pitchFamily="34" charset="0"/>
              </a:rPr>
              <a:t>]</a:t>
            </a:r>
            <a:br>
              <a:rPr lang="zh-CN" altLang="en-US" sz="4000" b="1" i="0" u="none" strike="noStrike" dirty="0">
                <a:effectLst/>
                <a:latin typeface="Arial" panose="020B0604020202020204" pitchFamily="34" charset="0"/>
              </a:rPr>
            </a:br>
            <a:endParaRPr lang="en-US" altLang="zh-CN"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7B7113-33B5-4985-9E9B-2C9A66FAF1B9}"/>
              </a:ext>
            </a:extLst>
          </p:cNvPr>
          <p:cNvSpPr txBox="1"/>
          <p:nvPr/>
        </p:nvSpPr>
        <p:spPr>
          <a:xfrm>
            <a:off x="236307" y="1511300"/>
            <a:ext cx="9144000" cy="4224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31520" rtl="0"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i="0" u="none" strike="noStrike" dirty="0">
                <a:effectLst/>
                <a:latin typeface="Arial" panose="020B0604020202020204" pitchFamily="34" charset="0"/>
              </a:rPr>
              <a:t>I.  </a:t>
            </a:r>
            <a:r>
              <a:rPr lang="zh-CN" altLang="en-US" sz="3200" b="1" i="0" u="none" strike="noStrike" dirty="0">
                <a:effectLst/>
                <a:latin typeface="Arial" panose="020B0604020202020204" pitchFamily="34" charset="0"/>
              </a:rPr>
              <a:t>老我：抓住</a:t>
            </a:r>
            <a:endParaRPr lang="en-US" altLang="zh-CN" sz="3200" b="1" i="0" u="sng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31520" rtl="0"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dirty="0">
                <a:solidFill>
                  <a:srgbClr val="000000"/>
                </a:solidFill>
                <a:latin typeface="Arial" panose="020B0604020202020204" pitchFamily="34" charset="0"/>
              </a:rPr>
              <a:t>II</a:t>
            </a:r>
            <a:r>
              <a:rPr lang="en-US" altLang="zh-CN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zh-CN" altLang="en-US" sz="3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人生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重要关卡 </a:t>
            </a:r>
            <a:r>
              <a:rPr lang="zh-CN" altLang="en-US" sz="3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zh-CN" sz="3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(3)</a:t>
            </a:r>
            <a:endParaRPr lang="en-US" altLang="zh-CN" sz="3200" b="1" i="0" u="sng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1428750" lvl="2" indent="-514350" defTabSz="914400"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+mj-lt"/>
              <a:buAutoNum type="arabicPeriod"/>
              <a:defRPr/>
            </a:pPr>
            <a:r>
              <a:rPr lang="zh-TW" altLang="en-US" sz="2400" b="1" dirty="0">
                <a:solidFill>
                  <a:srgbClr val="00206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伯特利</a:t>
            </a:r>
            <a:r>
              <a:rPr lang="zh-CN" altLang="en-US" sz="2400" b="1" dirty="0">
                <a:solidFill>
                  <a:srgbClr val="00206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天梯</a:t>
            </a:r>
            <a:r>
              <a:rPr lang="zh-TW" altLang="en-US" sz="2400" b="1" dirty="0">
                <a:solidFill>
                  <a:srgbClr val="00206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異夢</a:t>
            </a:r>
            <a:r>
              <a:rPr lang="zh-CN" altLang="en-US" sz="2400" b="1" dirty="0">
                <a:solidFill>
                  <a:srgbClr val="00206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zh-CN" altLang="en-US" sz="2400" b="1" i="0" u="none" strike="noStrike" dirty="0">
                <a:solidFill>
                  <a:srgbClr val="002060"/>
                </a:solidFill>
                <a:effectLst/>
                <a:latin typeface="+mn-ea"/>
              </a:rPr>
              <a:t>神祝福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/>
                <a:ea typeface="宋体" panose="02010600030101010101" pitchFamily="2" charset="-122"/>
                <a:cs typeface="+mn-cs"/>
              </a:rPr>
              <a:t>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/>
                <a:ea typeface="宋体" panose="02010600030101010101" pitchFamily="2" charset="-122"/>
                <a:cs typeface="+mn-cs"/>
              </a:rPr>
              <a:t>(28</a:t>
            </a:r>
            <a:r>
              <a:rPr lang="en-US" altLang="zh-CN" sz="2400" b="1" dirty="0">
                <a:solidFill>
                  <a:srgbClr val="002060"/>
                </a:solidFill>
                <a:latin typeface="Garamond" panose="02020404030301010803"/>
                <a:ea typeface="宋体" panose="02010600030101010101" pitchFamily="2" charset="-122"/>
              </a:rPr>
              <a:t>:</a:t>
            </a:r>
            <a:r>
              <a:rPr lang="zh-CN" altLang="en-US" sz="2400" b="1" dirty="0">
                <a:solidFill>
                  <a:srgbClr val="002060"/>
                </a:solidFill>
                <a:latin typeface="Garamond" panose="02020404030301010803"/>
                <a:ea typeface="宋体" panose="02010600030101010101" pitchFamily="2" charset="-122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/>
                <a:ea typeface="宋体" panose="02010600030101010101" pitchFamily="2" charset="-122"/>
                <a:cs typeface="+mn-cs"/>
              </a:rPr>
              <a:t>10-22)</a:t>
            </a:r>
          </a:p>
          <a:p>
            <a:pPr marL="1371600" lvl="2" indent="-457200" defTabSz="914400"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+mj-lt"/>
              <a:buAutoNum type="arabicPeriod"/>
              <a:defRPr/>
            </a:pPr>
            <a:r>
              <a:rPr lang="en-US" altLang="zh-CN" sz="2400" b="1" spc="75" dirty="0">
                <a:solidFill>
                  <a:srgbClr val="0000FF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 </a:t>
            </a:r>
            <a:r>
              <a:rPr lang="zh-CN" sz="2400" b="1" spc="75" dirty="0">
                <a:solidFill>
                  <a:srgbClr val="0000FF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與神摔跤</a:t>
            </a:r>
            <a:r>
              <a:rPr lang="en-US" altLang="zh-CN" sz="2400" b="1" spc="75" dirty="0">
                <a:solidFill>
                  <a:srgbClr val="0000FF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 </a:t>
            </a:r>
            <a:r>
              <a:rPr kumimoji="0" lang="en-US" altLang="zh-CN" sz="2400" b="1" i="0" u="none" strike="noStrike" kern="1200" cap="none" spc="7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宋体" panose="02010600030101010101" pitchFamily="2" charset="-122"/>
                <a:cs typeface="Microsoft YaHei" panose="020B0503020204020204" pitchFamily="34" charset="-122"/>
              </a:rPr>
              <a:t>(32</a:t>
            </a:r>
            <a:r>
              <a:rPr lang="en-US" altLang="zh-CN" sz="2400" b="1" spc="75" dirty="0">
                <a:solidFill>
                  <a:srgbClr val="0000FF"/>
                </a:solidFill>
                <a:ea typeface="宋体" panose="02010600030101010101" pitchFamily="2" charset="-122"/>
                <a:cs typeface="Microsoft YaHei" panose="020B0503020204020204" pitchFamily="34" charset="-122"/>
              </a:rPr>
              <a:t>:</a:t>
            </a:r>
            <a:r>
              <a:rPr lang="zh-CN" altLang="en-US" sz="2400" b="1" spc="75" dirty="0">
                <a:solidFill>
                  <a:srgbClr val="0000FF"/>
                </a:solidFill>
                <a:ea typeface="宋体" panose="02010600030101010101" pitchFamily="2" charset="-122"/>
                <a:cs typeface="Microsoft YaHei" panose="020B0503020204020204" pitchFamily="34" charset="-122"/>
              </a:rPr>
              <a:t> </a:t>
            </a:r>
            <a:r>
              <a:rPr kumimoji="0" lang="en-US" altLang="zh-CN" sz="2400" b="1" i="0" u="none" strike="noStrike" kern="1200" cap="none" spc="7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宋体" panose="02010600030101010101" pitchFamily="2" charset="-122"/>
                <a:cs typeface="Microsoft YaHei" panose="020B0503020204020204" pitchFamily="34" charset="-122"/>
              </a:rPr>
              <a:t>24-32)</a:t>
            </a:r>
            <a:endParaRPr lang="en-US" altLang="zh-CN" sz="2400" b="1" spc="75" dirty="0">
              <a:solidFill>
                <a:srgbClr val="0000FF"/>
              </a:solidFill>
              <a:effectLst/>
              <a:ea typeface="SimSun" panose="02010600030101010101" pitchFamily="2" charset="-122"/>
              <a:cs typeface="Microsoft YaHei" panose="020B0503020204020204" pitchFamily="34" charset="-122"/>
            </a:endParaRPr>
          </a:p>
          <a:p>
            <a:pPr marL="1657350" lvl="3" indent="-285750" defTabSz="914400"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dirty="0">
                <a:latin typeface="Helvetica Neue"/>
              </a:rPr>
              <a:t>在</a:t>
            </a:r>
            <a:r>
              <a:rPr lang="zh-CN" altLang="en-US" i="0" u="sng" dirty="0">
                <a:effectLst/>
                <a:latin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拉班</a:t>
            </a:r>
            <a:r>
              <a:rPr lang="zh-CN" altLang="en-US" dirty="0">
                <a:latin typeface="Helvetica Neue"/>
              </a:rPr>
              <a:t>处</a:t>
            </a:r>
            <a:r>
              <a:rPr lang="zh-CN" altLang="en-US" i="0" dirty="0">
                <a:effectLst/>
                <a:latin typeface="Helvetica Neue"/>
              </a:rPr>
              <a:t>受尽</a:t>
            </a:r>
            <a:r>
              <a:rPr lang="zh-CN" altLang="en-US" i="0" dirty="0">
                <a:solidFill>
                  <a:srgbClr val="333333"/>
                </a:solidFill>
                <a:effectLst/>
                <a:latin typeface="Helvetica Neue"/>
              </a:rPr>
              <a:t>剥削，</a:t>
            </a:r>
            <a:r>
              <a:rPr lang="zh-CN" altLang="en-US" spc="75" dirty="0">
                <a:solidFill>
                  <a:srgbClr val="000000"/>
                </a:solidFill>
                <a:latin typeface="+mn-ea"/>
                <a:cs typeface="Microsoft YaHei" panose="020B0503020204020204" pitchFamily="34" charset="-122"/>
              </a:rPr>
              <a:t>服侍</a:t>
            </a:r>
            <a:r>
              <a:rPr lang="zh-CN" altLang="en-US" spc="75" dirty="0">
                <a:solidFill>
                  <a:srgbClr val="000000"/>
                </a:solidFill>
                <a:effectLst/>
                <a:latin typeface="+mn-ea"/>
                <a:cs typeface="Microsoft YaHei" panose="020B0503020204020204" pitchFamily="34" charset="-122"/>
              </a:rPr>
              <a:t>拉班</a:t>
            </a:r>
            <a:r>
              <a:rPr lang="en-US" altLang="zh-CN" spc="75" dirty="0">
                <a:solidFill>
                  <a:srgbClr val="000000"/>
                </a:solidFill>
                <a:effectLst/>
                <a:latin typeface="+mn-ea"/>
                <a:cs typeface="Microsoft YaHei" panose="020B0503020204020204" pitchFamily="34" charset="-122"/>
              </a:rPr>
              <a:t>20</a:t>
            </a:r>
            <a:r>
              <a:rPr lang="zh-CN" altLang="en-US" spc="75" dirty="0">
                <a:solidFill>
                  <a:srgbClr val="000000"/>
                </a:solidFill>
                <a:effectLst/>
                <a:latin typeface="+mn-ea"/>
                <a:cs typeface="Microsoft YaHei" panose="020B0503020204020204" pitchFamily="34" charset="-122"/>
              </a:rPr>
              <a:t>年，但</a:t>
            </a:r>
            <a:r>
              <a:rPr lang="zh-CN" dirty="0">
                <a:effectLst/>
                <a:latin typeface="+mn-ea"/>
                <a:cs typeface="Times New Roman" panose="02020603050405020304" pitchFamily="18" charset="0"/>
              </a:rPr>
              <a:t>用计致富</a:t>
            </a:r>
            <a:endParaRPr lang="en-US" altLang="zh-CN" dirty="0">
              <a:effectLst/>
              <a:latin typeface="+mn-ea"/>
              <a:cs typeface="Times New Roman" panose="02020603050405020304" pitchFamily="18" charset="0"/>
            </a:endParaRPr>
          </a:p>
          <a:p>
            <a:pPr marL="1657350" lvl="3" indent="-285750" defTabSz="914400"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Wingdings" panose="05000000000000000000" pitchFamily="2" charset="2"/>
              <a:buChar char="Ø"/>
              <a:defRPr/>
            </a:pPr>
            <a:r>
              <a:rPr lang="zh-TW" altLang="en-US" i="0" u="none" strike="noStrike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神吩咐他回迦南</a:t>
            </a:r>
            <a:r>
              <a:rPr lang="en-US" altLang="zh-TW" i="0" u="none" strike="noStrike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(31:3)</a:t>
            </a:r>
          </a:p>
          <a:p>
            <a:pPr marL="1657350" lvl="3" indent="-285750" defTabSz="914400"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pc="75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不辞</a:t>
            </a:r>
            <a:r>
              <a:rPr lang="zh-CN" altLang="en-US" spc="75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逃离</a:t>
            </a:r>
            <a:r>
              <a:rPr lang="zh-CN" altLang="en-US" spc="75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，拉班追赶</a:t>
            </a:r>
            <a:r>
              <a:rPr lang="en-US" altLang="zh-CN" spc="75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,</a:t>
            </a:r>
            <a:r>
              <a:rPr lang="zh-CN" altLang="en-US" spc="75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二人定约</a:t>
            </a:r>
            <a:endParaRPr lang="en-US" altLang="zh-CN" spc="75" dirty="0">
              <a:solidFill>
                <a:srgbClr val="000000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Microsoft YaHei" panose="020B0503020204020204" pitchFamily="34" charset="-122"/>
            </a:endParaRPr>
          </a:p>
          <a:p>
            <a:pPr marL="1657350" lvl="3" indent="-285750" defTabSz="914400"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Wingdings" panose="05000000000000000000" pitchFamily="2" charset="2"/>
              <a:buChar char="Ø"/>
              <a:defRPr/>
            </a:pPr>
            <a:r>
              <a:rPr lang="zh-CN" altLang="en-US" spc="75" dirty="0">
                <a:solidFill>
                  <a:srgbClr val="000000"/>
                </a:solidFill>
                <a:effectLst/>
                <a:latin typeface="+mn-ea"/>
                <a:cs typeface="Microsoft YaHei" panose="020B0503020204020204" pitchFamily="34" charset="-122"/>
              </a:rPr>
              <a:t>雅各带</a:t>
            </a:r>
            <a:r>
              <a:rPr lang="zh-CN" altLang="en-US" spc="75" dirty="0">
                <a:solidFill>
                  <a:srgbClr val="000000"/>
                </a:solidFill>
                <a:latin typeface="+mn-ea"/>
                <a:cs typeface="Microsoft YaHei" panose="020B0503020204020204" pitchFamily="34" charset="-122"/>
              </a:rPr>
              <a:t>全家及牲畜，</a:t>
            </a:r>
            <a:r>
              <a:rPr lang="zh-CN" altLang="en-US" b="1" spc="75" dirty="0">
                <a:solidFill>
                  <a:srgbClr val="000000"/>
                </a:solidFill>
                <a:effectLst/>
                <a:latin typeface="+mn-ea"/>
                <a:cs typeface="Microsoft YaHei" panose="020B0503020204020204" pitchFamily="34" charset="-122"/>
              </a:rPr>
              <a:t>准备见</a:t>
            </a:r>
            <a:r>
              <a:rPr lang="zh-CN" altLang="en-US" b="1" dirty="0">
                <a:solidFill>
                  <a:srgbClr val="000000"/>
                </a:solidFill>
                <a:latin typeface="+mn-ea"/>
              </a:rPr>
              <a:t>以掃</a:t>
            </a:r>
            <a:r>
              <a:rPr lang="zh-CN" altLang="en-US" dirty="0">
                <a:solidFill>
                  <a:srgbClr val="000000"/>
                </a:solidFill>
                <a:latin typeface="+mn-ea"/>
              </a:rPr>
              <a:t>。。。</a:t>
            </a:r>
            <a:endParaRPr lang="en-US" altLang="zh-CN" dirty="0">
              <a:solidFill>
                <a:srgbClr val="000000"/>
              </a:solidFill>
              <a:latin typeface="+mn-ea"/>
            </a:endParaRPr>
          </a:p>
          <a:p>
            <a:pPr lvl="3" defTabSz="914400"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defRPr/>
            </a:pPr>
            <a:endParaRPr lang="zh-CN" altLang="en-US" sz="32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9778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8CDD6-4633-4A94-8F8D-E69CFEB99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536" y="642594"/>
            <a:ext cx="10400664" cy="1371600"/>
          </a:xfrm>
        </p:spPr>
        <p:txBody>
          <a:bodyPr>
            <a:normAutofit/>
          </a:bodyPr>
          <a:lstStyle/>
          <a:p>
            <a:r>
              <a:rPr lang="en-US" altLang="zh-CN" sz="3200" b="1" dirty="0">
                <a:solidFill>
                  <a:srgbClr val="000000"/>
                </a:solidFill>
                <a:latin typeface="Arial" panose="020B0604020202020204" pitchFamily="34" charset="0"/>
              </a:rPr>
              <a:t>II</a:t>
            </a:r>
            <a:r>
              <a:rPr lang="en-US" altLang="zh-CN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zh-CN" altLang="en-US" sz="3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人生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重要关卡 </a:t>
            </a:r>
            <a:r>
              <a:rPr lang="zh-CN" altLang="en-US" sz="3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zh-CN" sz="3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(3)</a:t>
            </a:r>
            <a:br>
              <a:rPr lang="en-US" altLang="zh-CN" sz="3200" b="1" dirty="0"/>
            </a:br>
            <a:r>
              <a:rPr lang="en-US" altLang="zh-CN" sz="4000" b="1" dirty="0"/>
              <a:t> </a:t>
            </a:r>
            <a:r>
              <a:rPr lang="en-US" altLang="zh-CN" sz="2800" b="1" dirty="0"/>
              <a:t>2. </a:t>
            </a:r>
            <a:r>
              <a:rPr lang="zh-CN" altLang="en-US" sz="2800" b="1" dirty="0"/>
              <a:t>与神摔跤</a:t>
            </a:r>
            <a:endParaRPr lang="en-US" sz="28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D88A38-B22C-4997-A9AF-AB33A3A60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674421"/>
            <a:ext cx="3383399" cy="1039993"/>
          </a:xfrm>
        </p:spPr>
        <p:txBody>
          <a:bodyPr>
            <a:norm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</a:rPr>
              <a:t>准备见</a:t>
            </a:r>
            <a:r>
              <a:rPr lang="zh-CN" altLang="en-US" sz="2400" b="1" dirty="0">
                <a:solidFill>
                  <a:srgbClr val="000000"/>
                </a:solidFill>
                <a:latin typeface="+mn-ea"/>
              </a:rPr>
              <a:t>以掃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3D5DAD-9FDD-4A09-B3CE-198C4133DF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2452" y="2619910"/>
            <a:ext cx="3781337" cy="2618771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zh-CN" altLang="en-US" sz="1900" b="1" dirty="0">
                <a:solidFill>
                  <a:srgbClr val="0000FF"/>
                </a:solidFill>
                <a:latin typeface="+mj-ea"/>
                <a:ea typeface="+mj-ea"/>
              </a:rPr>
              <a:t>从惊慌到祷告</a:t>
            </a:r>
            <a:endParaRPr lang="en-US" altLang="zh-CN" sz="1900" b="1" dirty="0">
              <a:solidFill>
                <a:srgbClr val="0000FF"/>
              </a:solidFill>
              <a:latin typeface="+mj-ea"/>
              <a:ea typeface="+mj-ea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zh-CN" altLang="en-US" dirty="0"/>
              <a:t>遇见神使者</a:t>
            </a:r>
            <a:r>
              <a:rPr lang="en-US" altLang="zh-CN" dirty="0"/>
              <a:t>,</a:t>
            </a:r>
            <a:r>
              <a:rPr lang="zh-CN" altLang="en-US" dirty="0"/>
              <a:t>见神军兵</a:t>
            </a:r>
            <a:r>
              <a:rPr lang="en-US" altLang="zh-CN" dirty="0"/>
              <a:t>, </a:t>
            </a:r>
            <a:r>
              <a:rPr lang="zh-CN" altLang="en-US" dirty="0"/>
              <a:t>对神</a:t>
            </a:r>
            <a:r>
              <a:rPr lang="zh-CN" altLang="en-US" dirty="0">
                <a:solidFill>
                  <a:srgbClr val="0000FF"/>
                </a:solidFill>
              </a:rPr>
              <a:t>仍没信心</a:t>
            </a:r>
            <a:endParaRPr lang="en-US" altLang="zh-CN" dirty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zh-CN" altLang="en-US" b="1" dirty="0">
                <a:solidFill>
                  <a:srgbClr val="000000"/>
                </a:solidFill>
                <a:latin typeface="+mn-ea"/>
              </a:rPr>
              <a:t>以掃</a:t>
            </a:r>
            <a:r>
              <a:rPr lang="zh-CN" altLang="en-US" dirty="0"/>
              <a:t>带</a:t>
            </a:r>
            <a:r>
              <a:rPr lang="en-US" altLang="zh-CN" dirty="0"/>
              <a:t>400</a:t>
            </a:r>
            <a:r>
              <a:rPr lang="zh-CN" altLang="en-US" dirty="0"/>
              <a:t>人迎面来</a:t>
            </a:r>
            <a:r>
              <a:rPr lang="en-US" altLang="zh-CN" dirty="0"/>
              <a:t>, </a:t>
            </a:r>
            <a:r>
              <a:rPr lang="zh-CN" altLang="en-US" dirty="0">
                <a:solidFill>
                  <a:srgbClr val="0000FF"/>
                </a:solidFill>
              </a:rPr>
              <a:t>惧怕愁烦</a:t>
            </a:r>
            <a:endParaRPr lang="en-US" altLang="zh-CN" dirty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zh-CN" altLang="en-US" dirty="0">
                <a:solidFill>
                  <a:srgbClr val="0000FF"/>
                </a:solidFill>
              </a:rPr>
              <a:t> </a:t>
            </a:r>
            <a:r>
              <a:rPr lang="zh-CN" altLang="en-US" u="sng" dirty="0">
                <a:solidFill>
                  <a:srgbClr val="0000FF"/>
                </a:solidFill>
              </a:rPr>
              <a:t>先靠自己</a:t>
            </a:r>
            <a:r>
              <a:rPr lang="zh-CN" altLang="en-US" dirty="0"/>
              <a:t>方法</a:t>
            </a:r>
            <a:r>
              <a:rPr lang="en-US" altLang="zh-CN" dirty="0"/>
              <a:t>,</a:t>
            </a:r>
            <a:r>
              <a:rPr lang="zh-CN" altLang="en-US" dirty="0"/>
              <a:t>策划应付</a:t>
            </a:r>
            <a:r>
              <a:rPr lang="en-US" altLang="zh-CN" dirty="0"/>
              <a:t>, </a:t>
            </a:r>
            <a:r>
              <a:rPr lang="zh-CN" altLang="en-US" dirty="0"/>
              <a:t>人与牲畜分队</a:t>
            </a:r>
            <a:r>
              <a:rPr lang="en-US" altLang="zh-CN" dirty="0"/>
              <a:t>;</a:t>
            </a:r>
            <a:r>
              <a:rPr lang="zh-CN" altLang="en-US" dirty="0">
                <a:solidFill>
                  <a:srgbClr val="0000FF"/>
                </a:solidFill>
              </a:rPr>
              <a:t>无法完全交托</a:t>
            </a:r>
            <a:endParaRPr lang="en-US" altLang="zh-CN" dirty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zh-CN" altLang="en-US" u="sng" dirty="0">
                <a:solidFill>
                  <a:srgbClr val="0000FF"/>
                </a:solidFill>
              </a:rPr>
              <a:t>之后再</a:t>
            </a:r>
            <a:r>
              <a:rPr lang="zh-CN" altLang="en-US" dirty="0"/>
              <a:t>向神祷告</a:t>
            </a:r>
            <a:r>
              <a:rPr lang="en-US" altLang="zh-CN" dirty="0"/>
              <a:t>,</a:t>
            </a:r>
            <a:r>
              <a:rPr lang="zh-CN" altLang="en-US" dirty="0"/>
              <a:t>求保守</a:t>
            </a:r>
            <a:endParaRPr lang="en-US" altLang="zh-CN" dirty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zh-CN" altLang="en-US" dirty="0">
                <a:solidFill>
                  <a:srgbClr val="0000FF"/>
                </a:solidFill>
              </a:rPr>
              <a:t>自己</a:t>
            </a:r>
            <a:r>
              <a:rPr lang="zh-CN" altLang="en-US" dirty="0">
                <a:solidFill>
                  <a:prstClr val="black"/>
                </a:solidFill>
                <a:latin typeface="Garamond" panose="02020404030301010803"/>
                <a:ea typeface="宋体" panose="02010600030101010101" pitchFamily="2" charset="-122"/>
              </a:rPr>
              <a:t>躲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宋体" panose="02010600030101010101" pitchFamily="2" charset="-122"/>
                <a:cs typeface="+mn-cs"/>
              </a:rPr>
              <a:t>在营队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aramond" panose="02020404030301010803"/>
                <a:ea typeface="宋体" panose="02010600030101010101" pitchFamily="2" charset="-122"/>
                <a:cs typeface="+mn-cs"/>
              </a:rPr>
              <a:t>最后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Garamond" panose="02020404030301010803"/>
              <a:ea typeface="宋体" panose="02010600030101010101" pitchFamily="2" charset="-122"/>
              <a:cs typeface="+mn-cs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zh-CN" altLang="en-US" dirty="0"/>
              <a:t>夜间全部过</a:t>
            </a:r>
            <a:r>
              <a:rPr lang="zh-CN" altLang="en-US" b="1" dirty="0"/>
              <a:t>雅博渡口</a:t>
            </a:r>
            <a:r>
              <a:rPr lang="en-US" altLang="zh-CN" dirty="0"/>
              <a:t>,</a:t>
            </a:r>
            <a:r>
              <a:rPr lang="zh-CN" altLang="en-US" dirty="0"/>
              <a:t>剩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Helvetica Neue"/>
              </a:rPr>
              <a:t>雅各</a:t>
            </a:r>
            <a:r>
              <a:rPr lang="zh-CN" altLang="en-US" dirty="0"/>
              <a:t>一人</a:t>
            </a:r>
            <a:endParaRPr lang="en-US" altLang="zh-C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FBC1A2-EF4C-46D0-AD84-D26FCB306D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25447" y="1674421"/>
            <a:ext cx="2661007" cy="1039993"/>
          </a:xfrm>
        </p:spPr>
        <p:txBody>
          <a:bodyPr>
            <a:norm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</a:rPr>
              <a:t>摔跤结果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BA5227-B407-4277-AD90-8049798AAC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78421" y="2303813"/>
            <a:ext cx="3781337" cy="252426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v"/>
            </a:pPr>
            <a:r>
              <a:rPr lang="zh-CN" altLang="en-US" sz="2100" b="1" spc="75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从较力到降伏</a:t>
            </a:r>
            <a:endParaRPr lang="en-US" altLang="zh-CN" sz="1800" b="1" spc="75" dirty="0">
              <a:solidFill>
                <a:srgbClr val="0000FF"/>
              </a:solidFill>
              <a:latin typeface="SimSun" panose="02010600030101010101" pitchFamily="2" charset="-122"/>
              <a:ea typeface="SimSun" panose="02010600030101010101" pitchFamily="2" charset="-122"/>
              <a:cs typeface="Microsoft YaHei" panose="020B0503020204020204" pitchFamily="34" charset="-122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zh-CN" altLang="en-US" b="1" spc="75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雅</a:t>
            </a:r>
            <a:r>
              <a:rPr lang="zh-CN" b="1" spc="75" dirty="0">
                <a:solidFill>
                  <a:srgbClr val="0000FF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博渡口</a:t>
            </a:r>
            <a:r>
              <a:rPr lang="zh-CN" b="1" spc="75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神</a:t>
            </a:r>
            <a:r>
              <a:rPr lang="zh-CN" altLang="en-US" b="1" spc="75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来</a:t>
            </a:r>
            <a:r>
              <a:rPr lang="zh-CN" b="1" spc="75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摔跤</a:t>
            </a:r>
            <a:r>
              <a:rPr lang="zh-CN" altLang="en-US" b="1" spc="75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到黎明</a:t>
            </a:r>
            <a:r>
              <a:rPr lang="en-US" altLang="zh-CN" b="1" spc="75" dirty="0">
                <a:solidFill>
                  <a:srgbClr val="0000FF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,</a:t>
            </a:r>
            <a:r>
              <a:rPr lang="zh-CN" altLang="en-US" dirty="0"/>
              <a:t>大腿窝被摸</a:t>
            </a:r>
            <a:r>
              <a:rPr lang="en-US" altLang="zh-CN" dirty="0"/>
              <a:t>,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Helvetica Neue"/>
              </a:rPr>
              <a:t> 變成跛子</a:t>
            </a:r>
            <a:endParaRPr lang="en-US" altLang="zh-CN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zh-CN" altLang="en-US" dirty="0"/>
              <a:t> </a:t>
            </a:r>
            <a:r>
              <a:rPr lang="en-US" altLang="zh-CN" dirty="0"/>
              <a:t>“</a:t>
            </a:r>
            <a:r>
              <a:rPr lang="zh-CN" altLang="en-US" u="sng" dirty="0">
                <a:solidFill>
                  <a:srgbClr val="0000FF"/>
                </a:solidFill>
              </a:rPr>
              <a:t>抓住</a:t>
            </a:r>
            <a:r>
              <a:rPr lang="en-US" altLang="zh-CN" u="sng" dirty="0">
                <a:solidFill>
                  <a:srgbClr val="0000FF"/>
                </a:solidFill>
              </a:rPr>
              <a:t>”</a:t>
            </a:r>
            <a:r>
              <a:rPr lang="zh-TW" altLang="en-US" dirty="0">
                <a:solidFill>
                  <a:srgbClr val="FF0000"/>
                </a:solidFill>
              </a:rPr>
              <a:t>神</a:t>
            </a:r>
            <a:r>
              <a:rPr lang="en-US" altLang="zh-TW" dirty="0">
                <a:solidFill>
                  <a:srgbClr val="FF0000"/>
                </a:solidFill>
              </a:rPr>
              <a:t>,</a:t>
            </a:r>
            <a:r>
              <a:rPr lang="en-US" altLang="zh-CN" u="sng" dirty="0">
                <a:solidFill>
                  <a:srgbClr val="0000FF"/>
                </a:solidFill>
              </a:rPr>
              <a:t>,</a:t>
            </a:r>
            <a:r>
              <a:rPr lang="zh-CN" altLang="en-US" dirty="0">
                <a:solidFill>
                  <a:srgbClr val="0000FF"/>
                </a:solidFill>
              </a:rPr>
              <a:t>坚持</a:t>
            </a:r>
            <a:r>
              <a:rPr lang="zh-CN" altLang="en-US" u="sng" dirty="0">
                <a:solidFill>
                  <a:srgbClr val="0000FF"/>
                </a:solidFill>
              </a:rPr>
              <a:t>要</a:t>
            </a:r>
            <a:r>
              <a:rPr lang="zh-TW" altLang="en-US" u="sng" dirty="0">
                <a:solidFill>
                  <a:srgbClr val="0000FF"/>
                </a:solidFill>
              </a:rPr>
              <a:t>得神祝福</a:t>
            </a:r>
            <a:endParaRPr lang="en-US" altLang="zh-TW" u="sng" dirty="0">
              <a:solidFill>
                <a:srgbClr val="0000FF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zh-CN" altLang="en-US" b="0" i="0" dirty="0">
                <a:solidFill>
                  <a:srgbClr val="000000"/>
                </a:solidFill>
                <a:effectLst/>
                <a:latin typeface="Helvetica Neue"/>
              </a:rPr>
              <a:t>被改名叫</a:t>
            </a:r>
            <a:r>
              <a:rPr lang="zh-CN" altLang="en-US" b="0" i="0" dirty="0">
                <a:solidFill>
                  <a:srgbClr val="FF0000"/>
                </a:solidFill>
                <a:effectLst/>
                <a:latin typeface="Helvetica Neue"/>
              </a:rPr>
              <a:t>以色列，</a:t>
            </a:r>
            <a:endParaRPr lang="en-US" altLang="zh-CN" b="0" i="0" dirty="0">
              <a:solidFill>
                <a:srgbClr val="FF0000"/>
              </a:solidFill>
              <a:effectLst/>
              <a:latin typeface="Helvetica Neue"/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zh-TW" altLang="en-US" u="sng" dirty="0">
                <a:solidFill>
                  <a:srgbClr val="0000FF"/>
                </a:solidFill>
              </a:rPr>
              <a:t>不再懼怕</a:t>
            </a:r>
            <a:r>
              <a:rPr lang="en-US" altLang="zh-TW" dirty="0">
                <a:solidFill>
                  <a:srgbClr val="0000FF"/>
                </a:solidFill>
              </a:rPr>
              <a:t>,</a:t>
            </a:r>
            <a:r>
              <a:rPr lang="zh-CN" altLang="en-US" dirty="0"/>
              <a:t>勇敢站在营队</a:t>
            </a:r>
            <a:r>
              <a:rPr lang="zh-CN" altLang="en-US" dirty="0">
                <a:solidFill>
                  <a:srgbClr val="0000FF"/>
                </a:solidFill>
              </a:rPr>
              <a:t>最前</a:t>
            </a:r>
            <a:endParaRPr lang="en-US" altLang="zh-CN" dirty="0">
              <a:solidFill>
                <a:srgbClr val="0000FF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zh-CN" altLang="en-US" sz="1900" b="1" u="sng" dirty="0">
                <a:solidFill>
                  <a:srgbClr val="0000FF"/>
                </a:solidFill>
              </a:rPr>
              <a:t>头迎接</a:t>
            </a:r>
            <a:r>
              <a:rPr lang="zh-CN" altLang="en-US" sz="1900" b="1" dirty="0">
                <a:solidFill>
                  <a:srgbClr val="0000FF"/>
                </a:solidFill>
                <a:latin typeface="+mn-ea"/>
              </a:rPr>
              <a:t>以掃</a:t>
            </a:r>
            <a:r>
              <a:rPr lang="en-US" altLang="zh-CN" sz="1900" b="1" dirty="0">
                <a:solidFill>
                  <a:srgbClr val="0000FF"/>
                </a:solidFill>
                <a:latin typeface="+mn-ea"/>
              </a:rPr>
              <a:t>,</a:t>
            </a:r>
            <a:r>
              <a:rPr lang="zh-CN" altLang="en-US" sz="1900" b="1" dirty="0">
                <a:solidFill>
                  <a:srgbClr val="0000FF"/>
                </a:solidFill>
                <a:latin typeface="+mn-ea"/>
              </a:rPr>
              <a:t> 仇恨冰消</a:t>
            </a:r>
            <a:r>
              <a:rPr lang="en-US" altLang="zh-CN" sz="1900" b="1" dirty="0">
                <a:solidFill>
                  <a:srgbClr val="0000FF"/>
                </a:solidFill>
                <a:latin typeface="+mn-ea"/>
              </a:rPr>
              <a:t>,</a:t>
            </a:r>
            <a:r>
              <a:rPr lang="zh-CN" altLang="en-US" sz="1900" b="1" dirty="0">
                <a:solidFill>
                  <a:srgbClr val="0000FF"/>
                </a:solidFill>
                <a:latin typeface="+mn-ea"/>
              </a:rPr>
              <a:t>兄弟和好</a:t>
            </a:r>
            <a:endParaRPr lang="en-US" altLang="zh-CN" sz="1900" b="1" dirty="0">
              <a:solidFill>
                <a:srgbClr val="0000FF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altLang="zh-CN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altLang="zh-CN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D7433F-FA8B-4731-A012-E1F4AF9B2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7942" y="2303813"/>
            <a:ext cx="1504210" cy="16151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F65305-21FB-42FA-900F-2321A0356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8576" y="4208538"/>
            <a:ext cx="2068888" cy="16151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5D510B8-6CB9-4CE3-9FAC-261F2FE33E8E}"/>
              </a:ext>
            </a:extLst>
          </p:cNvPr>
          <p:cNvSpPr txBox="1"/>
          <p:nvPr/>
        </p:nvSpPr>
        <p:spPr>
          <a:xfrm>
            <a:off x="724536" y="5013790"/>
            <a:ext cx="89088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zh-TW" altLang="en-US" b="0" i="0" dirty="0">
                <a:solidFill>
                  <a:srgbClr val="000000"/>
                </a:solidFill>
                <a:effectLst/>
                <a:latin typeface="Helvetica Neue"/>
              </a:rPr>
              <a:t> 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Helvetica Neue"/>
              </a:rPr>
              <a:t>[</a:t>
            </a:r>
            <a:r>
              <a:rPr lang="zh-TW" altLang="en-US" b="0" i="1" dirty="0">
                <a:solidFill>
                  <a:srgbClr val="000000"/>
                </a:solidFill>
                <a:effectLst/>
                <a:latin typeface="Helvetica Neue"/>
              </a:rPr>
              <a:t>你名不要雅各</a:t>
            </a:r>
            <a:r>
              <a:rPr lang="en-US" altLang="zh-TW" b="0" i="1" dirty="0">
                <a:solidFill>
                  <a:srgbClr val="000000"/>
                </a:solidFill>
                <a:effectLst/>
                <a:latin typeface="Helvetica Neue"/>
              </a:rPr>
              <a:t>,</a:t>
            </a:r>
            <a:r>
              <a:rPr lang="zh-TW" altLang="en-US" b="0" i="1" dirty="0">
                <a:solidFill>
                  <a:srgbClr val="000000"/>
                </a:solidFill>
                <a:effectLst/>
                <a:latin typeface="Helvetica Neue"/>
              </a:rPr>
              <a:t>要叫</a:t>
            </a:r>
            <a:r>
              <a:rPr lang="zh-TW" altLang="en-US" b="1" i="1" dirty="0">
                <a:solidFill>
                  <a:srgbClr val="FF0000"/>
                </a:solidFill>
                <a:effectLst/>
                <a:latin typeface="Helvetica Neue"/>
              </a:rPr>
              <a:t>以色列</a:t>
            </a:r>
            <a:r>
              <a:rPr lang="zh-TW" altLang="en-US" b="0" i="1" dirty="0">
                <a:solidFill>
                  <a:srgbClr val="000000"/>
                </a:solidFill>
                <a:effectLst/>
                <a:latin typeface="Helvetica Neue"/>
              </a:rPr>
              <a:t>，因你</a:t>
            </a:r>
            <a:r>
              <a:rPr lang="zh-TW" altLang="en-US" b="0" i="1" dirty="0">
                <a:solidFill>
                  <a:srgbClr val="FF0000"/>
                </a:solidFill>
                <a:effectLst/>
                <a:latin typeface="Helvetica Neue"/>
              </a:rPr>
              <a:t>與神與人較力</a:t>
            </a:r>
            <a:r>
              <a:rPr lang="zh-TW" altLang="en-US" b="0" i="1" dirty="0">
                <a:solidFill>
                  <a:srgbClr val="000000"/>
                </a:solidFill>
                <a:effectLst/>
                <a:latin typeface="Helvetica Neue"/>
              </a:rPr>
              <a:t>，</a:t>
            </a:r>
            <a:r>
              <a:rPr lang="zh-TW" altLang="en-US" b="1" i="1" dirty="0">
                <a:solidFill>
                  <a:srgbClr val="FF0000"/>
                </a:solidFill>
                <a:effectLst/>
                <a:latin typeface="Helvetica Neue"/>
              </a:rPr>
              <a:t>都得了</a:t>
            </a:r>
            <a:r>
              <a:rPr lang="zh-CN" altLang="en-US" b="1" i="1" dirty="0">
                <a:solidFill>
                  <a:srgbClr val="FF0000"/>
                </a:solidFill>
                <a:effectLst/>
                <a:latin typeface="Helvetica Neue"/>
              </a:rPr>
              <a:t>勝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Helvetica Neue"/>
              </a:rPr>
              <a:t>]  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Helvetica Neue"/>
              </a:rPr>
              <a:t>（</a:t>
            </a:r>
            <a:r>
              <a:rPr lang="en-US" altLang="zh-CN" b="0" i="0" dirty="0">
                <a:solidFill>
                  <a:srgbClr val="000000"/>
                </a:solidFill>
                <a:effectLst/>
                <a:latin typeface="Helvetica Neue"/>
              </a:rPr>
              <a:t>32:28</a:t>
            </a:r>
            <a:r>
              <a:rPr lang="zh-CN" altLang="en-US" b="0" i="0" dirty="0">
                <a:solidFill>
                  <a:srgbClr val="000000"/>
                </a:solidFill>
                <a:effectLst/>
                <a:latin typeface="Helvetica Neue"/>
              </a:rPr>
              <a:t>）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aramond" panose="02020404030301010803"/>
              <a:ea typeface="宋体" panose="02010600030101010101" pitchFamily="2" charset="-122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/>
                <a:ea typeface="宋体" panose="02010600030101010101" pitchFamily="2" charset="-122"/>
                <a:cs typeface="+mn-cs"/>
              </a:rPr>
              <a:t>以色列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Garamond" panose="02020404030301010803"/>
                <a:ea typeface="宋体" panose="02010600030101010101" pitchFamily="2" charset="-122"/>
                <a:cs typeface="+mn-cs"/>
              </a:rPr>
              <a:t>新名字，象征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aramond" panose="02020404030301010803"/>
                <a:ea typeface="宋体" panose="02010600030101010101" pitchFamily="2" charset="-122"/>
                <a:cs typeface="+mn-cs"/>
              </a:rPr>
              <a:t>人生的新方向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/>
                <a:ea typeface="宋体" panose="02010600030101010101" pitchFamily="2" charset="-122"/>
                <a:cs typeface="+mn-cs"/>
              </a:rPr>
              <a:t>==&gt;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/>
                <a:ea typeface="宋体" panose="02010600030101010101" pitchFamily="2" charset="-122"/>
                <a:cs typeface="+mn-cs"/>
              </a:rPr>
              <a:t>以前是争强好胜，依靠自己力量和努力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/>
                <a:ea typeface="宋体" panose="02010600030101010101" pitchFamily="2" charset="-122"/>
                <a:cs typeface="+mn-cs"/>
              </a:rPr>
              <a:t>, 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/>
                <a:ea typeface="宋体" panose="02010600030101010101" pitchFamily="2" charset="-122"/>
                <a:cs typeface="+mn-cs"/>
              </a:rPr>
              <a:t>与人争斗 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aramond" panose="02020404030301010803"/>
              <a:ea typeface="宋体" panose="02010600030101010101" pitchFamily="2" charset="-122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b="1" dirty="0">
                <a:solidFill>
                  <a:srgbClr val="002060"/>
                </a:solidFill>
                <a:latin typeface="Garamond" panose="02020404030301010803"/>
                <a:ea typeface="宋体" panose="02010600030101010101" pitchFamily="2" charset="-122"/>
                <a:sym typeface="Wingdings" panose="05000000000000000000" pitchFamily="2" charset="2"/>
              </a:rPr>
              <a:t>            </a:t>
            </a: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/>
                <a:ea typeface="宋体" panose="02010600030101010101" pitchFamily="2" charset="-122"/>
                <a:cs typeface="+mn-cs"/>
                <a:sym typeface="Wingdings" panose="05000000000000000000" pitchFamily="2" charset="2"/>
              </a:rPr>
              <a:t> 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aramond" panose="02020404030301010803"/>
                <a:ea typeface="宋体" panose="02010600030101010101" pitchFamily="2" charset="-122"/>
                <a:cs typeface="+mn-cs"/>
              </a:rPr>
              <a:t>现在是愿意依靠神的恩典和能力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aramond" panose="02020404030301010803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B32BB0-F779-45E3-A9F1-CE5DC7F817A3}"/>
              </a:ext>
            </a:extLst>
          </p:cNvPr>
          <p:cNvSpPr txBox="1"/>
          <p:nvPr/>
        </p:nvSpPr>
        <p:spPr>
          <a:xfrm>
            <a:off x="876300" y="546100"/>
            <a:ext cx="1003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i="0" u="none" strike="noStrike" dirty="0">
                <a:effectLst/>
                <a:latin typeface="Arial" panose="020B0604020202020204" pitchFamily="34" charset="0"/>
              </a:rPr>
              <a:t>一生的转折：從 </a:t>
            </a:r>
            <a:r>
              <a:rPr lang="en-US" altLang="zh-CN" sz="4000" b="1" i="0" u="none" strike="noStrike" dirty="0">
                <a:effectLst/>
                <a:latin typeface="Arial" panose="020B0604020202020204" pitchFamily="34" charset="0"/>
              </a:rPr>
              <a:t>[</a:t>
            </a:r>
            <a:r>
              <a:rPr lang="zh-CN" altLang="en-US" sz="4000" b="1" i="0" u="none" strike="noStrike" dirty="0">
                <a:effectLst/>
                <a:latin typeface="Arial" panose="020B0604020202020204" pitchFamily="34" charset="0"/>
              </a:rPr>
              <a:t>抓住</a:t>
            </a:r>
            <a:r>
              <a:rPr lang="en-US" altLang="zh-CN" sz="4000" b="1" i="0" u="none" strike="noStrike" dirty="0">
                <a:effectLst/>
                <a:latin typeface="Arial" panose="020B0604020202020204" pitchFamily="34" charset="0"/>
              </a:rPr>
              <a:t>] </a:t>
            </a:r>
            <a:r>
              <a:rPr lang="zh-CN" altLang="en-US" sz="4000" b="1" i="0" u="none" strike="noStrike" dirty="0">
                <a:effectLst/>
                <a:latin typeface="Arial" panose="020B0604020202020204" pitchFamily="34" charset="0"/>
              </a:rPr>
              <a:t>到 </a:t>
            </a:r>
            <a:r>
              <a:rPr lang="en-US" altLang="zh-CN" sz="4000" b="1" i="0" u="none" strike="noStrike" dirty="0">
                <a:effectLst/>
                <a:latin typeface="Arial" panose="020B0604020202020204" pitchFamily="34" charset="0"/>
              </a:rPr>
              <a:t>[</a:t>
            </a:r>
            <a:r>
              <a:rPr lang="zh-CN" altLang="en-US" sz="4000" b="1" i="0" u="none" strike="noStrike" dirty="0">
                <a:effectLst/>
                <a:latin typeface="Arial" panose="020B0604020202020204" pitchFamily="34" charset="0"/>
              </a:rPr>
              <a:t>得勝</a:t>
            </a:r>
            <a:r>
              <a:rPr lang="en-US" altLang="zh-CN" sz="4000" b="1" i="0" u="none" strike="noStrike" dirty="0">
                <a:effectLst/>
                <a:latin typeface="Arial" panose="020B0604020202020204" pitchFamily="34" charset="0"/>
              </a:rPr>
              <a:t>]</a:t>
            </a:r>
            <a:br>
              <a:rPr lang="zh-CN" altLang="en-US" sz="4000" b="1" i="0" u="none" strike="noStrike" dirty="0">
                <a:effectLst/>
                <a:latin typeface="Arial" panose="020B0604020202020204" pitchFamily="34" charset="0"/>
              </a:rPr>
            </a:br>
            <a:endParaRPr lang="en-US" altLang="zh-CN"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7B7113-33B5-4985-9E9B-2C9A66FAF1B9}"/>
              </a:ext>
            </a:extLst>
          </p:cNvPr>
          <p:cNvSpPr txBox="1"/>
          <p:nvPr/>
        </p:nvSpPr>
        <p:spPr>
          <a:xfrm>
            <a:off x="609600" y="1511300"/>
            <a:ext cx="10840278" cy="468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31520" rtl="0"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i="0" u="none" strike="noStrike" dirty="0">
                <a:effectLst/>
                <a:latin typeface="Arial" panose="020B0604020202020204" pitchFamily="34" charset="0"/>
              </a:rPr>
              <a:t>I.  </a:t>
            </a:r>
            <a:r>
              <a:rPr lang="zh-CN" altLang="en-US" sz="3200" b="1" i="0" u="none" strike="noStrike" dirty="0">
                <a:effectLst/>
                <a:latin typeface="Arial" panose="020B0604020202020204" pitchFamily="34" charset="0"/>
              </a:rPr>
              <a:t>老我：抓住</a:t>
            </a:r>
            <a:endParaRPr lang="en-US" altLang="zh-CN" sz="3200" b="1" i="0" u="sng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31520" rtl="0">
              <a:spcBef>
                <a:spcPts val="0"/>
              </a:spcBef>
              <a:spcAft>
                <a:spcPts val="0"/>
              </a:spcAft>
            </a:pPr>
            <a:r>
              <a:rPr lang="en-US" altLang="zh-CN" sz="3200" b="1" dirty="0">
                <a:solidFill>
                  <a:srgbClr val="000000"/>
                </a:solidFill>
                <a:latin typeface="Arial" panose="020B0604020202020204" pitchFamily="34" charset="0"/>
              </a:rPr>
              <a:t>II</a:t>
            </a:r>
            <a:r>
              <a:rPr lang="en-US" altLang="zh-CN" sz="32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zh-CN" altLang="en-US" sz="3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人生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重要关卡 </a:t>
            </a:r>
            <a:r>
              <a:rPr lang="zh-CN" altLang="en-US" sz="3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altLang="zh-CN" sz="3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(3)</a:t>
            </a:r>
            <a:endParaRPr lang="en-US" altLang="zh-CN" sz="3200" b="1" i="0" u="sng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1428750" lvl="2" indent="-514350" defTabSz="914400"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+mj-lt"/>
              <a:buAutoNum type="arabicPeriod"/>
              <a:defRPr/>
            </a:pPr>
            <a:r>
              <a:rPr lang="zh-TW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伯特利</a:t>
            </a:r>
            <a:r>
              <a:rPr lang="zh-CN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天梯</a:t>
            </a:r>
            <a:r>
              <a:rPr lang="zh-TW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異夢</a:t>
            </a:r>
            <a:r>
              <a:rPr lang="zh-CN" altLang="en-US" sz="2400" b="1" dirty="0"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zh-CN" altLang="en-US" sz="2400" b="1" i="0" u="none" strike="noStrike" dirty="0">
                <a:effectLst/>
                <a:latin typeface="+mn-ea"/>
              </a:rPr>
              <a:t>神祝福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/>
                <a:ea typeface="宋体" panose="02010600030101010101" pitchFamily="2" charset="-122"/>
                <a:cs typeface="+mn-cs"/>
              </a:rPr>
              <a:t> 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/>
                <a:ea typeface="宋体" panose="02010600030101010101" pitchFamily="2" charset="-122"/>
                <a:cs typeface="+mn-cs"/>
              </a:rPr>
              <a:t>(28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/>
                <a:ea typeface="宋体" panose="02010600030101010101" pitchFamily="2" charset="-122"/>
                <a:cs typeface="+mn-cs"/>
              </a:rPr>
              <a:t>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/>
                <a:ea typeface="宋体" panose="02010600030101010101" pitchFamily="2" charset="-122"/>
                <a:cs typeface="+mn-cs"/>
              </a:rPr>
              <a:t>10-22)</a:t>
            </a:r>
          </a:p>
          <a:p>
            <a:pPr marL="1371600" lvl="2" indent="-457200" defTabSz="914400"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+mj-lt"/>
              <a:buAutoNum type="arabicPeriod"/>
              <a:defRPr/>
            </a:pPr>
            <a:r>
              <a:rPr lang="zh-CN" sz="2400" b="1" spc="75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與神摔跤</a:t>
            </a:r>
            <a:r>
              <a:rPr lang="en-US" altLang="zh-CN" sz="2400" b="1" spc="75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 </a:t>
            </a:r>
            <a:r>
              <a:rPr kumimoji="0" lang="en-US" altLang="zh-CN" sz="2400" b="1" i="0" u="none" strike="noStrike" kern="1200" cap="none" spc="75" normalizeH="0" baseline="0" noProof="0" dirty="0">
                <a:ln>
                  <a:noFill/>
                </a:ln>
                <a:effectLst/>
                <a:uLnTx/>
                <a:uFillTx/>
                <a:ea typeface="宋体" panose="02010600030101010101" pitchFamily="2" charset="-122"/>
                <a:cs typeface="Microsoft YaHei" panose="020B0503020204020204" pitchFamily="34" charset="-122"/>
              </a:rPr>
              <a:t>(32</a:t>
            </a:r>
            <a:r>
              <a:rPr kumimoji="0" lang="zh-CN" altLang="en-US" sz="2400" b="1" i="0" u="none" strike="noStrike" kern="1200" cap="none" spc="75" normalizeH="0" baseline="0" noProof="0" dirty="0">
                <a:ln>
                  <a:noFill/>
                </a:ln>
                <a:effectLst/>
                <a:uLnTx/>
                <a:uFillTx/>
                <a:ea typeface="宋体" panose="02010600030101010101" pitchFamily="2" charset="-122"/>
                <a:cs typeface="Microsoft YaHei" panose="020B0503020204020204" pitchFamily="34" charset="-122"/>
              </a:rPr>
              <a:t>：</a:t>
            </a:r>
            <a:r>
              <a:rPr kumimoji="0" lang="en-US" altLang="zh-CN" sz="2400" b="1" i="0" u="none" strike="noStrike" kern="1200" cap="none" spc="75" normalizeH="0" baseline="0" noProof="0" dirty="0">
                <a:ln>
                  <a:noFill/>
                </a:ln>
                <a:effectLst/>
                <a:uLnTx/>
                <a:uFillTx/>
                <a:ea typeface="宋体" panose="02010600030101010101" pitchFamily="2" charset="-122"/>
                <a:cs typeface="Microsoft YaHei" panose="020B0503020204020204" pitchFamily="34" charset="-122"/>
              </a:rPr>
              <a:t>24-32)</a:t>
            </a:r>
          </a:p>
          <a:p>
            <a:pPr marL="1371600" lvl="2" indent="-457200" defTabSz="914400">
              <a:spcBef>
                <a:spcPts val="900"/>
              </a:spcBef>
              <a:buClr>
                <a:prstClr val="black">
                  <a:lumMod val="85000"/>
                  <a:lumOff val="15000"/>
                </a:prstClr>
              </a:buClr>
              <a:buFont typeface="+mj-lt"/>
              <a:buAutoNum type="arabicPeriod"/>
              <a:defRPr/>
            </a:pPr>
            <a:r>
              <a:rPr lang="zh-CN" altLang="en-US" sz="2400" b="1" spc="75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回</a:t>
            </a:r>
            <a:r>
              <a:rPr kumimoji="0" lang="zh-CN" altLang="en-US" sz="2400" b="1" i="0" strike="noStrike" kern="1200" cap="none" spc="7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伯</a:t>
            </a:r>
            <a:r>
              <a:rPr kumimoji="0" lang="zh-CN" altLang="en-US" sz="2400" b="1" i="0" u="none" strike="noStrike" kern="1200" cap="none" spc="7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特利</a:t>
            </a:r>
            <a:r>
              <a:rPr kumimoji="0" lang="en-US" altLang="zh-CN" sz="2400" b="1" i="0" u="none" strike="noStrike" kern="1200" cap="none" spc="7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,</a:t>
            </a:r>
            <a:r>
              <a:rPr kumimoji="0" lang="zh-CN" altLang="en-US" sz="2400" b="1" i="0" u="none" strike="noStrike" kern="1200" cap="none" spc="7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向神重新起誓</a:t>
            </a:r>
            <a:r>
              <a:rPr kumimoji="0" lang="en-US" altLang="zh-CN" sz="2400" b="1" i="0" u="none" strike="noStrike" kern="1200" cap="none" spc="7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,</a:t>
            </a:r>
            <a:r>
              <a:rPr lang="zh-CN" altLang="en-US" sz="2400" b="1" spc="75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神赐福</a:t>
            </a:r>
            <a:r>
              <a:rPr lang="en-US" altLang="zh-CN" sz="2400" b="1" spc="75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,</a:t>
            </a:r>
            <a:r>
              <a:rPr lang="zh-CN" altLang="en-US" sz="2400" b="1" spc="75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改名以色列</a:t>
            </a:r>
            <a:r>
              <a:rPr kumimoji="0" lang="en-US" altLang="zh-CN" sz="2400" b="1" i="0" u="none" strike="noStrike" kern="1200" cap="none" spc="7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(35</a:t>
            </a:r>
            <a:r>
              <a:rPr kumimoji="0" lang="zh-CN" altLang="en-US" sz="2400" b="1" i="0" u="none" strike="noStrike" kern="1200" cap="none" spc="7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：</a:t>
            </a:r>
            <a:r>
              <a:rPr kumimoji="0" lang="en-US" altLang="zh-CN" sz="2400" b="1" i="0" u="none" strike="noStrike" kern="1200" cap="none" spc="7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1-15</a:t>
            </a:r>
            <a:r>
              <a:rPr kumimoji="0" lang="zh-CN" altLang="en-US" sz="2400" b="1" i="0" u="none" strike="noStrike" kern="1200" cap="none" spc="7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）</a:t>
            </a:r>
            <a:endParaRPr kumimoji="0" lang="en-US" altLang="zh-CN" sz="2400" b="1" i="0" u="none" strike="noStrike" kern="1200" cap="none" spc="75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  <a:cs typeface="Microsoft YaHei" panose="020B0503020204020204" pitchFamily="34" charset="-122"/>
            </a:endParaRPr>
          </a:p>
          <a:p>
            <a:pPr marL="2114550" lvl="4" indent="-285750">
              <a:buFont typeface="Wingdings" panose="05000000000000000000" pitchFamily="2" charset="2"/>
              <a:buChar char="v"/>
            </a:pPr>
            <a:r>
              <a:rPr lang="zh-CN" altLang="en-US" b="1" spc="75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神</a:t>
            </a:r>
            <a:r>
              <a:rPr lang="zh-TW" altLang="en-US" i="0" u="none" strike="noStrike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說：</a:t>
            </a:r>
            <a:r>
              <a:rPr lang="en-US" altLang="zh-CN" i="0" u="none" strike="noStrike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【</a:t>
            </a:r>
            <a:r>
              <a:rPr lang="zh-TW" altLang="en-US" i="1" u="none" strike="noStrike" dirty="0"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起來</a:t>
            </a:r>
            <a:r>
              <a:rPr lang="zh-TW" altLang="en-US" b="1" i="1" u="none" strike="noStrike" dirty="0"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上伯特利</a:t>
            </a:r>
            <a:r>
              <a:rPr lang="zh-TW" altLang="en-US" i="1" u="none" strike="noStrike" dirty="0"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去，</a:t>
            </a:r>
            <a:r>
              <a:rPr lang="zh-TW" altLang="en-US" b="1" i="1" u="none" strike="noStrike" dirty="0"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住在那裏</a:t>
            </a:r>
            <a:r>
              <a:rPr lang="en-US" altLang="zh-TW" i="1" u="none" strike="noStrike" dirty="0"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…</a:t>
            </a:r>
            <a:r>
              <a:rPr lang="zh-TW" altLang="en-US" sz="1800" b="1" i="1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築壇</a:t>
            </a:r>
            <a:r>
              <a:rPr lang="zh-CN" altLang="en-US" sz="1800" b="1" i="1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给神</a:t>
            </a:r>
            <a:r>
              <a:rPr lang="en-US" altLang="zh-TW" i="1" u="none" strike="noStrike" dirty="0"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…</a:t>
            </a:r>
            <a:r>
              <a:rPr lang="zh-TW" altLang="en-US" i="0" u="none" strike="noStrike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r>
              <a:rPr lang="en-US" altLang="zh-CN" dirty="0">
                <a:latin typeface="SimSun" panose="02010600030101010101" pitchFamily="2" charset="-122"/>
                <a:ea typeface="SimSun" panose="02010600030101010101" pitchFamily="2" charset="-122"/>
              </a:rPr>
              <a:t>】</a:t>
            </a:r>
            <a:endParaRPr lang="en-US" altLang="zh-TW" i="0" u="none" strike="noStrike" dirty="0"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2114550" lvl="4" indent="-285750">
              <a:buFont typeface="Wingdings" panose="05000000000000000000" pitchFamily="2" charset="2"/>
              <a:buChar char="v"/>
            </a:pPr>
            <a:r>
              <a:rPr lang="zh-CN" altLang="en-US" sz="1800" b="1" i="0" u="none" strike="noStrike" dirty="0">
                <a:solidFill>
                  <a:srgbClr val="33333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带领全家大复兴</a:t>
            </a:r>
            <a:r>
              <a:rPr lang="en-US" altLang="zh-CN" dirty="0">
                <a:solidFill>
                  <a:srgbClr val="1D2228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:</a:t>
            </a:r>
            <a:r>
              <a:rPr lang="zh-TW" altLang="en-US" b="1" i="0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你們</a:t>
            </a:r>
            <a:r>
              <a:rPr lang="zh-TW" altLang="en-US" b="0" i="0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要</a:t>
            </a:r>
            <a:r>
              <a:rPr lang="zh-TW" altLang="en-US" b="1" i="0" u="sng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除掉</a:t>
            </a:r>
            <a:r>
              <a:rPr lang="zh-TW" altLang="en-US" b="0" i="0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你們中間的</a:t>
            </a:r>
            <a:r>
              <a:rPr lang="zh-TW" altLang="en-US" b="1" i="0" u="sng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外邦神</a:t>
            </a:r>
            <a:r>
              <a:rPr lang="zh-TW" altLang="en-US" b="0" i="0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，也要</a:t>
            </a:r>
            <a:r>
              <a:rPr lang="zh-TW" altLang="en-US" b="1" i="0" u="sng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自潔</a:t>
            </a:r>
            <a:r>
              <a:rPr lang="zh-TW" altLang="en-US" b="0" i="0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，更換衣裳。</a:t>
            </a:r>
            <a:r>
              <a:rPr lang="zh-TW" altLang="en-US" b="1" i="0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我們</a:t>
            </a:r>
            <a:r>
              <a:rPr lang="zh-TW" altLang="en-US" b="0" i="0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要</a:t>
            </a:r>
            <a:r>
              <a:rPr lang="zh-TW" altLang="en-US" b="1" i="0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起來上</a:t>
            </a:r>
            <a:r>
              <a:rPr lang="zh-TW" altLang="en-US" b="1" i="0" u="sng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伯特利</a:t>
            </a:r>
            <a:r>
              <a:rPr lang="zh-TW" altLang="en-US" b="1" i="0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去</a:t>
            </a:r>
            <a:r>
              <a:rPr lang="zh-TW" altLang="en-US" b="0" i="0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，在那裡我要</a:t>
            </a:r>
            <a:r>
              <a:rPr lang="zh-TW" altLang="en-US" b="1" i="0" u="sng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築一座壇給神</a:t>
            </a:r>
            <a:r>
              <a:rPr lang="zh-TW" altLang="en-US" b="0" i="0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，就是在我</a:t>
            </a:r>
            <a:r>
              <a:rPr lang="zh-TW" altLang="en-US" b="1" i="0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遭難的日子應允我的禱告、在我行的路上保佑我的那位</a:t>
            </a:r>
            <a:r>
              <a:rPr lang="zh-TW" altLang="en-US" b="1" i="0" dirty="0">
                <a:solidFill>
                  <a:srgbClr val="1D2228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endParaRPr lang="en-US" altLang="zh-TW" b="1" i="0" u="none" strike="noStrike" dirty="0"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2114550" lvl="4" indent="-285750">
              <a:buFont typeface="Wingdings" panose="05000000000000000000" pitchFamily="2" charset="2"/>
              <a:buChar char="v"/>
            </a:pPr>
            <a:r>
              <a:rPr lang="zh-TW" altLang="en-US" i="0" u="none" strike="noStrike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雅各從巴旦亞蘭回來，</a:t>
            </a:r>
            <a:r>
              <a:rPr kumimoji="0" lang="zh-CN" altLang="en-US" sz="1800" b="1" i="0" u="none" strike="noStrike" kern="1200" cap="none" spc="75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神</a:t>
            </a:r>
            <a:r>
              <a:rPr lang="zh-TW" altLang="en-US" b="1" i="0" u="none" strike="noStrike" dirty="0">
                <a:solidFill>
                  <a:srgbClr val="0000FF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又向他顯現</a:t>
            </a:r>
            <a:r>
              <a:rPr lang="zh-CN" altLang="en-US" i="0" u="none" strike="noStrike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，</a:t>
            </a:r>
            <a:r>
              <a:rPr lang="zh-TW" altLang="en-US" b="1" i="0" u="none" strike="noStrike" dirty="0">
                <a:solidFill>
                  <a:srgbClr val="0000FF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賜福</a:t>
            </a:r>
            <a:r>
              <a:rPr lang="zh-TW" altLang="en-US" b="1" i="0" u="none" strike="noStrike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與他</a:t>
            </a:r>
            <a:r>
              <a:rPr lang="en-US" altLang="zh-TW" b="1" dirty="0">
                <a:latin typeface="SimSun" panose="02010600030101010101" pitchFamily="2" charset="-122"/>
                <a:ea typeface="SimSun" panose="02010600030101010101" pitchFamily="2" charset="-122"/>
              </a:rPr>
              <a:t>,</a:t>
            </a:r>
            <a:r>
              <a:rPr lang="zh-TW" altLang="en-US" i="0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說：</a:t>
            </a:r>
            <a:endParaRPr lang="en-US" altLang="zh-TW" i="0" dirty="0"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5"/>
            <a:r>
              <a:rPr lang="en-US" altLang="zh-CN" i="0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【</a:t>
            </a:r>
            <a:r>
              <a:rPr lang="zh-TW" altLang="en-US" b="1" i="1" dirty="0"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你的名原是雅各，</a:t>
            </a:r>
            <a:r>
              <a:rPr lang="zh-TW" altLang="en-US" b="1" i="1" u="sng" dirty="0"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從今以後</a:t>
            </a:r>
            <a:r>
              <a:rPr lang="zh-TW" altLang="en-US" b="1" i="1" dirty="0"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不要再叫雅各，</a:t>
            </a:r>
            <a:r>
              <a:rPr lang="zh-TW" altLang="en-US" b="1" i="1" u="sng" dirty="0"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要叫以色列</a:t>
            </a:r>
            <a:r>
              <a:rPr lang="zh-TW" altLang="en-US" b="1" i="1" dirty="0"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。</a:t>
            </a:r>
            <a:r>
              <a:rPr lang="en-US" altLang="zh-CN" b="1" i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】 </a:t>
            </a:r>
            <a:r>
              <a:rPr lang="en-US" altLang="zh-CN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-35:10</a:t>
            </a:r>
            <a:endParaRPr lang="en-US" altLang="zh-TW" b="1" i="0" dirty="0">
              <a:solidFill>
                <a:srgbClr val="FF0000"/>
              </a:solidFill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731520" rtl="0">
              <a:spcBef>
                <a:spcPts val="0"/>
              </a:spcBef>
              <a:spcAft>
                <a:spcPts val="0"/>
              </a:spcAft>
            </a:pPr>
            <a:r>
              <a:rPr lang="zh-CN" altLang="en-US" sz="3200" i="0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  </a:t>
            </a:r>
            <a:r>
              <a:rPr lang="en-US" altLang="zh-CN" sz="3200" i="0" dirty="0">
                <a:solidFill>
                  <a:srgbClr val="00206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==》</a:t>
            </a:r>
            <a:r>
              <a:rPr lang="zh-TW" altLang="en-US" sz="2000" b="1" i="0" dirty="0">
                <a:solidFill>
                  <a:srgbClr val="00206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要雅各永遠放棄屬世肉體的舊生命，轉成屬天屬靈的新生命</a:t>
            </a:r>
            <a:endParaRPr lang="zh-CN" altLang="en-US" sz="2000" b="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1565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B32BB0-F779-45E3-A9F1-CE5DC7F817A3}"/>
              </a:ext>
            </a:extLst>
          </p:cNvPr>
          <p:cNvSpPr txBox="1"/>
          <p:nvPr/>
        </p:nvSpPr>
        <p:spPr>
          <a:xfrm>
            <a:off x="876300" y="939800"/>
            <a:ext cx="1018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i="0" u="none" strike="noStrike" dirty="0">
                <a:effectLst/>
                <a:latin typeface="Arial" panose="020B0604020202020204" pitchFamily="34" charset="0"/>
              </a:rPr>
              <a:t>一生的转折：從 </a:t>
            </a:r>
            <a:r>
              <a:rPr lang="en-US" altLang="zh-CN" sz="4000" b="1" i="0" u="none" strike="noStrike" dirty="0">
                <a:effectLst/>
                <a:latin typeface="Arial" panose="020B0604020202020204" pitchFamily="34" charset="0"/>
              </a:rPr>
              <a:t>[</a:t>
            </a:r>
            <a:r>
              <a:rPr lang="zh-CN" altLang="en-US" sz="4000" b="1" i="0" u="none" strike="noStrike" dirty="0">
                <a:effectLst/>
                <a:latin typeface="Arial" panose="020B0604020202020204" pitchFamily="34" charset="0"/>
              </a:rPr>
              <a:t>抓住</a:t>
            </a:r>
            <a:r>
              <a:rPr lang="en-US" altLang="zh-CN" sz="4000" b="1" i="0" u="none" strike="noStrike" dirty="0">
                <a:effectLst/>
                <a:latin typeface="Arial" panose="020B0604020202020204" pitchFamily="34" charset="0"/>
              </a:rPr>
              <a:t>] </a:t>
            </a:r>
            <a:r>
              <a:rPr lang="zh-CN" altLang="en-US" sz="4000" b="1" i="0" u="none" strike="noStrike" dirty="0">
                <a:effectLst/>
                <a:latin typeface="Arial" panose="020B0604020202020204" pitchFamily="34" charset="0"/>
              </a:rPr>
              <a:t>到 </a:t>
            </a:r>
            <a:r>
              <a:rPr lang="en-US" altLang="zh-CN" sz="4000" b="1" i="0" u="none" strike="noStrike" dirty="0">
                <a:effectLst/>
                <a:latin typeface="Arial" panose="020B0604020202020204" pitchFamily="34" charset="0"/>
              </a:rPr>
              <a:t>[</a:t>
            </a:r>
            <a:r>
              <a:rPr lang="zh-CN" altLang="en-US" sz="4000" b="1" i="0" u="none" strike="noStrike" dirty="0">
                <a:effectLst/>
                <a:latin typeface="Arial" panose="020B0604020202020204" pitchFamily="34" charset="0"/>
              </a:rPr>
              <a:t>得勝</a:t>
            </a:r>
            <a:r>
              <a:rPr lang="en-US" altLang="zh-CN" sz="4000" b="1" i="0" u="none" strike="noStrike" dirty="0">
                <a:effectLst/>
                <a:latin typeface="Arial" panose="020B0604020202020204" pitchFamily="34" charset="0"/>
              </a:rPr>
              <a:t>]</a:t>
            </a:r>
            <a:br>
              <a:rPr lang="zh-CN" altLang="en-US" sz="4000" b="1" i="0" u="none" strike="noStrike" dirty="0">
                <a:effectLst/>
                <a:latin typeface="Arial" panose="020B0604020202020204" pitchFamily="34" charset="0"/>
              </a:rPr>
            </a:br>
            <a:endParaRPr lang="en-US" altLang="zh-CN"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7B7113-33B5-4985-9E9B-2C9A66FAF1B9}"/>
              </a:ext>
            </a:extLst>
          </p:cNvPr>
          <p:cNvSpPr txBox="1"/>
          <p:nvPr/>
        </p:nvSpPr>
        <p:spPr>
          <a:xfrm>
            <a:off x="190006" y="2090057"/>
            <a:ext cx="10683642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31520"/>
            <a:r>
              <a:rPr lang="en-US" altLang="zh-CN" sz="3200" b="1" dirty="0">
                <a:latin typeface="Arial" panose="020B0604020202020204" pitchFamily="34" charset="0"/>
              </a:rPr>
              <a:t>I.  </a:t>
            </a:r>
            <a:r>
              <a:rPr lang="zh-CN" altLang="en-US" sz="3200" b="1" dirty="0">
                <a:latin typeface="Arial" panose="020B0604020202020204" pitchFamily="34" charset="0"/>
              </a:rPr>
              <a:t>老我：抓住</a:t>
            </a:r>
            <a:endParaRPr lang="en-US" altLang="zh-CN" sz="3200" b="1" u="sng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731520"/>
            <a:r>
              <a:rPr lang="en-US" altLang="zh-CN" sz="3200" b="1" dirty="0">
                <a:solidFill>
                  <a:srgbClr val="000000"/>
                </a:solidFill>
                <a:latin typeface="Arial" panose="020B0604020202020204" pitchFamily="34" charset="0"/>
              </a:rPr>
              <a:t>II. </a:t>
            </a:r>
            <a:r>
              <a:rPr lang="zh-CN" altLang="en-US" sz="3200" b="1" dirty="0">
                <a:latin typeface="Arial" panose="020B0604020202020204" pitchFamily="34" charset="0"/>
              </a:rPr>
              <a:t>人生重要关卡  </a:t>
            </a:r>
            <a:r>
              <a:rPr lang="en-US" altLang="zh-CN" sz="3200" b="1" dirty="0">
                <a:latin typeface="Arial" panose="020B0604020202020204" pitchFamily="34" charset="0"/>
              </a:rPr>
              <a:t>(3)</a:t>
            </a:r>
            <a:endParaRPr lang="en-US" altLang="zh-CN" sz="3200" b="1" u="sng" dirty="0">
              <a:latin typeface="Arial" panose="020B0604020202020204" pitchFamily="34" charset="0"/>
            </a:endParaRPr>
          </a:p>
          <a:p>
            <a:pPr marL="731520"/>
            <a:r>
              <a:rPr lang="en-US" altLang="zh-CN" sz="3200" b="1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III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.</a:t>
            </a:r>
            <a:r>
              <a:rPr lang="zh-CN" altLang="en-US" sz="3200" b="1" i="0" u="none" strike="noStrike" dirty="0"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成祝福人的人</a:t>
            </a:r>
            <a:r>
              <a:rPr lang="en-US" altLang="zh-CN" sz="3200" b="1" i="0" u="none" strike="noStrike" dirty="0"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: </a:t>
            </a:r>
            <a:r>
              <a:rPr lang="en-US" altLang="zh-CN" sz="3200" b="1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[</a:t>
            </a:r>
            <a:r>
              <a:rPr lang="zh-CN" altLang="en-US" sz="3200" b="1" i="0" u="none" strike="noStrike" dirty="0"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得勝</a:t>
            </a:r>
            <a:r>
              <a:rPr lang="en-US" altLang="zh-CN" sz="3200" b="1" i="0" u="none" strike="noStrike" dirty="0">
                <a:solidFill>
                  <a:srgbClr val="FF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]</a:t>
            </a:r>
          </a:p>
          <a:p>
            <a:pPr marL="2388870" lvl="3" indent="-285750">
              <a:buFont typeface="Wingdings" panose="05000000000000000000" pitchFamily="2" charset="2"/>
              <a:buChar char="v"/>
            </a:pPr>
            <a:r>
              <a:rPr lang="zh-CN" sz="2400" b="1" dirty="0">
                <a:solidFill>
                  <a:srgbClr val="0000FF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给</a:t>
            </a:r>
            <a:r>
              <a:rPr lang="zh-CN" altLang="en-US" sz="2400" b="1" dirty="0">
                <a:solidFill>
                  <a:srgbClr val="0000FF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埃及</a:t>
            </a:r>
            <a:r>
              <a:rPr lang="zh-CN" sz="2400" b="1" dirty="0">
                <a:solidFill>
                  <a:srgbClr val="0000FF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法老祝福。</a:t>
            </a:r>
            <a:r>
              <a:rPr lang="zh-CN" altLang="en-US" sz="2400" b="1" dirty="0">
                <a:solidFill>
                  <a:srgbClr val="0000FF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（创世纪</a:t>
            </a:r>
            <a:r>
              <a:rPr lang="en-US" altLang="zh-CN" sz="2400" b="1" dirty="0">
                <a:solidFill>
                  <a:srgbClr val="0000FF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47</a:t>
            </a:r>
            <a:r>
              <a:rPr lang="zh-CN" altLang="en-US" sz="2400" b="1" dirty="0">
                <a:solidFill>
                  <a:srgbClr val="0000FF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4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zh-CN" altLang="en-US" sz="2400" b="1" dirty="0">
                <a:solidFill>
                  <a:srgbClr val="0000FF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altLang="zh-CN" sz="2400" b="1" dirty="0">
              <a:solidFill>
                <a:srgbClr val="0000FF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388870" lvl="3" indent="-285750">
              <a:buFont typeface="Wingdings" panose="05000000000000000000" pitchFamily="2" charset="2"/>
              <a:buChar char="v"/>
            </a:pPr>
            <a:r>
              <a:rPr lang="zh-CN" sz="2400" b="1" dirty="0">
                <a:solidFill>
                  <a:srgbClr val="0000FF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雅各</a:t>
            </a:r>
            <a:r>
              <a:rPr lang="zh-CN" altLang="en-US" sz="2400" b="1" dirty="0">
                <a:solidFill>
                  <a:srgbClr val="0000FF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的祝福：以色列</a:t>
            </a:r>
            <a:r>
              <a:rPr lang="en-US" altLang="zh-CN" sz="2400" b="1" dirty="0">
                <a:solidFill>
                  <a:srgbClr val="0000FF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lang="zh-CN" altLang="en-US" sz="2400" b="1" dirty="0">
                <a:solidFill>
                  <a:srgbClr val="0000FF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支派</a:t>
            </a:r>
            <a:r>
              <a:rPr lang="en-US" altLang="zh-CN" sz="2400" b="1" dirty="0">
                <a:solidFill>
                  <a:srgbClr val="0000FF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,</a:t>
            </a:r>
            <a:r>
              <a:rPr lang="zh-CN" sz="2400" b="1" dirty="0">
                <a:solidFill>
                  <a:srgbClr val="0000FF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预言全应验</a:t>
            </a:r>
            <a:endParaRPr lang="en-US" altLang="zh-CN" sz="2400" b="1" dirty="0">
              <a:solidFill>
                <a:srgbClr val="0000FF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731520" rtl="0">
              <a:spcBef>
                <a:spcPts val="0"/>
              </a:spcBef>
              <a:spcAft>
                <a:spcPts val="0"/>
              </a:spcAft>
            </a:pPr>
            <a:endParaRPr lang="en-US" altLang="zh-CN" sz="2800" b="1" i="0" u="none" strike="noStrike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731520" rtl="0">
              <a:spcBef>
                <a:spcPts val="0"/>
              </a:spcBef>
              <a:spcAft>
                <a:spcPts val="0"/>
              </a:spcAft>
            </a:pPr>
            <a:endParaRPr lang="en-US" altLang="zh-CN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731520" rtl="0">
              <a:spcBef>
                <a:spcPts val="0"/>
              </a:spcBef>
              <a:spcAft>
                <a:spcPts val="0"/>
              </a:spcAft>
            </a:pPr>
            <a:endParaRPr lang="en-US" altLang="zh-CN" b="1" i="0" u="none" strike="noStrike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731520" rtl="0">
              <a:spcBef>
                <a:spcPts val="0"/>
              </a:spcBef>
              <a:spcAft>
                <a:spcPts val="0"/>
              </a:spcAft>
            </a:pPr>
            <a:endParaRPr lang="en-US" altLang="zh-CN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731520" rtl="0">
              <a:spcBef>
                <a:spcPts val="0"/>
              </a:spcBef>
              <a:spcAft>
                <a:spcPts val="0"/>
              </a:spcAft>
            </a:pPr>
            <a:endParaRPr lang="en-US" altLang="zh-CN" b="1" i="0" u="none" strike="noStrike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731520" rtl="0">
              <a:spcBef>
                <a:spcPts val="0"/>
              </a:spcBef>
              <a:spcAft>
                <a:spcPts val="0"/>
              </a:spcAft>
            </a:pPr>
            <a:endParaRPr lang="en-US" altLang="zh-CN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731520" rtl="0">
              <a:spcBef>
                <a:spcPts val="0"/>
              </a:spcBef>
              <a:spcAft>
                <a:spcPts val="0"/>
              </a:spcAft>
            </a:pPr>
            <a:endParaRPr lang="en-US" altLang="zh-CN" b="1" i="0" u="none" strike="noStrike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731520" rtl="0">
              <a:spcBef>
                <a:spcPts val="0"/>
              </a:spcBef>
              <a:spcAft>
                <a:spcPts val="0"/>
              </a:spcAft>
            </a:pPr>
            <a:endParaRPr lang="en-US" altLang="zh-CN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731520" rtl="0">
              <a:spcBef>
                <a:spcPts val="0"/>
              </a:spcBef>
              <a:spcAft>
                <a:spcPts val="0"/>
              </a:spcAft>
            </a:pPr>
            <a:endParaRPr lang="en-US" altLang="zh-CN" b="1" i="0" u="none" strike="noStrike" dirty="0"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1800" b="1" i="0" u="none" strike="noStrike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      </a:t>
            </a:r>
            <a:endParaRPr lang="zh-TW" altLang="en-US" sz="3600" b="0" dirty="0">
              <a:effectLst/>
            </a:endParaRPr>
          </a:p>
          <a:p>
            <a:br>
              <a:rPr lang="zh-TW" altLang="en-US" sz="3600" dirty="0"/>
            </a:br>
            <a:endParaRPr lang="zh-CN" altLang="en-US" sz="3600" b="0" dirty="0">
              <a:effectLst/>
            </a:endParaRPr>
          </a:p>
          <a:p>
            <a:pPr marL="731520"/>
            <a:endParaRPr lang="zh-CN" altLang="en-US" sz="3600" b="0" dirty="0">
              <a:effectLst/>
            </a:endParaRPr>
          </a:p>
          <a:p>
            <a:pPr marL="1245870" indent="-51435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zh-CN" altLang="en-US" sz="18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7010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631976"/>
          </a:xfrm>
        </p:spPr>
        <p:txBody>
          <a:bodyPr>
            <a:normAutofit/>
          </a:bodyPr>
          <a:lstStyle/>
          <a:p>
            <a:r>
              <a:rPr lang="zh-CN" altLang="en-US" sz="4400" b="1" dirty="0">
                <a:solidFill>
                  <a:schemeClr val="tx1"/>
                </a:solidFill>
                <a:latin typeface="LiSong Pro Light"/>
                <a:ea typeface="+mj-ea"/>
              </a:rPr>
              <a:t>雅各 </a:t>
            </a:r>
            <a:r>
              <a:rPr lang="en-US" altLang="zh-CN" sz="4400" b="1" dirty="0">
                <a:solidFill>
                  <a:schemeClr val="tx1"/>
                </a:solidFill>
                <a:latin typeface="LiSong Pro Light"/>
                <a:ea typeface="+mj-ea"/>
              </a:rPr>
              <a:t>(Jacob)</a:t>
            </a:r>
            <a:endParaRPr lang="en-US" sz="4400" b="1" dirty="0">
              <a:solidFill>
                <a:schemeClr val="tx1"/>
              </a:solidFill>
              <a:latin typeface="LiSong Pro Light"/>
              <a:ea typeface="+mj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08810"/>
            <a:ext cx="10058400" cy="412623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endParaRPr lang="en-US" altLang="zh-CN" dirty="0"/>
          </a:p>
          <a:p>
            <a:pPr lvl="1" fontAlgn="base">
              <a:buFont typeface="Wingdings" panose="05000000000000000000" pitchFamily="2" charset="2"/>
              <a:buChar char="q"/>
            </a:pPr>
            <a:r>
              <a:rPr lang="zh-CN" altLang="en-US" sz="3600" b="1" dirty="0">
                <a:latin typeface="+mn-ea"/>
              </a:rPr>
              <a:t>雅各档案</a:t>
            </a:r>
          </a:p>
          <a:p>
            <a:pPr lvl="1" fontAlgn="base">
              <a:buFont typeface="Wingdings" panose="05000000000000000000" pitchFamily="2" charset="2"/>
              <a:buChar char="q"/>
            </a:pPr>
            <a:r>
              <a:rPr lang="zh-CN" altLang="en-US" sz="3600" b="1" dirty="0">
                <a:latin typeface="+mn-ea"/>
              </a:rPr>
              <a:t>一生</a:t>
            </a:r>
            <a:r>
              <a:rPr lang="zh-CN" altLang="en-US" sz="3600" b="1" dirty="0">
                <a:latin typeface="Arial" panose="020B0604020202020204" pitchFamily="34" charset="0"/>
              </a:rPr>
              <a:t>的</a:t>
            </a:r>
            <a:r>
              <a:rPr lang="zh-CN" altLang="en-US" sz="3600" b="1" dirty="0">
                <a:latin typeface="+mn-ea"/>
              </a:rPr>
              <a:t>转折：從 </a:t>
            </a:r>
            <a:r>
              <a:rPr lang="en-US" altLang="zh-CN" sz="3600" b="1" dirty="0">
                <a:latin typeface="+mn-ea"/>
              </a:rPr>
              <a:t>[</a:t>
            </a:r>
            <a:r>
              <a:rPr lang="zh-CN" altLang="en-US" sz="3600" b="1" dirty="0">
                <a:latin typeface="+mn-ea"/>
              </a:rPr>
              <a:t>抓住</a:t>
            </a:r>
            <a:r>
              <a:rPr lang="en-US" altLang="zh-CN" sz="3600" b="1" dirty="0">
                <a:latin typeface="+mn-ea"/>
              </a:rPr>
              <a:t>] </a:t>
            </a:r>
            <a:r>
              <a:rPr lang="zh-CN" altLang="en-US" sz="3600" b="1" dirty="0">
                <a:latin typeface="+mn-ea"/>
              </a:rPr>
              <a:t>到 </a:t>
            </a:r>
            <a:r>
              <a:rPr lang="en-US" altLang="zh-CN" sz="3600" b="1" dirty="0">
                <a:latin typeface="+mn-ea"/>
              </a:rPr>
              <a:t>[</a:t>
            </a:r>
            <a:r>
              <a:rPr lang="zh-CN" altLang="en-US" sz="3600" b="1" dirty="0">
                <a:latin typeface="+mn-ea"/>
              </a:rPr>
              <a:t>得勝</a:t>
            </a:r>
            <a:r>
              <a:rPr lang="en-US" altLang="zh-CN" sz="3600" b="1" dirty="0">
                <a:latin typeface="+mn-ea"/>
              </a:rPr>
              <a:t>]</a:t>
            </a:r>
          </a:p>
          <a:p>
            <a:pPr lvl="1" fontAlgn="base">
              <a:buFont typeface="Wingdings" panose="05000000000000000000" pitchFamily="2" charset="2"/>
              <a:buChar char="q"/>
            </a:pPr>
            <a:r>
              <a:rPr lang="zh-CN" altLang="en-US" sz="3600" b="1" dirty="0">
                <a:latin typeface="+mn-ea"/>
              </a:rPr>
              <a:t>神人相交</a:t>
            </a:r>
            <a:r>
              <a:rPr lang="zh-CN" altLang="en-US" sz="3600" b="1" dirty="0">
                <a:latin typeface="Arial" panose="020B0604020202020204" pitchFamily="34" charset="0"/>
              </a:rPr>
              <a:t>（神主动的亲密关系）</a:t>
            </a:r>
            <a:endParaRPr lang="en-US" altLang="zh-CN" sz="3600" b="1" dirty="0">
              <a:latin typeface="Arial" panose="020B0604020202020204" pitchFamily="34" charset="0"/>
            </a:endParaRPr>
          </a:p>
          <a:p>
            <a:pPr lvl="1" fontAlgn="base">
              <a:buFont typeface="Wingdings" panose="05000000000000000000" pitchFamily="2" charset="2"/>
              <a:buChar char="q"/>
            </a:pPr>
            <a:r>
              <a:rPr lang="zh-CN" altLang="en-US" sz="3600" b="1" dirty="0">
                <a:solidFill>
                  <a:prstClr val="black"/>
                </a:solidFill>
                <a:latin typeface="LiSong Pro Light"/>
              </a:rPr>
              <a:t>神的圣洁公义恩典</a:t>
            </a:r>
            <a:endParaRPr lang="en-US" altLang="zh-CN" sz="3600" b="1" dirty="0">
              <a:latin typeface="Arial" panose="020B0604020202020204" pitchFamily="34" charset="0"/>
            </a:endParaRPr>
          </a:p>
          <a:p>
            <a:pPr lvl="1" fontAlgn="base">
              <a:buFont typeface="Wingdings" panose="05000000000000000000" pitchFamily="2" charset="2"/>
              <a:buChar char="q"/>
            </a:pPr>
            <a:r>
              <a:rPr lang="zh-CN" altLang="en-US" sz="3600" b="1" dirty="0">
                <a:latin typeface="LiSong Pro Light"/>
              </a:rPr>
              <a:t>反思及应用 （学习要点）</a:t>
            </a:r>
            <a:endParaRPr lang="en-US" altLang="zh-CN" b="1" dirty="0"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lvl="1" fontAlgn="base">
              <a:buFont typeface="Wingdings" panose="05000000000000000000" pitchFamily="2" charset="2"/>
              <a:buChar char="q"/>
            </a:pPr>
            <a:r>
              <a:rPr lang="zh-CN" altLang="en-US" sz="3600" b="1" dirty="0">
                <a:latin typeface="+mn-ea"/>
              </a:rPr>
              <a:t>讨论</a:t>
            </a:r>
          </a:p>
          <a:p>
            <a:pPr>
              <a:buFont typeface="Wingdings" pitchFamily="2" charset="2"/>
              <a:buChar char="v"/>
            </a:pPr>
            <a:endParaRPr lang="en-US" altLang="zh-CN" dirty="0">
              <a:solidFill>
                <a:srgbClr val="0000FF"/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28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B32BB0-F779-45E3-A9F1-CE5DC7F817A3}"/>
              </a:ext>
            </a:extLst>
          </p:cNvPr>
          <p:cNvSpPr txBox="1"/>
          <p:nvPr/>
        </p:nvSpPr>
        <p:spPr>
          <a:xfrm>
            <a:off x="876299" y="463138"/>
            <a:ext cx="10322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4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7B7113-33B5-4985-9E9B-2C9A66FAF1B9}"/>
              </a:ext>
            </a:extLst>
          </p:cNvPr>
          <p:cNvSpPr txBox="1"/>
          <p:nvPr/>
        </p:nvSpPr>
        <p:spPr>
          <a:xfrm>
            <a:off x="1014446" y="846162"/>
            <a:ext cx="10322531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1200"/>
              </a:spcBef>
              <a:spcAft>
                <a:spcPts val="0"/>
              </a:spcAft>
            </a:pPr>
            <a:r>
              <a:rPr lang="zh-TW" altLang="en-US" sz="2800" b="1" i="0" u="none" strike="noStrike" dirty="0">
                <a:effectLst/>
                <a:latin typeface="Arial" panose="020B0604020202020204" pitchFamily="34" charset="0"/>
              </a:rPr>
              <a:t>雅各生命有</a:t>
            </a:r>
            <a:r>
              <a:rPr lang="zh-CN" altLang="en-US" sz="2800" b="1" dirty="0">
                <a:latin typeface="Arial" panose="020B0604020202020204" pitchFamily="34" charset="0"/>
              </a:rPr>
              <a:t>有很多</a:t>
            </a:r>
            <a:r>
              <a:rPr lang="zh-TW" altLang="en-US" sz="2800" b="1" i="0" u="none" strike="noStrike" dirty="0">
                <a:effectLst/>
                <a:latin typeface="Arial" panose="020B0604020202020204" pitchFamily="34" charset="0"/>
              </a:rPr>
              <a:t>弱點</a:t>
            </a:r>
            <a:r>
              <a:rPr lang="zh-CN" altLang="en-US" sz="2800" b="1" i="0" u="none" strike="noStrike" dirty="0">
                <a:effectLst/>
                <a:latin typeface="Arial" panose="020B0604020202020204" pitchFamily="34" charset="0"/>
              </a:rPr>
              <a:t>及</a:t>
            </a:r>
            <a:r>
              <a:rPr lang="zh-TW" altLang="en-US" sz="2800" b="1" i="0" u="none" strike="noStrike" dirty="0">
                <a:effectLst/>
                <a:latin typeface="Arial" panose="020B0604020202020204" pitchFamily="34" charset="0"/>
              </a:rPr>
              <a:t>失敗</a:t>
            </a:r>
            <a:r>
              <a:rPr lang="zh-CN" altLang="en-US" sz="2800" b="1" dirty="0">
                <a:latin typeface="Arial" panose="020B0604020202020204" pitchFamily="34" charset="0"/>
              </a:rPr>
              <a:t>。</a:t>
            </a:r>
            <a:r>
              <a:rPr lang="en-US" altLang="zh-TW" sz="2800" b="1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zh-TW" altLang="en-US" sz="2800" b="1" i="0" u="none" strike="noStrike" dirty="0">
                <a:effectLst/>
                <a:latin typeface="Times New Roman" panose="02020603050405020304" pitchFamily="18" charset="0"/>
              </a:rPr>
              <a:t>後</a:t>
            </a:r>
            <a:r>
              <a:rPr lang="zh-TW" altLang="en-US" sz="2800" b="1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遇見神</a:t>
            </a:r>
            <a:r>
              <a:rPr lang="en-US" altLang="zh-TW" sz="2800" b="1" i="0" u="none" strike="noStrike" dirty="0">
                <a:effectLst/>
                <a:latin typeface="Times New Roman" panose="02020603050405020304" pitchFamily="18" charset="0"/>
              </a:rPr>
              <a:t>.  </a:t>
            </a:r>
            <a:r>
              <a:rPr lang="zh-TW" altLang="en-US" sz="2800" b="1" i="0" u="none" strike="noStrike" dirty="0">
                <a:effectLst/>
                <a:latin typeface="Times New Roman" panose="02020603050405020304" pitchFamily="18" charset="0"/>
              </a:rPr>
              <a:t>因</a:t>
            </a:r>
            <a:r>
              <a:rPr lang="zh-TW" altLang="en-US" sz="2800" b="1" i="0" u="none" strike="noStrike" dirty="0">
                <a:effectLst/>
                <a:latin typeface="Arial" panose="020B0604020202020204" pitchFamily="34" charset="0"/>
              </a:rPr>
              <a:t>對</a:t>
            </a:r>
            <a:r>
              <a:rPr lang="zh-TW" altLang="en-US" sz="2800" b="1" i="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屬靈渴望，</a:t>
            </a:r>
            <a:r>
              <a:rPr lang="zh-TW" altLang="en-US" sz="2800" b="1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緊抓神</a:t>
            </a:r>
            <a:r>
              <a:rPr lang="en-US" altLang="zh-TW" sz="2800" b="1" i="0" u="none" strike="noStrike" dirty="0">
                <a:effectLst/>
                <a:latin typeface="Times New Roman" panose="02020603050405020304" pitchFamily="18" charset="0"/>
              </a:rPr>
              <a:t>, </a:t>
            </a:r>
            <a:r>
              <a:rPr lang="zh-TW" altLang="en-US" sz="2800" b="1" i="0" u="none" strike="noStrike" dirty="0">
                <a:effectLst/>
                <a:latin typeface="Times New Roman" panose="02020603050405020304" pitchFamily="18" charset="0"/>
              </a:rPr>
              <a:t>生命被神</a:t>
            </a:r>
            <a:r>
              <a:rPr lang="zh-TW" altLang="en-US" sz="2800" b="1" i="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磨鍊</a:t>
            </a:r>
            <a:r>
              <a:rPr lang="zh-TW" altLang="en-US" sz="2800" b="1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塑造</a:t>
            </a:r>
            <a:r>
              <a:rPr lang="zh-CN" altLang="en-US" sz="2800" b="1" dirty="0">
                <a:latin typeface="Times New Roman" panose="02020603050405020304" pitchFamily="18" charset="0"/>
              </a:rPr>
              <a:t>。</a:t>
            </a:r>
            <a:r>
              <a:rPr lang="en-US" altLang="zh-TW" sz="2800" b="1" i="0" u="none" strike="noStrike" dirty="0">
                <a:effectLst/>
                <a:latin typeface="Times New Roman" panose="02020603050405020304" pitchFamily="18" charset="0"/>
              </a:rPr>
              <a:t> </a:t>
            </a:r>
            <a:r>
              <a:rPr lang="zh-TW" altLang="en-US" sz="2800" b="1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神</a:t>
            </a:r>
            <a:r>
              <a:rPr lang="zh-TW" altLang="en-US" sz="2800" b="1" i="0" u="none" strike="noStrike" dirty="0">
                <a:effectLst/>
                <a:latin typeface="Times New Roman" panose="02020603050405020304" pitchFamily="18" charset="0"/>
              </a:rPr>
              <a:t>成為他的</a:t>
            </a:r>
            <a:r>
              <a:rPr lang="zh-TW" altLang="en-US" sz="2800" b="1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力量、倚靠、引導、供應，和保護</a:t>
            </a:r>
            <a:r>
              <a:rPr lang="zh-CN" altLang="en-US" sz="2800" b="1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。</a:t>
            </a:r>
            <a:endParaRPr lang="en-US" altLang="zh-TW" sz="2800" b="1" i="0" u="none" strike="noStrike" dirty="0">
              <a:solidFill>
                <a:srgbClr val="0000FF"/>
              </a:solidFill>
              <a:effectLst/>
              <a:latin typeface="Times New Roman" panose="02020603050405020304" pitchFamily="18" charset="0"/>
            </a:endParaRPr>
          </a:p>
          <a:p>
            <a:pPr lvl="2" indent="457200">
              <a:spcBef>
                <a:spcPts val="1200"/>
              </a:spcBef>
            </a:pPr>
            <a:r>
              <a:rPr lang="zh-TW" altLang="en-US" sz="2400" b="1" i="0" u="none" strike="noStrike" dirty="0">
                <a:effectLst/>
                <a:latin typeface="Times New Roman" panose="02020603050405020304" pitchFamily="18" charset="0"/>
              </a:rPr>
              <a:t>天然人的性情</a:t>
            </a:r>
            <a:r>
              <a:rPr lang="zh-TW" altLang="en-US" sz="2400" b="1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                   </a:t>
            </a:r>
            <a:r>
              <a:rPr lang="en-US" altLang="zh-TW" sz="2400" b="1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zh-TW" altLang="en-US" sz="2400" b="1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        </a:t>
            </a:r>
            <a:r>
              <a:rPr lang="zh-TW" altLang="en-US" sz="2400" b="1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神兒女的性情</a:t>
            </a:r>
            <a:endParaRPr lang="en-US" altLang="zh-TW" sz="2400" b="1" i="0" u="none" strike="noStrike" dirty="0">
              <a:solidFill>
                <a:srgbClr val="C00000"/>
              </a:solidFill>
              <a:effectLst/>
              <a:latin typeface="Times New Roman" panose="02020603050405020304" pitchFamily="18" charset="0"/>
            </a:endParaRPr>
          </a:p>
          <a:p>
            <a:pPr lvl="2" indent="457200">
              <a:spcBef>
                <a:spcPts val="1200"/>
              </a:spcBef>
            </a:pPr>
            <a:r>
              <a:rPr lang="zh-CN" altLang="en-US" sz="2400" dirty="0"/>
              <a:t>从</a:t>
            </a:r>
            <a:r>
              <a:rPr lang="zh-CN" altLang="en-US" sz="2400" b="1" dirty="0"/>
              <a:t>靠自己的计谋</a:t>
            </a:r>
            <a:r>
              <a:rPr lang="en-US" altLang="zh-CN" sz="2400" b="1" dirty="0"/>
              <a:t>			</a:t>
            </a:r>
            <a:r>
              <a:rPr lang="en-US" altLang="zh-TW" sz="24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   </a:t>
            </a:r>
            <a:r>
              <a:rPr lang="en-US" altLang="zh-TW" sz="2400" b="1" dirty="0">
                <a:sym typeface="Wingdings" panose="05000000000000000000" pitchFamily="2" charset="2"/>
              </a:rPr>
              <a:t>     </a:t>
            </a:r>
            <a:r>
              <a:rPr lang="zh-CN" altLang="en-US" sz="2400" b="1" dirty="0">
                <a:solidFill>
                  <a:srgbClr val="C00000"/>
                </a:solidFill>
              </a:rPr>
              <a:t>仰望神</a:t>
            </a:r>
            <a:endParaRPr lang="zh-TW" altLang="en-US" sz="2400" b="0" dirty="0">
              <a:solidFill>
                <a:srgbClr val="C00000"/>
              </a:solidFill>
              <a:effectLst/>
            </a:endParaRPr>
          </a:p>
          <a:p>
            <a:pPr lvl="2" indent="457200">
              <a:spcBef>
                <a:spcPts val="1200"/>
              </a:spcBef>
            </a:pPr>
            <a:r>
              <a:rPr lang="zh-TW" altLang="en-US" sz="2400" b="1" i="0" u="none" strike="noStrike" dirty="0">
                <a:effectLst/>
                <a:latin typeface="Times New Roman" panose="02020603050405020304" pitchFamily="18" charset="0"/>
              </a:rPr>
              <a:t>屬血氣的生命</a:t>
            </a:r>
            <a:r>
              <a:rPr lang="zh-TW" altLang="en-US" sz="2400" b="1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                  </a:t>
            </a:r>
            <a:r>
              <a:rPr lang="en-US" altLang="zh-TW" sz="2400" b="1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zh-TW" altLang="en-US" sz="2400" b="1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       </a:t>
            </a:r>
            <a:r>
              <a:rPr lang="zh-TW" altLang="en-US" sz="2400" b="1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屬靈的生命</a:t>
            </a:r>
            <a:endParaRPr lang="zh-TW" altLang="en-US" sz="2400" b="0" dirty="0">
              <a:solidFill>
                <a:srgbClr val="C00000"/>
              </a:solidFill>
              <a:effectLst/>
            </a:endParaRPr>
          </a:p>
          <a:p>
            <a:pPr lvl="2" indent="457200">
              <a:spcBef>
                <a:spcPts val="1200"/>
              </a:spcBef>
            </a:pPr>
            <a:r>
              <a:rPr lang="zh-TW" altLang="en-US" sz="2400" b="1" i="0" u="none" strike="noStrike" dirty="0">
                <a:effectLst/>
                <a:latin typeface="Times New Roman" panose="02020603050405020304" pitchFamily="18" charset="0"/>
              </a:rPr>
              <a:t>緊握雙手要得祝福的人</a:t>
            </a:r>
            <a:r>
              <a:rPr lang="zh-TW" altLang="en-US" sz="2400" b="1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   </a:t>
            </a:r>
            <a:r>
              <a:rPr lang="en-US" altLang="zh-TW" sz="2400" b="1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zh-TW" altLang="en-US" sz="2400" b="1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        </a:t>
            </a:r>
            <a:r>
              <a:rPr lang="zh-TW" altLang="en-US" sz="2400" b="1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放手能祝福別人的人</a:t>
            </a:r>
            <a:endParaRPr lang="zh-TW" altLang="en-US" sz="2400" b="0" dirty="0">
              <a:solidFill>
                <a:srgbClr val="C00000"/>
              </a:solidFill>
              <a:effectLst/>
            </a:endParaRPr>
          </a:p>
          <a:p>
            <a:r>
              <a:rPr lang="zh-TW" altLang="en-US" sz="1800" b="1" i="0" u="none" strike="noStrike" dirty="0">
                <a:solidFill>
                  <a:srgbClr val="333333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     </a:t>
            </a:r>
            <a:endParaRPr lang="zh-TW" altLang="en-US" sz="3600" b="0" dirty="0">
              <a:effectLst/>
            </a:endParaRPr>
          </a:p>
          <a:p>
            <a:r>
              <a:rPr lang="zh-CN" altLang="en-US" sz="2800" b="1" dirty="0">
                <a:ea typeface="SimHei" panose="02010609060101010101" pitchFamily="49" charset="-122"/>
                <a:cs typeface="Times New Roman" panose="02020603050405020304" pitchFamily="18" charset="0"/>
              </a:rPr>
              <a:t>结局</a:t>
            </a:r>
            <a:r>
              <a:rPr lang="en-US" altLang="zh-CN" sz="2800" b="1" dirty="0">
                <a:ea typeface="SimHei" panose="02010609060101010101" pitchFamily="49" charset="-122"/>
                <a:cs typeface="Times New Roman" panose="02020603050405020304" pitchFamily="18" charset="0"/>
              </a:rPr>
              <a:t>:</a:t>
            </a:r>
          </a:p>
          <a:p>
            <a:endParaRPr lang="en-US" altLang="zh-CN" sz="1600" b="1" dirty="0"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zh-CN" sz="2800" b="1" dirty="0">
                <a:effectLst/>
                <a:latin typeface="+mn-ea"/>
                <a:cs typeface="Times New Roman" panose="02020603050405020304" pitchFamily="18" charset="0"/>
              </a:rPr>
              <a:t>雅各后代</a:t>
            </a:r>
            <a:r>
              <a:rPr lang="en-US" altLang="zh-CN" sz="2800" b="1" dirty="0">
                <a:effectLst/>
                <a:latin typeface="+mn-ea"/>
                <a:cs typeface="Times New Roman" panose="02020603050405020304" pitchFamily="18" charset="0"/>
              </a:rPr>
              <a:t>:</a:t>
            </a:r>
            <a:r>
              <a:rPr lang="zh-CN" altLang="en-US" sz="2800" b="1" dirty="0">
                <a:latin typeface="+mn-ea"/>
              </a:rPr>
              <a:t>以色列</a:t>
            </a:r>
            <a:r>
              <a:rPr lang="zh-CN" sz="2800" b="1" dirty="0">
                <a:effectLst/>
                <a:latin typeface="+mn-ea"/>
                <a:cs typeface="Times New Roman" panose="02020603050405020304" pitchFamily="18" charset="0"/>
              </a:rPr>
              <a:t>十二支派</a:t>
            </a:r>
            <a:r>
              <a:rPr lang="zh-CN" altLang="en-US" sz="2800" b="1" dirty="0">
                <a:effectLst/>
                <a:latin typeface="+mn-ea"/>
                <a:cs typeface="Times New Roman" panose="02020603050405020304" pitchFamily="18" charset="0"/>
              </a:rPr>
              <a:t>；</a:t>
            </a:r>
            <a:r>
              <a:rPr lang="zh-TW" altLang="en-US" sz="2800" b="1" dirty="0">
                <a:latin typeface="+mn-ea"/>
                <a:cs typeface="Times New Roman" panose="02020603050405020304" pitchFamily="18" charset="0"/>
              </a:rPr>
              <a:t>大衛王、所羅門王、主耶穌</a:t>
            </a:r>
            <a:endParaRPr lang="en-US" altLang="zh-CN" sz="2800" b="1" dirty="0">
              <a:effectLst/>
              <a:latin typeface="+mn-ea"/>
              <a:cs typeface="Times New Roman" panose="02020603050405020304" pitchFamily="18" charset="0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zh-CN" sz="2800" b="1" spc="75" dirty="0">
                <a:effectLst/>
                <a:latin typeface="+mn-ea"/>
                <a:cs typeface="Microsoft YaHei" panose="020B0503020204020204" pitchFamily="34" charset="-122"/>
              </a:rPr>
              <a:t>神</a:t>
            </a:r>
            <a:r>
              <a:rPr lang="zh-CN" altLang="en-US" sz="2800" b="1" spc="75" dirty="0">
                <a:effectLst/>
                <a:latin typeface="+mn-ea"/>
                <a:cs typeface="Microsoft YaHei" panose="020B0503020204020204" pitchFamily="34" charset="-122"/>
              </a:rPr>
              <a:t>也</a:t>
            </a:r>
            <a:r>
              <a:rPr lang="zh-CN" sz="2800" b="1" spc="75" dirty="0">
                <a:effectLst/>
                <a:latin typeface="+mn-ea"/>
                <a:cs typeface="Microsoft YaHei" panose="020B0503020204020204" pitchFamily="34" charset="-122"/>
              </a:rPr>
              <a:t>被稱為</a:t>
            </a:r>
            <a:r>
              <a:rPr lang="zh-CN" altLang="en-US" sz="2800" b="1" spc="75" dirty="0">
                <a:effectLst/>
                <a:latin typeface="+mn-ea"/>
                <a:cs typeface="Microsoft YaHei" panose="020B0503020204020204" pitchFamily="34" charset="-122"/>
              </a:rPr>
              <a:t>：</a:t>
            </a:r>
            <a:r>
              <a:rPr lang="en-US" altLang="zh-CN" sz="2800" b="1" spc="75" dirty="0">
                <a:effectLst/>
                <a:latin typeface="+mn-ea"/>
                <a:cs typeface="Microsoft YaHei" panose="020B0503020204020204" pitchFamily="34" charset="-122"/>
              </a:rPr>
              <a:t> [</a:t>
            </a:r>
            <a:r>
              <a:rPr lang="zh-CN" altLang="en-US" sz="2800" b="1" spc="75" dirty="0">
                <a:effectLst/>
                <a:latin typeface="+mn-ea"/>
                <a:cs typeface="Microsoft YaHei" panose="020B0503020204020204" pitchFamily="34" charset="-122"/>
              </a:rPr>
              <a:t>。。。，</a:t>
            </a:r>
            <a:r>
              <a:rPr lang="zh-CN" sz="2800" b="1" spc="75" dirty="0">
                <a:solidFill>
                  <a:srgbClr val="0000FF"/>
                </a:solidFill>
                <a:effectLst/>
                <a:latin typeface="+mn-ea"/>
                <a:cs typeface="Microsoft YaHei" panose="020B0503020204020204" pitchFamily="34" charset="-122"/>
              </a:rPr>
              <a:t>雅各的神</a:t>
            </a:r>
            <a:r>
              <a:rPr lang="en-US" altLang="zh-CN" sz="2800" b="1" spc="75" dirty="0">
                <a:solidFill>
                  <a:srgbClr val="0000FF"/>
                </a:solidFill>
                <a:effectLst/>
                <a:latin typeface="+mn-ea"/>
                <a:cs typeface="Microsoft YaHei" panose="020B0503020204020204" pitchFamily="34" charset="-122"/>
              </a:rPr>
              <a:t>] </a:t>
            </a:r>
            <a:r>
              <a:rPr lang="zh-CN" altLang="en-US" sz="2800" b="1" spc="75" dirty="0">
                <a:effectLst/>
                <a:latin typeface="+mn-ea"/>
                <a:cs typeface="Microsoft YaHei" panose="020B0503020204020204" pitchFamily="34" charset="-122"/>
              </a:rPr>
              <a:t>（</a:t>
            </a:r>
            <a:r>
              <a:rPr lang="zh-CN" altLang="en-US" sz="2000" b="1" spc="75" dirty="0">
                <a:effectLst/>
                <a:latin typeface="+mn-ea"/>
                <a:cs typeface="Microsoft YaHei" panose="020B0503020204020204" pitchFamily="34" charset="-122"/>
              </a:rPr>
              <a:t>出</a:t>
            </a:r>
            <a:r>
              <a:rPr lang="en-US" altLang="zh-CN" sz="2000" b="1" spc="75" dirty="0">
                <a:effectLst/>
                <a:latin typeface="+mn-ea"/>
                <a:cs typeface="Microsoft YaHei" panose="020B0503020204020204" pitchFamily="34" charset="-122"/>
              </a:rPr>
              <a:t>3</a:t>
            </a:r>
            <a:r>
              <a:rPr lang="zh-CN" altLang="en-US" sz="2000" b="1" spc="75" dirty="0">
                <a:effectLst/>
                <a:latin typeface="+mn-ea"/>
                <a:cs typeface="Microsoft YaHei" panose="020B0503020204020204" pitchFamily="34" charset="-122"/>
              </a:rPr>
              <a:t>：</a:t>
            </a:r>
            <a:r>
              <a:rPr lang="en-US" altLang="zh-CN" sz="2000" b="1" spc="75" dirty="0">
                <a:effectLst/>
                <a:latin typeface="+mn-ea"/>
                <a:cs typeface="Microsoft YaHei" panose="020B0503020204020204" pitchFamily="34" charset="-122"/>
              </a:rPr>
              <a:t>6</a:t>
            </a:r>
            <a:r>
              <a:rPr lang="zh-CN" altLang="en-US" sz="2000" b="1" spc="75" dirty="0">
                <a:effectLst/>
                <a:latin typeface="+mn-ea"/>
                <a:cs typeface="Microsoft YaHei" panose="020B0503020204020204" pitchFamily="34" charset="-122"/>
              </a:rPr>
              <a:t>，</a:t>
            </a:r>
            <a:r>
              <a:rPr lang="en-US" altLang="zh-CN" sz="2000" b="1" spc="75" dirty="0">
                <a:effectLst/>
                <a:latin typeface="+mn-ea"/>
                <a:cs typeface="Microsoft YaHei" panose="020B0503020204020204" pitchFamily="34" charset="-122"/>
              </a:rPr>
              <a:t>15</a:t>
            </a:r>
            <a:r>
              <a:rPr lang="zh-CN" altLang="en-US" sz="2000" b="1" spc="75" dirty="0">
                <a:effectLst/>
                <a:latin typeface="+mn-ea"/>
                <a:cs typeface="Microsoft YaHei" panose="020B0503020204020204" pitchFamily="34" charset="-122"/>
              </a:rPr>
              <a:t>，</a:t>
            </a:r>
            <a:r>
              <a:rPr lang="en-US" altLang="zh-CN" sz="2000" b="1" spc="75" dirty="0">
                <a:effectLst/>
                <a:latin typeface="+mn-ea"/>
                <a:cs typeface="Microsoft YaHei" panose="020B0503020204020204" pitchFamily="34" charset="-122"/>
              </a:rPr>
              <a:t>16</a:t>
            </a:r>
            <a:r>
              <a:rPr lang="zh-CN" altLang="en-US" sz="2000" b="1" spc="75" dirty="0">
                <a:effectLst/>
                <a:latin typeface="+mn-ea"/>
                <a:cs typeface="Microsoft YaHei" panose="020B0503020204020204" pitchFamily="34" charset="-122"/>
              </a:rPr>
              <a:t>）</a:t>
            </a:r>
            <a:endParaRPr lang="zh-CN" altLang="en-US" sz="2000" b="0" dirty="0">
              <a:effectLst/>
            </a:endParaRPr>
          </a:p>
          <a:p>
            <a:pPr marL="1245870" indent="-51435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zh-CN" altLang="en-US" sz="18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5302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latin typeface="+mn-ea"/>
              </a:rPr>
              <a:t>神人相交</a:t>
            </a:r>
            <a:r>
              <a:rPr lang="zh-CN" altLang="en-US" b="1" i="0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（神主动的亲密关系）</a:t>
            </a:r>
            <a:endParaRPr lang="en-US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5600" y="1859622"/>
            <a:ext cx="9499600" cy="4175418"/>
          </a:xfrm>
        </p:spPr>
        <p:txBody>
          <a:bodyPr>
            <a:noAutofit/>
          </a:bodyPr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3200" b="1" i="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雅各</a:t>
            </a:r>
            <a:r>
              <a:rPr lang="en-US" altLang="zh-CN" sz="3200" b="1" i="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77-130 </a:t>
            </a:r>
            <a:r>
              <a:rPr lang="zh-CN" altLang="en-US" sz="3200" b="1" i="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岁间，神顯現</a:t>
            </a:r>
            <a:r>
              <a:rPr lang="zh-CN" altLang="en-US" sz="3200" b="1" i="0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七次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</a:rPr>
              <a:t>：</a:t>
            </a:r>
            <a:r>
              <a:rPr lang="zh-CN" altLang="en-US" sz="3200" b="1" i="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 </a:t>
            </a:r>
            <a:endParaRPr lang="zh-CN" altLang="en-US" sz="3200" b="0" dirty="0">
              <a:solidFill>
                <a:srgbClr val="0000FF"/>
              </a:solidFill>
              <a:effectLst/>
            </a:endParaRPr>
          </a:p>
          <a:p>
            <a:pPr marL="1005840" lvl="2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18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zh-TW" altLang="en-US" sz="1800" b="1" i="0" u="none" strike="noStrike" dirty="0">
                <a:effectLst/>
                <a:latin typeface="Arial" panose="020B0604020202020204" pitchFamily="34" charset="0"/>
              </a:rPr>
              <a:t>路斯：	  夢見天梯，</a:t>
            </a:r>
            <a:r>
              <a:rPr lang="zh-TW" altLang="en-US" sz="1800" b="1" i="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神</a:t>
            </a:r>
            <a:r>
              <a:rPr lang="zh-CN" altLang="en-US" sz="1800" b="1" dirty="0">
                <a:solidFill>
                  <a:srgbClr val="0000FF"/>
                </a:solidFill>
                <a:latin typeface="Arial" panose="020B0604020202020204" pitchFamily="34" charset="0"/>
              </a:rPr>
              <a:t>应许</a:t>
            </a:r>
            <a:r>
              <a:rPr lang="zh-TW" altLang="en-US" sz="1800" b="1" i="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祝福</a:t>
            </a:r>
            <a:r>
              <a:rPr lang="en-US" altLang="zh-TW" sz="1800" b="1" i="0" u="none" strike="noStrike" dirty="0">
                <a:effectLst/>
                <a:latin typeface="Arial" panose="020B0604020202020204" pitchFamily="34" charset="0"/>
              </a:rPr>
              <a:t>, </a:t>
            </a:r>
            <a:r>
              <a:rPr lang="zh-TW" altLang="en-US" sz="1800" b="1" i="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必與他同在</a:t>
            </a:r>
            <a:r>
              <a:rPr lang="en-US" altLang="zh-TW" sz="1800" b="1" i="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zh-TW" altLang="en-US" sz="1800" b="1" i="0" u="none" strike="noStrike" dirty="0">
                <a:effectLst/>
                <a:latin typeface="Arial" panose="020B0604020202020204" pitchFamily="34" charset="0"/>
              </a:rPr>
              <a:t>路斯改名</a:t>
            </a:r>
            <a:r>
              <a:rPr lang="zh-TW" altLang="en-US" sz="1800" b="1" i="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伯特利</a:t>
            </a:r>
            <a:r>
              <a:rPr lang="zh-TW" altLang="en-US" sz="1800" b="1" i="0" u="none" strike="noStrike" dirty="0">
                <a:effectLst/>
                <a:latin typeface="Arial" panose="020B0604020202020204" pitchFamily="34" charset="0"/>
              </a:rPr>
              <a:t>    </a:t>
            </a:r>
            <a:r>
              <a:rPr lang="en-US" altLang="zh-TW" sz="1800" b="1" i="0" u="none" strike="noStrike" dirty="0">
                <a:effectLst/>
                <a:latin typeface="Arial" panose="020B0604020202020204" pitchFamily="34" charset="0"/>
              </a:rPr>
              <a:t>(</a:t>
            </a:r>
            <a:r>
              <a:rPr lang="zh-TW" altLang="en-US" sz="1800" b="1" i="0" u="none" strike="noStrike" dirty="0">
                <a:effectLst/>
                <a:latin typeface="Arial" panose="020B0604020202020204" pitchFamily="34" charset="0"/>
              </a:rPr>
              <a:t>創</a:t>
            </a:r>
            <a:r>
              <a:rPr lang="en-US" altLang="zh-TW" sz="1800" b="1" i="0" u="none" strike="noStrike" dirty="0">
                <a:effectLst/>
                <a:latin typeface="Arial" panose="020B0604020202020204" pitchFamily="34" charset="0"/>
              </a:rPr>
              <a:t>28:12-15)</a:t>
            </a:r>
            <a:r>
              <a:rPr lang="zh-TW" altLang="en-US" sz="1800" b="1" i="0" u="none" strike="noStrike" dirty="0">
                <a:effectLst/>
                <a:latin typeface="Arial" panose="020B0604020202020204" pitchFamily="34" charset="0"/>
              </a:rPr>
              <a:t>，</a:t>
            </a:r>
            <a:endParaRPr lang="en-US" altLang="zh-TW" sz="1800" b="1" i="0" u="none" strike="noStrike" dirty="0">
              <a:effectLst/>
              <a:latin typeface="Arial" panose="020B0604020202020204" pitchFamily="34" charset="0"/>
            </a:endParaRPr>
          </a:p>
          <a:p>
            <a:pPr marL="1005840" lvl="2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TW" altLang="en-US" sz="1800" b="1" i="0" u="none" strike="noStrike" dirty="0">
                <a:effectLst/>
                <a:latin typeface="Arial" panose="020B0604020202020204" pitchFamily="34" charset="0"/>
              </a:rPr>
              <a:t> 哈蘭：	  神吩咐他</a:t>
            </a:r>
            <a:r>
              <a:rPr lang="zh-TW" altLang="en-US" sz="1800" b="1" i="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回迦南</a:t>
            </a:r>
            <a:r>
              <a:rPr lang="zh-TW" altLang="en-US" sz="1800" b="1" i="0" u="none" strike="noStrike" dirty="0">
                <a:effectLst/>
                <a:latin typeface="Arial" panose="020B0604020202020204" pitchFamily="34" charset="0"/>
              </a:rPr>
              <a:t>， 祂</a:t>
            </a:r>
            <a:r>
              <a:rPr lang="zh-TW" altLang="en-US" sz="1800" b="1" i="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必與他同在</a:t>
            </a:r>
            <a:r>
              <a:rPr lang="zh-TW" altLang="en-US" sz="1800" b="1" i="0" u="none" strike="noStrike" dirty="0">
                <a:effectLst/>
                <a:latin typeface="Arial" panose="020B0604020202020204" pitchFamily="34" charset="0"/>
              </a:rPr>
              <a:t>    </a:t>
            </a:r>
            <a:r>
              <a:rPr lang="en-US" altLang="zh-TW" sz="1800" b="1" i="0" u="none" strike="noStrike" dirty="0">
                <a:effectLst/>
                <a:latin typeface="Arial" panose="020B0604020202020204" pitchFamily="34" charset="0"/>
              </a:rPr>
              <a:t>(</a:t>
            </a:r>
            <a:r>
              <a:rPr lang="zh-TW" altLang="en-US" sz="1800" b="1" i="0" u="none" strike="noStrike" dirty="0">
                <a:effectLst/>
                <a:latin typeface="Arial" panose="020B0604020202020204" pitchFamily="34" charset="0"/>
              </a:rPr>
              <a:t>創</a:t>
            </a:r>
            <a:r>
              <a:rPr lang="en-US" altLang="zh-TW" sz="1800" b="1" i="0" u="none" strike="noStrike" dirty="0">
                <a:effectLst/>
                <a:latin typeface="Arial" panose="020B0604020202020204" pitchFamily="34" charset="0"/>
              </a:rPr>
              <a:t>31:3</a:t>
            </a:r>
            <a:r>
              <a:rPr lang="zh-CN" altLang="en-US" sz="1800" b="1" i="0" u="none" strike="noStrike" dirty="0">
                <a:effectLst/>
                <a:latin typeface="Arial" panose="020B0604020202020204" pitchFamily="34" charset="0"/>
              </a:rPr>
              <a:t>，</a:t>
            </a:r>
            <a:r>
              <a:rPr lang="en-US" altLang="zh-CN" sz="1800" b="1" i="0" u="none" strike="noStrike" dirty="0">
                <a:effectLst/>
                <a:latin typeface="Arial" panose="020B0604020202020204" pitchFamily="34" charset="0"/>
              </a:rPr>
              <a:t>13</a:t>
            </a:r>
            <a:r>
              <a:rPr lang="en-US" altLang="zh-TW" sz="1800" b="1" i="0" u="none" strike="noStrike" dirty="0">
                <a:solidFill>
                  <a:srgbClr val="FF3399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zh-CN" altLang="en-US" sz="1800" b="1" i="0" u="none" strike="noStrike" dirty="0">
                <a:effectLst/>
                <a:latin typeface="Arial" panose="020B0604020202020204" pitchFamily="34" charset="0"/>
              </a:rPr>
              <a:t>）</a:t>
            </a:r>
            <a:endParaRPr lang="en-US" altLang="zh-TW" sz="1800" b="1" i="0" u="none" strike="noStrike" dirty="0">
              <a:effectLst/>
              <a:latin typeface="Arial" panose="020B0604020202020204" pitchFamily="34" charset="0"/>
            </a:endParaRPr>
          </a:p>
          <a:p>
            <a:pPr marL="1005840" lvl="2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TW" altLang="en-US" sz="1800" b="1" i="0" u="none" strike="noStrike" dirty="0">
                <a:effectLst/>
                <a:latin typeface="Arial" panose="020B0604020202020204" pitchFamily="34" charset="0"/>
              </a:rPr>
              <a:t>瑪哈念： 遇見神的使者 </a:t>
            </a:r>
            <a:r>
              <a:rPr lang="en-US" altLang="zh-TW" sz="1800" b="1" dirty="0">
                <a:latin typeface="Arial" panose="020B0604020202020204" pitchFamily="34" charset="0"/>
              </a:rPr>
              <a:t>-</a:t>
            </a:r>
            <a:r>
              <a:rPr lang="zh-CN" altLang="en-US" sz="1800" b="1" i="0" u="none" strike="noStrike" dirty="0">
                <a:effectLst/>
                <a:latin typeface="Arial" panose="020B0604020202020204" pitchFamily="34" charset="0"/>
              </a:rPr>
              <a:t>神的军兵 </a:t>
            </a:r>
            <a:r>
              <a:rPr lang="zh-TW" altLang="en-US" sz="1800" b="1" i="0" u="none" strike="noStrike" dirty="0">
                <a:effectLst/>
                <a:latin typeface="Arial" panose="020B0604020202020204" pitchFamily="34" charset="0"/>
              </a:rPr>
              <a:t>  </a:t>
            </a:r>
            <a:r>
              <a:rPr lang="en-US" altLang="zh-TW" sz="1800" b="1" i="0" u="none" strike="noStrike" dirty="0">
                <a:effectLst/>
                <a:latin typeface="Arial" panose="020B0604020202020204" pitchFamily="34" charset="0"/>
              </a:rPr>
              <a:t>(</a:t>
            </a:r>
            <a:r>
              <a:rPr lang="zh-TW" altLang="en-US" sz="1800" b="1" i="0" u="none" strike="noStrike" dirty="0">
                <a:effectLst/>
                <a:latin typeface="Arial" panose="020B0604020202020204" pitchFamily="34" charset="0"/>
              </a:rPr>
              <a:t>創</a:t>
            </a:r>
            <a:r>
              <a:rPr lang="en-US" altLang="zh-TW" sz="1800" b="1" i="0" u="none" strike="noStrike" dirty="0">
                <a:effectLst/>
                <a:latin typeface="Arial" panose="020B0604020202020204" pitchFamily="34" charset="0"/>
              </a:rPr>
              <a:t>32:1-2) </a:t>
            </a:r>
          </a:p>
          <a:p>
            <a:pPr marL="1005840" lvl="2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1800" b="1" dirty="0"/>
              <a:t>雅博渡口</a:t>
            </a:r>
            <a:r>
              <a:rPr lang="zh-CN" altLang="en-US" sz="1800" b="1" dirty="0">
                <a:solidFill>
                  <a:srgbClr val="FF3399"/>
                </a:solidFill>
              </a:rPr>
              <a:t> </a:t>
            </a:r>
            <a:r>
              <a:rPr lang="zh-CN" altLang="en-US" sz="1800" b="1" i="0" u="none" strike="noStrike" dirty="0">
                <a:effectLst/>
                <a:latin typeface="Arial" panose="020B0604020202020204" pitchFamily="34" charset="0"/>
              </a:rPr>
              <a:t>：</a:t>
            </a:r>
            <a:r>
              <a:rPr lang="zh-TW" altLang="en-US" sz="1800" b="1" i="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與神</a:t>
            </a:r>
            <a:r>
              <a:rPr lang="zh-CN" altLang="en-US" sz="1800" b="1" i="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摔跤</a:t>
            </a:r>
            <a:r>
              <a:rPr lang="zh-TW" altLang="en-US" sz="1800" b="1" i="0" u="none" strike="noStrike" dirty="0">
                <a:effectLst/>
                <a:latin typeface="Arial" panose="020B0604020202020204" pitchFamily="34" charset="0"/>
              </a:rPr>
              <a:t>得勝  </a:t>
            </a:r>
            <a:r>
              <a:rPr lang="zh-TW" altLang="en-US" sz="1800" b="1" i="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名要叫以色列</a:t>
            </a:r>
            <a:r>
              <a:rPr lang="zh-TW" altLang="en-US" sz="1800" b="1" i="0" u="none" strike="noStrike" dirty="0">
                <a:effectLst/>
                <a:latin typeface="Arial" panose="020B0604020202020204" pitchFamily="34" charset="0"/>
              </a:rPr>
              <a:t>  </a:t>
            </a:r>
            <a:r>
              <a:rPr lang="zh-CN" altLang="en-US" sz="1800" b="1" i="0" u="none" strike="noStrike" dirty="0">
                <a:effectLst/>
                <a:latin typeface="Arial" panose="020B0604020202020204" pitchFamily="34" charset="0"/>
              </a:rPr>
              <a:t>（那地：</a:t>
            </a:r>
            <a:r>
              <a:rPr lang="zh-TW" altLang="en-US" sz="1800" b="1" i="0" u="none" strike="noStrike" dirty="0">
                <a:effectLst/>
                <a:latin typeface="Arial" panose="020B0604020202020204" pitchFamily="34" charset="0"/>
              </a:rPr>
              <a:t>毗努伊勒 </a:t>
            </a:r>
            <a:r>
              <a:rPr lang="zh-CN" altLang="en-US" sz="1800" b="1" i="0" u="none" strike="noStrike" dirty="0">
                <a:effectLst/>
                <a:latin typeface="Arial" panose="020B0604020202020204" pitchFamily="34" charset="0"/>
              </a:rPr>
              <a:t>）</a:t>
            </a:r>
            <a:r>
              <a:rPr lang="zh-TW" altLang="en-US" sz="1800" b="1" i="0" u="none" strike="noStrike" dirty="0">
                <a:effectLst/>
                <a:latin typeface="Arial" panose="020B0604020202020204" pitchFamily="34" charset="0"/>
              </a:rPr>
              <a:t>  </a:t>
            </a:r>
            <a:r>
              <a:rPr lang="en-US" altLang="zh-TW" sz="1800" b="1" i="0" u="none" strike="noStrike" dirty="0">
                <a:effectLst/>
                <a:latin typeface="Arial" panose="020B0604020202020204" pitchFamily="34" charset="0"/>
              </a:rPr>
              <a:t>(</a:t>
            </a:r>
            <a:r>
              <a:rPr lang="zh-TW" altLang="en-US" sz="1800" b="1" i="0" u="none" strike="noStrike" dirty="0">
                <a:effectLst/>
                <a:latin typeface="Arial" panose="020B0604020202020204" pitchFamily="34" charset="0"/>
              </a:rPr>
              <a:t>創</a:t>
            </a:r>
            <a:r>
              <a:rPr lang="en-US" altLang="zh-TW" sz="1800" b="1" i="0" u="none" strike="noStrike" dirty="0">
                <a:effectLst/>
                <a:latin typeface="Arial" panose="020B0604020202020204" pitchFamily="34" charset="0"/>
              </a:rPr>
              <a:t>32:24-29) </a:t>
            </a:r>
          </a:p>
          <a:p>
            <a:pPr marL="1005840" lvl="2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TW" altLang="en-US" sz="1800" b="1" i="0" u="none" strike="noStrike" dirty="0">
                <a:effectLst/>
                <a:latin typeface="Arial" panose="020B0604020202020204" pitchFamily="34" charset="0"/>
              </a:rPr>
              <a:t>示劍：    神吩咐他</a:t>
            </a:r>
            <a:r>
              <a:rPr lang="zh-TW" altLang="en-US" sz="1800" b="1" i="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上伯特利</a:t>
            </a:r>
            <a:r>
              <a:rPr lang="zh-CN" altLang="en-US" sz="1800" b="1" i="0" u="none" strike="noStrike" dirty="0">
                <a:effectLst/>
                <a:latin typeface="Arial" panose="020B0604020202020204" pitchFamily="34" charset="0"/>
              </a:rPr>
              <a:t>，住在那里，</a:t>
            </a:r>
            <a:r>
              <a:rPr lang="zh-TW" altLang="en-US" sz="1800" b="1" i="0" u="none" strike="noStrike" dirty="0">
                <a:effectLst/>
                <a:latin typeface="Arial" panose="020B0604020202020204" pitchFamily="34" charset="0"/>
              </a:rPr>
              <a:t>築壇</a:t>
            </a:r>
            <a:r>
              <a:rPr lang="zh-CN" altLang="en-US" sz="1800" b="1" i="0" u="none" strike="noStrike" dirty="0">
                <a:effectLst/>
                <a:latin typeface="Arial" panose="020B0604020202020204" pitchFamily="34" charset="0"/>
              </a:rPr>
              <a:t>给神 </a:t>
            </a:r>
            <a:r>
              <a:rPr lang="en-US" altLang="zh-TW" sz="1800" b="1" i="0" u="none" strike="noStrike" dirty="0">
                <a:effectLst/>
                <a:latin typeface="Arial" panose="020B0604020202020204" pitchFamily="34" charset="0"/>
              </a:rPr>
              <a:t> (</a:t>
            </a:r>
            <a:r>
              <a:rPr lang="zh-TW" altLang="en-US" sz="1800" b="1" i="0" u="none" strike="noStrike" dirty="0">
                <a:effectLst/>
                <a:latin typeface="Arial" panose="020B0604020202020204" pitchFamily="34" charset="0"/>
              </a:rPr>
              <a:t>創</a:t>
            </a:r>
            <a:r>
              <a:rPr lang="en-US" altLang="zh-TW" sz="1800" b="1" i="0" u="none" strike="noStrike" dirty="0">
                <a:effectLst/>
                <a:latin typeface="Arial" panose="020B0604020202020204" pitchFamily="34" charset="0"/>
              </a:rPr>
              <a:t>35:1) </a:t>
            </a:r>
          </a:p>
          <a:p>
            <a:pPr marL="1005840" lvl="2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TW" altLang="en-US" sz="1800" b="1" i="0" u="none" strike="noStrike" dirty="0">
                <a:effectLst/>
                <a:latin typeface="Arial" panose="020B0604020202020204" pitchFamily="34" charset="0"/>
              </a:rPr>
              <a:t>伯特利： 神顯現</a:t>
            </a:r>
            <a:r>
              <a:rPr lang="zh-CN" altLang="en-US" sz="1800" b="1" i="0" u="none" strike="noStrike" dirty="0">
                <a:effectLst/>
                <a:latin typeface="Arial" panose="020B0604020202020204" pitchFamily="34" charset="0"/>
              </a:rPr>
              <a:t>，</a:t>
            </a:r>
            <a:r>
              <a:rPr lang="zh-TW" altLang="en-US" sz="1800" b="1" i="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賜福</a:t>
            </a:r>
            <a:r>
              <a:rPr lang="zh-TW" altLang="en-US" sz="1800" b="1" i="0" u="none" strike="noStrike" dirty="0">
                <a:effectLst/>
                <a:latin typeface="Arial" panose="020B0604020202020204" pitchFamily="34" charset="0"/>
              </a:rPr>
              <a:t>， </a:t>
            </a:r>
            <a:r>
              <a:rPr lang="zh-TW" altLang="en-US" sz="1800" b="1" i="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改名以色列</a:t>
            </a:r>
            <a:r>
              <a:rPr lang="en-US" altLang="zh-TW" sz="1800" b="1" i="0" u="none" strike="noStrike" dirty="0">
                <a:effectLst/>
                <a:latin typeface="Arial" panose="020B0604020202020204" pitchFamily="34" charset="0"/>
              </a:rPr>
              <a:t>  (</a:t>
            </a:r>
            <a:r>
              <a:rPr lang="zh-TW" altLang="en-US" sz="1800" b="1" i="0" u="none" strike="noStrike" dirty="0">
                <a:effectLst/>
                <a:latin typeface="Arial" panose="020B0604020202020204" pitchFamily="34" charset="0"/>
              </a:rPr>
              <a:t>創</a:t>
            </a:r>
            <a:r>
              <a:rPr lang="en-US" altLang="zh-TW" sz="1800" b="1" i="0" u="none" strike="noStrike" dirty="0">
                <a:effectLst/>
                <a:latin typeface="Arial" panose="020B0604020202020204" pitchFamily="34" charset="0"/>
              </a:rPr>
              <a:t>35:9-13) </a:t>
            </a:r>
          </a:p>
          <a:p>
            <a:pPr marL="1005840" lvl="2" indent="-45720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TW" altLang="en-US" sz="1800" b="1" i="0" u="none" strike="noStrike" dirty="0">
                <a:effectLst/>
                <a:latin typeface="Arial" panose="020B0604020202020204" pitchFamily="34" charset="0"/>
              </a:rPr>
              <a:t>別是巴： 神應許</a:t>
            </a:r>
            <a:r>
              <a:rPr lang="zh-TW" altLang="en-US" sz="1800" b="1" i="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與他同下</a:t>
            </a:r>
            <a:r>
              <a:rPr lang="zh-TW" altLang="en-US" sz="1800" b="1" i="0" u="none" strike="noStrike" dirty="0">
                <a:effectLst/>
                <a:latin typeface="Arial" panose="020B0604020202020204" pitchFamily="34" charset="0"/>
              </a:rPr>
              <a:t>埃及  </a:t>
            </a:r>
            <a:r>
              <a:rPr lang="en-US" altLang="zh-TW" sz="1800" b="1" i="0" u="none" strike="noStrike" dirty="0">
                <a:effectLst/>
                <a:latin typeface="Arial" panose="020B0604020202020204" pitchFamily="34" charset="0"/>
              </a:rPr>
              <a:t>(</a:t>
            </a:r>
            <a:r>
              <a:rPr lang="zh-TW" altLang="en-US" sz="1800" b="1" i="0" u="none" strike="noStrike" dirty="0">
                <a:effectLst/>
                <a:latin typeface="Arial" panose="020B0604020202020204" pitchFamily="34" charset="0"/>
              </a:rPr>
              <a:t>創</a:t>
            </a:r>
            <a:r>
              <a:rPr lang="en-US" altLang="zh-TW" sz="1800" b="1" i="0" u="none" strike="noStrike" dirty="0">
                <a:effectLst/>
                <a:latin typeface="Arial" panose="020B0604020202020204" pitchFamily="34" charset="0"/>
              </a:rPr>
              <a:t>46:1-4)</a:t>
            </a:r>
          </a:p>
          <a:p>
            <a:pPr marL="548640" lvl="2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sz="1000" dirty="0"/>
          </a:p>
          <a:p>
            <a:pPr marL="274320" lvl="1" indent="0">
              <a:spcBef>
                <a:spcPts val="0"/>
              </a:spcBef>
              <a:buNone/>
            </a:pPr>
            <a:r>
              <a:rPr lang="zh-CN" altLang="en-US" sz="2800" b="1" i="0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每次相交，雅各更进一步</a:t>
            </a:r>
            <a:r>
              <a:rPr lang="zh-CN" altLang="en-US" sz="2800" b="1" i="0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认识神</a:t>
            </a:r>
            <a:r>
              <a:rPr lang="zh-CN" altLang="en-US" sz="2800" b="1" i="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。</a:t>
            </a:r>
            <a:endParaRPr lang="zh-CN" altLang="en-US" sz="4000" b="0" dirty="0">
              <a:solidFill>
                <a:srgbClr val="0000FF"/>
              </a:solidFill>
              <a:effectLst/>
            </a:endParaRPr>
          </a:p>
          <a:p>
            <a:endParaRPr lang="en-US" altLang="zh-TW" sz="2800" dirty="0"/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142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1AC349-1AEB-4207-BEFD-707777F864A2}"/>
              </a:ext>
            </a:extLst>
          </p:cNvPr>
          <p:cNvSpPr txBox="1"/>
          <p:nvPr/>
        </p:nvSpPr>
        <p:spPr>
          <a:xfrm>
            <a:off x="729465" y="441790"/>
            <a:ext cx="1072622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iSong Pro Light"/>
                <a:ea typeface="宋体" panose="02010600030101010101" pitchFamily="2" charset="-122"/>
                <a:cs typeface="+mn-cs"/>
              </a:rPr>
              <a:t>神的圣洁公义恩典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Song Pro Light"/>
              <a:ea typeface="宋体" panose="02010600030101010101" pitchFamily="2" charset="-122"/>
              <a:cs typeface="+mn-cs"/>
            </a:endParaRPr>
          </a:p>
          <a:p>
            <a:endParaRPr kumimoji="0" lang="en-US" altLang="zh-CN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iSong Pro Light"/>
              <a:ea typeface="宋体" panose="02010600030101010101" pitchFamily="2" charset="-122"/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b="1" i="0" u="none" strike="noStrike" dirty="0">
                <a:effectLst/>
                <a:latin typeface="+mn-ea"/>
              </a:rPr>
              <a:t>【</a:t>
            </a:r>
            <a:r>
              <a:rPr lang="zh-CN" altLang="en-US" sz="1600" b="1" i="0" u="none" strike="noStrike" dirty="0">
                <a:effectLst/>
                <a:latin typeface="+mn-ea"/>
              </a:rPr>
              <a:t>神拣选人的旨意，不在乎人的行为，乃在乎召人的主</a:t>
            </a:r>
            <a:r>
              <a:rPr lang="en-US" altLang="zh-CN" sz="1600" b="1" i="0" u="none" strike="noStrike" dirty="0">
                <a:effectLst/>
                <a:latin typeface="+mn-ea"/>
              </a:rPr>
              <a:t>】  </a:t>
            </a:r>
            <a:r>
              <a:rPr lang="zh-CN" altLang="en-US" sz="1600" b="1" i="0" u="none" strike="noStrike" dirty="0">
                <a:effectLst/>
                <a:latin typeface="+mn-ea"/>
              </a:rPr>
              <a:t>（罗</a:t>
            </a:r>
            <a:r>
              <a:rPr lang="en-US" altLang="zh-CN" sz="1600" b="1" i="0" u="none" strike="noStrike" dirty="0">
                <a:effectLst/>
                <a:latin typeface="+mn-ea"/>
              </a:rPr>
              <a:t>9</a:t>
            </a:r>
            <a:r>
              <a:rPr lang="zh-CN" altLang="en-US" sz="1600" b="1" dirty="0">
                <a:latin typeface="+mn-ea"/>
              </a:rPr>
              <a:t>：</a:t>
            </a:r>
            <a:r>
              <a:rPr lang="en-US" altLang="zh-CN" sz="1600" b="1" i="0" u="none" strike="noStrike" dirty="0">
                <a:effectLst/>
                <a:latin typeface="+mn-ea"/>
              </a:rPr>
              <a:t>11</a:t>
            </a:r>
            <a:r>
              <a:rPr lang="en-US" altLang="zh-CN" sz="1600" b="1" dirty="0">
                <a:latin typeface="+mn-ea"/>
              </a:rPr>
              <a:t>-</a:t>
            </a:r>
            <a:r>
              <a:rPr lang="en-US" altLang="zh-CN" sz="1600" b="1" i="0" u="none" strike="noStrike" dirty="0">
                <a:effectLst/>
                <a:latin typeface="+mn-ea"/>
              </a:rPr>
              <a:t>12</a:t>
            </a:r>
            <a:r>
              <a:rPr lang="zh-CN" altLang="en-US" sz="1600" b="1" i="0" u="none" strike="noStrike" dirty="0">
                <a:effectLst/>
                <a:latin typeface="+mn-ea"/>
              </a:rPr>
              <a:t>）</a:t>
            </a:r>
            <a:endParaRPr lang="en-US" altLang="zh-CN" sz="1600" b="1" i="0" u="none" strike="noStrike" dirty="0">
              <a:effectLst/>
              <a:latin typeface="+mn-ea"/>
            </a:endParaRP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sz="1600" b="1" i="0" u="none" strike="noStrike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人類所有的意圖──良善或邪惡──都無法改變</a:t>
            </a:r>
            <a:r>
              <a:rPr lang="zh-CN" altLang="en-US" sz="1600" b="1" i="0" u="none" strike="noStrike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神</a:t>
            </a:r>
            <a:r>
              <a:rPr lang="zh-TW" altLang="en-US" sz="1600" b="1" i="0" u="none" strike="noStrike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的計劃。</a:t>
            </a:r>
            <a:endParaRPr lang="en-US" altLang="zh-TW" sz="1600" b="1" i="0" u="none" strike="noStrike" dirty="0"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sz="1600" b="1" i="0" u="none" strike="noStrike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雅各的本性</a:t>
            </a:r>
            <a:r>
              <a:rPr lang="en-US" altLang="zh-TW" sz="1600" b="1" i="0" u="none" strike="noStrike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, </a:t>
            </a:r>
            <a:r>
              <a:rPr lang="zh-TW" altLang="en-US" sz="1600" b="1" i="0" u="none" strike="noStrike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顯明</a:t>
            </a:r>
            <a:r>
              <a:rPr lang="zh-CN" altLang="en-US" sz="1600" b="1" dirty="0">
                <a:latin typeface="+mn-ea"/>
              </a:rPr>
              <a:t>神</a:t>
            </a:r>
            <a:r>
              <a:rPr lang="zh-TW" altLang="en-US" sz="1600" b="1" i="0" u="none" strike="noStrike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的恩惠 </a:t>
            </a:r>
            <a:r>
              <a:rPr lang="en-US" altLang="zh-TW" sz="1600" b="1" i="0" u="none" strike="noStrike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--</a:t>
            </a:r>
            <a:r>
              <a:rPr lang="en-US" altLang="zh-CN" sz="1600" b="1" i="0" u="none" strike="noStrike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》</a:t>
            </a:r>
            <a:r>
              <a:rPr lang="zh-CN" altLang="en-US" sz="1600" b="1" dirty="0">
                <a:latin typeface="SimSun" panose="02010600030101010101" pitchFamily="2" charset="-122"/>
                <a:ea typeface="SimSun" panose="02010600030101010101" pitchFamily="2" charset="-122"/>
              </a:rPr>
              <a:t>神</a:t>
            </a:r>
            <a:r>
              <a:rPr lang="zh-TW" altLang="en-US" sz="1600" b="1" i="0" u="none" strike="noStrike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能將朽木雕成合</a:t>
            </a:r>
            <a:r>
              <a:rPr lang="zh-CN" altLang="en-US" sz="1600" b="1" i="0" u="none" strike="noStrike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祂</a:t>
            </a:r>
            <a:r>
              <a:rPr lang="zh-TW" altLang="en-US" sz="1600" b="1" i="0" u="none" strike="noStrike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所用之材。</a:t>
            </a:r>
            <a:endParaRPr lang="en-US" altLang="zh-TW" sz="1600" b="1" i="0" u="none" strike="noStrike" dirty="0"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CN" altLang="en-US" sz="1600" b="1" dirty="0">
                <a:latin typeface="SimSun" panose="02010600030101010101" pitchFamily="2" charset="-122"/>
                <a:ea typeface="SimSun" panose="02010600030101010101" pitchFamily="2" charset="-122"/>
              </a:rPr>
              <a:t>神</a:t>
            </a:r>
            <a:r>
              <a:rPr lang="zh-TW" altLang="en-US" sz="1600" b="1" i="0" u="none" strike="noStrike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對雅各作絕對的應許，是雅各全然不配得的。</a:t>
            </a:r>
            <a:endParaRPr lang="en-US" altLang="zh-TW" sz="1600" b="1" i="0" u="none" strike="noStrike" dirty="0"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TW" altLang="en-US" sz="1600" b="1" dirty="0">
                <a:latin typeface="SimSun" panose="02010600030101010101" pitchFamily="2" charset="-122"/>
                <a:ea typeface="SimSun" panose="02010600030101010101" pitchFamily="2" charset="-122"/>
              </a:rPr>
              <a:t>雅各生命每一成長過程，</a:t>
            </a:r>
            <a:r>
              <a:rPr lang="zh-CN" altLang="en-US" sz="1600" b="1" dirty="0">
                <a:latin typeface="SimSun" panose="02010600030101010101" pitchFamily="2" charset="-122"/>
                <a:ea typeface="SimSun" panose="02010600030101010101" pitchFamily="2" charset="-122"/>
              </a:rPr>
              <a:t>神</a:t>
            </a:r>
            <a:r>
              <a:rPr lang="zh-TW" altLang="en-US" sz="1600" b="1" dirty="0">
                <a:latin typeface="SimSun" panose="02010600030101010101" pitchFamily="2" charset="-122"/>
                <a:ea typeface="SimSun" panose="02010600030101010101" pitchFamily="2" charset="-122"/>
              </a:rPr>
              <a:t>都參與。</a:t>
            </a:r>
            <a:r>
              <a:rPr lang="zh-CN" altLang="en-US" sz="1600" b="1" dirty="0">
                <a:latin typeface="SimSun" panose="02010600030101010101" pitchFamily="2" charset="-122"/>
                <a:ea typeface="SimSun" panose="02010600030101010101" pitchFamily="2" charset="-122"/>
              </a:rPr>
              <a:t>神</a:t>
            </a:r>
            <a:r>
              <a:rPr lang="zh-TW" altLang="en-US" sz="1600" b="1" dirty="0">
                <a:latin typeface="SimSun" panose="02010600030101010101" pitchFamily="2" charset="-122"/>
                <a:ea typeface="SimSun" panose="02010600030101010101" pitchFamily="2" charset="-122"/>
              </a:rPr>
              <a:t>的愛何等細膩，也用無限的恩惠，包容</a:t>
            </a:r>
            <a:r>
              <a:rPr lang="en-US" altLang="zh-TW" sz="1600" b="1" dirty="0">
                <a:latin typeface="SimSun" panose="02010600030101010101" pitchFamily="2" charset="-122"/>
                <a:ea typeface="SimSun" panose="02010600030101010101" pitchFamily="2" charset="-122"/>
              </a:rPr>
              <a:t>, </a:t>
            </a:r>
            <a:r>
              <a:rPr lang="zh-TW" altLang="en-US" sz="1600" b="1" dirty="0">
                <a:latin typeface="SimSun" panose="02010600030101010101" pitchFamily="2" charset="-122"/>
                <a:ea typeface="SimSun" panose="02010600030101010101" pitchFamily="2" charset="-122"/>
              </a:rPr>
              <a:t>扶持，等待雅各生命的成熟。</a:t>
            </a:r>
            <a:endParaRPr lang="en-US" altLang="zh-CN" sz="1600" b="1" dirty="0">
              <a:effectLst/>
              <a:latin typeface="+mn-ea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CN" sz="1600" b="1" dirty="0">
                <a:effectLst/>
                <a:latin typeface="+mn-ea"/>
                <a:cs typeface="Times New Roman" panose="02020603050405020304" pitchFamily="18" charset="0"/>
              </a:rPr>
              <a:t>雅各</a:t>
            </a:r>
            <a:r>
              <a:rPr lang="zh-CN" altLang="en-US" sz="1600" b="1" dirty="0">
                <a:effectLst/>
                <a:latin typeface="+mn-ea"/>
                <a:cs typeface="Times New Roman" panose="02020603050405020304" pitchFamily="18" charset="0"/>
              </a:rPr>
              <a:t>一生</a:t>
            </a:r>
            <a:r>
              <a:rPr lang="zh-CN" sz="1600" b="1" dirty="0">
                <a:effectLst/>
                <a:latin typeface="+mn-ea"/>
                <a:cs typeface="Times New Roman" panose="02020603050405020304" pitchFamily="18" charset="0"/>
              </a:rPr>
              <a:t>經歷神的信實、恩典、慈愛</a:t>
            </a:r>
            <a:r>
              <a:rPr lang="zh-CN" altLang="en-US" sz="1600" b="1" dirty="0">
                <a:effectLst/>
                <a:latin typeface="+mn-ea"/>
                <a:cs typeface="Times New Roman" panose="02020603050405020304" pitchFamily="18" charset="0"/>
              </a:rPr>
              <a:t>；</a:t>
            </a:r>
            <a:r>
              <a:rPr lang="zh-CN" sz="1600" b="1" dirty="0">
                <a:effectLst/>
                <a:latin typeface="+mn-ea"/>
                <a:cs typeface="Times New Roman" panose="02020603050405020304" pitchFamily="18" charset="0"/>
              </a:rPr>
              <a:t>神對雅各總是不離不棄</a:t>
            </a:r>
            <a:r>
              <a:rPr lang="zh-CN" altLang="en-US" sz="1600" b="1" dirty="0">
                <a:effectLst/>
                <a:latin typeface="+mn-ea"/>
                <a:cs typeface="Times New Roman" panose="02020603050405020304" pitchFamily="18" charset="0"/>
              </a:rPr>
              <a:t>。</a:t>
            </a:r>
            <a:endParaRPr lang="en-US" altLang="zh-TW" sz="1600" b="1" i="0" u="none" strike="noStrike" dirty="0">
              <a:effectLst/>
              <a:latin typeface="+mn-ea"/>
            </a:endParaRP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CN" altLang="en-US" sz="1600" b="1" dirty="0">
                <a:latin typeface="+mn-ea"/>
              </a:rPr>
              <a:t>神</a:t>
            </a:r>
            <a:r>
              <a:rPr lang="zh-TW" altLang="en-US" sz="1600" b="1" i="0" u="none" strike="noStrike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不斷向雅各顯出持久的容忍，不厭其煩</a:t>
            </a:r>
            <a:r>
              <a:rPr lang="en-US" altLang="zh-TW" sz="1600" b="1" i="0" u="none" strike="noStrike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, </a:t>
            </a:r>
            <a:r>
              <a:rPr lang="zh-TW" altLang="en-US" sz="1600" b="1" i="0" u="none" strike="noStrike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也不妥協的愛。</a:t>
            </a:r>
            <a:endParaRPr lang="en-US" altLang="zh-TW" sz="1600" b="1" i="0" u="none" strike="noStrike" dirty="0"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CN" altLang="en-US" sz="1600" b="1" dirty="0">
                <a:latin typeface="+mn-ea"/>
              </a:rPr>
              <a:t>神借着苦难，将</a:t>
            </a:r>
            <a:r>
              <a:rPr lang="zh-TW" altLang="en-US" sz="1600" b="1" i="0" u="none" strike="noStrike" dirty="0">
                <a:effectLst/>
                <a:latin typeface="+mn-ea"/>
              </a:rPr>
              <a:t>雅各</a:t>
            </a:r>
            <a:r>
              <a:rPr lang="zh-CN" altLang="en-US" sz="1600" b="1" dirty="0">
                <a:latin typeface="+mn-ea"/>
              </a:rPr>
              <a:t>一个自私、属肉体的人，改变成一个属灵、体贴神心意的人。</a:t>
            </a:r>
            <a:endParaRPr lang="en-US" altLang="zh-CN" sz="1600" b="1" dirty="0">
              <a:latin typeface="+mn-ea"/>
            </a:endParaRP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+mn-ea"/>
                <a:cs typeface="Times New Roman" panose="02020603050405020304" pitchFamily="18" charset="0"/>
              </a:rPr>
              <a:t>神不会让苦难超过祂所拣选之人的承受力，一方面用苦难拆毁他，另一方面总是看顾、保守、祝福他。</a:t>
            </a:r>
            <a:endParaRPr lang="en-US" altLang="zh-TW" sz="1600" b="1" i="0" u="none" strike="noStrike" dirty="0">
              <a:effectLst/>
              <a:latin typeface="+mn-ea"/>
            </a:endParaRP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CN" sz="1600" b="1" dirty="0">
                <a:effectLst/>
                <a:latin typeface="+mn-ea"/>
                <a:cs typeface="Times New Roman" panose="02020603050405020304" pitchFamily="18" charset="0"/>
              </a:rPr>
              <a:t>神的祝福不在乎人的行為，而在於神的應許</a:t>
            </a:r>
            <a:r>
              <a:rPr lang="zh-CN" altLang="en-US" sz="1600" b="1" dirty="0">
                <a:effectLst/>
                <a:latin typeface="+mn-ea"/>
                <a:cs typeface="Times New Roman" panose="02020603050405020304" pitchFamily="18" charset="0"/>
              </a:rPr>
              <a:t>，</a:t>
            </a:r>
            <a:r>
              <a:rPr lang="zh-CN" sz="1600" b="1" dirty="0">
                <a:effectLst/>
                <a:latin typeface="+mn-ea"/>
                <a:cs typeface="Times New Roman" panose="02020603050405020304" pitchFamily="18" charset="0"/>
              </a:rPr>
              <a:t>豐盛的慈愛</a:t>
            </a:r>
            <a:r>
              <a:rPr lang="zh-CN" altLang="en-US" sz="1600" b="1" dirty="0">
                <a:effectLst/>
                <a:latin typeface="+mn-ea"/>
                <a:cs typeface="Times New Roman" panose="02020603050405020304" pitchFamily="18" charset="0"/>
              </a:rPr>
              <a:t>，</a:t>
            </a:r>
            <a:r>
              <a:rPr lang="zh-CN" sz="1600" b="1" dirty="0">
                <a:effectLst/>
                <a:latin typeface="+mn-ea"/>
                <a:cs typeface="Times New Roman" panose="02020603050405020304" pitchFamily="18" charset="0"/>
              </a:rPr>
              <a:t>和恩典。</a:t>
            </a:r>
            <a:endParaRPr lang="en-US" altLang="zh-CN" sz="1600" b="1" dirty="0">
              <a:effectLst/>
              <a:latin typeface="+mn-ea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zh-CN" sz="1600" b="1" kern="1200" dirty="0">
                <a:solidFill>
                  <a:srgbClr val="000000"/>
                </a:solidFill>
                <a:effectLst/>
                <a:latin typeface="+mn-ea"/>
              </a:rPr>
              <a:t>神对我们的祝福不是按我们的意思，乃是按祂的旨意。祂的意念高过我们的意念。</a:t>
            </a:r>
            <a:endParaRPr lang="en-US" sz="1600" b="1" dirty="0">
              <a:effectLst/>
              <a:latin typeface="+mn-ea"/>
            </a:endParaRPr>
          </a:p>
          <a:p>
            <a:pPr marL="285750" indent="-285750" rtl="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1600" b="1" i="0" u="none" strike="noStrike" dirty="0">
                <a:effectLst/>
                <a:latin typeface="+mn-ea"/>
              </a:rPr>
              <a:t>神是良善的，又乐于赐福给祂的儿女， 但为了</a:t>
            </a:r>
            <a:r>
              <a:rPr lang="zh-CN" sz="1600" b="1" kern="1200" dirty="0">
                <a:solidFill>
                  <a:srgbClr val="000000"/>
                </a:solidFill>
                <a:effectLst/>
                <a:latin typeface="+mn-ea"/>
              </a:rPr>
              <a:t>我们</a:t>
            </a:r>
            <a:r>
              <a:rPr lang="zh-CN" altLang="en-US" sz="1600" b="1" i="0" u="none" strike="noStrike" dirty="0">
                <a:effectLst/>
                <a:latin typeface="+mn-ea"/>
              </a:rPr>
              <a:t>的益处和成长，祂慈爱的管教</a:t>
            </a:r>
            <a:r>
              <a:rPr lang="zh-CN" sz="1600" b="1" kern="1200" dirty="0">
                <a:solidFill>
                  <a:srgbClr val="000000"/>
                </a:solidFill>
                <a:effectLst/>
                <a:latin typeface="+mn-ea"/>
              </a:rPr>
              <a:t>我们</a:t>
            </a:r>
            <a:r>
              <a:rPr lang="zh-CN" altLang="en-US" sz="1600" b="1" i="0" u="none" strike="noStrike" dirty="0">
                <a:effectLst/>
                <a:latin typeface="+mn-ea"/>
              </a:rPr>
              <a:t>。</a:t>
            </a:r>
            <a:endParaRPr lang="en-US" altLang="zh-CN" sz="1600" b="1" i="0" u="none" strike="noStrike" dirty="0">
              <a:effectLst/>
              <a:latin typeface="+mn-ea"/>
            </a:endParaRP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CN" sz="1600" b="1" dirty="0">
                <a:solidFill>
                  <a:srgbClr val="333333"/>
                </a:solidFill>
                <a:effectLst/>
                <a:latin typeface="+mn-ea"/>
                <a:cs typeface="Times New Roman" panose="02020603050405020304" pitchFamily="18" charset="0"/>
              </a:rPr>
              <a:t>“耶和华的眼目遍察全地”，神无所不知</a:t>
            </a:r>
            <a:r>
              <a:rPr lang="zh-CN" altLang="en-US" sz="1600" b="1" dirty="0">
                <a:solidFill>
                  <a:srgbClr val="333333"/>
                </a:solidFill>
                <a:latin typeface="+mn-ea"/>
                <a:cs typeface="Times New Roman" panose="02020603050405020304" pitchFamily="18" charset="0"/>
              </a:rPr>
              <a:t>，</a:t>
            </a:r>
            <a:r>
              <a:rPr lang="zh-CN" sz="1600" b="1" dirty="0">
                <a:solidFill>
                  <a:srgbClr val="333333"/>
                </a:solidFill>
                <a:effectLst/>
                <a:latin typeface="+mn-ea"/>
                <a:cs typeface="Times New Roman" panose="02020603050405020304" pitchFamily="18" charset="0"/>
              </a:rPr>
              <a:t>无所不在。人所作的，没一件能逃脱神的眼睛。</a:t>
            </a:r>
            <a:endParaRPr lang="en-US" altLang="zh-CN" sz="1600" b="1" dirty="0">
              <a:solidFill>
                <a:srgbClr val="333333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742950" lvl="1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zh-CN" sz="1600" b="1" dirty="0">
                <a:solidFill>
                  <a:srgbClr val="333333"/>
                </a:solidFill>
                <a:effectLst/>
                <a:latin typeface="+mn-ea"/>
                <a:cs typeface="Times New Roman" panose="02020603050405020304" pitchFamily="18" charset="0"/>
              </a:rPr>
              <a:t>拉班向雅各所作的，神都知道：“</a:t>
            </a:r>
            <a:r>
              <a:rPr lang="zh-CN" sz="1600" b="1" dirty="0">
                <a:solidFill>
                  <a:srgbClr val="002060"/>
                </a:solidFill>
                <a:effectLst/>
                <a:latin typeface="+mn-ea"/>
                <a:cs typeface="Times New Roman" panose="02020603050405020304" pitchFamily="18" charset="0"/>
              </a:rPr>
              <a:t>凡拉班向你所作的，我都看见了</a:t>
            </a:r>
            <a:r>
              <a:rPr lang="zh-CN" sz="1600" b="1" dirty="0">
                <a:solidFill>
                  <a:srgbClr val="333333"/>
                </a:solidFill>
                <a:effectLst/>
                <a:latin typeface="+mn-ea"/>
                <a:cs typeface="Times New Roman" panose="02020603050405020304" pitchFamily="18" charset="0"/>
              </a:rPr>
              <a:t>。”</a:t>
            </a:r>
            <a:r>
              <a:rPr lang="en-US" sz="1600" b="1" dirty="0">
                <a:solidFill>
                  <a:srgbClr val="333333"/>
                </a:solidFill>
                <a:effectLst/>
                <a:latin typeface="+mn-ea"/>
              </a:rPr>
              <a:t> (</a:t>
            </a:r>
            <a:r>
              <a:rPr lang="zh-CN" sz="1600" b="1" dirty="0">
                <a:solidFill>
                  <a:srgbClr val="333333"/>
                </a:solidFill>
                <a:effectLst/>
                <a:latin typeface="+mn-ea"/>
                <a:cs typeface="Times New Roman" panose="02020603050405020304" pitchFamily="18" charset="0"/>
              </a:rPr>
              <a:t>创</a:t>
            </a:r>
            <a:r>
              <a:rPr lang="en-US" sz="1600" b="1" dirty="0">
                <a:solidFill>
                  <a:srgbClr val="333333"/>
                </a:solidFill>
                <a:effectLst/>
                <a:latin typeface="+mn-ea"/>
              </a:rPr>
              <a:t>31: 12)</a:t>
            </a:r>
            <a:endParaRPr lang="en-US" sz="1600" b="1" dirty="0">
              <a:effectLst/>
              <a:latin typeface="+mn-ea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63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AFB554-71D0-4149-9D07-877134D78E8C}"/>
              </a:ext>
            </a:extLst>
          </p:cNvPr>
          <p:cNvSpPr txBox="1"/>
          <p:nvPr/>
        </p:nvSpPr>
        <p:spPr>
          <a:xfrm>
            <a:off x="819397" y="761999"/>
            <a:ext cx="9061203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iSong Pro Light"/>
                <a:ea typeface="宋体" panose="02010600030101010101" pitchFamily="2" charset="-122"/>
                <a:cs typeface="+mn-cs"/>
              </a:rPr>
              <a:t>反思及应用 （学习要点）</a:t>
            </a:r>
            <a:endParaRPr lang="en-US" altLang="zh-CN" b="1" dirty="0">
              <a:effectLst/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ts val="1800"/>
              </a:lnSpc>
              <a:buFont typeface="Wingdings" panose="05000000000000000000" pitchFamily="2" charset="2"/>
              <a:buChar char="Ø"/>
              <a:defRPr/>
            </a:pPr>
            <a:endParaRPr lang="en-US" altLang="zh-CN" b="1" dirty="0">
              <a:solidFill>
                <a:srgbClr val="00B050"/>
              </a:solidFill>
              <a:latin typeface="Calibri" panose="020F0502020204030204" pitchFamily="34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zh-CN" sz="1600" b="1" kern="1200" dirty="0">
                <a:effectLst/>
                <a:latin typeface="+mn-ea"/>
              </a:rPr>
              <a:t>神是「亞伯拉罕的神、以撒的神、雅各的神」。</a:t>
            </a:r>
            <a:endParaRPr lang="en-US" sz="1600" b="1" dirty="0">
              <a:effectLst/>
              <a:latin typeface="+mn-ea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914400" algn="l"/>
              </a:tabLst>
            </a:pPr>
            <a:r>
              <a:rPr lang="zh-CN" sz="1600" b="1" kern="1200" dirty="0">
                <a:effectLst/>
                <a:latin typeface="+mn-ea"/>
              </a:rPr>
              <a:t>神與祂子民關係是個別的。每人都要與神有個別立約的關係，神才能成「我的神」</a:t>
            </a:r>
            <a:endParaRPr lang="en-US" sz="1600" b="1" dirty="0">
              <a:effectLst/>
              <a:latin typeface="+mn-ea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zh-CN" sz="1600" b="1" kern="1200" dirty="0">
                <a:effectLst/>
                <a:latin typeface="+mn-ea"/>
              </a:rPr>
              <a:t>神爱一个人，并不代表爱这个人的所有行为：</a:t>
            </a:r>
            <a:endParaRPr lang="en-US" sz="1600" b="1" dirty="0">
              <a:effectLst/>
              <a:latin typeface="+mn-e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600" b="1" kern="1200" dirty="0">
                <a:effectLst/>
                <a:latin typeface="+mn-ea"/>
              </a:rPr>
              <a:t>1</a:t>
            </a:r>
            <a:r>
              <a:rPr lang="zh-CN" sz="1600" b="1" kern="1200" dirty="0">
                <a:effectLst/>
                <a:latin typeface="+mn-ea"/>
              </a:rPr>
              <a:t>、神允许苦难来管教磨炼他</a:t>
            </a:r>
            <a:endParaRPr lang="en-US" sz="1600" b="1" dirty="0">
              <a:effectLst/>
              <a:latin typeface="+mn-ea"/>
            </a:endParaRP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600" b="1" kern="1200" dirty="0">
                <a:effectLst/>
                <a:latin typeface="+mn-ea"/>
              </a:rPr>
              <a:t>2</a:t>
            </a:r>
            <a:r>
              <a:rPr lang="zh-CN" sz="1600" b="1" kern="1200" dirty="0">
                <a:effectLst/>
                <a:latin typeface="+mn-ea"/>
              </a:rPr>
              <a:t>、神不允许苦难超过限度</a:t>
            </a:r>
            <a:endParaRPr lang="en-US" sz="1600" b="1" dirty="0">
              <a:effectLst/>
              <a:latin typeface="+mn-ea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zh-CN" sz="1600" b="1" kern="1200" dirty="0">
                <a:effectLst/>
                <a:latin typeface="+mn-ea"/>
              </a:rPr>
              <a:t>神借着苦难，将一个自私属肉体的人，改变成一个属灵体贴神心意的人</a:t>
            </a:r>
            <a:endParaRPr lang="en-US" altLang="zh-CN" sz="1600" b="1" kern="1200" dirty="0">
              <a:effectLst/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zh-CN" altLang="en-US" sz="1600" b="1" dirty="0">
                <a:latin typeface="+mn-ea"/>
              </a:rPr>
              <a:t>雅各珍惜长子名份及祝福， 但靠自己聪明，用撒谎及欺诈手段去力得</a:t>
            </a:r>
            <a:endParaRPr lang="en-US" altLang="zh-CN" sz="1600" b="1" dirty="0">
              <a:latin typeface="+mn-ea"/>
            </a:endParaRPr>
          </a:p>
          <a:p>
            <a:pPr marL="800100" lvl="1" indent="-342900"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zh-CN" altLang="en-US" sz="1600" b="1" dirty="0">
                <a:latin typeface="+mn-ea"/>
              </a:rPr>
              <a:t>应等待神供应祂所承诺的</a:t>
            </a:r>
            <a:endParaRPr lang="en-US" altLang="zh-CN" sz="1600" b="1" kern="1200" dirty="0">
              <a:effectLst/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zh-TW" altLang="en-US" sz="1600" b="1" i="0" u="none" strike="noStrike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雅各遇到困難時，沒有倚靠尋</a:t>
            </a:r>
            <a:r>
              <a:rPr lang="zh-TW" altLang="en-US" sz="1600" b="1" i="0" u="none" strike="noStrike" dirty="0">
                <a:effectLst/>
                <a:latin typeface="+mn-ea"/>
              </a:rPr>
              <a:t>求</a:t>
            </a:r>
            <a:r>
              <a:rPr lang="zh-CN" sz="1600" b="1" spc="75" dirty="0">
                <a:solidFill>
                  <a:srgbClr val="002060"/>
                </a:solidFill>
                <a:effectLst/>
                <a:latin typeface="+mn-ea"/>
                <a:cs typeface="Microsoft YaHei" panose="020B0503020204020204" pitchFamily="34" charset="-122"/>
              </a:rPr>
              <a:t>神</a:t>
            </a:r>
            <a:r>
              <a:rPr lang="zh-TW" altLang="en-US" sz="1600" b="1" i="0" u="none" strike="noStrike" dirty="0">
                <a:effectLst/>
                <a:latin typeface="+mn-ea"/>
              </a:rPr>
              <a:t>的</a:t>
            </a:r>
            <a:r>
              <a:rPr lang="zh-TW" altLang="en-US" sz="1600" b="1" i="0" u="none" strike="noStrike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幫助，</a:t>
            </a:r>
            <a:r>
              <a:rPr lang="zh-CN" altLang="en-US" sz="1600" b="1" i="0" u="none" strike="noStrike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而</a:t>
            </a:r>
            <a:r>
              <a:rPr lang="zh-TW" altLang="en-US" sz="1600" b="1" i="0" u="none" strike="noStrike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靠自己方法來解決，導致往後</a:t>
            </a:r>
            <a:r>
              <a:rPr lang="en-US" altLang="zh-TW" sz="1600" b="1" i="0" u="none" strike="noStrike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20</a:t>
            </a:r>
            <a:r>
              <a:rPr lang="zh-TW" altLang="en-US" sz="1600" b="1" i="0" u="none" strike="noStrike" dirty="0"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年的逃亡生活</a:t>
            </a:r>
            <a:r>
              <a:rPr lang="zh-TW" altLang="en-US" sz="1600" b="1" i="0" u="none" strike="noStrike" dirty="0">
                <a:effectLst/>
                <a:latin typeface="+mn-ea"/>
              </a:rPr>
              <a:t>。</a:t>
            </a:r>
            <a:r>
              <a:rPr lang="zh-CN" altLang="en-US" sz="1600" b="1" dirty="0">
                <a:latin typeface="+mn-ea"/>
              </a:rPr>
              <a:t>得</a:t>
            </a:r>
            <a:r>
              <a:rPr lang="zh-CN" altLang="en-US" sz="1600" b="1" i="0" u="none" strike="noStrike" dirty="0">
                <a:effectLst/>
                <a:latin typeface="+mn-ea"/>
              </a:rPr>
              <a:t>吃过苦头，才学到教训。</a:t>
            </a:r>
            <a:endParaRPr lang="en-US" altLang="zh-CN" sz="1600" b="1" i="0" u="none" strike="noStrike" dirty="0">
              <a:effectLst/>
              <a:latin typeface="+mn-ea"/>
            </a:endParaRPr>
          </a:p>
          <a:p>
            <a:pPr marL="800100" lvl="1" indent="-342900"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zh-CN" sz="1600" b="1" spc="75" dirty="0">
                <a:effectLst/>
                <a:latin typeface="+mn-ea"/>
                <a:cs typeface="Microsoft YaHei" panose="020B0503020204020204" pitchFamily="34" charset="-122"/>
              </a:rPr>
              <a:t>凡事求神的指示引導</a:t>
            </a:r>
            <a:endParaRPr lang="en-US" altLang="zh-CN" sz="1600" b="1" i="0" u="none" strike="noStrike" dirty="0">
              <a:effectLst/>
              <a:latin typeface="+mn-ea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zh-CN" sz="1600" b="1" kern="1200" dirty="0">
                <a:effectLst/>
                <a:latin typeface="+mn-ea"/>
              </a:rPr>
              <a:t>我們有時對神的信心就像雅各很小，對未知的前途不放心，常緊抓著，不肯放手交託給神</a:t>
            </a:r>
            <a:endParaRPr lang="en-US" sz="1600" b="1" dirty="0">
              <a:effectLst/>
              <a:latin typeface="+mn-ea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914400" algn="l"/>
              </a:tabLst>
            </a:pPr>
            <a:r>
              <a:rPr lang="zh-CN" sz="1600" b="1" kern="1200" dirty="0">
                <a:effectLst/>
                <a:latin typeface="+mn-ea"/>
              </a:rPr>
              <a:t>神是信實地守著祂的應許，就像祂對雅各的應許一樣，叫我們的生命漸漸被改變，不再是雅各，而是以色列</a:t>
            </a:r>
            <a:r>
              <a:rPr lang="en-US" altLang="zh-CN" sz="1600" b="1" kern="1200" dirty="0">
                <a:effectLst/>
                <a:latin typeface="+mn-ea"/>
              </a:rPr>
              <a:t> </a:t>
            </a:r>
            <a:r>
              <a:rPr lang="en-US" sz="1600" b="1" kern="1200" dirty="0">
                <a:effectLst/>
                <a:latin typeface="+mn-ea"/>
              </a:rPr>
              <a:t>(</a:t>
            </a:r>
            <a:r>
              <a:rPr lang="zh-CN" sz="1600" b="1" kern="1200" dirty="0">
                <a:effectLst/>
                <a:latin typeface="+mn-ea"/>
              </a:rPr>
              <a:t>創</a:t>
            </a:r>
            <a:r>
              <a:rPr lang="en-US" sz="1600" b="1" kern="1200" dirty="0">
                <a:effectLst/>
                <a:latin typeface="+mn-ea"/>
              </a:rPr>
              <a:t>32:28)</a:t>
            </a:r>
            <a:r>
              <a:rPr lang="zh-CN" sz="1600" b="1" kern="1200" dirty="0">
                <a:effectLst/>
                <a:latin typeface="+mn-ea"/>
              </a:rPr>
              <a:t>。</a:t>
            </a:r>
            <a:endParaRPr lang="en-US" altLang="zh-CN" sz="1600" b="1" i="0" u="none" strike="noStrike" dirty="0">
              <a:effectLst/>
              <a:latin typeface="+mn-ea"/>
            </a:endParaRPr>
          </a:p>
          <a:p>
            <a:pPr marL="342900" indent="-342900"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zh-TW" altLang="en-US" sz="1600" b="1" i="0" u="none" strike="noStrike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雅各欺騙以掃</a:t>
            </a:r>
            <a:r>
              <a:rPr lang="zh-TW" altLang="en-US" sz="1600" b="1" i="0" u="none" strike="noStrike" dirty="0">
                <a:solidFill>
                  <a:srgbClr val="000000"/>
                </a:solidFill>
                <a:effectLst/>
                <a:latin typeface="+mn-ea"/>
              </a:rPr>
              <a:t>，</a:t>
            </a:r>
            <a:r>
              <a:rPr lang="zh-CN" altLang="en-US" sz="1600" b="1" i="0" u="none" strike="noStrike" dirty="0">
                <a:solidFill>
                  <a:srgbClr val="000000"/>
                </a:solidFill>
                <a:effectLst/>
                <a:latin typeface="+mn-ea"/>
              </a:rPr>
              <a:t>后来</a:t>
            </a:r>
            <a:r>
              <a:rPr lang="zh-TW" altLang="en-US" sz="1600" b="1" i="0" u="none" strike="noStrike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拉班欺騙雅各</a:t>
            </a:r>
            <a:r>
              <a:rPr lang="zh-TW" altLang="en-US" sz="1600" b="1" i="0" u="none" strike="noStrike" dirty="0">
                <a:solidFill>
                  <a:srgbClr val="000000"/>
                </a:solidFill>
                <a:effectLst/>
                <a:latin typeface="+mn-ea"/>
              </a:rPr>
              <a:t>。</a:t>
            </a:r>
            <a:endParaRPr lang="en-US" altLang="zh-TW" sz="1600" b="1" i="0" u="none" strike="noStrike" dirty="0">
              <a:solidFill>
                <a:srgbClr val="000000"/>
              </a:solidFill>
              <a:effectLst/>
              <a:latin typeface="+mn-ea"/>
            </a:endParaRPr>
          </a:p>
          <a:p>
            <a:pPr marL="800100" lvl="1" indent="-342900"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altLang="zh-TW" sz="1600" b="1" dirty="0">
                <a:solidFill>
                  <a:srgbClr val="000000"/>
                </a:solidFill>
                <a:latin typeface="+mn-ea"/>
              </a:rPr>
              <a:t>[</a:t>
            </a:r>
            <a:r>
              <a:rPr lang="zh-TW" altLang="en-US" sz="1600" b="1" i="0" u="none" strike="noStrike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人種的是什麼</a:t>
            </a:r>
            <a:r>
              <a:rPr lang="zh-TW" altLang="en-US" sz="1600" b="1" i="0" u="none" strike="noStrike" dirty="0">
                <a:solidFill>
                  <a:srgbClr val="000000"/>
                </a:solidFill>
                <a:effectLst/>
                <a:latin typeface="+mn-ea"/>
              </a:rPr>
              <a:t>，</a:t>
            </a:r>
            <a:r>
              <a:rPr lang="zh-TW" altLang="en-US" sz="1600" b="1" i="0" u="none" strike="noStrike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收的也是什麼。</a:t>
            </a:r>
            <a:r>
              <a:rPr lang="en-US" altLang="zh-TW" sz="1600" b="1" i="0" u="none" strike="noStrike" dirty="0">
                <a:solidFill>
                  <a:srgbClr val="000000"/>
                </a:solidFill>
                <a:effectLst/>
                <a:latin typeface="+mn-ea"/>
              </a:rPr>
              <a:t>]</a:t>
            </a:r>
            <a:r>
              <a:rPr lang="zh-TW" altLang="en-US" sz="1600" b="1" i="0" u="none" strike="noStrike" dirty="0">
                <a:solidFill>
                  <a:srgbClr val="000000"/>
                </a:solidFill>
                <a:effectLst/>
                <a:latin typeface="+mn-ea"/>
              </a:rPr>
              <a:t> </a:t>
            </a:r>
            <a:r>
              <a:rPr lang="zh-TW" altLang="en-US" sz="1600" b="1" i="0" u="none" strike="noStrike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（加六：</a:t>
            </a:r>
            <a:r>
              <a:rPr lang="en-US" altLang="zh-TW" sz="1600" b="1" i="0" u="none" strike="noStrike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7</a:t>
            </a:r>
            <a:r>
              <a:rPr lang="zh-TW" altLang="en-US" sz="1600" b="1" i="0" u="none" strike="noStrike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sz="1600" b="1" dirty="0"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zh-CN" sz="1600" b="1" kern="1200" dirty="0">
                <a:effectLst/>
                <a:latin typeface="+mn-ea"/>
              </a:rPr>
              <a:t>雅各醒来：“神竟在这里，我竟不知道！”</a:t>
            </a:r>
            <a:endParaRPr lang="en-US" sz="1600" b="1" dirty="0">
              <a:effectLst/>
              <a:latin typeface="+mn-ea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914400" algn="l"/>
              </a:tabLst>
            </a:pPr>
            <a:r>
              <a:rPr lang="zh-CN" sz="1600" b="1" kern="1200" dirty="0">
                <a:effectLst/>
                <a:latin typeface="+mn-ea"/>
              </a:rPr>
              <a:t>神时常临在我们生命中，但我们全然不知，而失去蒙福的机会。</a:t>
            </a:r>
            <a:endParaRPr lang="en-US" sz="1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2525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1AC349-1AEB-4207-BEFD-707777F864A2}"/>
              </a:ext>
            </a:extLst>
          </p:cNvPr>
          <p:cNvSpPr txBox="1"/>
          <p:nvPr/>
        </p:nvSpPr>
        <p:spPr>
          <a:xfrm>
            <a:off x="739739" y="863600"/>
            <a:ext cx="9001161" cy="4589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iSong Pro Light"/>
                <a:ea typeface="宋体" panose="02010600030101010101" pitchFamily="2" charset="-122"/>
                <a:cs typeface="+mn-cs"/>
              </a:rPr>
              <a:t>反思及应用 （学习要点）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iSong Pro Light"/>
              <a:ea typeface="宋体" panose="02010600030101010101" pitchFamily="2" charset="-122"/>
              <a:cs typeface="+mn-cs"/>
            </a:endParaRPr>
          </a:p>
          <a:p>
            <a:endParaRPr kumimoji="0" lang="en-US" altLang="zh-CN" sz="1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iSong Pro Light"/>
              <a:ea typeface="宋体" panose="02010600030101010101" pitchFamily="2" charset="-122"/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TW" altLang="en-US" b="1" i="0" u="none" strike="noStrike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雅各向神禱告說：</a:t>
            </a:r>
            <a:r>
              <a:rPr lang="zh-CN" altLang="en-US" b="1" i="0" u="none" strike="noStrike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“</a:t>
            </a:r>
            <a:r>
              <a:rPr lang="zh-TW" altLang="en-US" b="1" i="0" u="none" strike="noStrike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神若與我同在，我就必</a:t>
            </a:r>
            <a:r>
              <a:rPr lang="en-US" altLang="zh-TW" b="1" i="0" u="none" strike="noStrike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…</a:t>
            </a:r>
            <a:r>
              <a:rPr lang="zh-CN" altLang="en-US" b="1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”</a:t>
            </a:r>
            <a:r>
              <a:rPr lang="zh-TW" altLang="en-US" b="1" i="0" u="none" strike="noStrike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en-US" altLang="zh-TW" b="1" i="0" u="none" strike="noStrike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(</a:t>
            </a:r>
            <a:r>
              <a:rPr lang="zh-TW" altLang="en-US" b="1" i="0" u="none" strike="noStrike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創</a:t>
            </a:r>
            <a:r>
              <a:rPr lang="en-US" altLang="zh-TW" b="1" i="0" u="none" strike="noStrike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28:20-22)</a:t>
            </a:r>
            <a:endParaRPr lang="zh-TW" altLang="en-US" b="1" dirty="0"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zh-TW" altLang="en-US" b="1" i="0" u="none" strike="noStrike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 此</a:t>
            </a:r>
            <a:r>
              <a:rPr lang="zh-CN" altLang="en-US" b="1" i="0" u="none" strike="noStrike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“</a:t>
            </a:r>
            <a:r>
              <a:rPr lang="zh-TW" altLang="en-US" b="1" i="0" u="none" strike="noStrike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條件式</a:t>
            </a:r>
            <a:r>
              <a:rPr lang="zh-CN" altLang="en-US" b="1" i="0" u="none" strike="noStrike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”</a:t>
            </a:r>
            <a:r>
              <a:rPr lang="zh-TW" altLang="en-US" b="1" i="0" u="none" strike="noStrike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的禱告，正是許多基督徒每天反覆向神所提出的。</a:t>
            </a:r>
            <a:endParaRPr lang="en-US" b="1" dirty="0"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zh-CN" altLang="en-US" b="1" dirty="0">
                <a:latin typeface="+mn-ea"/>
              </a:rPr>
              <a:t>神</a:t>
            </a:r>
            <a:r>
              <a:rPr lang="zh-CN" b="1" kern="12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將雅各大腿窩摸了一把，成了跛子</a:t>
            </a:r>
            <a:r>
              <a:rPr lang="zh-CN" altLang="en-US" b="1" kern="12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：</a:t>
            </a:r>
            <a:endParaRPr lang="en-US" b="1" dirty="0"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914400" algn="l"/>
              </a:tabLst>
            </a:pPr>
            <a:r>
              <a:rPr lang="zh-CN" b="1" kern="12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在豐滿的福份到來以前，頑強的自我必須先被破碎，然後才能被充滿。</a:t>
            </a:r>
            <a:r>
              <a:rPr lang="en-US" b="1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US" altLang="zh-CN" b="1" dirty="0"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雅各在神面前禱告時有感恩的心。“我先前只拿著我的杖過這約旦河</a:t>
            </a:r>
            <a:r>
              <a:rPr kumimoji="0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,</a:t>
            </a: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如今我卻成了兩隊了。</a:t>
            </a:r>
            <a:r>
              <a:rPr kumimoji="0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”</a:t>
            </a: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kumimoji="0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-(</a:t>
            </a: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創</a:t>
            </a:r>
            <a:r>
              <a:rPr kumimoji="0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32:10)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在困難面前要數算神的恩典，要記念神在我們過去道路上的帶領，好讓我們有信心面對將要來臨的。</a:t>
            </a:r>
            <a:endParaRPr kumimoji="0" lang="en-US" altLang="zh-TW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雅各曾對父親說，“因為耶和華</a:t>
            </a: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你的神</a:t>
            </a:r>
            <a:r>
              <a:rPr kumimoji="0" lang="en-US" altLang="zh-TW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……”,  </a:t>
            </a: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多年後他說“耶和華為</a:t>
            </a: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我的神</a:t>
            </a: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” 。</a:t>
            </a:r>
            <a:endParaRPr kumimoji="0" lang="en-US" altLang="zh-TW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不能單單在理性和書本上認識神，而是要直接面對神，經歷神。</a:t>
            </a:r>
            <a:endParaRPr kumimoji="0" lang="en-US" altLang="zh-TW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在世是寄居的，天家是永遠的居所。世界永不能滿足，當求天父來的滿足</a:t>
            </a:r>
            <a:endParaRPr kumimoji="0" lang="en-US" altLang="zh-TW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0" lang="zh-TW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</a:rPr>
              <a:t>人生的目標以神的應許及所定的去作，而不是靠自己所定的。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1800" dirty="0">
              <a:solidFill>
                <a:srgbClr val="333333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SimHei" panose="02010609060101010101" pitchFamily="49" charset="-122"/>
              <a:cs typeface="Times New Roman" panose="02020603050405020304" pitchFamily="18" charset="0"/>
            </a:endParaRPr>
          </a:p>
          <a:p>
            <a:pPr marL="0" marR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41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AFB554-71D0-4149-9D07-877134D78E8C}"/>
              </a:ext>
            </a:extLst>
          </p:cNvPr>
          <p:cNvSpPr txBox="1"/>
          <p:nvPr/>
        </p:nvSpPr>
        <p:spPr>
          <a:xfrm>
            <a:off x="819397" y="938151"/>
            <a:ext cx="101534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iSong Pro Light"/>
                <a:ea typeface="宋体" panose="02010600030101010101" pitchFamily="2" charset="-122"/>
                <a:cs typeface="+mn-cs"/>
              </a:rPr>
              <a:t>学习要点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iSong Pro Light"/>
              <a:ea typeface="宋体" panose="02010600030101010101" pitchFamily="2" charset="-122"/>
              <a:cs typeface="+mn-cs"/>
            </a:endParaRP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我们要认识自己的无能，并认识神的大能</a:t>
            </a:r>
            <a:endParaRPr lang="en-US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/>
            <a:r>
              <a:rPr lang="zh-TW" altLang="en-US" b="1" i="0" dirty="0">
                <a:solidFill>
                  <a:srgbClr val="0000FF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箴言</a:t>
            </a:r>
            <a:r>
              <a:rPr lang="en-US" altLang="zh-TW" b="1" i="0" dirty="0">
                <a:solidFill>
                  <a:srgbClr val="0000FF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3:5-6  </a:t>
            </a:r>
            <a:r>
              <a:rPr lang="en-US" altLang="zh-CN" b="1" i="0" dirty="0">
                <a:solidFill>
                  <a:srgbClr val="0000FF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【</a:t>
            </a:r>
            <a:r>
              <a:rPr lang="zh-TW" altLang="en-US" b="1" i="0" dirty="0">
                <a:solidFill>
                  <a:srgbClr val="0000FF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你要專心仰賴耶和華，不可倚靠自己的聰明，</a:t>
            </a:r>
            <a:r>
              <a:rPr lang="en-US" altLang="zh-TW" b="1" i="0" dirty="0">
                <a:solidFill>
                  <a:srgbClr val="0000FF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TW" altLang="en-US" b="1" i="0" dirty="0">
                <a:solidFill>
                  <a:srgbClr val="0000FF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在你一切所行的事上都要認定他，他必指引你的路。</a:t>
            </a:r>
            <a:r>
              <a:rPr lang="en-US" altLang="zh-CN" b="1" i="0" dirty="0">
                <a:solidFill>
                  <a:srgbClr val="0000FF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】</a:t>
            </a:r>
            <a:endParaRPr lang="en-US" altLang="zh-TW" b="1" i="0" dirty="0">
              <a:solidFill>
                <a:srgbClr val="0000FF"/>
              </a:solidFill>
              <a:effectLst/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en-US" b="1" dirty="0">
              <a:solidFill>
                <a:srgbClr val="1D2228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zh-CN" altLang="en-US" b="1" dirty="0">
                <a:solidFill>
                  <a:srgbClr val="1D2228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当我们身上带有伤痕，软弱失望时</a:t>
            </a:r>
            <a:r>
              <a:rPr lang="en-US" altLang="zh-CN" b="1" dirty="0">
                <a:solidFill>
                  <a:srgbClr val="1D2228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, </a:t>
            </a:r>
            <a:r>
              <a:rPr lang="zh-CN" altLang="en-US" b="1" dirty="0">
                <a:solidFill>
                  <a:srgbClr val="1D2228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更是要紧紧抓住神</a:t>
            </a:r>
            <a:endParaRPr lang="en-US" altLang="zh-CN" b="1" dirty="0">
              <a:solidFill>
                <a:srgbClr val="1D2228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lvl="1"/>
            <a:r>
              <a:rPr lang="zh-TW" altLang="en-US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林後</a:t>
            </a:r>
            <a:r>
              <a:rPr lang="en-US" altLang="zh-TW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12:9  </a:t>
            </a:r>
            <a:r>
              <a:rPr lang="en-US" altLang="zh-CN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【</a:t>
            </a:r>
            <a:r>
              <a:rPr lang="en-US" altLang="zh-TW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</a:t>
            </a:r>
            <a:r>
              <a:rPr lang="zh-TW" altLang="en-US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他對我說：我的恩典夠你用的，因為我的能力是在人的軟弱上顯得完全。</a:t>
            </a:r>
            <a:r>
              <a:rPr lang="en-US" altLang="zh-CN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】</a:t>
            </a:r>
            <a:endParaRPr lang="zh-TW" altLang="en-US" b="1" dirty="0">
              <a:solidFill>
                <a:srgbClr val="0000FF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endParaRPr lang="en-US" altLang="zh-TW" b="1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当想靠己能力解决问题困难</a:t>
            </a:r>
            <a:r>
              <a:rPr lang="en-US" altLang="zh-CN" b="1" dirty="0">
                <a:latin typeface="SimSun" panose="02010600030101010101" pitchFamily="2" charset="-122"/>
                <a:ea typeface="SimSun" panose="02010600030101010101" pitchFamily="2" charset="-122"/>
              </a:rPr>
              <a:t>,</a:t>
            </a:r>
            <a:r>
              <a:rPr lang="zh-CN" altLang="en-US" b="1" dirty="0">
                <a:latin typeface="SimSun" panose="02010600030101010101" pitchFamily="2" charset="-122"/>
                <a:ea typeface="SimSun" panose="02010600030101010101" pitchFamily="2" charset="-122"/>
              </a:rPr>
              <a:t>心中惧怕和恐慌时，要完全依靠神，心中</a:t>
            </a:r>
            <a:r>
              <a:rPr lang="zh-TW" altLang="en-US" b="1" i="0" dirty="0">
                <a:solidFill>
                  <a:srgbClr val="1D2228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得安息</a:t>
            </a:r>
            <a:br>
              <a:rPr lang="zh-TW" altLang="en-US" b="1" dirty="0">
                <a:latin typeface="SimSun" panose="02010600030101010101" pitchFamily="2" charset="-122"/>
                <a:ea typeface="SimSun" panose="02010600030101010101" pitchFamily="2" charset="-122"/>
              </a:rPr>
            </a:br>
            <a:r>
              <a:rPr lang="zh-TW" altLang="en-US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 </a:t>
            </a:r>
            <a:r>
              <a:rPr lang="zh-TW" altLang="en-US" b="1" i="0" dirty="0">
                <a:solidFill>
                  <a:srgbClr val="0000FF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太</a:t>
            </a:r>
            <a:r>
              <a:rPr lang="en-US" altLang="zh-TW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 1</a:t>
            </a:r>
            <a:r>
              <a:rPr lang="en-US" altLang="zh-TW" b="1" i="0" dirty="0">
                <a:solidFill>
                  <a:srgbClr val="0000FF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1:28  </a:t>
            </a:r>
            <a:r>
              <a:rPr lang="en-US" altLang="zh-CN" b="1" i="0" dirty="0">
                <a:solidFill>
                  <a:srgbClr val="0000FF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【</a:t>
            </a:r>
            <a:r>
              <a:rPr lang="zh-TW" altLang="en-US" b="1" i="0" dirty="0">
                <a:solidFill>
                  <a:srgbClr val="0000FF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凡勞苦擔重擔的人可以到我這裡來，我就使你們得安息。</a:t>
            </a:r>
            <a:r>
              <a:rPr lang="en-US" altLang="zh-CN" b="1" i="0" dirty="0">
                <a:solidFill>
                  <a:srgbClr val="0000FF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】</a:t>
            </a:r>
            <a:endParaRPr lang="en-US" b="1" dirty="0">
              <a:solidFill>
                <a:srgbClr val="0000FF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296851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460526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討論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LiSong Pro Light" panose="02020300000000000000" pitchFamily="18" charset="-120"/>
              <a:ea typeface="LiSong Pro Light" panose="02020300000000000000" pitchFamily="18" charset="-12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2625" y="1869897"/>
            <a:ext cx="7972175" cy="4226103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b="1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神用有缺点的罪人来成就神完美的计划。你从雅各的一生学到什么？如何应用到你身上？</a:t>
            </a:r>
            <a:endParaRPr lang="en-US" altLang="zh-CN" sz="2000" b="1" dirty="0">
              <a:solidFill>
                <a:srgbClr val="000000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sz="2000" b="1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身為基督徒，你所看重</a:t>
            </a:r>
            <a:r>
              <a:rPr lang="zh-CN" altLang="en-US" sz="2000" b="1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及</a:t>
            </a:r>
            <a:r>
              <a:rPr lang="zh-CN" sz="2000" b="1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渴望的是什麼？是否</a:t>
            </a:r>
            <a:r>
              <a:rPr lang="zh-CN" altLang="en-US" sz="2000" b="1" dirty="0">
                <a:solidFill>
                  <a:srgbClr val="000000"/>
                </a:solidFill>
                <a:latin typeface="+mn-ea"/>
                <a:cs typeface="Times New Roman" panose="02020603050405020304" pitchFamily="18" charset="0"/>
              </a:rPr>
              <a:t>愿意</a:t>
            </a:r>
            <a:r>
              <a:rPr lang="zh-CN" sz="2000" b="1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付代價去得著它？請分享。</a:t>
            </a:r>
            <a:endParaRPr lang="en-US" altLang="zh-CN" sz="2000" b="1" dirty="0">
              <a:solidFill>
                <a:srgbClr val="000000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sz="2000" b="1" kern="1200" spc="75" dirty="0">
                <a:solidFill>
                  <a:srgbClr val="000000"/>
                </a:solidFill>
                <a:effectLst/>
                <a:latin typeface="+mn-ea"/>
                <a:cs typeface="Microsoft YaHei" panose="020B0503020204020204" pitchFamily="34" charset="-122"/>
              </a:rPr>
              <a:t>雅各一生的成就是在於機會。他看出機會，抓住機會，利用機會。</a:t>
            </a:r>
            <a:r>
              <a:rPr lang="zh-CN" sz="2000" b="1" spc="75" dirty="0">
                <a:solidFill>
                  <a:srgbClr val="000000"/>
                </a:solidFill>
                <a:effectLst/>
                <a:latin typeface="+mn-ea"/>
                <a:cs typeface="Microsoft YaHei" panose="020B0503020204020204" pitchFamily="34" charset="-122"/>
              </a:rPr>
              <a:t>今日神給我們許多事奉，得福分</a:t>
            </a:r>
            <a:r>
              <a:rPr lang="zh-CN" altLang="en-US" sz="2000" b="1" spc="75" dirty="0">
                <a:solidFill>
                  <a:srgbClr val="000000"/>
                </a:solidFill>
                <a:effectLst/>
                <a:latin typeface="+mn-ea"/>
                <a:cs typeface="Microsoft YaHei" panose="020B0503020204020204" pitchFamily="34" charset="-122"/>
              </a:rPr>
              <a:t>，</a:t>
            </a:r>
            <a:r>
              <a:rPr lang="zh-CN" sz="2000" b="1" spc="75" dirty="0">
                <a:solidFill>
                  <a:srgbClr val="000000"/>
                </a:solidFill>
                <a:effectLst/>
                <a:latin typeface="+mn-ea"/>
                <a:cs typeface="Microsoft YaHei" panose="020B0503020204020204" pitchFamily="34" charset="-122"/>
              </a:rPr>
              <a:t>與人和好的機會，</a:t>
            </a:r>
            <a:r>
              <a:rPr lang="zh-CN" altLang="en-US" sz="2000" b="1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你</a:t>
            </a:r>
            <a:r>
              <a:rPr lang="zh-CN" sz="2000" b="1" spc="75" dirty="0">
                <a:solidFill>
                  <a:srgbClr val="000000"/>
                </a:solidFill>
                <a:effectLst/>
                <a:latin typeface="+mn-ea"/>
                <a:cs typeface="Microsoft YaHei" panose="020B0503020204020204" pitchFamily="34" charset="-122"/>
              </a:rPr>
              <a:t>如何處理？</a:t>
            </a:r>
            <a:endParaRPr lang="en-US" altLang="zh-CN" sz="2000" b="1" spc="75" dirty="0">
              <a:solidFill>
                <a:srgbClr val="000000"/>
              </a:solidFill>
              <a:effectLst/>
              <a:latin typeface="+mn-ea"/>
              <a:cs typeface="Microsoft YaHei" panose="020B0503020204020204" pitchFamily="34" charset="-12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000" b="1" dirty="0">
                <a:latin typeface="+mn-ea"/>
              </a:rPr>
              <a:t>我们每个年纪及人生阶段，都有独特得挑战及信靠神的方式，雅各的一生，对你有什么提醒及需要的改变？</a:t>
            </a:r>
            <a:endParaRPr lang="en-US" sz="2000" b="1" dirty="0">
              <a:solidFill>
                <a:srgbClr val="FF0000"/>
              </a:solidFill>
              <a:latin typeface="+mn-ea"/>
            </a:endParaRPr>
          </a:p>
          <a:p>
            <a:pPr marL="0" indent="0">
              <a:buNone/>
            </a:pPr>
            <a:br>
              <a:rPr lang="en-US" sz="1800" spc="75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1800" spc="75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bg2">
                  <a:lumMod val="50000"/>
                </a:schemeClr>
              </a:solidFill>
              <a:latin typeface="LiSong Pro Light" panose="02020300000000000000" pitchFamily="18" charset="-120"/>
              <a:ea typeface="LiSong Pro Light" panose="020203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29477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CFB0AA-9BB2-4B50-9A2A-33622BBE5441}"/>
              </a:ext>
            </a:extLst>
          </p:cNvPr>
          <p:cNvSpPr txBox="1"/>
          <p:nvPr/>
        </p:nvSpPr>
        <p:spPr>
          <a:xfrm>
            <a:off x="2203373" y="1983036"/>
            <a:ext cx="7458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marR="0" lvl="1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prstClr val="black">
                  <a:lumMod val="85000"/>
                  <a:lumOff val="15000"/>
                </a:prstClr>
              </a:buClr>
              <a:buSzTx/>
              <a:tabLst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    雅各档案</a:t>
            </a:r>
          </a:p>
        </p:txBody>
      </p:sp>
    </p:spTree>
    <p:extLst>
      <p:ext uri="{BB962C8B-B14F-4D97-AF65-F5344CB8AC3E}">
        <p14:creationId xmlns:p14="http://schemas.microsoft.com/office/powerpoint/2010/main" val="3134745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77800"/>
            <a:ext cx="7886700" cy="1676400"/>
          </a:xfrm>
        </p:spPr>
        <p:txBody>
          <a:bodyPr/>
          <a:lstStyle/>
          <a:p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人物檔案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- </a:t>
            </a:r>
            <a:r>
              <a:rPr lang="zh-CN" altLang="en-US" b="1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雅各 </a:t>
            </a:r>
            <a:endParaRPr lang="en-US" b="1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614" y="1625600"/>
            <a:ext cx="10058400" cy="4497575"/>
          </a:xfrm>
        </p:spPr>
        <p:txBody>
          <a:bodyPr>
            <a:normAutofit fontScale="40000" lnSpcReduction="20000"/>
          </a:bodyPr>
          <a:lstStyle/>
          <a:p>
            <a:pPr>
              <a:buFont typeface="Wingdings" pitchFamily="2" charset="2"/>
              <a:buChar char="v"/>
            </a:pPr>
            <a:endParaRPr lang="en-US" altLang="zh-CN" dirty="0"/>
          </a:p>
          <a:p>
            <a:pPr marL="502920" marR="0" indent="-6858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zh-CN" sz="6000" b="1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地點</a:t>
            </a:r>
            <a:r>
              <a:rPr lang="zh-CN" sz="60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：迦南</a:t>
            </a:r>
            <a:r>
              <a:rPr lang="en-US" altLang="zh-CN" sz="60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 (</a:t>
            </a:r>
            <a:r>
              <a:rPr lang="zh-TW" altLang="en-US" sz="60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出生地</a:t>
            </a:r>
            <a:r>
              <a:rPr lang="en-US" altLang="zh-TW" sz="60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)</a:t>
            </a:r>
            <a:endParaRPr lang="en-US" sz="6000" dirty="0">
              <a:effectLst/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502920" marR="0" indent="-6858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zh-CN" sz="6000" b="1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職業</a:t>
            </a:r>
            <a:r>
              <a:rPr lang="zh-CN" sz="60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：牧</a:t>
            </a:r>
            <a:r>
              <a:rPr lang="zh-CN" altLang="en-US" sz="60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人</a:t>
            </a:r>
            <a:r>
              <a:rPr lang="zh-CN" sz="60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／畜牧</a:t>
            </a:r>
            <a:r>
              <a:rPr lang="zh-CN" altLang="en-US" sz="60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者</a:t>
            </a:r>
            <a:endParaRPr lang="en-US" sz="6000" dirty="0">
              <a:effectLst/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502920" indent="-6858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zh-CN" sz="6000" b="1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享年</a:t>
            </a:r>
            <a:r>
              <a:rPr lang="zh-CN" sz="60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：</a:t>
            </a:r>
            <a:r>
              <a:rPr lang="en-US" sz="60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147</a:t>
            </a:r>
            <a:r>
              <a:rPr lang="zh-CN" sz="60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歲</a:t>
            </a:r>
            <a:r>
              <a:rPr lang="en-US" altLang="zh-CN" sz="60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6000" b="0" i="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(</a:t>
            </a:r>
            <a:r>
              <a:rPr lang="zh-CN" altLang="en-US" sz="6000" b="0" i="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大约公元前</a:t>
            </a:r>
            <a:r>
              <a:rPr lang="en-US" altLang="zh-CN" sz="6000" b="0" i="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2055</a:t>
            </a:r>
            <a:r>
              <a:rPr lang="zh-CN" altLang="en-US" sz="6000" b="0" i="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年</a:t>
            </a:r>
            <a:r>
              <a:rPr lang="en-US" altLang="zh-CN" sz="6000" b="0" i="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-</a:t>
            </a:r>
            <a:r>
              <a:rPr lang="zh-CN" altLang="en-US" sz="6000" b="0" i="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公元前</a:t>
            </a:r>
            <a:r>
              <a:rPr lang="en-US" altLang="zh-CN" sz="6000" b="0" i="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1908</a:t>
            </a:r>
            <a:r>
              <a:rPr lang="zh-CN" altLang="en-US" sz="6000" b="0" i="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年</a:t>
            </a:r>
            <a:r>
              <a:rPr lang="en-US" altLang="zh-CN" sz="6000" b="0" i="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)</a:t>
            </a:r>
            <a:endParaRPr lang="en-US" sz="6000" dirty="0">
              <a:effectLst/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502920" marR="0" indent="-6858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zh-CN" sz="6000" b="1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親屬</a:t>
            </a:r>
            <a:r>
              <a:rPr lang="zh-CN" sz="60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：父母──以撒</a:t>
            </a:r>
            <a:r>
              <a:rPr lang="en-US" altLang="zh-CN" sz="60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,</a:t>
            </a:r>
            <a:r>
              <a:rPr lang="zh-CN" sz="60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利百加</a:t>
            </a:r>
            <a:endParaRPr lang="en-US" altLang="zh-CN" sz="6000" dirty="0">
              <a:effectLst/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502920" marR="0" indent="-6858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altLang="zh-CN" sz="60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      </a:t>
            </a:r>
            <a:r>
              <a:rPr lang="zh-CN" sz="60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哥哥──以掃</a:t>
            </a:r>
            <a:endParaRPr lang="en-US" altLang="zh-CN" sz="6000" dirty="0">
              <a:effectLst/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502920" marR="0" indent="-6858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US" altLang="zh-CN" sz="60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      </a:t>
            </a:r>
            <a:r>
              <a:rPr lang="zh-CN" sz="60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岳父──拉班</a:t>
            </a:r>
            <a:endParaRPr lang="en-US" altLang="zh-CN" sz="6000" dirty="0">
              <a:effectLst/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502920" indent="-6858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altLang="zh-CN" sz="60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      </a:t>
            </a:r>
            <a:r>
              <a:rPr lang="zh-CN" sz="60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妻</a:t>
            </a:r>
            <a:r>
              <a:rPr lang="en-US" altLang="zh-CN" sz="60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  </a:t>
            </a:r>
            <a:r>
              <a:rPr lang="zh-CN" sz="60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──拉結和利亞</a:t>
            </a:r>
            <a:endParaRPr lang="en-US" altLang="zh-CN" sz="6000" dirty="0">
              <a:effectLst/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502920" indent="-6858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60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      </a:t>
            </a:r>
            <a:r>
              <a:rPr lang="zh-CN" altLang="en-US" sz="60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使女──辟拉和悉帕</a:t>
            </a:r>
            <a:endParaRPr lang="en-US" sz="6000" dirty="0">
              <a:effectLst/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674370" marR="0" indent="-8572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kumimoji="0" lang="zh-TW" altLang="en-US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家庭成員</a:t>
            </a:r>
            <a:r>
              <a:rPr kumimoji="0" lang="en-US" altLang="zh-TW" sz="6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:   </a:t>
            </a:r>
            <a:r>
              <a:rPr lang="zh-CN" sz="60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十二兒子和一女</a:t>
            </a:r>
            <a:endParaRPr lang="en-US" altLang="zh-CN" sz="6000" dirty="0">
              <a:effectLst/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674370" marR="0" indent="-8572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zh-CN" altLang="en-US" sz="6000" b="1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新名</a:t>
            </a:r>
            <a:r>
              <a:rPr lang="en-US" altLang="zh-CN" sz="6000" b="1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:     	</a:t>
            </a:r>
            <a:r>
              <a:rPr lang="zh-CN" altLang="en-US" sz="6000" b="1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以色列</a:t>
            </a:r>
            <a:endParaRPr lang="en-US" altLang="zh-CN" sz="6000" b="1" dirty="0"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674370" marR="0" indent="-8572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zh-CN" sz="6000" b="1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成就</a:t>
            </a:r>
            <a:r>
              <a:rPr lang="zh-CN" sz="60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：</a:t>
            </a:r>
            <a:r>
              <a:rPr lang="en-US" altLang="zh-CN" sz="60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	      </a:t>
            </a:r>
            <a:r>
              <a:rPr lang="zh-CN" sz="60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以色列</a:t>
            </a:r>
            <a:r>
              <a:rPr lang="zh-CN" altLang="en-US" sz="6000" dirty="0"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民族</a:t>
            </a:r>
            <a:r>
              <a:rPr lang="zh-CN" sz="60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十二支派</a:t>
            </a:r>
            <a:r>
              <a:rPr lang="zh-CN" sz="6000" b="1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始祖</a:t>
            </a:r>
            <a:endParaRPr lang="en-US" altLang="zh-CN" sz="6000" b="1" dirty="0">
              <a:effectLst/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674370" marR="0" indent="-8572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zh-CN" altLang="en-US" sz="6000" b="1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神</a:t>
            </a:r>
            <a:r>
              <a:rPr lang="zh-CN" sz="6000" b="1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的計劃</a:t>
            </a:r>
            <a:r>
              <a:rPr lang="en-US" altLang="zh-CN" sz="60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: 	</a:t>
            </a:r>
            <a:r>
              <a:rPr lang="zh-CN" sz="60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亞伯拉罕</a:t>
            </a:r>
            <a:r>
              <a:rPr lang="zh-CN" altLang="en-US" sz="60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谱系的</a:t>
            </a:r>
            <a:r>
              <a:rPr lang="zh-CN" sz="6000" b="1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Arial" panose="020B0604020202020204" pitchFamily="34" charset="0"/>
              </a:rPr>
              <a:t>第三代</a:t>
            </a:r>
            <a:endParaRPr lang="en-US" altLang="zh-CN" sz="6000" b="1" dirty="0">
              <a:effectLst/>
              <a:latin typeface="SimSun" panose="02010600030101010101" pitchFamily="2" charset="-122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v"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3385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6840E-DA5E-5C4E-9654-2B00D3B04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261" y="366184"/>
            <a:ext cx="10058400" cy="1371600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人物關係圖</a:t>
            </a:r>
            <a:endParaRPr lang="en-US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A227F1C-D240-4FCC-A32C-0F5DC0E9FF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02308" y="1393902"/>
            <a:ext cx="9168326" cy="501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813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6840E-DA5E-5C4E-9654-2B00D3B04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261" y="366184"/>
            <a:ext cx="10058400" cy="1371600"/>
          </a:xfrm>
        </p:spPr>
        <p:txBody>
          <a:bodyPr/>
          <a:lstStyle/>
          <a:p>
            <a:r>
              <a:rPr lang="en-US" dirty="0" err="1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人物關係圖</a:t>
            </a:r>
            <a:endParaRPr lang="en-US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268FE6-9B86-48E7-AE52-0267E9DDF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6823" y="723900"/>
            <a:ext cx="5252269" cy="55499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2A3C241-836D-453F-96B2-BF55D9B6C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11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9223FA-F9CB-4FF9-80A9-4DAAC86C12E9}"/>
              </a:ext>
            </a:extLst>
          </p:cNvPr>
          <p:cNvSpPr txBox="1"/>
          <p:nvPr/>
        </p:nvSpPr>
        <p:spPr>
          <a:xfrm>
            <a:off x="885524" y="991402"/>
            <a:ext cx="10000649" cy="50725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B2BD0F-CA9B-4767-BAA0-6991788F5D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780" y="1353243"/>
            <a:ext cx="9399258" cy="461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774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DA169-18A0-1449-823D-53CBC67A2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30506"/>
            <a:ext cx="10058400" cy="694063"/>
          </a:xfrm>
        </p:spPr>
        <p:txBody>
          <a:bodyPr>
            <a:normAutofit/>
          </a:bodyPr>
          <a:lstStyle/>
          <a:p>
            <a:r>
              <a:rPr lang="zh-CN" sz="3200" b="1" spc="75" dirty="0">
                <a:solidFill>
                  <a:schemeClr val="tx1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生平</a:t>
            </a:r>
            <a:r>
              <a:rPr lang="zh-CN" sz="3200" b="1" kern="1200" spc="75" dirty="0">
                <a:solidFill>
                  <a:schemeClr val="tx1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簡略</a:t>
            </a:r>
            <a:r>
              <a:rPr lang="en-US" sz="3200" b="1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– </a:t>
            </a:r>
            <a:r>
              <a:rPr lang="zh-CN" altLang="en-US" sz="3200" b="1" dirty="0">
                <a:solidFill>
                  <a:schemeClr val="tx1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四阶段</a:t>
            </a:r>
            <a:endParaRPr lang="en-US" sz="3200" b="1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B4968-07FD-AA42-9B13-2599C4365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863" y="947451"/>
            <a:ext cx="10976831" cy="5690855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v"/>
            </a:pPr>
            <a:endParaRPr lang="en-US" altLang="zh-TW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zh-CN" sz="7200" b="1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sz="7200" b="1" dirty="0">
                <a:solidFill>
                  <a:srgbClr val="0000FF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以撒</a:t>
            </a:r>
            <a:r>
              <a:rPr lang="zh-CN" altLang="en-US" sz="7200" b="1" dirty="0">
                <a:solidFill>
                  <a:srgbClr val="0000FF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父家  </a:t>
            </a:r>
            <a:r>
              <a:rPr lang="en-US" altLang="zh-CN" sz="7200" b="1" dirty="0">
                <a:solidFill>
                  <a:srgbClr val="0000FF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(77</a:t>
            </a:r>
            <a:r>
              <a:rPr lang="zh-CN" altLang="en-US" sz="7200" b="1" dirty="0">
                <a:solidFill>
                  <a:srgbClr val="0000FF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年）</a:t>
            </a:r>
            <a:endParaRPr lang="en-US" altLang="zh-CN" sz="7200" b="1" spc="75" dirty="0">
              <a:solidFill>
                <a:srgbClr val="0000FF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Microsoft YaHei" panose="020B0503020204020204" pitchFamily="34" charset="-122"/>
            </a:endParaRPr>
          </a:p>
          <a:p>
            <a:pPr lvl="3">
              <a:buFont typeface="Wingdings" pitchFamily="2" charset="2"/>
              <a:buChar char="v"/>
            </a:pPr>
            <a:r>
              <a:rPr lang="en-US" altLang="zh-CN" sz="6400" spc="75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 </a:t>
            </a:r>
            <a:r>
              <a:rPr lang="zh-CN" sz="6400" spc="75" dirty="0">
                <a:solidFill>
                  <a:srgbClr val="000000"/>
                </a:solidFill>
                <a:effectLst/>
                <a:latin typeface="+mn-ea"/>
                <a:cs typeface="Microsoft YaHei" panose="020B0503020204020204" pitchFamily="34" charset="-122"/>
              </a:rPr>
              <a:t>雙胞胎之一</a:t>
            </a:r>
            <a:r>
              <a:rPr lang="en-US" altLang="zh-CN" sz="6400" spc="75" dirty="0">
                <a:solidFill>
                  <a:srgbClr val="000000"/>
                </a:solidFill>
                <a:effectLst/>
                <a:latin typeface="+mn-ea"/>
                <a:cs typeface="Microsoft YaHei" panose="020B0503020204020204" pitchFamily="34" charset="-122"/>
              </a:rPr>
              <a:t> </a:t>
            </a:r>
            <a:r>
              <a:rPr lang="zh-CN" sz="6400" spc="75" dirty="0">
                <a:solidFill>
                  <a:srgbClr val="000000"/>
                </a:solidFill>
                <a:effectLst/>
                <a:latin typeface="+mn-ea"/>
                <a:cs typeface="Microsoft YaHei" panose="020B0503020204020204" pitchFamily="34" charset="-122"/>
              </a:rPr>
              <a:t> </a:t>
            </a:r>
            <a:r>
              <a:rPr lang="zh-CN" altLang="en-US" sz="6400" spc="75" dirty="0">
                <a:solidFill>
                  <a:srgbClr val="000000"/>
                </a:solidFill>
                <a:latin typeface="+mn-ea"/>
                <a:cs typeface="Microsoft YaHei" panose="020B0503020204020204" pitchFamily="34" charset="-122"/>
              </a:rPr>
              <a:t>                 </a:t>
            </a:r>
            <a:r>
              <a:rPr lang="en-US" altLang="zh-CN" sz="6400" spc="75" dirty="0">
                <a:solidFill>
                  <a:srgbClr val="000000"/>
                </a:solidFill>
                <a:effectLst/>
                <a:latin typeface="+mn-ea"/>
                <a:cs typeface="Microsoft YaHei" panose="020B0503020204020204" pitchFamily="34" charset="-122"/>
              </a:rPr>
              <a:t>  </a:t>
            </a:r>
            <a:r>
              <a:rPr lang="en-US" sz="6400" spc="75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(</a:t>
            </a:r>
            <a:r>
              <a:rPr lang="zh-CN" sz="6400" spc="75" dirty="0">
                <a:solidFill>
                  <a:srgbClr val="000000"/>
                </a:solidFill>
                <a:effectLst/>
                <a:latin typeface="+mn-ea"/>
                <a:cs typeface="Microsoft YaHei" panose="020B0503020204020204" pitchFamily="34" charset="-122"/>
              </a:rPr>
              <a:t>創</a:t>
            </a:r>
            <a:r>
              <a:rPr lang="en-US" sz="6400" spc="75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25:21-26 )</a:t>
            </a:r>
            <a:endParaRPr lang="en-US" altLang="zh-CN" sz="6400" spc="75" dirty="0">
              <a:solidFill>
                <a:srgbClr val="000000"/>
              </a:solidFill>
              <a:effectLst/>
              <a:latin typeface="+mn-ea"/>
              <a:cs typeface="Microsoft YaHei" panose="020B0503020204020204" pitchFamily="34" charset="-122"/>
            </a:endParaRPr>
          </a:p>
          <a:p>
            <a:pPr lvl="3">
              <a:buFont typeface="Wingdings" pitchFamily="2" charset="2"/>
              <a:buChar char="v"/>
            </a:pPr>
            <a:r>
              <a:rPr lang="zh-CN" altLang="en-US" sz="6400" dirty="0">
                <a:latin typeface="+mn-ea"/>
              </a:rPr>
              <a:t> 谋取长子名分   </a:t>
            </a:r>
            <a:r>
              <a:rPr lang="en-US" altLang="zh-CN" sz="6400" dirty="0">
                <a:latin typeface="+mn-ea"/>
              </a:rPr>
              <a:t>		</a:t>
            </a:r>
            <a:r>
              <a:rPr lang="zh-CN" altLang="en-US" sz="6400" dirty="0">
                <a:latin typeface="+mn-ea"/>
              </a:rPr>
              <a:t>       </a:t>
            </a:r>
            <a:r>
              <a:rPr lang="en-US" altLang="zh-CN" sz="6400" spc="75" dirty="0">
                <a:solidFill>
                  <a:srgbClr val="000000"/>
                </a:solidFill>
                <a:effectLst/>
                <a:latin typeface="+mn-ea"/>
                <a:cs typeface="Microsoft YaHei" panose="020B0503020204020204" pitchFamily="34" charset="-122"/>
              </a:rPr>
              <a:t> </a:t>
            </a:r>
            <a:r>
              <a:rPr lang="en-US" sz="6400" spc="75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(</a:t>
            </a:r>
            <a:r>
              <a:rPr lang="zh-CN" sz="6400" spc="75" dirty="0">
                <a:solidFill>
                  <a:srgbClr val="000000"/>
                </a:solidFill>
                <a:effectLst/>
                <a:latin typeface="+mn-ea"/>
                <a:cs typeface="Microsoft YaHei" panose="020B0503020204020204" pitchFamily="34" charset="-122"/>
              </a:rPr>
              <a:t>創</a:t>
            </a:r>
            <a:r>
              <a:rPr lang="en-US" sz="6400" spc="75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25:29-34)</a:t>
            </a:r>
            <a:endParaRPr lang="en-US" altLang="zh-CN" sz="6400" spc="75" dirty="0">
              <a:solidFill>
                <a:srgbClr val="000000"/>
              </a:solidFill>
              <a:effectLst/>
              <a:latin typeface="+mn-ea"/>
              <a:cs typeface="Microsoft YaHei" panose="020B0503020204020204" pitchFamily="34" charset="-122"/>
            </a:endParaRPr>
          </a:p>
          <a:p>
            <a:pPr lvl="3">
              <a:buFont typeface="Wingdings" pitchFamily="2" charset="2"/>
              <a:buChar char="v"/>
            </a:pPr>
            <a:r>
              <a:rPr lang="zh-CN" altLang="en-US" sz="6400" spc="75" dirty="0">
                <a:solidFill>
                  <a:srgbClr val="000000"/>
                </a:solidFill>
                <a:latin typeface="+mn-ea"/>
                <a:cs typeface="Microsoft YaHei" panose="020B0503020204020204" pitchFamily="34" charset="-122"/>
              </a:rPr>
              <a:t> 骗</a:t>
            </a:r>
            <a:r>
              <a:rPr lang="zh-CN" altLang="en-US" sz="6400" spc="75" dirty="0">
                <a:solidFill>
                  <a:srgbClr val="000000"/>
                </a:solidFill>
                <a:effectLst/>
                <a:latin typeface="+mn-ea"/>
                <a:cs typeface="Microsoft YaHei" panose="020B0503020204020204" pitchFamily="34" charset="-122"/>
              </a:rPr>
              <a:t>取</a:t>
            </a:r>
            <a:r>
              <a:rPr lang="zh-CN" sz="6400" spc="75" dirty="0">
                <a:solidFill>
                  <a:srgbClr val="000000"/>
                </a:solidFill>
                <a:effectLst/>
                <a:latin typeface="+mn-ea"/>
                <a:cs typeface="Microsoft YaHei" panose="020B0503020204020204" pitchFamily="34" charset="-122"/>
              </a:rPr>
              <a:t>長子祝福</a:t>
            </a:r>
            <a:r>
              <a:rPr lang="en-US" altLang="zh-CN" sz="6400" spc="75" dirty="0">
                <a:solidFill>
                  <a:srgbClr val="000000"/>
                </a:solidFill>
                <a:effectLst/>
                <a:latin typeface="+mn-ea"/>
                <a:cs typeface="Microsoft YaHei" panose="020B0503020204020204" pitchFamily="34" charset="-122"/>
              </a:rPr>
              <a:t>                   </a:t>
            </a:r>
            <a:r>
              <a:rPr lang="en-US" sz="6400" spc="75" dirty="0">
                <a:solidFill>
                  <a:srgbClr val="000000"/>
                </a:solidFill>
                <a:effectLst/>
                <a:latin typeface="+mn-ea"/>
                <a:cs typeface="Times New Roman" panose="02020603050405020304" pitchFamily="18" charset="0"/>
              </a:rPr>
              <a:t>(</a:t>
            </a:r>
            <a:r>
              <a:rPr lang="zh-CN" sz="6400" spc="75" dirty="0">
                <a:solidFill>
                  <a:srgbClr val="000000"/>
                </a:solidFill>
                <a:effectLst/>
                <a:latin typeface="+mn-ea"/>
                <a:cs typeface="Microsoft YaHei" panose="020B0503020204020204" pitchFamily="34" charset="-122"/>
              </a:rPr>
              <a:t>創</a:t>
            </a:r>
            <a:r>
              <a:rPr lang="en-US" sz="6400" spc="75" dirty="0">
                <a:effectLst/>
                <a:latin typeface="+mn-ea"/>
                <a:cs typeface="Times New Roman" panose="02020603050405020304" pitchFamily="18" charset="0"/>
              </a:rPr>
              <a:t>27:1-40)</a:t>
            </a:r>
            <a:endParaRPr lang="en-US" altLang="zh-CN" sz="6400" spc="75" dirty="0">
              <a:effectLst/>
              <a:latin typeface="+mn-ea"/>
              <a:cs typeface="Microsoft YaHei" panose="020B0503020204020204" pitchFamily="34" charset="-122"/>
            </a:endParaRPr>
          </a:p>
          <a:p>
            <a:pPr lvl="1">
              <a:buFont typeface="Wingdings" pitchFamily="2" charset="2"/>
              <a:buChar char="v"/>
            </a:pPr>
            <a:r>
              <a:rPr lang="zh-CN" altLang="en-US" sz="7200" b="1" spc="75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Microsoft YaHei" panose="020B0503020204020204" pitchFamily="34" charset="-122"/>
              </a:rPr>
              <a:t> 哈蘭</a:t>
            </a:r>
            <a:r>
              <a:rPr lang="zh-CN" altLang="en-US" sz="72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流亡 （</a:t>
            </a:r>
            <a:r>
              <a:rPr lang="en-US" sz="7200" b="1" dirty="0">
                <a:solidFill>
                  <a:srgbClr val="0000FF"/>
                </a:solidFill>
                <a:latin typeface="SimSun" panose="02010600030101010101" pitchFamily="2" charset="-122"/>
                <a:ea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zh-CN" altLang="en-US" sz="7200" b="1" dirty="0">
                <a:solidFill>
                  <a:srgbClr val="0000FF"/>
                </a:solidFill>
                <a:latin typeface="SimSun" panose="02010600030101010101" pitchFamily="2" charset="-122"/>
                <a:ea typeface="Times New Roman" panose="02020603050405020304" pitchFamily="18" charset="0"/>
                <a:cs typeface="Times New Roman" panose="02020603050405020304" pitchFamily="18" charset="0"/>
              </a:rPr>
              <a:t>年，</a:t>
            </a:r>
            <a:r>
              <a:rPr lang="en-US" altLang="zh-CN" sz="7200" b="1" dirty="0">
                <a:solidFill>
                  <a:srgbClr val="0000FF"/>
                </a:solidFill>
                <a:latin typeface="SimSun" panose="02010600030101010101" pitchFamily="2" charset="-122"/>
                <a:ea typeface="Times New Roman" panose="02020603050405020304" pitchFamily="18" charset="0"/>
                <a:cs typeface="Times New Roman" panose="02020603050405020304" pitchFamily="18" charset="0"/>
              </a:rPr>
              <a:t>77-97</a:t>
            </a:r>
            <a:r>
              <a:rPr lang="zh-CN" altLang="en-US" sz="7200" b="1" dirty="0">
                <a:solidFill>
                  <a:srgbClr val="0000FF"/>
                </a:solidFill>
                <a:latin typeface="SimSun" panose="02010600030101010101" pitchFamily="2" charset="-122"/>
                <a:ea typeface="Times New Roman" panose="02020603050405020304" pitchFamily="18" charset="0"/>
                <a:cs typeface="Times New Roman" panose="02020603050405020304" pitchFamily="18" charset="0"/>
              </a:rPr>
              <a:t>岁）</a:t>
            </a:r>
            <a:endParaRPr lang="en-US" sz="7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3">
              <a:buFont typeface="Wingdings" pitchFamily="2" charset="2"/>
              <a:buChar char="v"/>
            </a:pPr>
            <a:r>
              <a:rPr lang="zh-CN" altLang="en-US" sz="8000" spc="75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 </a:t>
            </a:r>
            <a:r>
              <a:rPr lang="en-US" altLang="zh-CN" sz="8000" spc="75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*</a:t>
            </a:r>
            <a:r>
              <a:rPr lang="zh-CN" altLang="en-US" sz="6400" spc="75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逃往哈蘭，</a:t>
            </a:r>
            <a:r>
              <a:rPr lang="zh-TW" altLang="en-US" sz="6400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在</a:t>
            </a:r>
            <a:r>
              <a:rPr lang="zh-TW" altLang="en-US" sz="6400" b="1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伯特利</a:t>
            </a:r>
            <a:r>
              <a:rPr lang="zh-CN" altLang="en-US" sz="6400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天梯</a:t>
            </a:r>
            <a:r>
              <a:rPr lang="zh-TW" altLang="en-US" sz="6400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異夢     </a:t>
            </a:r>
            <a:r>
              <a:rPr lang="zh-CN" altLang="en-US" sz="6400" dirty="0">
                <a:solidFill>
                  <a:srgbClr val="1D2228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（</a:t>
            </a:r>
            <a:r>
              <a:rPr lang="zh-CN" altLang="en-US" sz="6400" spc="75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創</a:t>
            </a:r>
            <a:r>
              <a:rPr lang="en-US" altLang="zh-CN" sz="6400" dirty="0">
                <a:solidFill>
                  <a:srgbClr val="1D2228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28:11-22</a:t>
            </a:r>
            <a:r>
              <a:rPr lang="zh-CN" altLang="en-US" sz="6400" dirty="0">
                <a:solidFill>
                  <a:srgbClr val="1D2228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）</a:t>
            </a:r>
            <a:endParaRPr lang="en-US" altLang="zh-CN" sz="6400" spc="75" dirty="0">
              <a:solidFill>
                <a:srgbClr val="000000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Microsoft YaHei" panose="020B0503020204020204" pitchFamily="34" charset="-122"/>
            </a:endParaRPr>
          </a:p>
          <a:p>
            <a:pPr lvl="3">
              <a:buFont typeface="Wingdings" pitchFamily="2" charset="2"/>
              <a:buChar char="v"/>
            </a:pPr>
            <a:r>
              <a:rPr lang="en-US" altLang="zh-CN" sz="6400" spc="75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sz="6400" spc="75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為二妻</a:t>
            </a:r>
            <a:r>
              <a:rPr lang="zh-CN" altLang="en-US" sz="6400" spc="75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服侍</a:t>
            </a:r>
            <a:r>
              <a:rPr lang="zh-CN" sz="6400" spc="75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拉班十四年</a:t>
            </a:r>
            <a:r>
              <a:rPr lang="en-US" altLang="zh-CN" sz="6400" spc="75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           </a:t>
            </a:r>
            <a:r>
              <a:rPr lang="zh-CN" altLang="en-US" sz="6400" spc="75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（</a:t>
            </a:r>
            <a:r>
              <a:rPr lang="zh-CN" altLang="en-US" sz="6400" spc="75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創</a:t>
            </a:r>
            <a:r>
              <a:rPr lang="en-US" altLang="zh-CN" sz="6400" spc="75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29:15-30</a:t>
            </a:r>
            <a:r>
              <a:rPr lang="zh-CN" altLang="en-US" sz="6400" spc="75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）</a:t>
            </a:r>
            <a:endParaRPr lang="en-US" altLang="zh-CN" sz="6400" spc="75" dirty="0">
              <a:solidFill>
                <a:srgbClr val="000000"/>
              </a:solidFill>
              <a:latin typeface="SimSun" panose="02010600030101010101" pitchFamily="2" charset="-122"/>
              <a:ea typeface="SimSun" panose="02010600030101010101" pitchFamily="2" charset="-122"/>
              <a:cs typeface="Microsoft YaHei" panose="020B0503020204020204" pitchFamily="34" charset="-122"/>
            </a:endParaRPr>
          </a:p>
          <a:p>
            <a:pPr lvl="3">
              <a:buFont typeface="Wingdings" pitchFamily="2" charset="2"/>
              <a:buChar char="v"/>
            </a:pPr>
            <a:r>
              <a:rPr lang="en-US" altLang="zh-CN" sz="6400" spc="75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 </a:t>
            </a:r>
            <a:r>
              <a:rPr lang="zh-CN" altLang="en-US" sz="6400" spc="75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与拉班定工价，</a:t>
            </a:r>
            <a:r>
              <a:rPr lang="zh-CN" sz="6400" spc="75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為產業</a:t>
            </a:r>
            <a:r>
              <a:rPr lang="zh-CN" altLang="en-US" sz="6400" spc="75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服侍</a:t>
            </a:r>
            <a:r>
              <a:rPr lang="zh-CN" sz="6400" spc="75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六年</a:t>
            </a:r>
            <a:r>
              <a:rPr lang="en-US" altLang="zh-CN" sz="6400" spc="75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 </a:t>
            </a:r>
            <a:r>
              <a:rPr lang="en-US" altLang="zh-CN" sz="6400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lang="en-US" sz="6400" spc="75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6400" spc="75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創</a:t>
            </a:r>
            <a:r>
              <a:rPr lang="en-US" sz="6400" spc="75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30</a:t>
            </a:r>
            <a:r>
              <a:rPr lang="en-US" sz="6400" spc="75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r>
              <a:rPr lang="en-US" altLang="zh-CN" sz="6400" spc="75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26-43</a:t>
            </a:r>
            <a:r>
              <a:rPr lang="en-US" sz="6400" spc="75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altLang="zh-CN" sz="6400" spc="75" dirty="0">
              <a:solidFill>
                <a:srgbClr val="000000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Microsoft YaHei" panose="020B0503020204020204" pitchFamily="34" charset="-122"/>
            </a:endParaRPr>
          </a:p>
          <a:p>
            <a:pPr lvl="1">
              <a:buFont typeface="Wingdings" pitchFamily="2" charset="2"/>
              <a:buChar char="v"/>
            </a:pPr>
            <a:r>
              <a:rPr lang="zh-CN" altLang="en-US" sz="7400" b="1" spc="75" dirty="0">
                <a:solidFill>
                  <a:srgbClr val="0000FF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 回</a:t>
            </a:r>
            <a:r>
              <a:rPr lang="zh-CN" sz="7400" b="1" spc="75" dirty="0">
                <a:solidFill>
                  <a:srgbClr val="0000FF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迦南</a:t>
            </a:r>
            <a:r>
              <a:rPr lang="en-US" altLang="zh-CN" sz="7400" b="1" spc="75" dirty="0">
                <a:solidFill>
                  <a:srgbClr val="0000FF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  (33</a:t>
            </a:r>
            <a:r>
              <a:rPr lang="zh-CN" altLang="en-US" sz="7400" b="1" dirty="0">
                <a:solidFill>
                  <a:srgbClr val="0000FF"/>
                </a:solidFill>
                <a:latin typeface="SimSun" panose="02010600030101010101" pitchFamily="2" charset="-122"/>
                <a:ea typeface="Times New Roman" panose="02020603050405020304" pitchFamily="18" charset="0"/>
                <a:cs typeface="Times New Roman" panose="02020603050405020304" pitchFamily="18" charset="0"/>
              </a:rPr>
              <a:t>年，</a:t>
            </a:r>
            <a:r>
              <a:rPr lang="en-US" altLang="zh-CN" sz="7400" b="1" dirty="0">
                <a:solidFill>
                  <a:srgbClr val="0000FF"/>
                </a:solidFill>
                <a:latin typeface="SimSun" panose="02010600030101010101" pitchFamily="2" charset="-122"/>
                <a:ea typeface="Times New Roman" panose="02020603050405020304" pitchFamily="18" charset="0"/>
                <a:cs typeface="Times New Roman" panose="02020603050405020304" pitchFamily="18" charset="0"/>
              </a:rPr>
              <a:t>97-130</a:t>
            </a:r>
            <a:r>
              <a:rPr lang="zh-CN" altLang="en-US" sz="7400" b="1" dirty="0">
                <a:solidFill>
                  <a:srgbClr val="0000FF"/>
                </a:solidFill>
                <a:latin typeface="SimSun" panose="02010600030101010101" pitchFamily="2" charset="-122"/>
                <a:ea typeface="Times New Roman" panose="02020603050405020304" pitchFamily="18" charset="0"/>
                <a:cs typeface="Times New Roman" panose="02020603050405020304" pitchFamily="18" charset="0"/>
              </a:rPr>
              <a:t>岁）     </a:t>
            </a:r>
            <a:endParaRPr lang="en-US" altLang="zh-CN" sz="7400" b="1" spc="75" dirty="0">
              <a:solidFill>
                <a:srgbClr val="FF0000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3">
              <a:buFont typeface="Wingdings" pitchFamily="2" charset="2"/>
              <a:buChar char="v"/>
            </a:pPr>
            <a:r>
              <a:rPr lang="zh-CN" altLang="en-US" sz="7200" spc="75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思念故乡，</a:t>
            </a:r>
            <a:r>
              <a:rPr lang="zh-CN" altLang="en-US" sz="6400" spc="75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不辞</a:t>
            </a:r>
            <a:r>
              <a:rPr lang="zh-CN" altLang="en-US" sz="6400" spc="75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逃离</a:t>
            </a:r>
            <a:r>
              <a:rPr lang="zh-CN" altLang="en-US" sz="6400" spc="75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，拉班追赶</a:t>
            </a:r>
            <a:r>
              <a:rPr lang="zh-CN" altLang="en-US" sz="6400" spc="75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定</a:t>
            </a:r>
            <a:r>
              <a:rPr lang="zh-CN" altLang="en-US" sz="6400" spc="75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约</a:t>
            </a:r>
            <a:r>
              <a:rPr lang="en-US" altLang="zh-CN" sz="6400" spc="75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 </a:t>
            </a:r>
            <a:r>
              <a:rPr lang="en-US" sz="6400" spc="75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sz="6400" spc="75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創</a:t>
            </a:r>
            <a:r>
              <a:rPr lang="en-US" sz="6400" spc="75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31)</a:t>
            </a:r>
            <a:endParaRPr lang="en-US" altLang="zh-CN" sz="6400" spc="75" dirty="0">
              <a:solidFill>
                <a:srgbClr val="000000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Microsoft YaHei" panose="020B0503020204020204" pitchFamily="34" charset="-122"/>
            </a:endParaRPr>
          </a:p>
          <a:p>
            <a:pPr lvl="3">
              <a:buFont typeface="Wingdings" pitchFamily="2" charset="2"/>
              <a:buChar char="v"/>
            </a:pPr>
            <a:r>
              <a:rPr lang="en-US" altLang="zh-CN" sz="6400" spc="75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6400" spc="75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*</a:t>
            </a:r>
            <a:r>
              <a:rPr lang="zh-CN" altLang="en-US" sz="6400" spc="75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準備</a:t>
            </a:r>
            <a:r>
              <a:rPr lang="zh-CN" altLang="en-US" sz="6400" spc="75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见以掃</a:t>
            </a:r>
            <a:r>
              <a:rPr lang="en-US" altLang="zh-CN" sz="6400" spc="75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,</a:t>
            </a:r>
            <a:r>
              <a:rPr lang="zh-CN" altLang="en-US" sz="6400" spc="75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雅</a:t>
            </a:r>
            <a:r>
              <a:rPr lang="zh-CN" sz="6400" spc="75" dirty="0">
                <a:solidFill>
                  <a:srgbClr val="0070C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博渡口與神摔跤</a:t>
            </a:r>
            <a:r>
              <a:rPr lang="en-US" altLang="zh-CN" sz="6400" spc="75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,</a:t>
            </a:r>
            <a:r>
              <a:rPr lang="zh-CN" altLang="en-US" sz="6400" b="1" dirty="0">
                <a:solidFill>
                  <a:srgbClr val="0070C0"/>
                </a:solidFill>
                <a:latin typeface="Arial" panose="020B0604020202020204" pitchFamily="34" charset="0"/>
              </a:rPr>
              <a:t>名要叫以色列  </a:t>
            </a:r>
            <a:r>
              <a:rPr lang="en-US" sz="6400" spc="75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sz="6400" spc="75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創</a:t>
            </a:r>
            <a:r>
              <a:rPr lang="en-US" sz="6400" spc="75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32:24-32)</a:t>
            </a:r>
            <a:r>
              <a:rPr lang="en-US" altLang="zh-CN" sz="6400" spc="75" dirty="0"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   </a:t>
            </a:r>
          </a:p>
          <a:p>
            <a:pPr lvl="3">
              <a:buFont typeface="Wingdings" pitchFamily="2" charset="2"/>
              <a:buChar char="v"/>
            </a:pPr>
            <a:r>
              <a:rPr lang="en-US" altLang="zh-CN" sz="6400" spc="75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sz="6400" spc="75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與以掃</a:t>
            </a:r>
            <a:r>
              <a:rPr lang="zh-CN" altLang="en-US" sz="6400" spc="75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重逢和好，移居示剑   </a:t>
            </a:r>
            <a:r>
              <a:rPr lang="zh-CN" altLang="en-US" sz="6400" dirty="0"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sz="6400" spc="75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sz="6400" spc="75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創</a:t>
            </a:r>
            <a:r>
              <a:rPr lang="en-US" sz="6400" spc="75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33)</a:t>
            </a:r>
            <a:r>
              <a:rPr lang="zh-CN" altLang="en-US" sz="6400" spc="75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altLang="zh-CN" sz="6400" spc="75" dirty="0">
              <a:solidFill>
                <a:srgbClr val="000000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Microsoft YaHei" panose="020B0503020204020204" pitchFamily="34" charset="-122"/>
            </a:endParaRPr>
          </a:p>
          <a:p>
            <a:pPr lvl="3">
              <a:buFont typeface="Wingdings" pitchFamily="2" charset="2"/>
              <a:buChar char="v"/>
            </a:pPr>
            <a:r>
              <a:rPr lang="zh-CN" altLang="en-US" sz="6400" spc="75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 </a:t>
            </a:r>
            <a:r>
              <a:rPr lang="en-US" altLang="zh-CN" sz="6400" spc="75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*</a:t>
            </a:r>
            <a:r>
              <a:rPr lang="zh-CN" altLang="en-US" sz="6400" spc="75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回</a:t>
            </a:r>
            <a:r>
              <a:rPr lang="zh-CN" altLang="en-US" sz="6400" b="1" spc="75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伯特利</a:t>
            </a:r>
            <a:r>
              <a:rPr lang="zh-CN" altLang="en-US" sz="6400" spc="75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经历神，神赐福，改名</a:t>
            </a:r>
            <a:r>
              <a:rPr lang="zh-CN" altLang="en-US" sz="6400" b="1" spc="75" dirty="0">
                <a:solidFill>
                  <a:srgbClr val="0070C0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以色列</a:t>
            </a:r>
            <a:r>
              <a:rPr lang="en-US" altLang="zh-CN" sz="6400" spc="75" dirty="0">
                <a:solidFill>
                  <a:srgbClr val="0000FF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,</a:t>
            </a:r>
            <a:r>
              <a:rPr lang="en-US" altLang="zh-CN" sz="6400" spc="75" dirty="0"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 (</a:t>
            </a:r>
            <a:r>
              <a:rPr lang="zh-CN" altLang="en-US" sz="6400" spc="75" dirty="0"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創</a:t>
            </a:r>
            <a:r>
              <a:rPr lang="en-US" altLang="zh-CN" sz="6400" spc="75" dirty="0"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35:1-15 )</a:t>
            </a:r>
          </a:p>
          <a:p>
            <a:pPr lvl="3">
              <a:buFont typeface="Wingdings" pitchFamily="2" charset="2"/>
              <a:buChar char="v"/>
            </a:pPr>
            <a:r>
              <a:rPr lang="en-US" altLang="zh-CN" sz="6400" spc="75" dirty="0">
                <a:solidFill>
                  <a:srgbClr val="FF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 </a:t>
            </a:r>
            <a:r>
              <a:rPr lang="zh-CN" altLang="en-US" sz="6400" spc="75" dirty="0"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爱子约瑟被卖埃及</a:t>
            </a:r>
            <a:endParaRPr lang="en-US" altLang="zh-CN" sz="6400" spc="75" dirty="0">
              <a:latin typeface="SimSun" panose="02010600030101010101" pitchFamily="2" charset="-122"/>
              <a:ea typeface="SimSun" panose="02010600030101010101" pitchFamily="2" charset="-122"/>
              <a:cs typeface="Microsoft YaHei" panose="020B0503020204020204" pitchFamily="34" charset="-122"/>
            </a:endParaRPr>
          </a:p>
          <a:p>
            <a:pPr lvl="1">
              <a:buFont typeface="Wingdings" pitchFamily="2" charset="2"/>
              <a:buChar char="v"/>
            </a:pPr>
            <a:r>
              <a:rPr lang="zh-CN" altLang="en-US" sz="7200" b="1" dirty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 埃及</a:t>
            </a:r>
            <a:r>
              <a:rPr lang="en-US" sz="7200" b="1" dirty="0">
                <a:solidFill>
                  <a:srgbClr val="0000FF"/>
                </a:solidFill>
                <a:latin typeface="SimSun" panose="02010600030101010101" pitchFamily="2" charset="-122"/>
                <a:ea typeface="Times New Roman" panose="02020603050405020304" pitchFamily="18" charset="0"/>
              </a:rPr>
              <a:t>    (17</a:t>
            </a:r>
            <a:r>
              <a:rPr lang="zh-CN" altLang="en-US" sz="7200" b="1" dirty="0">
                <a:solidFill>
                  <a:srgbClr val="0000FF"/>
                </a:solidFill>
                <a:latin typeface="SimSun" panose="02010600030101010101" pitchFamily="2" charset="-122"/>
                <a:ea typeface="Times New Roman" panose="02020603050405020304" pitchFamily="18" charset="0"/>
              </a:rPr>
              <a:t>年，</a:t>
            </a:r>
            <a:r>
              <a:rPr lang="en-US" altLang="zh-CN" sz="7200" b="1" dirty="0">
                <a:solidFill>
                  <a:srgbClr val="0000FF"/>
                </a:solidFill>
                <a:latin typeface="SimSun" panose="02010600030101010101" pitchFamily="2" charset="-122"/>
                <a:ea typeface="Times New Roman" panose="02020603050405020304" pitchFamily="18" charset="0"/>
              </a:rPr>
              <a:t>130-147</a:t>
            </a:r>
            <a:r>
              <a:rPr lang="zh-CN" altLang="en-US" sz="7200" b="1" dirty="0">
                <a:solidFill>
                  <a:srgbClr val="0000FF"/>
                </a:solidFill>
                <a:latin typeface="SimSun" panose="02010600030101010101" pitchFamily="2" charset="-122"/>
                <a:ea typeface="Times New Roman" panose="02020603050405020304" pitchFamily="18" charset="0"/>
              </a:rPr>
              <a:t>岁）</a:t>
            </a:r>
            <a:endParaRPr lang="en-US" sz="5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3">
              <a:buFont typeface="Wingdings" pitchFamily="2" charset="2"/>
              <a:buChar char="v"/>
            </a:pPr>
            <a:r>
              <a:rPr lang="en-US" altLang="zh-CN" sz="7200" spc="75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sz="6400" spc="75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迦南饑荒</a:t>
            </a:r>
            <a:r>
              <a:rPr lang="zh-CN" altLang="en-US" sz="6400" spc="75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下</a:t>
            </a:r>
            <a:r>
              <a:rPr lang="zh-CN" sz="6400" spc="75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埃及</a:t>
            </a:r>
            <a:r>
              <a:rPr lang="zh-CN" altLang="en-US" sz="6400" spc="75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，与约瑟团圆</a:t>
            </a:r>
            <a:r>
              <a:rPr lang="en-US" altLang="zh-CN" sz="6400" spc="75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      </a:t>
            </a:r>
            <a:r>
              <a:rPr lang="en-US" sz="6400" spc="75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sz="6400" spc="75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創</a:t>
            </a:r>
            <a:r>
              <a:rPr lang="en-US" sz="6400" spc="75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42</a:t>
            </a:r>
            <a:r>
              <a:rPr lang="en-US" sz="6400" spc="75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Verdana" panose="020B0604030504040204" pitchFamily="34" charset="0"/>
              </a:rPr>
              <a:t>—</a:t>
            </a:r>
            <a:r>
              <a:rPr lang="en-US" sz="6400" spc="75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46)</a:t>
            </a:r>
            <a:endParaRPr lang="en-US" altLang="zh-CN" sz="6400" spc="75" dirty="0">
              <a:solidFill>
                <a:srgbClr val="000000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Microsoft YaHei" panose="020B0503020204020204" pitchFamily="34" charset="-122"/>
            </a:endParaRPr>
          </a:p>
          <a:p>
            <a:pPr lvl="3">
              <a:buFont typeface="Wingdings" pitchFamily="2" charset="2"/>
              <a:buChar char="v"/>
            </a:pPr>
            <a:r>
              <a:rPr lang="en-US" altLang="zh-CN" sz="6400" spc="75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sz="6400" spc="75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祝福</a:t>
            </a:r>
            <a:r>
              <a:rPr lang="zh-CN" sz="6400" b="1" spc="75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十二</a:t>
            </a:r>
            <a:r>
              <a:rPr lang="zh-CN" altLang="en-US" sz="6400" b="1" spc="75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支派</a:t>
            </a:r>
            <a:r>
              <a:rPr lang="zh-CN" sz="6400" spc="75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 </a:t>
            </a:r>
            <a:r>
              <a:rPr lang="en-US" altLang="zh-CN" sz="6400" spc="75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                   </a:t>
            </a:r>
            <a:r>
              <a:rPr lang="en-US" sz="6400" spc="75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sz="6400" spc="75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創</a:t>
            </a:r>
            <a:r>
              <a:rPr lang="en-US" sz="6400" spc="75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48-49)</a:t>
            </a:r>
            <a:endParaRPr lang="en-US" altLang="zh-CN" sz="6400" spc="75" dirty="0">
              <a:solidFill>
                <a:srgbClr val="000000"/>
              </a:solidFill>
              <a:effectLst/>
              <a:latin typeface="SimSun" panose="02010600030101010101" pitchFamily="2" charset="-122"/>
              <a:ea typeface="SimSun" panose="02010600030101010101" pitchFamily="2" charset="-122"/>
              <a:cs typeface="Microsoft YaHei" panose="020B0503020204020204" pitchFamily="34" charset="-122"/>
            </a:endParaRPr>
          </a:p>
          <a:p>
            <a:pPr lvl="3">
              <a:buFont typeface="Wingdings" pitchFamily="2" charset="2"/>
              <a:buChar char="v"/>
            </a:pPr>
            <a:r>
              <a:rPr lang="en-US" altLang="zh-CN" sz="6400" spc="75" dirty="0">
                <a:solidFill>
                  <a:srgbClr val="000000"/>
                </a:solidFill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sz="6400" spc="75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死</a:t>
            </a:r>
            <a:r>
              <a:rPr lang="zh-CN" altLang="en-US" sz="6400" spc="75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于</a:t>
            </a:r>
            <a:r>
              <a:rPr lang="zh-CN" sz="6400" spc="75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埃及</a:t>
            </a:r>
            <a:r>
              <a:rPr lang="zh-CN" altLang="en-US" sz="6400" spc="75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，</a:t>
            </a:r>
            <a:r>
              <a:rPr lang="zh-CN" sz="6400" spc="75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年一百四十七歲</a:t>
            </a:r>
            <a:r>
              <a:rPr lang="en-US" altLang="zh-CN" sz="6400" spc="75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        </a:t>
            </a:r>
            <a:r>
              <a:rPr lang="en-US" sz="6400" spc="75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zh-CN" sz="6400" spc="75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Microsoft YaHei" panose="020B0503020204020204" pitchFamily="34" charset="-122"/>
              </a:rPr>
              <a:t>創</a:t>
            </a:r>
            <a:r>
              <a:rPr lang="en-US" sz="6400" spc="75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  <a:cs typeface="Times New Roman" panose="02020603050405020304" pitchFamily="18" charset="0"/>
              </a:rPr>
              <a:t>49)</a:t>
            </a:r>
            <a:endParaRPr lang="en-US" sz="6400" dirty="0">
              <a:effectLst/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1">
              <a:buFont typeface="Wingdings" pitchFamily="2" charset="2"/>
              <a:buChar char="v"/>
            </a:pPr>
            <a:endParaRPr lang="en-US" altLang="zh-TW" dirty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 marL="0" indent="0"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8027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CD3B5AA-B6FD-BD46-93C8-700949AA83C2}"/>
              </a:ext>
            </a:extLst>
          </p:cNvPr>
          <p:cNvSpPr txBox="1">
            <a:spLocks/>
          </p:cNvSpPr>
          <p:nvPr/>
        </p:nvSpPr>
        <p:spPr>
          <a:xfrm>
            <a:off x="1740070" y="2417445"/>
            <a:ext cx="936433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cap="none" spc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 sz="4800" dirty="0">
                <a:solidFill>
                  <a:schemeClr val="tx1"/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地圖</a:t>
            </a:r>
            <a:r>
              <a:rPr lang="zh-TW" altLang="en-US" dirty="0">
                <a:solidFill>
                  <a:schemeClr val="tx1"/>
                </a:solidFill>
                <a:latin typeface="LiSong Pro Light" panose="02020300000000000000" pitchFamily="18" charset="-120"/>
                <a:ea typeface="LiSong Pro Light" panose="02020300000000000000" pitchFamily="18" charset="-120"/>
              </a:rPr>
              <a:t> 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C426A22-36D8-499F-BFD6-A2D9FA74D2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7519" y="501566"/>
            <a:ext cx="8369619" cy="5842084"/>
          </a:xfrm>
        </p:spPr>
      </p:pic>
    </p:spTree>
    <p:extLst>
      <p:ext uri="{BB962C8B-B14F-4D97-AF65-F5344CB8AC3E}">
        <p14:creationId xmlns:p14="http://schemas.microsoft.com/office/powerpoint/2010/main" val="32516893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736059"/>
      </a:dk2>
      <a:lt2>
        <a:srgbClr val="E7E0C7"/>
      </a:lt2>
      <a:accent1>
        <a:srgbClr val="92B0C8"/>
      </a:accent1>
      <a:accent2>
        <a:srgbClr val="E37C3D"/>
      </a:accent2>
      <a:accent3>
        <a:srgbClr val="A5AB81"/>
      </a:accent3>
      <a:accent4>
        <a:srgbClr val="E9B635"/>
      </a:accent4>
      <a:accent5>
        <a:srgbClr val="7BA79D"/>
      </a:accent5>
      <a:accent6>
        <a:srgbClr val="968C8C"/>
      </a:accent6>
      <a:hlink>
        <a:srgbClr val="F7A115"/>
      </a:hlink>
      <a:folHlink>
        <a:srgbClr val="969696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{E6B22DC6-7525-3947-BA28-EB3F9CE3DF4F}tf10001067</Template>
  <TotalTime>22763</TotalTime>
  <Words>4572</Words>
  <Application>Microsoft Office PowerPoint</Application>
  <PresentationFormat>Widescreen</PresentationFormat>
  <Paragraphs>253</Paragraphs>
  <Slides>26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Helvetica Neue</vt:lpstr>
      <vt:lpstr>LiSong Pro Light</vt:lpstr>
      <vt:lpstr>微软雅黑</vt:lpstr>
      <vt:lpstr>微软雅黑</vt:lpstr>
      <vt:lpstr>新細明體</vt:lpstr>
      <vt:lpstr>宋体</vt:lpstr>
      <vt:lpstr>宋体</vt:lpstr>
      <vt:lpstr>Arial</vt:lpstr>
      <vt:lpstr>Calibri</vt:lpstr>
      <vt:lpstr>Garamond</vt:lpstr>
      <vt:lpstr>Times New Roman</vt:lpstr>
      <vt:lpstr>Verdana</vt:lpstr>
      <vt:lpstr>Wingdings</vt:lpstr>
      <vt:lpstr>Savon</vt:lpstr>
      <vt:lpstr>雅各</vt:lpstr>
      <vt:lpstr>雅各 (Jacob)</vt:lpstr>
      <vt:lpstr>PowerPoint Presentation</vt:lpstr>
      <vt:lpstr>人物檔案 - 雅各 </vt:lpstr>
      <vt:lpstr>人物關係圖</vt:lpstr>
      <vt:lpstr>人物關係圖</vt:lpstr>
      <vt:lpstr>PowerPoint Presentation</vt:lpstr>
      <vt:lpstr>生平簡略– 四阶段</vt:lpstr>
      <vt:lpstr>PowerPoint Presentation</vt:lpstr>
      <vt:lpstr>PowerPoint Presentation</vt:lpstr>
      <vt:lpstr> 一生的转折：從 [抓住] 到 [得勝] </vt:lpstr>
      <vt:lpstr>  一生的转折：從 [抓住] 到 [得勝] </vt:lpstr>
      <vt:lpstr>  一生的转折：從 [抓住] 到 [得勝] </vt:lpstr>
      <vt:lpstr>  一生的转折：從 [抓住] 到 [得勝] </vt:lpstr>
      <vt:lpstr>PowerPoint Presentation</vt:lpstr>
      <vt:lpstr>PowerPoint Presentation</vt:lpstr>
      <vt:lpstr>II. 人生重要关卡  (3)  2. 与神摔跤</vt:lpstr>
      <vt:lpstr>PowerPoint Presentation</vt:lpstr>
      <vt:lpstr>PowerPoint Presentation</vt:lpstr>
      <vt:lpstr>PowerPoint Presentation</vt:lpstr>
      <vt:lpstr>神人相交（神主动的亲密关系）</vt:lpstr>
      <vt:lpstr>PowerPoint Presentation</vt:lpstr>
      <vt:lpstr>PowerPoint Presentation</vt:lpstr>
      <vt:lpstr>PowerPoint Presentation</vt:lpstr>
      <vt:lpstr>PowerPoint Presentation</vt:lpstr>
      <vt:lpstr>討論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2021—2022 主日學計劃</dc:title>
  <dc:creator>Sandy Mau</dc:creator>
  <cp:lastModifiedBy>hpy515@yahoo.com</cp:lastModifiedBy>
  <cp:revision>182</cp:revision>
  <cp:lastPrinted>2021-10-11T01:31:46Z</cp:lastPrinted>
  <dcterms:created xsi:type="dcterms:W3CDTF">2021-07-19T05:32:25Z</dcterms:created>
  <dcterms:modified xsi:type="dcterms:W3CDTF">2021-10-17T15:09:35Z</dcterms:modified>
</cp:coreProperties>
</file>