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1164" r:id="rId2"/>
    <p:sldId id="1144" r:id="rId3"/>
    <p:sldId id="1163" r:id="rId4"/>
    <p:sldId id="1161" r:id="rId5"/>
    <p:sldId id="1145" r:id="rId6"/>
    <p:sldId id="1147" r:id="rId7"/>
    <p:sldId id="1155" r:id="rId8"/>
    <p:sldId id="1149" r:id="rId9"/>
    <p:sldId id="1156" r:id="rId10"/>
    <p:sldId id="1162" r:id="rId11"/>
    <p:sldId id="1151" r:id="rId12"/>
    <p:sldId id="1143" r:id="rId13"/>
    <p:sldId id="113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B18EE3-FA27-4375-8C34-A4E438A825F0}" v="101" dt="2021-02-14T05:33:09.7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46"/>
  </p:normalViewPr>
  <p:slideViewPr>
    <p:cSldViewPr snapToGrid="0" snapToObjects="1">
      <p:cViewPr varScale="1">
        <p:scale>
          <a:sx n="81" d="100"/>
          <a:sy n="81" d="100"/>
        </p:scale>
        <p:origin x="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inan an" userId="6b0bfccab92d0c50" providerId="LiveId" clId="{9FB18EE3-FA27-4375-8C34-A4E438A825F0}"/>
    <pc:docChg chg="undo custSel addSld delSld modSld sldOrd addMainMaster delMainMaster">
      <pc:chgData name="yinan an" userId="6b0bfccab92d0c50" providerId="LiveId" clId="{9FB18EE3-FA27-4375-8C34-A4E438A825F0}" dt="2021-02-14T05:36:02.385" v="1742"/>
      <pc:docMkLst>
        <pc:docMk/>
      </pc:docMkLst>
      <pc:sldChg chg="addSp delSp modSp add del mod">
        <pc:chgData name="yinan an" userId="6b0bfccab92d0c50" providerId="LiveId" clId="{9FB18EE3-FA27-4375-8C34-A4E438A825F0}" dt="2021-02-14T05:01:24.083" v="1704" actId="108"/>
        <pc:sldMkLst>
          <pc:docMk/>
          <pc:sldMk cId="926970921" sldId="1138"/>
        </pc:sldMkLst>
        <pc:spChg chg="del">
          <ac:chgData name="yinan an" userId="6b0bfccab92d0c50" providerId="LiveId" clId="{9FB18EE3-FA27-4375-8C34-A4E438A825F0}" dt="2021-01-29T03:33:54.157" v="1088" actId="478"/>
          <ac:spMkLst>
            <pc:docMk/>
            <pc:sldMk cId="926970921" sldId="1138"/>
            <ac:spMk id="2" creationId="{24264E7C-C31F-EF48-8AD0-4E312F2547CC}"/>
          </ac:spMkLst>
        </pc:spChg>
        <pc:spChg chg="mod">
          <ac:chgData name="yinan an" userId="6b0bfccab92d0c50" providerId="LiveId" clId="{9FB18EE3-FA27-4375-8C34-A4E438A825F0}" dt="2021-02-14T05:01:24.083" v="1704" actId="108"/>
          <ac:spMkLst>
            <pc:docMk/>
            <pc:sldMk cId="926970921" sldId="1138"/>
            <ac:spMk id="6" creationId="{9C12E3B7-1500-F542-B77C-E2896A458A46}"/>
          </ac:spMkLst>
        </pc:spChg>
        <pc:spChg chg="add del mod">
          <ac:chgData name="yinan an" userId="6b0bfccab92d0c50" providerId="LiveId" clId="{9FB18EE3-FA27-4375-8C34-A4E438A825F0}" dt="2021-01-29T03:33:58.512" v="1089" actId="478"/>
          <ac:spMkLst>
            <pc:docMk/>
            <pc:sldMk cId="926970921" sldId="1138"/>
            <ac:spMk id="8" creationId="{3E369D71-45EE-4040-A3A1-7F7EFA2AEB68}"/>
          </ac:spMkLst>
        </pc:spChg>
      </pc:sldChg>
      <pc:sldChg chg="addSp delSp modSp del mod">
        <pc:chgData name="yinan an" userId="6b0bfccab92d0c50" providerId="LiveId" clId="{9FB18EE3-FA27-4375-8C34-A4E438A825F0}" dt="2021-02-14T03:47:19.850" v="1646" actId="2696"/>
        <pc:sldMkLst>
          <pc:docMk/>
          <pc:sldMk cId="1086227395" sldId="1140"/>
        </pc:sldMkLst>
        <pc:spChg chg="del">
          <ac:chgData name="yinan an" userId="6b0bfccab92d0c50" providerId="LiveId" clId="{9FB18EE3-FA27-4375-8C34-A4E438A825F0}" dt="2021-01-29T03:32:54.007" v="1075" actId="478"/>
          <ac:spMkLst>
            <pc:docMk/>
            <pc:sldMk cId="1086227395" sldId="1140"/>
            <ac:spMk id="2" creationId="{24264E7C-C31F-EF48-8AD0-4E312F2547CC}"/>
          </ac:spMkLst>
        </pc:spChg>
        <pc:spChg chg="mod">
          <ac:chgData name="yinan an" userId="6b0bfccab92d0c50" providerId="LiveId" clId="{9FB18EE3-FA27-4375-8C34-A4E438A825F0}" dt="2021-02-14T03:46:55.301" v="1641" actId="6549"/>
          <ac:spMkLst>
            <pc:docMk/>
            <pc:sldMk cId="1086227395" sldId="1140"/>
            <ac:spMk id="6" creationId="{9C12E3B7-1500-F542-B77C-E2896A458A46}"/>
          </ac:spMkLst>
        </pc:spChg>
        <pc:spChg chg="add del mod">
          <ac:chgData name="yinan an" userId="6b0bfccab92d0c50" providerId="LiveId" clId="{9FB18EE3-FA27-4375-8C34-A4E438A825F0}" dt="2021-01-29T03:32:57.038" v="1076" actId="478"/>
          <ac:spMkLst>
            <pc:docMk/>
            <pc:sldMk cId="1086227395" sldId="1140"/>
            <ac:spMk id="8" creationId="{F758B9B7-D9B4-47BB-A113-7D0A03C23AD7}"/>
          </ac:spMkLst>
        </pc:spChg>
      </pc:sldChg>
      <pc:sldChg chg="addSp delSp modSp del mod">
        <pc:chgData name="yinan an" userId="6b0bfccab92d0c50" providerId="LiveId" clId="{9FB18EE3-FA27-4375-8C34-A4E438A825F0}" dt="2021-02-14T03:47:21.078" v="1647" actId="2696"/>
        <pc:sldMkLst>
          <pc:docMk/>
          <pc:sldMk cId="3176458483" sldId="1141"/>
        </pc:sldMkLst>
        <pc:spChg chg="del">
          <ac:chgData name="yinan an" userId="6b0bfccab92d0c50" providerId="LiveId" clId="{9FB18EE3-FA27-4375-8C34-A4E438A825F0}" dt="2021-01-29T03:33:24.537" v="1080" actId="478"/>
          <ac:spMkLst>
            <pc:docMk/>
            <pc:sldMk cId="3176458483" sldId="1141"/>
            <ac:spMk id="2" creationId="{24264E7C-C31F-EF48-8AD0-4E312F2547CC}"/>
          </ac:spMkLst>
        </pc:spChg>
        <pc:spChg chg="mod">
          <ac:chgData name="yinan an" userId="6b0bfccab92d0c50" providerId="LiveId" clId="{9FB18EE3-FA27-4375-8C34-A4E438A825F0}" dt="2020-12-25T04:13:58.277" v="21" actId="27636"/>
          <ac:spMkLst>
            <pc:docMk/>
            <pc:sldMk cId="3176458483" sldId="1141"/>
            <ac:spMk id="6" creationId="{9C12E3B7-1500-F542-B77C-E2896A458A46}"/>
          </ac:spMkLst>
        </pc:spChg>
        <pc:spChg chg="add del mod">
          <ac:chgData name="yinan an" userId="6b0bfccab92d0c50" providerId="LiveId" clId="{9FB18EE3-FA27-4375-8C34-A4E438A825F0}" dt="2021-01-29T03:33:26.537" v="1081" actId="478"/>
          <ac:spMkLst>
            <pc:docMk/>
            <pc:sldMk cId="3176458483" sldId="1141"/>
            <ac:spMk id="8" creationId="{2850C575-DA94-4769-A8F9-34F030D2137A}"/>
          </ac:spMkLst>
        </pc:spChg>
      </pc:sldChg>
      <pc:sldChg chg="delSp modSp mod ord">
        <pc:chgData name="yinan an" userId="6b0bfccab92d0c50" providerId="LiveId" clId="{9FB18EE3-FA27-4375-8C34-A4E438A825F0}" dt="2021-02-14T03:48:58.970" v="1665" actId="6549"/>
        <pc:sldMkLst>
          <pc:docMk/>
          <pc:sldMk cId="1126135806" sldId="1143"/>
        </pc:sldMkLst>
        <pc:spChg chg="mod">
          <ac:chgData name="yinan an" userId="6b0bfccab92d0c50" providerId="LiveId" clId="{9FB18EE3-FA27-4375-8C34-A4E438A825F0}" dt="2021-02-14T03:48:58.970" v="1665" actId="6549"/>
          <ac:spMkLst>
            <pc:docMk/>
            <pc:sldMk cId="1126135806" sldId="1143"/>
            <ac:spMk id="3" creationId="{A8CF3A1B-6B91-0143-A375-DA39EDAF685D}"/>
          </ac:spMkLst>
        </pc:spChg>
        <pc:spChg chg="del">
          <ac:chgData name="yinan an" userId="6b0bfccab92d0c50" providerId="LiveId" clId="{9FB18EE3-FA27-4375-8C34-A4E438A825F0}" dt="2021-01-29T03:33:44.196" v="1086" actId="478"/>
          <ac:spMkLst>
            <pc:docMk/>
            <pc:sldMk cId="1126135806" sldId="1143"/>
            <ac:spMk id="5" creationId="{089F64B7-DA17-D44C-A9B0-4156E4A25132}"/>
          </ac:spMkLst>
        </pc:spChg>
      </pc:sldChg>
      <pc:sldChg chg="addSp delSp modSp mod ord">
        <pc:chgData name="yinan an" userId="6b0bfccab92d0c50" providerId="LiveId" clId="{9FB18EE3-FA27-4375-8C34-A4E438A825F0}" dt="2021-02-14T05:36:02.385" v="1742"/>
        <pc:sldMkLst>
          <pc:docMk/>
          <pc:sldMk cId="2976492763" sldId="1144"/>
        </pc:sldMkLst>
        <pc:spChg chg="mod">
          <ac:chgData name="yinan an" userId="6b0bfccab92d0c50" providerId="LiveId" clId="{9FB18EE3-FA27-4375-8C34-A4E438A825F0}" dt="2021-02-11T04:40:56.705" v="1388" actId="1076"/>
          <ac:spMkLst>
            <pc:docMk/>
            <pc:sldMk cId="2976492763" sldId="1144"/>
            <ac:spMk id="2" creationId="{E868F988-AC94-482D-9BCF-62B48DF7ED11}"/>
          </ac:spMkLst>
        </pc:spChg>
        <pc:spChg chg="add del">
          <ac:chgData name="yinan an" userId="6b0bfccab92d0c50" providerId="LiveId" clId="{9FB18EE3-FA27-4375-8C34-A4E438A825F0}" dt="2021-02-11T03:41:49.007" v="1114"/>
          <ac:spMkLst>
            <pc:docMk/>
            <pc:sldMk cId="2976492763" sldId="1144"/>
            <ac:spMk id="3" creationId="{E3F2B59E-B151-43C6-8629-82F498FD2519}"/>
          </ac:spMkLst>
        </pc:spChg>
        <pc:spChg chg="add del">
          <ac:chgData name="yinan an" userId="6b0bfccab92d0c50" providerId="LiveId" clId="{9FB18EE3-FA27-4375-8C34-A4E438A825F0}" dt="2021-02-11T03:41:55.579" v="1116"/>
          <ac:spMkLst>
            <pc:docMk/>
            <pc:sldMk cId="2976492763" sldId="1144"/>
            <ac:spMk id="5" creationId="{AAF3C075-9797-431F-9B1B-F08C76E0888E}"/>
          </ac:spMkLst>
        </pc:spChg>
        <pc:spChg chg="mod">
          <ac:chgData name="yinan an" userId="6b0bfccab92d0c50" providerId="LiveId" clId="{9FB18EE3-FA27-4375-8C34-A4E438A825F0}" dt="2021-02-14T05:36:02.385" v="1742"/>
          <ac:spMkLst>
            <pc:docMk/>
            <pc:sldMk cId="2976492763" sldId="1144"/>
            <ac:spMk id="6" creationId="{1CEC0ACC-1BD1-43C6-9EB9-9D96FB13F3AF}"/>
          </ac:spMkLst>
        </pc:spChg>
      </pc:sldChg>
      <pc:sldChg chg="addSp delSp modSp mod">
        <pc:chgData name="yinan an" userId="6b0bfccab92d0c50" providerId="LiveId" clId="{9FB18EE3-FA27-4375-8C34-A4E438A825F0}" dt="2021-02-14T04:57:08.913" v="1679" actId="1076"/>
        <pc:sldMkLst>
          <pc:docMk/>
          <pc:sldMk cId="3485230268" sldId="1145"/>
        </pc:sldMkLst>
        <pc:spChg chg="del">
          <ac:chgData name="yinan an" userId="6b0bfccab92d0c50" providerId="LiveId" clId="{9FB18EE3-FA27-4375-8C34-A4E438A825F0}" dt="2021-01-29T03:31:03.884" v="1047" actId="478"/>
          <ac:spMkLst>
            <pc:docMk/>
            <pc:sldMk cId="3485230268" sldId="1145"/>
            <ac:spMk id="2" creationId="{C040926D-C541-4EF7-9C8E-EBD8999682D4}"/>
          </ac:spMkLst>
        </pc:spChg>
        <pc:spChg chg="add del mod">
          <ac:chgData name="yinan an" userId="6b0bfccab92d0c50" providerId="LiveId" clId="{9FB18EE3-FA27-4375-8C34-A4E438A825F0}" dt="2021-01-29T03:31:06.204" v="1048" actId="478"/>
          <ac:spMkLst>
            <pc:docMk/>
            <pc:sldMk cId="3485230268" sldId="1145"/>
            <ac:spMk id="5" creationId="{F25EE4B8-F62C-4B3B-8FE4-6BDB4D9BB993}"/>
          </ac:spMkLst>
        </pc:spChg>
        <pc:spChg chg="mod">
          <ac:chgData name="yinan an" userId="6b0bfccab92d0c50" providerId="LiveId" clId="{9FB18EE3-FA27-4375-8C34-A4E438A825F0}" dt="2021-02-14T04:57:04.559" v="1678" actId="20577"/>
          <ac:spMkLst>
            <pc:docMk/>
            <pc:sldMk cId="3485230268" sldId="1145"/>
            <ac:spMk id="6" creationId="{F95DC48F-92D6-4473-82FE-BFE920C75BCF}"/>
          </ac:spMkLst>
        </pc:spChg>
        <pc:picChg chg="add mod">
          <ac:chgData name="yinan an" userId="6b0bfccab92d0c50" providerId="LiveId" clId="{9FB18EE3-FA27-4375-8C34-A4E438A825F0}" dt="2021-02-14T04:57:08.913" v="1679" actId="1076"/>
          <ac:picMkLst>
            <pc:docMk/>
            <pc:sldMk cId="3485230268" sldId="1145"/>
            <ac:picMk id="3" creationId="{F6481BA6-1E23-4B4E-B6C7-FA6B6C8F8B33}"/>
          </ac:picMkLst>
        </pc:picChg>
      </pc:sldChg>
      <pc:sldChg chg="addSp delSp modSp mod">
        <pc:chgData name="yinan an" userId="6b0bfccab92d0c50" providerId="LiveId" clId="{9FB18EE3-FA27-4375-8C34-A4E438A825F0}" dt="2021-02-14T05:00:46.928" v="1697" actId="108"/>
        <pc:sldMkLst>
          <pc:docMk/>
          <pc:sldMk cId="1569602471" sldId="1147"/>
        </pc:sldMkLst>
        <pc:spChg chg="del mod">
          <ac:chgData name="yinan an" userId="6b0bfccab92d0c50" providerId="LiveId" clId="{9FB18EE3-FA27-4375-8C34-A4E438A825F0}" dt="2021-01-29T03:31:24.597" v="1052" actId="478"/>
          <ac:spMkLst>
            <pc:docMk/>
            <pc:sldMk cId="1569602471" sldId="1147"/>
            <ac:spMk id="2" creationId="{AFD92E58-3D19-42AC-9BC8-8498E598B36B}"/>
          </ac:spMkLst>
        </pc:spChg>
        <pc:spChg chg="mod">
          <ac:chgData name="yinan an" userId="6b0bfccab92d0c50" providerId="LiveId" clId="{9FB18EE3-FA27-4375-8C34-A4E438A825F0}" dt="2021-02-14T05:00:46.928" v="1697" actId="108"/>
          <ac:spMkLst>
            <pc:docMk/>
            <pc:sldMk cId="1569602471" sldId="1147"/>
            <ac:spMk id="3" creationId="{270F44BA-4D67-43EF-A76E-005AB6F1C963}"/>
          </ac:spMkLst>
        </pc:spChg>
        <pc:spChg chg="add del mod">
          <ac:chgData name="yinan an" userId="6b0bfccab92d0c50" providerId="LiveId" clId="{9FB18EE3-FA27-4375-8C34-A4E438A825F0}" dt="2021-01-29T03:31:26.145" v="1053" actId="478"/>
          <ac:spMkLst>
            <pc:docMk/>
            <pc:sldMk cId="1569602471" sldId="1147"/>
            <ac:spMk id="6" creationId="{151B960A-4619-427C-81B5-77E0A3529DFA}"/>
          </ac:spMkLst>
        </pc:spChg>
      </pc:sldChg>
      <pc:sldChg chg="addSp delSp modSp mod">
        <pc:chgData name="yinan an" userId="6b0bfccab92d0c50" providerId="LiveId" clId="{9FB18EE3-FA27-4375-8C34-A4E438A825F0}" dt="2021-02-14T05:00:57.346" v="1699" actId="108"/>
        <pc:sldMkLst>
          <pc:docMk/>
          <pc:sldMk cId="3728949108" sldId="1149"/>
        </pc:sldMkLst>
        <pc:spChg chg="del mod">
          <ac:chgData name="yinan an" userId="6b0bfccab92d0c50" providerId="LiveId" clId="{9FB18EE3-FA27-4375-8C34-A4E438A825F0}" dt="2021-01-29T03:32:00.254" v="1060" actId="478"/>
          <ac:spMkLst>
            <pc:docMk/>
            <pc:sldMk cId="3728949108" sldId="1149"/>
            <ac:spMk id="2" creationId="{2E0C91E9-8568-4B47-84C3-D02AAE422438}"/>
          </ac:spMkLst>
        </pc:spChg>
        <pc:spChg chg="add del mod">
          <ac:chgData name="yinan an" userId="6b0bfccab92d0c50" providerId="LiveId" clId="{9FB18EE3-FA27-4375-8C34-A4E438A825F0}" dt="2021-01-29T03:32:01.267" v="1061" actId="478"/>
          <ac:spMkLst>
            <pc:docMk/>
            <pc:sldMk cId="3728949108" sldId="1149"/>
            <ac:spMk id="5" creationId="{140C13FD-8957-4933-973A-3C82A26B88AF}"/>
          </ac:spMkLst>
        </pc:spChg>
        <pc:spChg chg="mod">
          <ac:chgData name="yinan an" userId="6b0bfccab92d0c50" providerId="LiveId" clId="{9FB18EE3-FA27-4375-8C34-A4E438A825F0}" dt="2021-02-14T05:00:57.346" v="1699" actId="108"/>
          <ac:spMkLst>
            <pc:docMk/>
            <pc:sldMk cId="3728949108" sldId="1149"/>
            <ac:spMk id="6" creationId="{CEA9771B-E766-424C-979A-978D265D54E4}"/>
          </ac:spMkLst>
        </pc:spChg>
      </pc:sldChg>
      <pc:sldChg chg="addSp delSp modSp mod ord">
        <pc:chgData name="yinan an" userId="6b0bfccab92d0c50" providerId="LiveId" clId="{9FB18EE3-FA27-4375-8C34-A4E438A825F0}" dt="2021-02-14T05:01:09.813" v="1702" actId="108"/>
        <pc:sldMkLst>
          <pc:docMk/>
          <pc:sldMk cId="2180717283" sldId="1151"/>
        </pc:sldMkLst>
        <pc:spChg chg="del mod">
          <ac:chgData name="yinan an" userId="6b0bfccab92d0c50" providerId="LiveId" clId="{9FB18EE3-FA27-4375-8C34-A4E438A825F0}" dt="2021-01-29T03:32:19.946" v="1065" actId="478"/>
          <ac:spMkLst>
            <pc:docMk/>
            <pc:sldMk cId="2180717283" sldId="1151"/>
            <ac:spMk id="2" creationId="{775DF753-F986-4BFC-BA6D-8577751F737F}"/>
          </ac:spMkLst>
        </pc:spChg>
        <pc:spChg chg="add del mod">
          <ac:chgData name="yinan an" userId="6b0bfccab92d0c50" providerId="LiveId" clId="{9FB18EE3-FA27-4375-8C34-A4E438A825F0}" dt="2021-01-29T03:32:20.859" v="1066" actId="478"/>
          <ac:spMkLst>
            <pc:docMk/>
            <pc:sldMk cId="2180717283" sldId="1151"/>
            <ac:spMk id="5" creationId="{EC8054EE-A8A8-4195-9836-F0B606405338}"/>
          </ac:spMkLst>
        </pc:spChg>
        <pc:spChg chg="mod">
          <ac:chgData name="yinan an" userId="6b0bfccab92d0c50" providerId="LiveId" clId="{9FB18EE3-FA27-4375-8C34-A4E438A825F0}" dt="2021-02-14T05:01:09.813" v="1702" actId="108"/>
          <ac:spMkLst>
            <pc:docMk/>
            <pc:sldMk cId="2180717283" sldId="1151"/>
            <ac:spMk id="6" creationId="{8C206346-E0F2-40CF-BB6D-093252AD40E1}"/>
          </ac:spMkLst>
        </pc:spChg>
      </pc:sldChg>
      <pc:sldChg chg="addSp delSp modSp del mod ord">
        <pc:chgData name="yinan an" userId="6b0bfccab92d0c50" providerId="LiveId" clId="{9FB18EE3-FA27-4375-8C34-A4E438A825F0}" dt="2021-02-14T03:49:12.882" v="1666" actId="2696"/>
        <pc:sldMkLst>
          <pc:docMk/>
          <pc:sldMk cId="1461737559" sldId="1154"/>
        </pc:sldMkLst>
        <pc:spChg chg="del">
          <ac:chgData name="yinan an" userId="6b0bfccab92d0c50" providerId="LiveId" clId="{9FB18EE3-FA27-4375-8C34-A4E438A825F0}" dt="2021-01-29T03:32:36.367" v="1070" actId="478"/>
          <ac:spMkLst>
            <pc:docMk/>
            <pc:sldMk cId="1461737559" sldId="1154"/>
            <ac:spMk id="2" creationId="{5F0DEE7F-6156-45D6-9D2D-64C0D5EB8243}"/>
          </ac:spMkLst>
        </pc:spChg>
        <pc:spChg chg="mod">
          <ac:chgData name="yinan an" userId="6b0bfccab92d0c50" providerId="LiveId" clId="{9FB18EE3-FA27-4375-8C34-A4E438A825F0}" dt="2021-02-14T03:48:24.333" v="1658" actId="21"/>
          <ac:spMkLst>
            <pc:docMk/>
            <pc:sldMk cId="1461737559" sldId="1154"/>
            <ac:spMk id="3" creationId="{E4B4E704-BB33-4095-BCE7-65FC4804FA5A}"/>
          </ac:spMkLst>
        </pc:spChg>
        <pc:spChg chg="add del mod">
          <ac:chgData name="yinan an" userId="6b0bfccab92d0c50" providerId="LiveId" clId="{9FB18EE3-FA27-4375-8C34-A4E438A825F0}" dt="2021-01-29T03:32:37.355" v="1071" actId="478"/>
          <ac:spMkLst>
            <pc:docMk/>
            <pc:sldMk cId="1461737559" sldId="1154"/>
            <ac:spMk id="6" creationId="{B99458A4-4946-4724-AB75-BD358C7BDEB5}"/>
          </ac:spMkLst>
        </pc:spChg>
      </pc:sldChg>
      <pc:sldChg chg="addSp delSp modSp mod">
        <pc:chgData name="yinan an" userId="6b0bfccab92d0c50" providerId="LiveId" clId="{9FB18EE3-FA27-4375-8C34-A4E438A825F0}" dt="2021-02-14T05:00:51.100" v="1698" actId="108"/>
        <pc:sldMkLst>
          <pc:docMk/>
          <pc:sldMk cId="2617900651" sldId="1155"/>
        </pc:sldMkLst>
        <pc:spChg chg="del mod">
          <ac:chgData name="yinan an" userId="6b0bfccab92d0c50" providerId="LiveId" clId="{9FB18EE3-FA27-4375-8C34-A4E438A825F0}" dt="2021-01-29T03:31:41.093" v="1056" actId="478"/>
          <ac:spMkLst>
            <pc:docMk/>
            <pc:sldMk cId="2617900651" sldId="1155"/>
            <ac:spMk id="2" creationId="{BED09F59-A67C-4AF3-ABEF-1C61F61E51B1}"/>
          </ac:spMkLst>
        </pc:spChg>
        <pc:spChg chg="add del mod">
          <ac:chgData name="yinan an" userId="6b0bfccab92d0c50" providerId="LiveId" clId="{9FB18EE3-FA27-4375-8C34-A4E438A825F0}" dt="2021-01-29T03:31:45.304" v="1057" actId="478"/>
          <ac:spMkLst>
            <pc:docMk/>
            <pc:sldMk cId="2617900651" sldId="1155"/>
            <ac:spMk id="5" creationId="{7EB6B7B1-BA9B-428A-A353-F595B45B2F04}"/>
          </ac:spMkLst>
        </pc:spChg>
        <pc:spChg chg="mod">
          <ac:chgData name="yinan an" userId="6b0bfccab92d0c50" providerId="LiveId" clId="{9FB18EE3-FA27-4375-8C34-A4E438A825F0}" dt="2021-02-14T05:00:51.100" v="1698" actId="108"/>
          <ac:spMkLst>
            <pc:docMk/>
            <pc:sldMk cId="2617900651" sldId="1155"/>
            <ac:spMk id="6" creationId="{DD2296EC-4C5B-4849-A43F-A9C85EF306E1}"/>
          </ac:spMkLst>
        </pc:spChg>
      </pc:sldChg>
      <pc:sldChg chg="addSp delSp modSp mod">
        <pc:chgData name="yinan an" userId="6b0bfccab92d0c50" providerId="LiveId" clId="{9FB18EE3-FA27-4375-8C34-A4E438A825F0}" dt="2021-02-14T05:01:01.681" v="1700" actId="108"/>
        <pc:sldMkLst>
          <pc:docMk/>
          <pc:sldMk cId="4099414000" sldId="1156"/>
        </pc:sldMkLst>
        <pc:spChg chg="del">
          <ac:chgData name="yinan an" userId="6b0bfccab92d0c50" providerId="LiveId" clId="{9FB18EE3-FA27-4375-8C34-A4E438A825F0}" dt="2021-01-29T03:33:31.041" v="1082" actId="478"/>
          <ac:spMkLst>
            <pc:docMk/>
            <pc:sldMk cId="4099414000" sldId="1156"/>
            <ac:spMk id="2" creationId="{99ED935F-2632-4972-9EF0-F44A8E452C57}"/>
          </ac:spMkLst>
        </pc:spChg>
        <pc:spChg chg="mod">
          <ac:chgData name="yinan an" userId="6b0bfccab92d0c50" providerId="LiveId" clId="{9FB18EE3-FA27-4375-8C34-A4E438A825F0}" dt="2021-02-14T05:01:01.681" v="1700" actId="108"/>
          <ac:spMkLst>
            <pc:docMk/>
            <pc:sldMk cId="4099414000" sldId="1156"/>
            <ac:spMk id="3" creationId="{DE8458C0-04B1-4D2F-8C3E-A98E6C7112C3}"/>
          </ac:spMkLst>
        </pc:spChg>
        <pc:spChg chg="add del mod">
          <ac:chgData name="yinan an" userId="6b0bfccab92d0c50" providerId="LiveId" clId="{9FB18EE3-FA27-4375-8C34-A4E438A825F0}" dt="2021-01-29T03:33:32.136" v="1083" actId="478"/>
          <ac:spMkLst>
            <pc:docMk/>
            <pc:sldMk cId="4099414000" sldId="1156"/>
            <ac:spMk id="6" creationId="{A037744A-A642-4FDF-BA8A-2F90620A0F99}"/>
          </ac:spMkLst>
        </pc:spChg>
      </pc:sldChg>
      <pc:sldChg chg="delSp modSp del mod">
        <pc:chgData name="yinan an" userId="6b0bfccab92d0c50" providerId="LiveId" clId="{9FB18EE3-FA27-4375-8C34-A4E438A825F0}" dt="2021-02-14T03:49:25.234" v="1669" actId="2696"/>
        <pc:sldMkLst>
          <pc:docMk/>
          <pc:sldMk cId="1114011325" sldId="1157"/>
        </pc:sldMkLst>
        <pc:spChg chg="mod">
          <ac:chgData name="yinan an" userId="6b0bfccab92d0c50" providerId="LiveId" clId="{9FB18EE3-FA27-4375-8C34-A4E438A825F0}" dt="2021-02-14T03:47:48.214" v="1650" actId="21"/>
          <ac:spMkLst>
            <pc:docMk/>
            <pc:sldMk cId="1114011325" sldId="1157"/>
            <ac:spMk id="3" creationId="{A8CF3A1B-6B91-0143-A375-DA39EDAF685D}"/>
          </ac:spMkLst>
        </pc:spChg>
        <pc:spChg chg="del">
          <ac:chgData name="yinan an" userId="6b0bfccab92d0c50" providerId="LiveId" clId="{9FB18EE3-FA27-4375-8C34-A4E438A825F0}" dt="2021-01-29T03:33:49.144" v="1087" actId="478"/>
          <ac:spMkLst>
            <pc:docMk/>
            <pc:sldMk cId="1114011325" sldId="1157"/>
            <ac:spMk id="5" creationId="{089F64B7-DA17-D44C-A9B0-4156E4A25132}"/>
          </ac:spMkLst>
        </pc:spChg>
      </pc:sldChg>
      <pc:sldChg chg="addSp delSp modSp mod">
        <pc:chgData name="yinan an" userId="6b0bfccab92d0c50" providerId="LiveId" clId="{9FB18EE3-FA27-4375-8C34-A4E438A825F0}" dt="2021-02-14T05:00:38.097" v="1695" actId="108"/>
        <pc:sldMkLst>
          <pc:docMk/>
          <pc:sldMk cId="1142272964" sldId="1161"/>
        </pc:sldMkLst>
        <pc:spChg chg="add del">
          <ac:chgData name="yinan an" userId="6b0bfccab92d0c50" providerId="LiveId" clId="{9FB18EE3-FA27-4375-8C34-A4E438A825F0}" dt="2021-02-11T05:09:23.701" v="1488"/>
          <ac:spMkLst>
            <pc:docMk/>
            <pc:sldMk cId="1142272964" sldId="1161"/>
            <ac:spMk id="2" creationId="{3C7DD05F-3AA1-411E-BA5B-D357433DBA9C}"/>
          </ac:spMkLst>
        </pc:spChg>
        <pc:spChg chg="del">
          <ac:chgData name="yinan an" userId="6b0bfccab92d0c50" providerId="LiveId" clId="{9FB18EE3-FA27-4375-8C34-A4E438A825F0}" dt="2021-01-29T03:30:56.236" v="1045" actId="478"/>
          <ac:spMkLst>
            <pc:docMk/>
            <pc:sldMk cId="1142272964" sldId="1161"/>
            <ac:spMk id="2" creationId="{43101188-CC05-4569-A21F-7465168186DB}"/>
          </ac:spMkLst>
        </pc:spChg>
        <pc:spChg chg="add del mod">
          <ac:chgData name="yinan an" userId="6b0bfccab92d0c50" providerId="LiveId" clId="{9FB18EE3-FA27-4375-8C34-A4E438A825F0}" dt="2021-01-29T03:30:58.739" v="1046" actId="478"/>
          <ac:spMkLst>
            <pc:docMk/>
            <pc:sldMk cId="1142272964" sldId="1161"/>
            <ac:spMk id="5" creationId="{2F65AB37-40ED-4C20-8253-417755964BBD}"/>
          </ac:spMkLst>
        </pc:spChg>
        <pc:spChg chg="mod">
          <ac:chgData name="yinan an" userId="6b0bfccab92d0c50" providerId="LiveId" clId="{9FB18EE3-FA27-4375-8C34-A4E438A825F0}" dt="2021-02-14T05:00:38.097" v="1695" actId="108"/>
          <ac:spMkLst>
            <pc:docMk/>
            <pc:sldMk cId="1142272964" sldId="1161"/>
            <ac:spMk id="6" creationId="{2F337065-133B-4AFF-927F-1FE8650D51C1}"/>
          </ac:spMkLst>
        </pc:spChg>
      </pc:sldChg>
      <pc:sldChg chg="addSp delSp modSp mod">
        <pc:chgData name="yinan an" userId="6b0bfccab92d0c50" providerId="LiveId" clId="{9FB18EE3-FA27-4375-8C34-A4E438A825F0}" dt="2021-02-14T05:01:05.723" v="1701" actId="108"/>
        <pc:sldMkLst>
          <pc:docMk/>
          <pc:sldMk cId="1591659833" sldId="1162"/>
        </pc:sldMkLst>
        <pc:spChg chg="del">
          <ac:chgData name="yinan an" userId="6b0bfccab92d0c50" providerId="LiveId" clId="{9FB18EE3-FA27-4375-8C34-A4E438A825F0}" dt="2021-01-29T03:33:36.053" v="1084" actId="478"/>
          <ac:spMkLst>
            <pc:docMk/>
            <pc:sldMk cId="1591659833" sldId="1162"/>
            <ac:spMk id="2" creationId="{07692841-F45C-4982-B882-83C3332F1270}"/>
          </ac:spMkLst>
        </pc:spChg>
        <pc:spChg chg="mod">
          <ac:chgData name="yinan an" userId="6b0bfccab92d0c50" providerId="LiveId" clId="{9FB18EE3-FA27-4375-8C34-A4E438A825F0}" dt="2021-02-14T05:01:05.723" v="1701" actId="108"/>
          <ac:spMkLst>
            <pc:docMk/>
            <pc:sldMk cId="1591659833" sldId="1162"/>
            <ac:spMk id="3" creationId="{432A7DCF-6A2C-4E9A-8E38-7939C0B5F607}"/>
          </ac:spMkLst>
        </pc:spChg>
        <pc:spChg chg="add del mod">
          <ac:chgData name="yinan an" userId="6b0bfccab92d0c50" providerId="LiveId" clId="{9FB18EE3-FA27-4375-8C34-A4E438A825F0}" dt="2021-01-29T03:33:39.256" v="1085" actId="478"/>
          <ac:spMkLst>
            <pc:docMk/>
            <pc:sldMk cId="1591659833" sldId="1162"/>
            <ac:spMk id="6" creationId="{0C69C6D4-BE8B-40DB-B01A-F15A601AB3A0}"/>
          </ac:spMkLst>
        </pc:spChg>
      </pc:sldChg>
      <pc:sldChg chg="addSp delSp modSp new mod ord">
        <pc:chgData name="yinan an" userId="6b0bfccab92d0c50" providerId="LiveId" clId="{9FB18EE3-FA27-4375-8C34-A4E438A825F0}" dt="2021-02-14T05:35:56.396" v="1741" actId="27636"/>
        <pc:sldMkLst>
          <pc:docMk/>
          <pc:sldMk cId="3137503998" sldId="1163"/>
        </pc:sldMkLst>
        <pc:spChg chg="del">
          <ac:chgData name="yinan an" userId="6b0bfccab92d0c50" providerId="LiveId" clId="{9FB18EE3-FA27-4375-8C34-A4E438A825F0}" dt="2021-02-11T04:17:09.908" v="1276" actId="478"/>
          <ac:spMkLst>
            <pc:docMk/>
            <pc:sldMk cId="3137503998" sldId="1163"/>
            <ac:spMk id="2" creationId="{613EAA98-3A7F-4532-B4DE-3BBBA0E55B9D}"/>
          </ac:spMkLst>
        </pc:spChg>
        <pc:spChg chg="mod">
          <ac:chgData name="yinan an" userId="6b0bfccab92d0c50" providerId="LiveId" clId="{9FB18EE3-FA27-4375-8C34-A4E438A825F0}" dt="2021-02-14T05:35:56.396" v="1741" actId="27636"/>
          <ac:spMkLst>
            <pc:docMk/>
            <pc:sldMk cId="3137503998" sldId="1163"/>
            <ac:spMk id="3" creationId="{525C3224-5C85-4676-B5D4-9C2E82E99D35}"/>
          </ac:spMkLst>
        </pc:spChg>
        <pc:spChg chg="add del">
          <ac:chgData name="yinan an" userId="6b0bfccab92d0c50" providerId="LiveId" clId="{9FB18EE3-FA27-4375-8C34-A4E438A825F0}" dt="2021-02-11T04:16:50.546" v="1264"/>
          <ac:spMkLst>
            <pc:docMk/>
            <pc:sldMk cId="3137503998" sldId="1163"/>
            <ac:spMk id="5" creationId="{A9F1B142-3366-4CD2-90F9-DCADB1A17C2E}"/>
          </ac:spMkLst>
        </pc:spChg>
        <pc:spChg chg="add del">
          <ac:chgData name="yinan an" userId="6b0bfccab92d0c50" providerId="LiveId" clId="{9FB18EE3-FA27-4375-8C34-A4E438A825F0}" dt="2021-02-11T04:51:26.529" v="1404"/>
          <ac:spMkLst>
            <pc:docMk/>
            <pc:sldMk cId="3137503998" sldId="1163"/>
            <ac:spMk id="6" creationId="{F9902B61-081C-4B81-8CD3-4319653CD9D3}"/>
          </ac:spMkLst>
        </pc:spChg>
        <pc:spChg chg="add del">
          <ac:chgData name="yinan an" userId="6b0bfccab92d0c50" providerId="LiveId" clId="{9FB18EE3-FA27-4375-8C34-A4E438A825F0}" dt="2021-02-11T04:51:41.423" v="1406"/>
          <ac:spMkLst>
            <pc:docMk/>
            <pc:sldMk cId="3137503998" sldId="1163"/>
            <ac:spMk id="7" creationId="{530D97B7-1BFA-4F42-9C53-E8F305E6362A}"/>
          </ac:spMkLst>
        </pc:spChg>
      </pc:sldChg>
      <pc:sldChg chg="modSp add del">
        <pc:chgData name="yinan an" userId="6b0bfccab92d0c50" providerId="LiveId" clId="{9FB18EE3-FA27-4375-8C34-A4E438A825F0}" dt="2021-02-14T04:58:43.520" v="1680" actId="2696"/>
        <pc:sldMkLst>
          <pc:docMk/>
          <pc:sldMk cId="896632871" sldId="1164"/>
        </pc:sldMkLst>
        <pc:graphicFrameChg chg="mod">
          <ac:chgData name="yinan an" userId="6b0bfccab92d0c50" providerId="LiveId" clId="{9FB18EE3-FA27-4375-8C34-A4E438A825F0}" dt="2021-02-11T05:02:13.728" v="1458"/>
          <ac:graphicFrameMkLst>
            <pc:docMk/>
            <pc:sldMk cId="896632871" sldId="1164"/>
            <ac:graphicFrameMk id="1201154" creationId="{869DF09E-370E-4255-9D7D-701F85DEE9B7}"/>
          </ac:graphicFrameMkLst>
        </pc:graphicFrameChg>
        <pc:graphicFrameChg chg="mod">
          <ac:chgData name="yinan an" userId="6b0bfccab92d0c50" providerId="LiveId" clId="{9FB18EE3-FA27-4375-8C34-A4E438A825F0}" dt="2021-02-11T05:02:13.728" v="1458"/>
          <ac:graphicFrameMkLst>
            <pc:docMk/>
            <pc:sldMk cId="896632871" sldId="1164"/>
            <ac:graphicFrameMk id="1201176" creationId="{E441CD4B-B6C1-4907-BE13-869D998178D6}"/>
          </ac:graphicFrameMkLst>
        </pc:graphicFrameChg>
      </pc:sldChg>
      <pc:sldChg chg="addSp delSp modSp new mod ord">
        <pc:chgData name="yinan an" userId="6b0bfccab92d0c50" providerId="LiveId" clId="{9FB18EE3-FA27-4375-8C34-A4E438A825F0}" dt="2021-02-14T05:13:44.501" v="1727" actId="1076"/>
        <pc:sldMkLst>
          <pc:docMk/>
          <pc:sldMk cId="1358623338" sldId="1164"/>
        </pc:sldMkLst>
        <pc:spChg chg="del">
          <ac:chgData name="yinan an" userId="6b0bfccab92d0c50" providerId="LiveId" clId="{9FB18EE3-FA27-4375-8C34-A4E438A825F0}" dt="2021-02-14T05:07:35.406" v="1706" actId="478"/>
          <ac:spMkLst>
            <pc:docMk/>
            <pc:sldMk cId="1358623338" sldId="1164"/>
            <ac:spMk id="2" creationId="{C9424249-5A1B-4552-AA55-A38224CDC30D}"/>
          </ac:spMkLst>
        </pc:spChg>
        <pc:spChg chg="del">
          <ac:chgData name="yinan an" userId="6b0bfccab92d0c50" providerId="LiveId" clId="{9FB18EE3-FA27-4375-8C34-A4E438A825F0}" dt="2021-02-14T05:07:39.395" v="1707" actId="478"/>
          <ac:spMkLst>
            <pc:docMk/>
            <pc:sldMk cId="1358623338" sldId="1164"/>
            <ac:spMk id="3" creationId="{A2776463-1CE0-4D98-920A-F9D37F0D01DA}"/>
          </ac:spMkLst>
        </pc:spChg>
        <pc:spChg chg="add del">
          <ac:chgData name="yinan an" userId="6b0bfccab92d0c50" providerId="LiveId" clId="{9FB18EE3-FA27-4375-8C34-A4E438A825F0}" dt="2021-02-14T05:08:40.636" v="1709" actId="478"/>
          <ac:spMkLst>
            <pc:docMk/>
            <pc:sldMk cId="1358623338" sldId="1164"/>
            <ac:spMk id="6" creationId="{F04DB42E-57A9-44E3-9AD1-9C03A97433F2}"/>
          </ac:spMkLst>
        </pc:spChg>
        <pc:picChg chg="add mod">
          <ac:chgData name="yinan an" userId="6b0bfccab92d0c50" providerId="LiveId" clId="{9FB18EE3-FA27-4375-8C34-A4E438A825F0}" dt="2021-02-14T05:13:44.501" v="1727" actId="1076"/>
          <ac:picMkLst>
            <pc:docMk/>
            <pc:sldMk cId="1358623338" sldId="1164"/>
            <ac:picMk id="8" creationId="{E90A2218-C3CD-422B-AEB3-3ABA2B9229DC}"/>
          </ac:picMkLst>
        </pc:picChg>
        <pc:picChg chg="add mod">
          <ac:chgData name="yinan an" userId="6b0bfccab92d0c50" providerId="LiveId" clId="{9FB18EE3-FA27-4375-8C34-A4E438A825F0}" dt="2021-02-14T05:11:55.156" v="1718" actId="1076"/>
          <ac:picMkLst>
            <pc:docMk/>
            <pc:sldMk cId="1358623338" sldId="1164"/>
            <ac:picMk id="10" creationId="{6F5CDA9F-CABE-4FE1-88DD-9E6770934F9D}"/>
          </ac:picMkLst>
        </pc:picChg>
      </pc:sldChg>
      <pc:sldChg chg="add del">
        <pc:chgData name="yinan an" userId="6b0bfccab92d0c50" providerId="LiveId" clId="{9FB18EE3-FA27-4375-8C34-A4E438A825F0}" dt="2021-02-11T05:03:36.773" v="1463" actId="2696"/>
        <pc:sldMkLst>
          <pc:docMk/>
          <pc:sldMk cId="2594086359" sldId="1165"/>
        </pc:sldMkLst>
      </pc:sldChg>
      <pc:sldChg chg="add del">
        <pc:chgData name="yinan an" userId="6b0bfccab92d0c50" providerId="LiveId" clId="{9FB18EE3-FA27-4375-8C34-A4E438A825F0}" dt="2021-02-14T04:59:02.212" v="1681" actId="2696"/>
        <pc:sldMkLst>
          <pc:docMk/>
          <pc:sldMk cId="1159621307" sldId="1166"/>
        </pc:sldMkLst>
      </pc:sldChg>
      <pc:sldMasterChg chg="add del addSldLayout delSldLayout">
        <pc:chgData name="yinan an" userId="6b0bfccab92d0c50" providerId="LiveId" clId="{9FB18EE3-FA27-4375-8C34-A4E438A825F0}" dt="2021-02-14T04:58:43.520" v="1680" actId="2696"/>
        <pc:sldMasterMkLst>
          <pc:docMk/>
          <pc:sldMasterMk cId="0" sldId="2147483648"/>
        </pc:sldMasterMkLst>
        <pc:sldLayoutChg chg="add del">
          <pc:chgData name="yinan an" userId="6b0bfccab92d0c50" providerId="LiveId" clId="{9FB18EE3-FA27-4375-8C34-A4E438A825F0}" dt="2021-02-14T04:58:43.520" v="1680" actId="2696"/>
          <pc:sldLayoutMkLst>
            <pc:docMk/>
            <pc:sldMasterMk cId="0" sldId="2147483648"/>
            <pc:sldLayoutMk cId="2860538548" sldId="2147483655"/>
          </pc:sldLayoutMkLst>
        </pc:sldLayoutChg>
      </pc:sldMasterChg>
      <pc:sldMasterChg chg="add del addSldLayout delSldLayout">
        <pc:chgData name="yinan an" userId="6b0bfccab92d0c50" providerId="LiveId" clId="{9FB18EE3-FA27-4375-8C34-A4E438A825F0}" dt="2021-02-11T05:03:36.773" v="1463" actId="2696"/>
        <pc:sldMasterMkLst>
          <pc:docMk/>
          <pc:sldMasterMk cId="0" sldId="2147483665"/>
        </pc:sldMasterMkLst>
        <pc:sldLayoutChg chg="add del">
          <pc:chgData name="yinan an" userId="6b0bfccab92d0c50" providerId="LiveId" clId="{9FB18EE3-FA27-4375-8C34-A4E438A825F0}" dt="2021-02-11T05:03:36.773" v="1463" actId="2696"/>
          <pc:sldLayoutMkLst>
            <pc:docMk/>
            <pc:sldMasterMk cId="0" sldId="2147483665"/>
            <pc:sldLayoutMk cId="2860538548" sldId="2147483666"/>
          </pc:sldLayoutMkLst>
        </pc:sldLayoutChg>
      </pc:sldMasterChg>
      <pc:sldMasterChg chg="add del addSldLayout delSldLayout">
        <pc:chgData name="yinan an" userId="6b0bfccab92d0c50" providerId="LiveId" clId="{9FB18EE3-FA27-4375-8C34-A4E438A825F0}" dt="2021-02-14T04:59:02.212" v="1681" actId="2696"/>
        <pc:sldMasterMkLst>
          <pc:docMk/>
          <pc:sldMasterMk cId="0" sldId="2147483667"/>
        </pc:sldMasterMkLst>
        <pc:sldLayoutChg chg="add del">
          <pc:chgData name="yinan an" userId="6b0bfccab92d0c50" providerId="LiveId" clId="{9FB18EE3-FA27-4375-8C34-A4E438A825F0}" dt="2021-02-14T04:59:02.212" v="1681" actId="2696"/>
          <pc:sldLayoutMkLst>
            <pc:docMk/>
            <pc:sldMasterMk cId="0" sldId="2147483667"/>
            <pc:sldLayoutMk cId="2860538548" sldId="214748366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70B76-29CD-954F-87F6-267A3CC5CA40}" type="datetimeFigureOut">
              <a:rPr lang="en-US" smtClean="0"/>
              <a:t>2/13/2021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6AF69-EFEA-A848-A87B-769B7908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1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741975D-EC9C-A84A-A20B-1C36B1E66B93}" type="datetime1">
              <a:rPr lang="en-US" smtClean="0"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44561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9793111" cy="109586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847654"/>
            <a:ext cx="8601957" cy="40888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DDE4-4072-874D-A870-AD21A3E70141}" type="datetime1">
              <a:rPr lang="en-US" smtClean="0"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56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8663-DE96-BA49-9BDD-E57EB5C3E290}" type="datetime1">
              <a:rPr lang="en-US" smtClean="0"/>
              <a:t>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906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412-B7E3-2545-B3F2-412FA0C3CB42}" type="datetime1">
              <a:rPr lang="en-US" smtClean="0"/>
              <a:t>2/13/2021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18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C0EE8A6-03F3-BB40-94A4-88505F69CE9B}" type="datetime1">
              <a:rPr lang="en-US" smtClean="0"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8584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5E8588-2BEB-4492-A92D-AD06F2050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0A2218-C3CD-422B-AEB3-3ABA2B9229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75" y="1676029"/>
            <a:ext cx="6619875" cy="767508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F5CDA9F-CABE-4FE1-88DD-9E6770934F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976" y="-1565328"/>
            <a:ext cx="6619875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623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A7DCF-6A2C-4E9A-8E38-7939C0B5F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2972" y="1330797"/>
            <a:ext cx="10271247" cy="5467568"/>
          </a:xfrm>
        </p:spPr>
        <p:txBody>
          <a:bodyPr>
            <a:normAutofit/>
          </a:bodyPr>
          <a:lstStyle/>
          <a:p>
            <a:r>
              <a:rPr kumimoji="1" lang="zh-TW" altLang="en-US" dirty="0">
                <a:solidFill>
                  <a:srgbClr val="0432FF"/>
                </a:solidFill>
              </a:rPr>
              <a:t>觀察與分析</a:t>
            </a:r>
            <a:endParaRPr kumimoji="1" lang="en-US" altLang="zh-TW" dirty="0">
              <a:solidFill>
                <a:srgbClr val="0432FF"/>
              </a:solidFill>
            </a:endParaRPr>
          </a:p>
          <a:p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猶大王約沙法是個好王，在位期間能夠隨從父親的榜樣，不拜偶像，廢去部份邱壇、並除去所有男廟妓，但是他卻很不明智地與亞哈結盟，一同去攻打亞蘭，結果幾乎喪命。這給我們一個很大的提醒，就是：小心選擇所結交的朋友。好的朋友能幫助我們生命有成長，但壞的朋友卻會將我們拉進敗壞危險的處境裡。</a:t>
            </a:r>
            <a:endParaRPr lang="en-US" altLang="zh-TW" b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C47F65-C7F0-4C31-80A5-FA6B8D78D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659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6FF2EA-DAA0-4BA8-A48F-F68CE1EF1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206346-E0F2-40CF-BB6D-093252AD4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760022"/>
            <a:ext cx="10313720" cy="517650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altLang="zh-TW" b="1" i="0" dirty="0">
              <a:solidFill>
                <a:schemeClr val="accent3">
                  <a:lumMod val="50000"/>
                </a:schemeClr>
              </a:solidFill>
              <a:effectLst/>
              <a:latin typeface="Helvetica Neue"/>
            </a:endParaRPr>
          </a:p>
          <a:p>
            <a:r>
              <a:rPr kumimoji="1" lang="en-US" dirty="0">
                <a:solidFill>
                  <a:srgbClr val="0432FF"/>
                </a:solidFill>
              </a:rPr>
              <a:t>重 點 與 應 用</a:t>
            </a:r>
          </a:p>
          <a:p>
            <a:pPr marL="0" indent="0">
              <a:buNone/>
            </a:pPr>
            <a:endParaRPr lang="en-US" altLang="zh-TW" b="1" dirty="0">
              <a:solidFill>
                <a:schemeClr val="accent3">
                  <a:lumMod val="50000"/>
                </a:schemeClr>
              </a:solidFill>
              <a:latin typeface="Helvetica Neue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以利沙三次堅隨以利亞，表現出他的追求，是絕不鬆懈的，是我們追求屬靈知識的榜樣。今天，我們為要得屬靈的祝福，是否願意竭力追求呢？在你日常生活中，有什麼事情攔阻了你對神的追求呢？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717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F3A1B-6B91-0143-A375-DA39EDAF6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137" y="1655805"/>
            <a:ext cx="8858419" cy="5202195"/>
          </a:xfrm>
        </p:spPr>
        <p:txBody>
          <a:bodyPr>
            <a:normAutofit/>
          </a:bodyPr>
          <a:lstStyle/>
          <a:p>
            <a:r>
              <a:rPr kumimoji="1" lang="en-US" dirty="0" err="1">
                <a:solidFill>
                  <a:srgbClr val="0432FF"/>
                </a:solidFill>
              </a:rPr>
              <a:t>重點與應用</a:t>
            </a:r>
            <a:endParaRPr kumimoji="1" lang="en-US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zh-TW" alt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Helvetica Neue"/>
              </a:rPr>
              <a:t>以利沙的要求，是要神的靈加倍的感動。申</a:t>
            </a:r>
            <a:r>
              <a:rPr lang="en-US" altLang="zh-TW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Helvetica Neue"/>
              </a:rPr>
              <a:t>21:17</a:t>
            </a:r>
            <a:r>
              <a:rPr lang="zh-TW" alt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Helvetica Neue"/>
              </a:rPr>
              <a:t>，“加倍”是指要繼承產業的長子，可得雙份遺產的意思。也就是說，以利沙繼承以利亞的職位，好像是兒子承繼父親的產業、承繼父親所留下的工作和使命。以利沙看到自己的不配，看到以利亞留下的艱鉅工作，就不敢隨隨便便，得過且過，徒有虛名而沒有屬靈的實質，他知道自己要成為神的僕人，正如長子是屬於神的一樣，就要懷著戰兢，專一盡力服事神。所以他要追求最好的裝備，這才配得呼召他的神。今天我們被神選上成為祂的兒女，甚至被選上分別為聖事奉祂，也應該將最好的擺上，要讓神盡用我們所有的一切，叫祂的名得到榮耀。</a:t>
            </a:r>
            <a:endParaRPr lang="en-US" sz="2400" b="1" kern="1300" spc="140" dirty="0">
              <a:solidFill>
                <a:schemeClr val="accent3">
                  <a:lumMod val="50000"/>
                </a:schemeClr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endParaRPr lang="en-US" sz="2400" dirty="0">
              <a:solidFill>
                <a:schemeClr val="accent3">
                  <a:lumMod val="50000"/>
                </a:schemeClr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altLang="zh-TW" sz="1800" dirty="0"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0CF141-2209-284A-A441-924EA621C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135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1633327"/>
            <a:ext cx="10340237" cy="50430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>
                <a:solidFill>
                  <a:srgbClr val="0432FF"/>
                </a:solidFill>
              </a:rPr>
              <a:t>小組討論</a:t>
            </a:r>
            <a:endParaRPr lang="en-US" dirty="0">
              <a:solidFill>
                <a:srgbClr val="0432FF"/>
              </a:solidFill>
            </a:endParaRP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以利沙盼望接續以利亞的工作，你是否有同樣的「歷史感」和「使命感」？</a:t>
            </a:r>
            <a:endParaRPr lang="en-US" altLang="zh-CN" b="1" dirty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以利沙身為耶和華的先知也被人戲笑，今天跟隨主的人很多時候也會被人嘲諷，你怎樣應付譏諷你的人、維護你的信仰？</a:t>
            </a:r>
            <a:endParaRPr lang="en-US" altLang="zh-CN" b="1" dirty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altLang="zh-TW" b="1" dirty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zh-TW" alt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26970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8F988-AC94-482D-9BCF-62B48DF7E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917" y="309107"/>
            <a:ext cx="9793111" cy="753386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列王記上               第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七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課  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南北結盟 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957A0B-CB4A-433D-B15D-11E4BFD9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EC0ACC-1BD1-43C6-9EB9-9D96FB13F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917" y="984738"/>
            <a:ext cx="9617370" cy="5468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</a:rPr>
              <a:t>約沙法王及亞哈王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</a:rPr>
              <a:t>( 22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</a:rPr>
              <a:t>－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</a:rPr>
              <a:t>53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</a:rPr>
              <a:t>）</a:t>
            </a:r>
          </a:p>
          <a:p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</a:rPr>
              <a:t>約沙法和亞哈出征 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</a:rPr>
              <a:t>亞蘭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endParaRPr lang="en-US" altLang="zh-TW" sz="24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結親</a:t>
            </a:r>
            <a:r>
              <a:rPr lang="en-US" altLang="zh-CN" b="1" dirty="0">
                <a:solidFill>
                  <a:schemeClr val="accent3">
                    <a:lumMod val="50000"/>
                  </a:schemeClr>
                </a:solidFill>
              </a:rPr>
              <a:t>-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結盟的背景 ： 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約沙法大有尊榮資財、就與亞哈結親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（代下</a:t>
            </a:r>
            <a:r>
              <a:rPr lang="en-US" altLang="zh-CN" b="1" dirty="0">
                <a:solidFill>
                  <a:schemeClr val="accent3">
                    <a:lumMod val="50000"/>
                  </a:schemeClr>
                </a:solidFill>
              </a:rPr>
              <a:t>18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CN" b="1" dirty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）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 過了幾年、他下到撒瑪利亞去見亞哈。亞哈為他和跟從他的人、宰了許多牛羊、勸他與自己同去攻取基列的拉末。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（代下</a:t>
            </a:r>
            <a:r>
              <a:rPr lang="en-US" altLang="zh-CN" b="1" dirty="0">
                <a:solidFill>
                  <a:schemeClr val="accent3">
                    <a:lumMod val="50000"/>
                  </a:schemeClr>
                </a:solidFill>
              </a:rPr>
              <a:t>18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CN" b="1" dirty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）</a:t>
            </a:r>
            <a:endParaRPr lang="zh-TW" altLang="en-US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</a:rPr>
              <a:t>真先知與假先知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</a:rPr>
              <a:t>比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</a:rPr>
              <a:t>400</a:t>
            </a:r>
          </a:p>
          <a:p>
            <a:pPr marL="0" indent="0">
              <a:buNone/>
            </a:pP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</a:rPr>
              <a:t>區別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</a:rPr>
              <a:t>A.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</a:rPr>
              <a:t>照神命令傳話 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</a:rPr>
              <a:t>B.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</a:rPr>
              <a:t>謊言的靈 </a:t>
            </a:r>
            <a:r>
              <a:rPr lang="en-US" altLang="zh-TW" sz="2400" b="1" dirty="0">
                <a:solidFill>
                  <a:schemeClr val="accent3">
                    <a:lumMod val="50000"/>
                  </a:schemeClr>
                </a:solidFill>
              </a:rPr>
              <a:t>C.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</a:rPr>
              <a:t>應驗與否 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</a:rPr>
              <a:t>D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</a:rPr>
              <a:t> 應和奉承 </a:t>
            </a:r>
            <a:r>
              <a:rPr lang="en-US" altLang="zh-CN" sz="2400" b="1" dirty="0">
                <a:solidFill>
                  <a:schemeClr val="accent3">
                    <a:lumMod val="50000"/>
                  </a:schemeClr>
                </a:solidFill>
              </a:rPr>
              <a:t>E </a:t>
            </a: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</a:rPr>
              <a:t>依靠人</a:t>
            </a:r>
            <a:endParaRPr lang="zh-TW" altLang="en-US" sz="24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 sz="2400" b="1" dirty="0">
                <a:solidFill>
                  <a:schemeClr val="accent3">
                    <a:lumMod val="50000"/>
                  </a:schemeClr>
                </a:solidFill>
              </a:rPr>
              <a:t>先知米該雅：</a:t>
            </a:r>
            <a:r>
              <a:rPr lang="zh-TW" altLang="en-US" sz="2400" b="1" dirty="0">
                <a:solidFill>
                  <a:schemeClr val="accent3">
                    <a:lumMod val="50000"/>
                  </a:schemeClr>
                </a:solidFill>
              </a:rPr>
              <a:t> 耶和華的先知 勇敢不畏強權；持守不隨潮流；忠心傳達神的話不說奉承人的話。</a:t>
            </a:r>
          </a:p>
          <a:p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務要傳道。無論得時不得時，總要專心，並用百般的忍耐，各樣的教訓，責備人，警戒人，勸勉人。 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3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因為時候要到，人必厭煩純正的道理。耳朵發癢，就隨從自己的情慾，增添好些師傅。 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4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並且掩耳不聽真道，偏向荒渺的言語。 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5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你卻要凡事謹慎，忍受苦難，作傳道的工夫，盡你的職分。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（ 提摩太后書</a:t>
            </a:r>
            <a:r>
              <a:rPr lang="en-US" altLang="zh-CN" b="1" dirty="0">
                <a:solidFill>
                  <a:schemeClr val="accent3">
                    <a:lumMod val="50000"/>
                  </a:schemeClr>
                </a:solidFill>
              </a:rPr>
              <a:t>4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CN" b="1" dirty="0">
                <a:solidFill>
                  <a:schemeClr val="accent3">
                    <a:lumMod val="50000"/>
                  </a:schemeClr>
                </a:solidFill>
              </a:rPr>
              <a:t>2-5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）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zh-TW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492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C3224-5C85-4676-B5D4-9C2E82E99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703386"/>
            <a:ext cx="10242063" cy="5233144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預言應驗－亞哈陣亡（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22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29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－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40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</a:t>
            </a:r>
            <a:endParaRPr lang="en-US" altLang="zh-TW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亞哈的預備：喬裝出征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， 安排戰局</a:t>
            </a:r>
            <a:endParaRPr lang="en-US" altLang="zh-TW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車兵長看見約沙法便說、這必是以色列王、就轉過去與他爭戰。約沙法一呼喊、耶和華就幫助他．　神又感動他們離開 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（代下</a:t>
            </a:r>
            <a:r>
              <a:rPr lang="en-US" altLang="zh-CN" b="1" dirty="0">
                <a:solidFill>
                  <a:schemeClr val="accent3">
                    <a:lumMod val="50000"/>
                  </a:schemeClr>
                </a:solidFill>
              </a:rPr>
              <a:t>18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CN" b="1" dirty="0">
                <a:solidFill>
                  <a:schemeClr val="accent3">
                    <a:lumMod val="50000"/>
                  </a:schemeClr>
                </a:solidFill>
              </a:rPr>
              <a:t>31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）</a:t>
            </a:r>
            <a:endParaRPr lang="en-US" altLang="zh-TW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陣亡：隨便開弓，恰巧射中</a:t>
            </a:r>
            <a:endParaRPr lang="en-US" altLang="zh-TW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altLang="zh-TW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以利亞的預言部分應驗（</a:t>
            </a:r>
            <a:r>
              <a:rPr lang="en-US" altLang="zh-CN" b="1" dirty="0">
                <a:solidFill>
                  <a:schemeClr val="accent3">
                    <a:lumMod val="50000"/>
                  </a:schemeClr>
                </a:solidFill>
              </a:rPr>
              <a:t>21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19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）：狗在撒馬利亞舔他的血</a:t>
            </a:r>
            <a:endParaRPr lang="en-US" altLang="zh-TW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無名先知的宣告（</a:t>
            </a:r>
            <a:r>
              <a:rPr lang="en-US" altLang="zh-CN" b="1" dirty="0">
                <a:solidFill>
                  <a:schemeClr val="accent3">
                    <a:lumMod val="50000"/>
                  </a:schemeClr>
                </a:solidFill>
              </a:rPr>
              <a:t>20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42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</a:t>
            </a:r>
            <a:endParaRPr lang="en-US" altLang="zh-TW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總結亞哈的一生</a:t>
            </a:r>
            <a:r>
              <a:rPr lang="en-US" altLang="zh-CN" b="1" dirty="0">
                <a:solidFill>
                  <a:schemeClr val="accent3">
                    <a:lumMod val="50000"/>
                  </a:schemeClr>
                </a:solidFill>
              </a:rPr>
              <a:t>----</a:t>
            </a:r>
            <a:endParaRPr lang="zh-TW" altLang="en-US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亞哈“自己出賣自己”，因為他不是無知、不是無能（因為有神的先知幫助他）、不是沒有選擇。他是刻意拒絕神給他的幫助、轉而去聽從魔鬼的話。耶洗別是魔鬼的象徵，因為“聳動”這個字也經常用在魔鬼的身上。魔鬼經常“聳動”人行神眼中看為惡的事。</a:t>
            </a:r>
            <a:endParaRPr lang="en-US" altLang="zh-TW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7053C1-7208-4B73-BF01-6D3925D7F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503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D0905-88E1-47DE-87A7-639CD2678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337065-133B-4AFF-927F-1FE8650D5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7569"/>
            <a:ext cx="10505662" cy="64716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猶大王約沙法王（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22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41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－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50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</a:t>
            </a: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約沙法行善道，不偏離耶和華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沒廢邱壇和離神甚遠的以色列王和好。</a:t>
            </a:r>
            <a:endParaRPr lang="en-US" altLang="zh-TW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約沙法和亞哈結親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的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後果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列王紀下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8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CN" b="1" dirty="0">
                <a:solidFill>
                  <a:schemeClr val="accent3">
                    <a:lumMod val="50000"/>
                  </a:schemeClr>
                </a:solidFill>
              </a:rPr>
              <a:t>17-18</a:t>
            </a:r>
            <a:endParaRPr lang="zh-TW" altLang="en-US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17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約蘭登基的時候年三十二歲，在耶路撒冷作王八年。 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18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他行以色列諸王所行的，與亞哈家一樣。因為他娶了亞哈的女兒為妻，行耶和華眼中看為惡的事。</a:t>
            </a:r>
          </a:p>
          <a:p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約沙法和亞哈軍事聯盟的結果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： 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歷代誌下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19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－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3</a:t>
            </a:r>
            <a:endParaRPr lang="zh-TW" altLang="en-US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猶大王約沙法平平安安地回耶路撒冷，到宮裡去了。 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先見哈拿尼的兒子耶戶出來迎接約沙法王，對他說，你豈當幫助惡人，愛那恨惡耶和華的人呢？因此耶和華的忿怒臨到你。 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3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然而你還有善行，因你從國中除掉木偶，立定心意尋求神。</a:t>
            </a:r>
            <a:endParaRPr lang="en-US" altLang="zh-TW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經濟上跟亞哈謝合作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不蒙神的喜悅，因為亞哈謝是一個作惡的人。歷代誌下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20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35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－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37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35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此後，猶大王約沙法與以色列王亞哈謝交好。亞哈謝行惡太甚。 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36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二王合夥造船要往他施去，遂在以旬迦別造船。 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37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那時瑪利沙人，多大瓦的兒子以利以謝向約沙法預言說，因你與亞哈謝交好，耶和華必破壞你所造的。後來那船果然破壞，不能往他施去了。</a:t>
            </a:r>
          </a:p>
          <a:p>
            <a:endParaRPr lang="zh-TW" altLang="en-US" b="1" dirty="0">
              <a:solidFill>
                <a:schemeClr val="accent3">
                  <a:lumMod val="50000"/>
                </a:schemeClr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endParaRPr lang="en-US" b="1" dirty="0">
              <a:solidFill>
                <a:schemeClr val="accent3">
                  <a:lumMod val="50000"/>
                </a:schemeClr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2272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9F07B-5922-4C86-A77C-C970574B9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5DC48F-92D6-4473-82FE-BFE920C75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457200"/>
            <a:ext cx="10366514" cy="6524045"/>
          </a:xfrm>
        </p:spPr>
        <p:txBody>
          <a:bodyPr>
            <a:noAutofit/>
          </a:bodyPr>
          <a:lstStyle/>
          <a:p>
            <a:endParaRPr lang="zh-TW" altLang="en-US" dirty="0">
              <a:solidFill>
                <a:schemeClr val="accent2">
                  <a:lumMod val="50000"/>
                </a:schemeClr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altLang="zh-TW" b="1" dirty="0">
              <a:solidFill>
                <a:schemeClr val="accent3">
                  <a:lumMod val="50000"/>
                </a:schemeClr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altLang="zh-TW" b="1" dirty="0">
              <a:solidFill>
                <a:schemeClr val="accent3">
                  <a:lumMod val="50000"/>
                </a:schemeClr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altLang="zh-TW" b="1" dirty="0">
              <a:solidFill>
                <a:schemeClr val="accent3">
                  <a:lumMod val="50000"/>
                </a:schemeClr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altLang="zh-TW" b="1" dirty="0">
              <a:solidFill>
                <a:schemeClr val="accent3">
                  <a:lumMod val="50000"/>
                </a:schemeClr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altLang="zh-TW" b="1" dirty="0">
              <a:solidFill>
                <a:schemeClr val="accent3">
                  <a:lumMod val="50000"/>
                </a:schemeClr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altLang="zh-TW" b="1" dirty="0">
              <a:solidFill>
                <a:schemeClr val="accent3">
                  <a:lumMod val="50000"/>
                </a:schemeClr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altLang="zh-TW" b="1" dirty="0">
              <a:solidFill>
                <a:schemeClr val="accent3">
                  <a:lumMod val="50000"/>
                </a:schemeClr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約沙法和亞哈謝（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22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51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－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53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）</a:t>
            </a:r>
          </a:p>
          <a:p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約沙法王不和亞哈謝王共事（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22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49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）。</a:t>
            </a:r>
          </a:p>
          <a:p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亞哈謝王行惡道（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22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51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－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53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）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6481BA6-1E23-4B4E-B6C7-FA6B6C8F8B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8854" y="752475"/>
            <a:ext cx="7334250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230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9F89C22-0475-4427-B7C8-0269AD40E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F44BA-4D67-43EF-A76E-005AB6F1C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002" y="511312"/>
            <a:ext cx="10394511" cy="58353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先知以利亞事蹟（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－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12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</a:t>
            </a:r>
          </a:p>
          <a:p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預告亞哈兒子亞哈謝王必死（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－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8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）。作先知代神宣告人的前途。亞哈謝不求問真神，而求問偶像，當然是必死，從屬靈意義上來說，他的靈已與神隔絕了－－即“死”了。</a:t>
            </a:r>
          </a:p>
          <a:p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警告不敬真神的人（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9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－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18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）。如何警告？從天降火燒滅，以示警告。警告什麼人？警告當時代的人。為什麼警告？因為不敬真神，不敬神僕人就是不敬神。警告結果？國王的兵丁俯伏在先知面前，也就是對神的敬服（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13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－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14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）。</a:t>
            </a:r>
          </a:p>
          <a:p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正告以利沙所求甚難（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－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12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）。必須專注（儆醒），方能得著。</a:t>
            </a:r>
            <a:endParaRPr lang="en-US" altLang="zh-TW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以利亞被提升天，正預表信徒有盼望不經過死亡，而直接被提升天。</a:t>
            </a:r>
          </a:p>
          <a:p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以利沙所求（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9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），心志甚大。正表明作神工作，實應有進取的心志，因主也曾說過“在後的將要在前，在前的將要在後了”（太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20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16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）。</a:t>
            </a:r>
          </a:p>
          <a:p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以利沙為什麼得著所求？這正是以利沙緊跟師傅走神指定的路，而且專心注視師傅，必然會得著所求。其餘那些以利亞的門徒，明知師傅將去，但既不緊跟，也沒專注，更沒所求，所以無所得著。我們也當緊跟和專注我們的主耶穌。</a:t>
            </a:r>
          </a:p>
          <a:p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以利亞工作正是神僕的工作，如上面 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(a)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－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(c)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所示，是代神預告，對人警告，對同工正告。</a:t>
            </a:r>
            <a:endParaRPr lang="en-US" altLang="zh-CN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2809F-6D61-4A82-AF4B-E4FBDE2F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BABEB98-37D1-5C49-827F-EF87AC176EB7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02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2296EC-4C5B-4849-A43F-A9C85EF30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015" y="380010"/>
            <a:ext cx="9602013" cy="6203670"/>
          </a:xfrm>
        </p:spPr>
        <p:txBody>
          <a:bodyPr>
            <a:normAutofit/>
          </a:bodyPr>
          <a:lstStyle/>
          <a:p>
            <a:pPr marL="0" marR="0" indent="0" rtl="0" eaLnBrk="1" fontAlgn="t" latinLnBrk="0" hangingPunct="1">
              <a:spcBef>
                <a:spcPts val="0"/>
              </a:spcBef>
              <a:spcAft>
                <a:spcPts val="600"/>
              </a:spcAft>
              <a:buNone/>
              <a:tabLst>
                <a:tab pos="228600" algn="l"/>
              </a:tabLst>
            </a:pP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以利沙事蹟</a:t>
            </a:r>
          </a:p>
          <a:p>
            <a:pPr marL="0" marR="0" indent="0" rtl="0" eaLnBrk="1" fontAlgn="t" latinLnBrk="0" hangingPunct="1">
              <a:spcBef>
                <a:spcPts val="0"/>
              </a:spcBef>
              <a:spcAft>
                <a:spcPts val="600"/>
              </a:spcAft>
              <a:buNone/>
              <a:tabLst>
                <a:tab pos="228600" algn="l"/>
              </a:tabLst>
            </a:pPr>
            <a:endParaRPr lang="zh-TW" altLang="en-US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marR="0" indent="0" rtl="0" eaLnBrk="1" fontAlgn="t" latinLnBrk="0" hangingPunct="1">
              <a:spcBef>
                <a:spcPts val="0"/>
              </a:spcBef>
              <a:spcAft>
                <a:spcPts val="600"/>
              </a:spcAft>
              <a:buNone/>
              <a:tabLst>
                <a:tab pos="228600" algn="l"/>
              </a:tabLst>
            </a:pP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（ 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）以利沙分水過河（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12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－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18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）。以利亞被提，以利沙拾起以利亞的外衣，表明他接替以利亞工作，而且他的感動加倍於他師傅。分水過河（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12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－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14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），就表明他替代了以利亞（參考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8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）；他不要打發人找師傅（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15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－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18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），就表明他清楚神旨。</a:t>
            </a:r>
          </a:p>
          <a:p>
            <a:pPr marL="0" marR="0" indent="0" rtl="0" eaLnBrk="1" fontAlgn="t" latinLnBrk="0" hangingPunct="1">
              <a:spcBef>
                <a:spcPts val="0"/>
              </a:spcBef>
              <a:spcAft>
                <a:spcPts val="600"/>
              </a:spcAft>
              <a:buNone/>
              <a:tabLst>
                <a:tab pos="228600" algn="l"/>
              </a:tabLst>
            </a:pP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（ 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）醫治耶利哥惡水（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19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－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22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。鹽防腐去菌之意，表示潔淨水源。此水之所以死人和使土產不熟而落是因為“不潔”。醫治不潔須用潔淨器皿（新瓶－－沒有用過的瓶）。屬靈意義：不潔的生活須潔淨，而使生活潔淨須有“新生命”（新瓶表明的新器皿，有新生之意）。</a:t>
            </a:r>
          </a:p>
          <a:p>
            <a:pPr marL="0" marR="0" indent="0" rtl="0" eaLnBrk="1" fontAlgn="t" latinLnBrk="0" hangingPunct="1">
              <a:spcBef>
                <a:spcPts val="0"/>
              </a:spcBef>
              <a:spcAft>
                <a:spcPts val="600"/>
              </a:spcAft>
              <a:buNone/>
              <a:tabLst>
                <a:tab pos="228600" algn="l"/>
              </a:tabLst>
            </a:pP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（ 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3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）懲治伯特利惡少（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23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－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25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）。在希伯來人中，四十歲以下稱“童子”。童子不僅是侮辱以利沙，而是不信神，因他們說“禿頭的上去罷”，意思你也上天去罷，表明了對以利亞升天的不信任。</a:t>
            </a:r>
          </a:p>
          <a:p>
            <a:pPr marL="0" marR="0" indent="0" rtl="0" eaLnBrk="1" fontAlgn="t" latinLnBrk="0" hangingPunct="1">
              <a:spcBef>
                <a:spcPts val="0"/>
              </a:spcBef>
              <a:spcAft>
                <a:spcPts val="600"/>
              </a:spcAft>
              <a:buNone/>
              <a:tabLst>
                <a:tab pos="228600" algn="l"/>
              </a:tabLst>
            </a:pP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以利沙對他們咒詛正是對褻瀆神者的懲治。 “熊撕裂”他中間四十二人，原意是傷害，不是撕裂至死。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728D10-5659-4937-9083-48848A615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BABEB98-37D1-5C49-827F-EF87AC176EB7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00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6DEE87-E1B8-4BDE-AD41-E64CCFD89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A9771B-E766-424C-979A-978D265D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（ 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4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）引導三王挖溝，制服惡敵（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3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－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27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）。谷中有水，不是因風下雨（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3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16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－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17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）。這是神的祝福，但要人預先挖溝－－即信心的準備。</a:t>
            </a:r>
          </a:p>
          <a:p>
            <a:pPr marL="0" indent="0">
              <a:buNone/>
            </a:pPr>
            <a:endParaRPr lang="zh-TW" altLang="en-US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谷中有水，才能勝敵（ 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3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24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）；靈裡有了力量，才能打勝仗。</a:t>
            </a:r>
          </a:p>
          <a:p>
            <a:pPr marL="0" indent="0">
              <a:buNone/>
            </a:pPr>
            <a:endParaRPr lang="zh-TW" altLang="en-US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頑敵難勝，不能一次除盡（ 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3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：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26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－</a:t>
            </a:r>
            <a:r>
              <a:rPr lang="en-US" altLang="zh-TW" b="1" dirty="0">
                <a:solidFill>
                  <a:schemeClr val="accent3">
                    <a:lumMod val="50000"/>
                  </a:schemeClr>
                </a:solidFill>
              </a:rPr>
              <a:t>27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）。以色列人遭遇“耶和華”的大怒，原文中無“耶和華”三個字，或許應作遭人痛恨的解釋，因摩押王殺了自己的長子，激起本國人民的憤怒。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949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458C0-04B1-4D2F-8C3E-A98E6C711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TW" altLang="en-US" dirty="0">
                <a:solidFill>
                  <a:srgbClr val="0432FF"/>
                </a:solidFill>
              </a:rPr>
              <a:t>觀察與分析</a:t>
            </a:r>
            <a:endParaRPr kumimoji="1" lang="en-US" altLang="zh-TW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昔日神幫助亞哈打敗亞蘭，並吩咐他徹底消滅亞蘭，可是亞哈寧可信亞蘭也不肯聽從神，結果放了亞蘭王，終於引致後來自己死於與亞蘭兵的手下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。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 即便有三位先知宣告提醒他，亞哈還是不理會神的命令。同樣，亞哈謝聽到了以利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亞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的宣告後，兩次差人企圖責難以利</a:t>
            </a:r>
            <a:r>
              <a:rPr lang="zh-CN" altLang="en-US" b="1" dirty="0">
                <a:solidFill>
                  <a:schemeClr val="accent3">
                    <a:lumMod val="50000"/>
                  </a:schemeClr>
                </a:solidFill>
              </a:rPr>
              <a:t>亞</a:t>
            </a:r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。他們的通病都是執迷不悟，死不悔改</a:t>
            </a:r>
            <a:endParaRPr lang="en-US" altLang="zh-TW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03111-F0FC-44F7-9344-98690E7B4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41400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</TotalTime>
  <Words>2830</Words>
  <Application>Microsoft Office PowerPoint</Application>
  <PresentationFormat>Widescreen</PresentationFormat>
  <Paragraphs>87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Helvetica Neue</vt:lpstr>
      <vt:lpstr>LiSong Pro Light</vt:lpstr>
      <vt:lpstr>MingLiU</vt:lpstr>
      <vt:lpstr>新細明體</vt:lpstr>
      <vt:lpstr>Calibri</vt:lpstr>
      <vt:lpstr>Franklin Gothic Book</vt:lpstr>
      <vt:lpstr>Verdana</vt:lpstr>
      <vt:lpstr>Crop</vt:lpstr>
      <vt:lpstr>PowerPoint Presentation</vt:lpstr>
      <vt:lpstr>列王記上               第七課  南北結盟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列王記上               第四課  王朝的興衰</dc:title>
  <dc:creator>yinan an</dc:creator>
  <cp:lastModifiedBy>yinan an</cp:lastModifiedBy>
  <cp:revision>4</cp:revision>
  <dcterms:created xsi:type="dcterms:W3CDTF">2020-12-24T02:52:04Z</dcterms:created>
  <dcterms:modified xsi:type="dcterms:W3CDTF">2021-02-14T05:36:29Z</dcterms:modified>
</cp:coreProperties>
</file>