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1144" r:id="rId2"/>
    <p:sldId id="1161" r:id="rId3"/>
    <p:sldId id="1168" r:id="rId4"/>
    <p:sldId id="1169" r:id="rId5"/>
    <p:sldId id="1171" r:id="rId6"/>
    <p:sldId id="1172" r:id="rId7"/>
    <p:sldId id="1173" r:id="rId8"/>
    <p:sldId id="1174" r:id="rId9"/>
    <p:sldId id="1175" r:id="rId10"/>
    <p:sldId id="1145" r:id="rId11"/>
    <p:sldId id="1163" r:id="rId12"/>
    <p:sldId id="1164" r:id="rId13"/>
    <p:sldId id="1176" r:id="rId14"/>
    <p:sldId id="1147" r:id="rId15"/>
    <p:sldId id="1151" r:id="rId16"/>
    <p:sldId id="1155" r:id="rId17"/>
    <p:sldId id="1149" r:id="rId18"/>
    <p:sldId id="1167" r:id="rId19"/>
    <p:sldId id="1157" r:id="rId20"/>
    <p:sldId id="1156" r:id="rId21"/>
    <p:sldId id="1162" r:id="rId22"/>
    <p:sldId id="1143" r:id="rId23"/>
    <p:sldId id="113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116656-DB25-4319-8AE4-D3A45CCE46CC}" v="66" dt="2021-02-20T22:37:45.7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86" autoAdjust="0"/>
    <p:restoredTop sz="95846"/>
  </p:normalViewPr>
  <p:slideViewPr>
    <p:cSldViewPr snapToGrid="0" snapToObjects="1">
      <p:cViewPr varScale="1">
        <p:scale>
          <a:sx n="85" d="100"/>
          <a:sy n="85" d="100"/>
        </p:scale>
        <p:origin x="2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nan an" userId="6b0bfccab92d0c50" providerId="LiveId" clId="{AC116656-DB25-4319-8AE4-D3A45CCE46CC}"/>
    <pc:docChg chg="undo custSel addSld delSld modSld sldOrd addMainMaster delMainMaster">
      <pc:chgData name="yinan an" userId="6b0bfccab92d0c50" providerId="LiveId" clId="{AC116656-DB25-4319-8AE4-D3A45CCE46CC}" dt="2021-02-21T16:55:45.487" v="1132" actId="12"/>
      <pc:docMkLst>
        <pc:docMk/>
      </pc:docMkLst>
      <pc:sldChg chg="addSp delSp modSp mod">
        <pc:chgData name="yinan an" userId="6b0bfccab92d0c50" providerId="LiveId" clId="{AC116656-DB25-4319-8AE4-D3A45CCE46CC}" dt="2021-02-20T21:55:59.357" v="982" actId="478"/>
        <pc:sldMkLst>
          <pc:docMk/>
          <pc:sldMk cId="926970921" sldId="1138"/>
        </pc:sldMkLst>
        <pc:spChg chg="del">
          <ac:chgData name="yinan an" userId="6b0bfccab92d0c50" providerId="LiveId" clId="{AC116656-DB25-4319-8AE4-D3A45CCE46CC}" dt="2021-02-20T21:55:56.632" v="981" actId="478"/>
          <ac:spMkLst>
            <pc:docMk/>
            <pc:sldMk cId="926970921" sldId="1138"/>
            <ac:spMk id="2" creationId="{24264E7C-C31F-EF48-8AD0-4E312F2547CC}"/>
          </ac:spMkLst>
        </pc:spChg>
        <pc:spChg chg="mod">
          <ac:chgData name="yinan an" userId="6b0bfccab92d0c50" providerId="LiveId" clId="{AC116656-DB25-4319-8AE4-D3A45CCE46CC}" dt="2021-02-20T21:55:43.527" v="980" actId="255"/>
          <ac:spMkLst>
            <pc:docMk/>
            <pc:sldMk cId="926970921" sldId="1138"/>
            <ac:spMk id="6" creationId="{9C12E3B7-1500-F542-B77C-E2896A458A46}"/>
          </ac:spMkLst>
        </pc:spChg>
        <pc:spChg chg="add del mod">
          <ac:chgData name="yinan an" userId="6b0bfccab92d0c50" providerId="LiveId" clId="{AC116656-DB25-4319-8AE4-D3A45CCE46CC}" dt="2021-02-20T21:55:59.357" v="982" actId="478"/>
          <ac:spMkLst>
            <pc:docMk/>
            <pc:sldMk cId="926970921" sldId="1138"/>
            <ac:spMk id="8" creationId="{C8C7BCA9-ABEB-4924-B12E-F6BCB26AD201}"/>
          </ac:spMkLst>
        </pc:spChg>
      </pc:sldChg>
      <pc:sldChg chg="del">
        <pc:chgData name="yinan an" userId="6b0bfccab92d0c50" providerId="LiveId" clId="{AC116656-DB25-4319-8AE4-D3A45CCE46CC}" dt="2021-02-17T06:19:20.307" v="296" actId="2696"/>
        <pc:sldMkLst>
          <pc:docMk/>
          <pc:sldMk cId="1086227395" sldId="1140"/>
        </pc:sldMkLst>
      </pc:sldChg>
      <pc:sldChg chg="del">
        <pc:chgData name="yinan an" userId="6b0bfccab92d0c50" providerId="LiveId" clId="{AC116656-DB25-4319-8AE4-D3A45CCE46CC}" dt="2021-02-17T06:19:21.411" v="297" actId="2696"/>
        <pc:sldMkLst>
          <pc:docMk/>
          <pc:sldMk cId="3176458483" sldId="1141"/>
        </pc:sldMkLst>
      </pc:sldChg>
      <pc:sldChg chg="delSp modSp mod">
        <pc:chgData name="yinan an" userId="6b0bfccab92d0c50" providerId="LiveId" clId="{AC116656-DB25-4319-8AE4-D3A45CCE46CC}" dt="2021-02-21T02:39:12.301" v="1099" actId="14100"/>
        <pc:sldMkLst>
          <pc:docMk/>
          <pc:sldMk cId="1126135806" sldId="1143"/>
        </pc:sldMkLst>
        <pc:spChg chg="mod">
          <ac:chgData name="yinan an" userId="6b0bfccab92d0c50" providerId="LiveId" clId="{AC116656-DB25-4319-8AE4-D3A45CCE46CC}" dt="2021-02-21T02:39:12.301" v="1099" actId="14100"/>
          <ac:spMkLst>
            <pc:docMk/>
            <pc:sldMk cId="1126135806" sldId="1143"/>
            <ac:spMk id="3" creationId="{A8CF3A1B-6B91-0143-A375-DA39EDAF685D}"/>
          </ac:spMkLst>
        </pc:spChg>
        <pc:spChg chg="del">
          <ac:chgData name="yinan an" userId="6b0bfccab92d0c50" providerId="LiveId" clId="{AC116656-DB25-4319-8AE4-D3A45CCE46CC}" dt="2021-02-21T02:38:37.699" v="1095" actId="478"/>
          <ac:spMkLst>
            <pc:docMk/>
            <pc:sldMk cId="1126135806" sldId="1143"/>
            <ac:spMk id="5" creationId="{089F64B7-DA17-D44C-A9B0-4156E4A25132}"/>
          </ac:spMkLst>
        </pc:spChg>
      </pc:sldChg>
      <pc:sldChg chg="modSp mod">
        <pc:chgData name="yinan an" userId="6b0bfccab92d0c50" providerId="LiveId" clId="{AC116656-DB25-4319-8AE4-D3A45CCE46CC}" dt="2021-02-19T03:49:55.738" v="896" actId="20577"/>
        <pc:sldMkLst>
          <pc:docMk/>
          <pc:sldMk cId="2976492763" sldId="1144"/>
        </pc:sldMkLst>
        <pc:spChg chg="mod">
          <ac:chgData name="yinan an" userId="6b0bfccab92d0c50" providerId="LiveId" clId="{AC116656-DB25-4319-8AE4-D3A45CCE46CC}" dt="2021-02-19T03:42:43.735" v="845" actId="1076"/>
          <ac:spMkLst>
            <pc:docMk/>
            <pc:sldMk cId="2976492763" sldId="1144"/>
            <ac:spMk id="2" creationId="{E868F988-AC94-482D-9BCF-62B48DF7ED11}"/>
          </ac:spMkLst>
        </pc:spChg>
        <pc:spChg chg="mod">
          <ac:chgData name="yinan an" userId="6b0bfccab92d0c50" providerId="LiveId" clId="{AC116656-DB25-4319-8AE4-D3A45CCE46CC}" dt="2021-02-19T03:49:55.738" v="896" actId="20577"/>
          <ac:spMkLst>
            <pc:docMk/>
            <pc:sldMk cId="2976492763" sldId="1144"/>
            <ac:spMk id="6" creationId="{1CEC0ACC-1BD1-43C6-9EB9-9D96FB13F3AF}"/>
          </ac:spMkLst>
        </pc:spChg>
      </pc:sldChg>
      <pc:sldChg chg="addSp delSp modSp mod">
        <pc:chgData name="yinan an" userId="6b0bfccab92d0c50" providerId="LiveId" clId="{AC116656-DB25-4319-8AE4-D3A45CCE46CC}" dt="2021-02-20T21:58:43.799" v="990" actId="20577"/>
        <pc:sldMkLst>
          <pc:docMk/>
          <pc:sldMk cId="3485230268" sldId="1145"/>
        </pc:sldMkLst>
        <pc:spChg chg="del">
          <ac:chgData name="yinan an" userId="6b0bfccab92d0c50" providerId="LiveId" clId="{AC116656-DB25-4319-8AE4-D3A45CCE46CC}" dt="2021-02-17T06:01:22.075" v="279" actId="478"/>
          <ac:spMkLst>
            <pc:docMk/>
            <pc:sldMk cId="3485230268" sldId="1145"/>
            <ac:spMk id="2" creationId="{C040926D-C541-4EF7-9C8E-EBD8999682D4}"/>
          </ac:spMkLst>
        </pc:spChg>
        <pc:spChg chg="add del mod">
          <ac:chgData name="yinan an" userId="6b0bfccab92d0c50" providerId="LiveId" clId="{AC116656-DB25-4319-8AE4-D3A45CCE46CC}" dt="2021-02-17T06:01:29.414" v="280" actId="478"/>
          <ac:spMkLst>
            <pc:docMk/>
            <pc:sldMk cId="3485230268" sldId="1145"/>
            <ac:spMk id="5" creationId="{0E8431EA-41B0-4ED9-8972-6D6CB5E1F4F4}"/>
          </ac:spMkLst>
        </pc:spChg>
        <pc:spChg chg="mod">
          <ac:chgData name="yinan an" userId="6b0bfccab92d0c50" providerId="LiveId" clId="{AC116656-DB25-4319-8AE4-D3A45CCE46CC}" dt="2021-02-20T21:58:43.799" v="990" actId="20577"/>
          <ac:spMkLst>
            <pc:docMk/>
            <pc:sldMk cId="3485230268" sldId="1145"/>
            <ac:spMk id="6" creationId="{F95DC48F-92D6-4473-82FE-BFE920C75BCF}"/>
          </ac:spMkLst>
        </pc:spChg>
      </pc:sldChg>
      <pc:sldChg chg="addSp delSp modSp mod">
        <pc:chgData name="yinan an" userId="6b0bfccab92d0c50" providerId="LiveId" clId="{AC116656-DB25-4319-8AE4-D3A45CCE46CC}" dt="2021-02-21T16:53:54.121" v="1121" actId="20577"/>
        <pc:sldMkLst>
          <pc:docMk/>
          <pc:sldMk cId="1569602471" sldId="1147"/>
        </pc:sldMkLst>
        <pc:spChg chg="del">
          <ac:chgData name="yinan an" userId="6b0bfccab92d0c50" providerId="LiveId" clId="{AC116656-DB25-4319-8AE4-D3A45CCE46CC}" dt="2021-02-19T03:34:24.147" v="664" actId="478"/>
          <ac:spMkLst>
            <pc:docMk/>
            <pc:sldMk cId="1569602471" sldId="1147"/>
            <ac:spMk id="2" creationId="{AFD92E58-3D19-42AC-9BC8-8498E598B36B}"/>
          </ac:spMkLst>
        </pc:spChg>
        <pc:spChg chg="mod">
          <ac:chgData name="yinan an" userId="6b0bfccab92d0c50" providerId="LiveId" clId="{AC116656-DB25-4319-8AE4-D3A45CCE46CC}" dt="2021-02-21T16:53:54.121" v="1121" actId="20577"/>
          <ac:spMkLst>
            <pc:docMk/>
            <pc:sldMk cId="1569602471" sldId="1147"/>
            <ac:spMk id="3" creationId="{270F44BA-4D67-43EF-A76E-005AB6F1C963}"/>
          </ac:spMkLst>
        </pc:spChg>
        <pc:spChg chg="add del mod">
          <ac:chgData name="yinan an" userId="6b0bfccab92d0c50" providerId="LiveId" clId="{AC116656-DB25-4319-8AE4-D3A45CCE46CC}" dt="2021-02-19T03:34:26.518" v="665" actId="478"/>
          <ac:spMkLst>
            <pc:docMk/>
            <pc:sldMk cId="1569602471" sldId="1147"/>
            <ac:spMk id="6" creationId="{8F132F67-1326-4DD2-A155-781DC5F9E4C1}"/>
          </ac:spMkLst>
        </pc:spChg>
      </pc:sldChg>
      <pc:sldChg chg="addSp delSp modSp mod">
        <pc:chgData name="yinan an" userId="6b0bfccab92d0c50" providerId="LiveId" clId="{AC116656-DB25-4319-8AE4-D3A45CCE46CC}" dt="2021-02-21T16:55:45.487" v="1132" actId="12"/>
        <pc:sldMkLst>
          <pc:docMk/>
          <pc:sldMk cId="3728949108" sldId="1149"/>
        </pc:sldMkLst>
        <pc:spChg chg="del">
          <ac:chgData name="yinan an" userId="6b0bfccab92d0c50" providerId="LiveId" clId="{AC116656-DB25-4319-8AE4-D3A45CCE46CC}" dt="2021-02-17T05:42:02.860" v="252" actId="478"/>
          <ac:spMkLst>
            <pc:docMk/>
            <pc:sldMk cId="3728949108" sldId="1149"/>
            <ac:spMk id="2" creationId="{2E0C91E9-8568-4B47-84C3-D02AAE422438}"/>
          </ac:spMkLst>
        </pc:spChg>
        <pc:spChg chg="add del mod">
          <ac:chgData name="yinan an" userId="6b0bfccab92d0c50" providerId="LiveId" clId="{AC116656-DB25-4319-8AE4-D3A45CCE46CC}" dt="2021-02-17T05:42:04.576" v="253" actId="478"/>
          <ac:spMkLst>
            <pc:docMk/>
            <pc:sldMk cId="3728949108" sldId="1149"/>
            <ac:spMk id="5" creationId="{C88B7702-42BB-42F4-87B2-FDDAA2345F6C}"/>
          </ac:spMkLst>
        </pc:spChg>
        <pc:spChg chg="mod">
          <ac:chgData name="yinan an" userId="6b0bfccab92d0c50" providerId="LiveId" clId="{AC116656-DB25-4319-8AE4-D3A45CCE46CC}" dt="2021-02-21T16:55:45.487" v="1132" actId="12"/>
          <ac:spMkLst>
            <pc:docMk/>
            <pc:sldMk cId="3728949108" sldId="1149"/>
            <ac:spMk id="6" creationId="{CEA9771B-E766-424C-979A-978D265D54E4}"/>
          </ac:spMkLst>
        </pc:spChg>
      </pc:sldChg>
      <pc:sldChg chg="addSp delSp modSp mod ord setBg">
        <pc:chgData name="yinan an" userId="6b0bfccab92d0c50" providerId="LiveId" clId="{AC116656-DB25-4319-8AE4-D3A45CCE46CC}" dt="2021-02-19T03:40:50.655" v="812" actId="14100"/>
        <pc:sldMkLst>
          <pc:docMk/>
          <pc:sldMk cId="2180717283" sldId="1151"/>
        </pc:sldMkLst>
        <pc:spChg chg="del mod">
          <ac:chgData name="yinan an" userId="6b0bfccab92d0c50" providerId="LiveId" clId="{AC116656-DB25-4319-8AE4-D3A45CCE46CC}" dt="2021-02-18T06:10:53.474" v="333" actId="478"/>
          <ac:spMkLst>
            <pc:docMk/>
            <pc:sldMk cId="2180717283" sldId="1151"/>
            <ac:spMk id="2" creationId="{775DF753-F986-4BFC-BA6D-8577751F737F}"/>
          </ac:spMkLst>
        </pc:spChg>
        <pc:spChg chg="mod ord">
          <ac:chgData name="yinan an" userId="6b0bfccab92d0c50" providerId="LiveId" clId="{AC116656-DB25-4319-8AE4-D3A45CCE46CC}" dt="2021-02-16T06:08:46.814" v="188" actId="26606"/>
          <ac:spMkLst>
            <pc:docMk/>
            <pc:sldMk cId="2180717283" sldId="1151"/>
            <ac:spMk id="4" creationId="{0E6FF2EA-DAA0-4BA8-A48F-F68CE1EF1336}"/>
          </ac:spMkLst>
        </pc:spChg>
        <pc:spChg chg="del">
          <ac:chgData name="yinan an" userId="6b0bfccab92d0c50" providerId="LiveId" clId="{AC116656-DB25-4319-8AE4-D3A45CCE46CC}" dt="2021-02-16T06:08:36.286" v="186" actId="22"/>
          <ac:spMkLst>
            <pc:docMk/>
            <pc:sldMk cId="2180717283" sldId="1151"/>
            <ac:spMk id="6" creationId="{8C206346-E0F2-40CF-BB6D-093252AD40E1}"/>
          </ac:spMkLst>
        </pc:spChg>
        <pc:spChg chg="add mod">
          <ac:chgData name="yinan an" userId="6b0bfccab92d0c50" providerId="LiveId" clId="{AC116656-DB25-4319-8AE4-D3A45CCE46CC}" dt="2021-02-19T03:40:50.655" v="812" actId="14100"/>
          <ac:spMkLst>
            <pc:docMk/>
            <pc:sldMk cId="2180717283" sldId="1151"/>
            <ac:spMk id="9" creationId="{208D486E-983D-4325-B495-EBF26B79D820}"/>
          </ac:spMkLst>
        </pc:spChg>
        <pc:spChg chg="add">
          <ac:chgData name="yinan an" userId="6b0bfccab92d0c50" providerId="LiveId" clId="{AC116656-DB25-4319-8AE4-D3A45CCE46CC}" dt="2021-02-16T06:08:46.814" v="188" actId="26606"/>
          <ac:spMkLst>
            <pc:docMk/>
            <pc:sldMk cId="2180717283" sldId="1151"/>
            <ac:spMk id="12" creationId="{BEC9E7FA-3295-45ED-8253-D23F9E44E1DA}"/>
          </ac:spMkLst>
        </pc:spChg>
        <pc:picChg chg="add mod ord">
          <ac:chgData name="yinan an" userId="6b0bfccab92d0c50" providerId="LiveId" clId="{AC116656-DB25-4319-8AE4-D3A45CCE46CC}" dt="2021-02-16T06:08:46.814" v="188" actId="26606"/>
          <ac:picMkLst>
            <pc:docMk/>
            <pc:sldMk cId="2180717283" sldId="1151"/>
            <ac:picMk id="5" creationId="{8AF8AF5F-B9F4-4481-A9FD-CFD1D5EB5C52}"/>
          </ac:picMkLst>
        </pc:picChg>
      </pc:sldChg>
      <pc:sldChg chg="del">
        <pc:chgData name="yinan an" userId="6b0bfccab92d0c50" providerId="LiveId" clId="{AC116656-DB25-4319-8AE4-D3A45CCE46CC}" dt="2021-02-17T06:19:19.282" v="295" actId="2696"/>
        <pc:sldMkLst>
          <pc:docMk/>
          <pc:sldMk cId="1461737559" sldId="1154"/>
        </pc:sldMkLst>
      </pc:sldChg>
      <pc:sldChg chg="addSp delSp modSp mod">
        <pc:chgData name="yinan an" userId="6b0bfccab92d0c50" providerId="LiveId" clId="{AC116656-DB25-4319-8AE4-D3A45CCE46CC}" dt="2021-02-21T16:55:28.487" v="1130" actId="20577"/>
        <pc:sldMkLst>
          <pc:docMk/>
          <pc:sldMk cId="2617900651" sldId="1155"/>
        </pc:sldMkLst>
        <pc:spChg chg="del">
          <ac:chgData name="yinan an" userId="6b0bfccab92d0c50" providerId="LiveId" clId="{AC116656-DB25-4319-8AE4-D3A45CCE46CC}" dt="2021-02-17T05:41:52.959" v="250" actId="478"/>
          <ac:spMkLst>
            <pc:docMk/>
            <pc:sldMk cId="2617900651" sldId="1155"/>
            <ac:spMk id="2" creationId="{BED09F59-A67C-4AF3-ABEF-1C61F61E51B1}"/>
          </ac:spMkLst>
        </pc:spChg>
        <pc:spChg chg="add del mod">
          <ac:chgData name="yinan an" userId="6b0bfccab92d0c50" providerId="LiveId" clId="{AC116656-DB25-4319-8AE4-D3A45CCE46CC}" dt="2021-02-17T05:41:55.032" v="251" actId="478"/>
          <ac:spMkLst>
            <pc:docMk/>
            <pc:sldMk cId="2617900651" sldId="1155"/>
            <ac:spMk id="5" creationId="{99CC433C-E1EF-486C-B08A-1785BA79E7EB}"/>
          </ac:spMkLst>
        </pc:spChg>
        <pc:spChg chg="mod">
          <ac:chgData name="yinan an" userId="6b0bfccab92d0c50" providerId="LiveId" clId="{AC116656-DB25-4319-8AE4-D3A45CCE46CC}" dt="2021-02-21T16:55:28.487" v="1130" actId="20577"/>
          <ac:spMkLst>
            <pc:docMk/>
            <pc:sldMk cId="2617900651" sldId="1155"/>
            <ac:spMk id="6" creationId="{DD2296EC-4C5B-4849-A43F-A9C85EF306E1}"/>
          </ac:spMkLst>
        </pc:spChg>
      </pc:sldChg>
      <pc:sldChg chg="addSp delSp modSp mod">
        <pc:chgData name="yinan an" userId="6b0bfccab92d0c50" providerId="LiveId" clId="{AC116656-DB25-4319-8AE4-D3A45CCE46CC}" dt="2021-02-20T21:41:50.088" v="957"/>
        <pc:sldMkLst>
          <pc:docMk/>
          <pc:sldMk cId="4099414000" sldId="1156"/>
        </pc:sldMkLst>
        <pc:spChg chg="del">
          <ac:chgData name="yinan an" userId="6b0bfccab92d0c50" providerId="LiveId" clId="{AC116656-DB25-4319-8AE4-D3A45CCE46CC}" dt="2021-02-17T06:19:29.264" v="298" actId="478"/>
          <ac:spMkLst>
            <pc:docMk/>
            <pc:sldMk cId="4099414000" sldId="1156"/>
            <ac:spMk id="2" creationId="{99ED935F-2632-4972-9EF0-F44A8E452C57}"/>
          </ac:spMkLst>
        </pc:spChg>
        <pc:spChg chg="mod">
          <ac:chgData name="yinan an" userId="6b0bfccab92d0c50" providerId="LiveId" clId="{AC116656-DB25-4319-8AE4-D3A45CCE46CC}" dt="2021-02-20T21:41:50.088" v="957"/>
          <ac:spMkLst>
            <pc:docMk/>
            <pc:sldMk cId="4099414000" sldId="1156"/>
            <ac:spMk id="3" creationId="{DE8458C0-04B1-4D2F-8C3E-A98E6C7112C3}"/>
          </ac:spMkLst>
        </pc:spChg>
        <pc:spChg chg="add del mod">
          <ac:chgData name="yinan an" userId="6b0bfccab92d0c50" providerId="LiveId" clId="{AC116656-DB25-4319-8AE4-D3A45CCE46CC}" dt="2021-02-17T06:19:30.589" v="299" actId="478"/>
          <ac:spMkLst>
            <pc:docMk/>
            <pc:sldMk cId="4099414000" sldId="1156"/>
            <ac:spMk id="6" creationId="{39A38FE4-5118-485C-B270-A054E9FCC9A4}"/>
          </ac:spMkLst>
        </pc:spChg>
      </pc:sldChg>
      <pc:sldChg chg="addSp modSp mod ord">
        <pc:chgData name="yinan an" userId="6b0bfccab92d0c50" providerId="LiveId" clId="{AC116656-DB25-4319-8AE4-D3A45CCE46CC}" dt="2021-02-18T06:42:50.493" v="390" actId="14100"/>
        <pc:sldMkLst>
          <pc:docMk/>
          <pc:sldMk cId="1114011325" sldId="1157"/>
        </pc:sldMkLst>
        <pc:spChg chg="mod">
          <ac:chgData name="yinan an" userId="6b0bfccab92d0c50" providerId="LiveId" clId="{AC116656-DB25-4319-8AE4-D3A45CCE46CC}" dt="2021-02-18T06:42:42.385" v="388" actId="6549"/>
          <ac:spMkLst>
            <pc:docMk/>
            <pc:sldMk cId="1114011325" sldId="1157"/>
            <ac:spMk id="3" creationId="{A8CF3A1B-6B91-0143-A375-DA39EDAF685D}"/>
          </ac:spMkLst>
        </pc:spChg>
        <pc:spChg chg="mod">
          <ac:chgData name="yinan an" userId="6b0bfccab92d0c50" providerId="LiveId" clId="{AC116656-DB25-4319-8AE4-D3A45CCE46CC}" dt="2021-02-18T06:42:38.211" v="387" actId="6549"/>
          <ac:spMkLst>
            <pc:docMk/>
            <pc:sldMk cId="1114011325" sldId="1157"/>
            <ac:spMk id="5" creationId="{089F64B7-DA17-D44C-A9B0-4156E4A25132}"/>
          </ac:spMkLst>
        </pc:spChg>
        <pc:picChg chg="add mod">
          <ac:chgData name="yinan an" userId="6b0bfccab92d0c50" providerId="LiveId" clId="{AC116656-DB25-4319-8AE4-D3A45CCE46CC}" dt="2021-02-18T06:42:50.493" v="390" actId="14100"/>
          <ac:picMkLst>
            <pc:docMk/>
            <pc:sldMk cId="1114011325" sldId="1157"/>
            <ac:picMk id="6" creationId="{F607F20E-3ACB-47C3-8CE8-272C432E9B0C}"/>
          </ac:picMkLst>
        </pc:picChg>
      </pc:sldChg>
      <pc:sldChg chg="addSp delSp modSp mod">
        <pc:chgData name="yinan an" userId="6b0bfccab92d0c50" providerId="LiveId" clId="{AC116656-DB25-4319-8AE4-D3A45CCE46CC}" dt="2021-02-19T03:43:29.932" v="851" actId="14100"/>
        <pc:sldMkLst>
          <pc:docMk/>
          <pc:sldMk cId="1142272964" sldId="1161"/>
        </pc:sldMkLst>
        <pc:spChg chg="del">
          <ac:chgData name="yinan an" userId="6b0bfccab92d0c50" providerId="LiveId" clId="{AC116656-DB25-4319-8AE4-D3A45CCE46CC}" dt="2021-02-19T03:14:49.576" v="423" actId="478"/>
          <ac:spMkLst>
            <pc:docMk/>
            <pc:sldMk cId="1142272964" sldId="1161"/>
            <ac:spMk id="2" creationId="{43101188-CC05-4569-A21F-7465168186DB}"/>
          </ac:spMkLst>
        </pc:spChg>
        <pc:spChg chg="add del mod">
          <ac:chgData name="yinan an" userId="6b0bfccab92d0c50" providerId="LiveId" clId="{AC116656-DB25-4319-8AE4-D3A45CCE46CC}" dt="2021-02-19T03:14:52.426" v="424" actId="478"/>
          <ac:spMkLst>
            <pc:docMk/>
            <pc:sldMk cId="1142272964" sldId="1161"/>
            <ac:spMk id="5" creationId="{FC409EA8-E593-42E1-A859-DC02AE7154E7}"/>
          </ac:spMkLst>
        </pc:spChg>
        <pc:spChg chg="mod">
          <ac:chgData name="yinan an" userId="6b0bfccab92d0c50" providerId="LiveId" clId="{AC116656-DB25-4319-8AE4-D3A45CCE46CC}" dt="2021-02-19T03:43:29.932" v="851" actId="14100"/>
          <ac:spMkLst>
            <pc:docMk/>
            <pc:sldMk cId="1142272964" sldId="1161"/>
            <ac:spMk id="6" creationId="{2F337065-133B-4AFF-927F-1FE8650D51C1}"/>
          </ac:spMkLst>
        </pc:spChg>
      </pc:sldChg>
      <pc:sldChg chg="addSp delSp modSp mod">
        <pc:chgData name="yinan an" userId="6b0bfccab92d0c50" providerId="LiveId" clId="{AC116656-DB25-4319-8AE4-D3A45CCE46CC}" dt="2021-02-19T03:38:21.262" v="785" actId="14100"/>
        <pc:sldMkLst>
          <pc:docMk/>
          <pc:sldMk cId="1591659833" sldId="1162"/>
        </pc:sldMkLst>
        <pc:spChg chg="del">
          <ac:chgData name="yinan an" userId="6b0bfccab92d0c50" providerId="LiveId" clId="{AC116656-DB25-4319-8AE4-D3A45CCE46CC}" dt="2021-02-18T06:10:28.948" v="330" actId="478"/>
          <ac:spMkLst>
            <pc:docMk/>
            <pc:sldMk cId="1591659833" sldId="1162"/>
            <ac:spMk id="2" creationId="{07692841-F45C-4982-B882-83C3332F1270}"/>
          </ac:spMkLst>
        </pc:spChg>
        <pc:spChg chg="mod">
          <ac:chgData name="yinan an" userId="6b0bfccab92d0c50" providerId="LiveId" clId="{AC116656-DB25-4319-8AE4-D3A45CCE46CC}" dt="2021-02-19T03:38:21.262" v="785" actId="14100"/>
          <ac:spMkLst>
            <pc:docMk/>
            <pc:sldMk cId="1591659833" sldId="1162"/>
            <ac:spMk id="3" creationId="{432A7DCF-6A2C-4E9A-8E38-7939C0B5F607}"/>
          </ac:spMkLst>
        </pc:spChg>
        <pc:spChg chg="add del mod">
          <ac:chgData name="yinan an" userId="6b0bfccab92d0c50" providerId="LiveId" clId="{AC116656-DB25-4319-8AE4-D3A45CCE46CC}" dt="2021-02-18T06:10:32.694" v="331" actId="478"/>
          <ac:spMkLst>
            <pc:docMk/>
            <pc:sldMk cId="1591659833" sldId="1162"/>
            <ac:spMk id="6" creationId="{FD9F17E7-8DF5-4BB9-8EA7-982599E8B823}"/>
          </ac:spMkLst>
        </pc:spChg>
      </pc:sldChg>
      <pc:sldChg chg="addSp delSp modSp new mod">
        <pc:chgData name="yinan an" userId="6b0bfccab92d0c50" providerId="LiveId" clId="{AC116656-DB25-4319-8AE4-D3A45CCE46CC}" dt="2021-02-16T04:53:42.134" v="12" actId="14100"/>
        <pc:sldMkLst>
          <pc:docMk/>
          <pc:sldMk cId="223430972" sldId="1163"/>
        </pc:sldMkLst>
        <pc:spChg chg="del">
          <ac:chgData name="yinan an" userId="6b0bfccab92d0c50" providerId="LiveId" clId="{AC116656-DB25-4319-8AE4-D3A45CCE46CC}" dt="2021-02-16T04:52:19.938" v="4" actId="478"/>
          <ac:spMkLst>
            <pc:docMk/>
            <pc:sldMk cId="223430972" sldId="1163"/>
            <ac:spMk id="2" creationId="{076B6AEB-AAE1-4F33-9B3D-DFDAA8208326}"/>
          </ac:spMkLst>
        </pc:spChg>
        <pc:spChg chg="del mod">
          <ac:chgData name="yinan an" userId="6b0bfccab92d0c50" providerId="LiveId" clId="{AC116656-DB25-4319-8AE4-D3A45CCE46CC}" dt="2021-02-16T04:52:26.083" v="6" actId="478"/>
          <ac:spMkLst>
            <pc:docMk/>
            <pc:sldMk cId="223430972" sldId="1163"/>
            <ac:spMk id="3" creationId="{03EF52EA-6467-45D6-8C10-CC189E231CA8}"/>
          </ac:spMkLst>
        </pc:spChg>
        <pc:picChg chg="add mod">
          <ac:chgData name="yinan an" userId="6b0bfccab92d0c50" providerId="LiveId" clId="{AC116656-DB25-4319-8AE4-D3A45CCE46CC}" dt="2021-02-16T04:52:36.240" v="8" actId="1076"/>
          <ac:picMkLst>
            <pc:docMk/>
            <pc:sldMk cId="223430972" sldId="1163"/>
            <ac:picMk id="6" creationId="{0E818DBB-134F-4863-9A14-0AA5D203D7AC}"/>
          </ac:picMkLst>
        </pc:picChg>
        <pc:picChg chg="add mod">
          <ac:chgData name="yinan an" userId="6b0bfccab92d0c50" providerId="LiveId" clId="{AC116656-DB25-4319-8AE4-D3A45CCE46CC}" dt="2021-02-16T04:53:42.134" v="12" actId="14100"/>
          <ac:picMkLst>
            <pc:docMk/>
            <pc:sldMk cId="223430972" sldId="1163"/>
            <ac:picMk id="8" creationId="{52EFD636-11BC-4E7C-B4AE-1701091F82EF}"/>
          </ac:picMkLst>
        </pc:picChg>
      </pc:sldChg>
      <pc:sldChg chg="delSp modSp new mod ord">
        <pc:chgData name="yinan an" userId="6b0bfccab92d0c50" providerId="LiveId" clId="{AC116656-DB25-4319-8AE4-D3A45CCE46CC}" dt="2021-02-21T16:52:29.257" v="1108" actId="12"/>
        <pc:sldMkLst>
          <pc:docMk/>
          <pc:sldMk cId="1666484222" sldId="1164"/>
        </pc:sldMkLst>
        <pc:spChg chg="del">
          <ac:chgData name="yinan an" userId="6b0bfccab92d0c50" providerId="LiveId" clId="{AC116656-DB25-4319-8AE4-D3A45CCE46CC}" dt="2021-02-16T05:28:13.445" v="76" actId="478"/>
          <ac:spMkLst>
            <pc:docMk/>
            <pc:sldMk cId="1666484222" sldId="1164"/>
            <ac:spMk id="2" creationId="{B240179B-F661-4108-B08D-33531CD0D588}"/>
          </ac:spMkLst>
        </pc:spChg>
        <pc:spChg chg="mod">
          <ac:chgData name="yinan an" userId="6b0bfccab92d0c50" providerId="LiveId" clId="{AC116656-DB25-4319-8AE4-D3A45CCE46CC}" dt="2021-02-21T16:52:29.257" v="1108" actId="12"/>
          <ac:spMkLst>
            <pc:docMk/>
            <pc:sldMk cId="1666484222" sldId="1164"/>
            <ac:spMk id="3" creationId="{B1470928-79A5-4826-8671-720B0FF7949E}"/>
          </ac:spMkLst>
        </pc:spChg>
      </pc:sldChg>
      <pc:sldChg chg="delSp modSp add del modAnim">
        <pc:chgData name="yinan an" userId="6b0bfccab92d0c50" providerId="LiveId" clId="{AC116656-DB25-4319-8AE4-D3A45CCE46CC}" dt="2021-02-18T06:28:18.635" v="346" actId="2696"/>
        <pc:sldMkLst>
          <pc:docMk/>
          <pc:sldMk cId="402884563" sldId="1165"/>
        </pc:sldMkLst>
        <pc:spChg chg="del mod">
          <ac:chgData name="yinan an" userId="6b0bfccab92d0c50" providerId="LiveId" clId="{AC116656-DB25-4319-8AE4-D3A45CCE46CC}" dt="2021-02-18T06:26:49.626" v="341" actId="478"/>
          <ac:spMkLst>
            <pc:docMk/>
            <pc:sldMk cId="402884563" sldId="1165"/>
            <ac:spMk id="276504" creationId="{6AF63D59-E7B2-48E3-B187-A83A620277F1}"/>
          </ac:spMkLst>
        </pc:spChg>
        <pc:spChg chg="del mod">
          <ac:chgData name="yinan an" userId="6b0bfccab92d0c50" providerId="LiveId" clId="{AC116656-DB25-4319-8AE4-D3A45CCE46CC}" dt="2021-02-18T06:26:45.560" v="339" actId="478"/>
          <ac:spMkLst>
            <pc:docMk/>
            <pc:sldMk cId="402884563" sldId="1165"/>
            <ac:spMk id="276513" creationId="{8E474BFF-9DF6-4B8B-85E8-2EB1001CCFD5}"/>
          </ac:spMkLst>
        </pc:spChg>
      </pc:sldChg>
      <pc:sldChg chg="new del">
        <pc:chgData name="yinan an" userId="6b0bfccab92d0c50" providerId="LiveId" clId="{AC116656-DB25-4319-8AE4-D3A45CCE46CC}" dt="2021-02-18T06:28:19.923" v="347" actId="2696"/>
        <pc:sldMkLst>
          <pc:docMk/>
          <pc:sldMk cId="715824520" sldId="1166"/>
        </pc:sldMkLst>
      </pc:sldChg>
      <pc:sldChg chg="addSp delSp modSp new mod ord setBg">
        <pc:chgData name="yinan an" userId="6b0bfccab92d0c50" providerId="LiveId" clId="{AC116656-DB25-4319-8AE4-D3A45CCE46CC}" dt="2021-02-20T22:37:45.700" v="997"/>
        <pc:sldMkLst>
          <pc:docMk/>
          <pc:sldMk cId="2715569556" sldId="1167"/>
        </pc:sldMkLst>
        <pc:spChg chg="del mod">
          <ac:chgData name="yinan an" userId="6b0bfccab92d0c50" providerId="LiveId" clId="{AC116656-DB25-4319-8AE4-D3A45CCE46CC}" dt="2021-02-18T06:28:45.840" v="352" actId="478"/>
          <ac:spMkLst>
            <pc:docMk/>
            <pc:sldMk cId="2715569556" sldId="1167"/>
            <ac:spMk id="2" creationId="{6732FBF1-7C4B-4C1A-A4D9-8C9E0C1C82B2}"/>
          </ac:spMkLst>
        </pc:spChg>
        <pc:spChg chg="del">
          <ac:chgData name="yinan an" userId="6b0bfccab92d0c50" providerId="LiveId" clId="{AC116656-DB25-4319-8AE4-D3A45CCE46CC}" dt="2021-02-18T06:27:40.728" v="344" actId="22"/>
          <ac:spMkLst>
            <pc:docMk/>
            <pc:sldMk cId="2715569556" sldId="1167"/>
            <ac:spMk id="3" creationId="{4686803C-008C-49D6-AFD3-41A32A2FA4A1}"/>
          </ac:spMkLst>
        </pc:spChg>
        <pc:spChg chg="mod">
          <ac:chgData name="yinan an" userId="6b0bfccab92d0c50" providerId="LiveId" clId="{AC116656-DB25-4319-8AE4-D3A45CCE46CC}" dt="2021-02-18T06:28:10.785" v="345" actId="26606"/>
          <ac:spMkLst>
            <pc:docMk/>
            <pc:sldMk cId="2715569556" sldId="1167"/>
            <ac:spMk id="4" creationId="{4481182F-7D99-4BEA-9DD7-E4069420C386}"/>
          </ac:spMkLst>
        </pc:spChg>
        <pc:spChg chg="add mod">
          <ac:chgData name="yinan an" userId="6b0bfccab92d0c50" providerId="LiveId" clId="{AC116656-DB25-4319-8AE4-D3A45CCE46CC}" dt="2021-02-20T22:37:45.700" v="997"/>
          <ac:spMkLst>
            <pc:docMk/>
            <pc:sldMk cId="2715569556" sldId="1167"/>
            <ac:spMk id="10" creationId="{BE256BBC-17B8-4ADA-B527-0343632D2A99}"/>
          </ac:spMkLst>
        </pc:spChg>
        <pc:spChg chg="add mod">
          <ac:chgData name="yinan an" userId="6b0bfccab92d0c50" providerId="LiveId" clId="{AC116656-DB25-4319-8AE4-D3A45CCE46CC}" dt="2021-02-19T03:48:58.813" v="893" actId="108"/>
          <ac:spMkLst>
            <pc:docMk/>
            <pc:sldMk cId="2715569556" sldId="1167"/>
            <ac:spMk id="11" creationId="{B7FB8C34-EA9F-4256-B475-096331E56CC0}"/>
          </ac:spMkLst>
        </pc:spChg>
        <pc:spChg chg="add">
          <ac:chgData name="yinan an" userId="6b0bfccab92d0c50" providerId="LiveId" clId="{AC116656-DB25-4319-8AE4-D3A45CCE46CC}" dt="2021-02-18T06:28:10.785" v="345" actId="26606"/>
          <ac:spMkLst>
            <pc:docMk/>
            <pc:sldMk cId="2715569556" sldId="1167"/>
            <ac:spMk id="13" creationId="{B9F89C22-0475-4427-B7C8-0269AD40E3EC}"/>
          </ac:spMkLst>
        </pc:spChg>
        <pc:picChg chg="add mod ord">
          <ac:chgData name="yinan an" userId="6b0bfccab92d0c50" providerId="LiveId" clId="{AC116656-DB25-4319-8AE4-D3A45CCE46CC}" dt="2021-02-18T06:36:17.706" v="383" actId="1076"/>
          <ac:picMkLst>
            <pc:docMk/>
            <pc:sldMk cId="2715569556" sldId="1167"/>
            <ac:picMk id="6" creationId="{66B16039-BDB4-4AC8-8045-A738BBE2F12B}"/>
          </ac:picMkLst>
        </pc:picChg>
      </pc:sldChg>
      <pc:sldChg chg="delSp modSp new mod">
        <pc:chgData name="yinan an" userId="6b0bfccab92d0c50" providerId="LiveId" clId="{AC116656-DB25-4319-8AE4-D3A45CCE46CC}" dt="2021-02-19T03:43:48.827" v="854" actId="14100"/>
        <pc:sldMkLst>
          <pc:docMk/>
          <pc:sldMk cId="808577123" sldId="1168"/>
        </pc:sldMkLst>
        <pc:spChg chg="del">
          <ac:chgData name="yinan an" userId="6b0bfccab92d0c50" providerId="LiveId" clId="{AC116656-DB25-4319-8AE4-D3A45CCE46CC}" dt="2021-02-19T03:14:44.775" v="422" actId="478"/>
          <ac:spMkLst>
            <pc:docMk/>
            <pc:sldMk cId="808577123" sldId="1168"/>
            <ac:spMk id="2" creationId="{ED5A4973-4834-4ADD-9EF0-807F23BF9444}"/>
          </ac:spMkLst>
        </pc:spChg>
        <pc:spChg chg="mod">
          <ac:chgData name="yinan an" userId="6b0bfccab92d0c50" providerId="LiveId" clId="{AC116656-DB25-4319-8AE4-D3A45CCE46CC}" dt="2021-02-19T03:43:48.827" v="854" actId="14100"/>
          <ac:spMkLst>
            <pc:docMk/>
            <pc:sldMk cId="808577123" sldId="1168"/>
            <ac:spMk id="3" creationId="{9D7B7EAA-534F-463B-A40B-567FC9E09888}"/>
          </ac:spMkLst>
        </pc:spChg>
      </pc:sldChg>
      <pc:sldChg chg="delSp modSp new mod">
        <pc:chgData name="yinan an" userId="6b0bfccab92d0c50" providerId="LiveId" clId="{AC116656-DB25-4319-8AE4-D3A45CCE46CC}" dt="2021-02-19T03:43:59.430" v="856" actId="27636"/>
        <pc:sldMkLst>
          <pc:docMk/>
          <pc:sldMk cId="2050472135" sldId="1169"/>
        </pc:sldMkLst>
        <pc:spChg chg="del">
          <ac:chgData name="yinan an" userId="6b0bfccab92d0c50" providerId="LiveId" clId="{AC116656-DB25-4319-8AE4-D3A45CCE46CC}" dt="2021-02-19T03:14:40.337" v="421" actId="478"/>
          <ac:spMkLst>
            <pc:docMk/>
            <pc:sldMk cId="2050472135" sldId="1169"/>
            <ac:spMk id="2" creationId="{93A1186F-25FB-4873-B6C6-16B76CDD174C}"/>
          </ac:spMkLst>
        </pc:spChg>
        <pc:spChg chg="mod">
          <ac:chgData name="yinan an" userId="6b0bfccab92d0c50" providerId="LiveId" clId="{AC116656-DB25-4319-8AE4-D3A45CCE46CC}" dt="2021-02-19T03:43:59.430" v="856" actId="27636"/>
          <ac:spMkLst>
            <pc:docMk/>
            <pc:sldMk cId="2050472135" sldId="1169"/>
            <ac:spMk id="3" creationId="{0602E5AE-B8A8-4EEE-A19C-43B339CFDDEE}"/>
          </ac:spMkLst>
        </pc:spChg>
      </pc:sldChg>
      <pc:sldChg chg="delSp modSp new del mod">
        <pc:chgData name="yinan an" userId="6b0bfccab92d0c50" providerId="LiveId" clId="{AC116656-DB25-4319-8AE4-D3A45CCE46CC}" dt="2021-02-19T03:20:28.856" v="523" actId="2696"/>
        <pc:sldMkLst>
          <pc:docMk/>
          <pc:sldMk cId="3547946261" sldId="1170"/>
        </pc:sldMkLst>
        <pc:spChg chg="del">
          <ac:chgData name="yinan an" userId="6b0bfccab92d0c50" providerId="LiveId" clId="{AC116656-DB25-4319-8AE4-D3A45CCE46CC}" dt="2021-02-19T03:14:37.062" v="420" actId="478"/>
          <ac:spMkLst>
            <pc:docMk/>
            <pc:sldMk cId="3547946261" sldId="1170"/>
            <ac:spMk id="2" creationId="{155019DA-2B88-40D6-B82A-56E811CCE66E}"/>
          </ac:spMkLst>
        </pc:spChg>
        <pc:spChg chg="mod">
          <ac:chgData name="yinan an" userId="6b0bfccab92d0c50" providerId="LiveId" clId="{AC116656-DB25-4319-8AE4-D3A45CCE46CC}" dt="2021-02-19T03:19:54.039" v="513" actId="27636"/>
          <ac:spMkLst>
            <pc:docMk/>
            <pc:sldMk cId="3547946261" sldId="1170"/>
            <ac:spMk id="3" creationId="{4A570180-6C14-46D9-9B02-BE79FEA992C7}"/>
          </ac:spMkLst>
        </pc:spChg>
      </pc:sldChg>
      <pc:sldChg chg="delSp modSp new mod">
        <pc:chgData name="yinan an" userId="6b0bfccab92d0c50" providerId="LiveId" clId="{AC116656-DB25-4319-8AE4-D3A45CCE46CC}" dt="2021-02-19T03:44:16.640" v="857" actId="14100"/>
        <pc:sldMkLst>
          <pc:docMk/>
          <pc:sldMk cId="1899227063" sldId="1171"/>
        </pc:sldMkLst>
        <pc:spChg chg="del">
          <ac:chgData name="yinan an" userId="6b0bfccab92d0c50" providerId="LiveId" clId="{AC116656-DB25-4319-8AE4-D3A45CCE46CC}" dt="2021-02-19T03:14:33.428" v="419" actId="478"/>
          <ac:spMkLst>
            <pc:docMk/>
            <pc:sldMk cId="1899227063" sldId="1171"/>
            <ac:spMk id="2" creationId="{32BD684C-A19C-41C7-8BED-D9A7C9F23C36}"/>
          </ac:spMkLst>
        </pc:spChg>
        <pc:spChg chg="mod">
          <ac:chgData name="yinan an" userId="6b0bfccab92d0c50" providerId="LiveId" clId="{AC116656-DB25-4319-8AE4-D3A45CCE46CC}" dt="2021-02-19T03:44:16.640" v="857" actId="14100"/>
          <ac:spMkLst>
            <pc:docMk/>
            <pc:sldMk cId="1899227063" sldId="1171"/>
            <ac:spMk id="3" creationId="{CD201988-6BF0-4931-9809-2178A11EE66F}"/>
          </ac:spMkLst>
        </pc:spChg>
      </pc:sldChg>
      <pc:sldChg chg="delSp modSp new mod">
        <pc:chgData name="yinan an" userId="6b0bfccab92d0c50" providerId="LiveId" clId="{AC116656-DB25-4319-8AE4-D3A45CCE46CC}" dt="2021-02-19T03:44:22.140" v="858" actId="14100"/>
        <pc:sldMkLst>
          <pc:docMk/>
          <pc:sldMk cId="2856853024" sldId="1172"/>
        </pc:sldMkLst>
        <pc:spChg chg="del">
          <ac:chgData name="yinan an" userId="6b0bfccab92d0c50" providerId="LiveId" clId="{AC116656-DB25-4319-8AE4-D3A45CCE46CC}" dt="2021-02-19T03:14:27.387" v="418" actId="478"/>
          <ac:spMkLst>
            <pc:docMk/>
            <pc:sldMk cId="2856853024" sldId="1172"/>
            <ac:spMk id="2" creationId="{F9397233-D17E-4A9A-A03D-E0616B133E04}"/>
          </ac:spMkLst>
        </pc:spChg>
        <pc:spChg chg="mod">
          <ac:chgData name="yinan an" userId="6b0bfccab92d0c50" providerId="LiveId" clId="{AC116656-DB25-4319-8AE4-D3A45CCE46CC}" dt="2021-02-19T03:44:22.140" v="858" actId="14100"/>
          <ac:spMkLst>
            <pc:docMk/>
            <pc:sldMk cId="2856853024" sldId="1172"/>
            <ac:spMk id="3" creationId="{A3BD33AC-AC59-46A4-BCAE-2CF47F39CA13}"/>
          </ac:spMkLst>
        </pc:spChg>
      </pc:sldChg>
      <pc:sldChg chg="delSp modSp new mod">
        <pc:chgData name="yinan an" userId="6b0bfccab92d0c50" providerId="LiveId" clId="{AC116656-DB25-4319-8AE4-D3A45CCE46CC}" dt="2021-02-19T03:44:29.048" v="859" actId="14100"/>
        <pc:sldMkLst>
          <pc:docMk/>
          <pc:sldMk cId="1707060893" sldId="1173"/>
        </pc:sldMkLst>
        <pc:spChg chg="del">
          <ac:chgData name="yinan an" userId="6b0bfccab92d0c50" providerId="LiveId" clId="{AC116656-DB25-4319-8AE4-D3A45CCE46CC}" dt="2021-02-19T03:14:21.882" v="417" actId="478"/>
          <ac:spMkLst>
            <pc:docMk/>
            <pc:sldMk cId="1707060893" sldId="1173"/>
            <ac:spMk id="2" creationId="{58FECC17-205C-4652-8EF8-96EBD8EB72A9}"/>
          </ac:spMkLst>
        </pc:spChg>
        <pc:spChg chg="mod">
          <ac:chgData name="yinan an" userId="6b0bfccab92d0c50" providerId="LiveId" clId="{AC116656-DB25-4319-8AE4-D3A45CCE46CC}" dt="2021-02-19T03:44:29.048" v="859" actId="14100"/>
          <ac:spMkLst>
            <pc:docMk/>
            <pc:sldMk cId="1707060893" sldId="1173"/>
            <ac:spMk id="3" creationId="{8DC153E9-A746-4EF0-B84C-D5DE48A5D84D}"/>
          </ac:spMkLst>
        </pc:spChg>
      </pc:sldChg>
      <pc:sldChg chg="delSp modSp new mod">
        <pc:chgData name="yinan an" userId="6b0bfccab92d0c50" providerId="LiveId" clId="{AC116656-DB25-4319-8AE4-D3A45CCE46CC}" dt="2021-02-19T03:44:40.318" v="861" actId="1076"/>
        <pc:sldMkLst>
          <pc:docMk/>
          <pc:sldMk cId="3324311365" sldId="1174"/>
        </pc:sldMkLst>
        <pc:spChg chg="del">
          <ac:chgData name="yinan an" userId="6b0bfccab92d0c50" providerId="LiveId" clId="{AC116656-DB25-4319-8AE4-D3A45CCE46CC}" dt="2021-02-19T03:14:17.764" v="416" actId="478"/>
          <ac:spMkLst>
            <pc:docMk/>
            <pc:sldMk cId="3324311365" sldId="1174"/>
            <ac:spMk id="2" creationId="{AB6D2AE2-A4E8-416D-9454-165321E3D4DC}"/>
          </ac:spMkLst>
        </pc:spChg>
        <pc:spChg chg="mod">
          <ac:chgData name="yinan an" userId="6b0bfccab92d0c50" providerId="LiveId" clId="{AC116656-DB25-4319-8AE4-D3A45CCE46CC}" dt="2021-02-19T03:44:40.318" v="861" actId="1076"/>
          <ac:spMkLst>
            <pc:docMk/>
            <pc:sldMk cId="3324311365" sldId="1174"/>
            <ac:spMk id="3" creationId="{6C72D518-98F4-4413-B79C-ACE619794BD5}"/>
          </ac:spMkLst>
        </pc:spChg>
      </pc:sldChg>
      <pc:sldChg chg="delSp modSp new mod">
        <pc:chgData name="yinan an" userId="6b0bfccab92d0c50" providerId="LiveId" clId="{AC116656-DB25-4319-8AE4-D3A45CCE46CC}" dt="2021-02-19T03:28:04.307" v="623" actId="6549"/>
        <pc:sldMkLst>
          <pc:docMk/>
          <pc:sldMk cId="445416588" sldId="1175"/>
        </pc:sldMkLst>
        <pc:spChg chg="del">
          <ac:chgData name="yinan an" userId="6b0bfccab92d0c50" providerId="LiveId" clId="{AC116656-DB25-4319-8AE4-D3A45CCE46CC}" dt="2021-02-19T03:14:12.453" v="415" actId="478"/>
          <ac:spMkLst>
            <pc:docMk/>
            <pc:sldMk cId="445416588" sldId="1175"/>
            <ac:spMk id="2" creationId="{C7855AC7-A858-4E50-A95C-F06D0242112D}"/>
          </ac:spMkLst>
        </pc:spChg>
        <pc:spChg chg="mod">
          <ac:chgData name="yinan an" userId="6b0bfccab92d0c50" providerId="LiveId" clId="{AC116656-DB25-4319-8AE4-D3A45CCE46CC}" dt="2021-02-19T03:28:04.307" v="623" actId="6549"/>
          <ac:spMkLst>
            <pc:docMk/>
            <pc:sldMk cId="445416588" sldId="1175"/>
            <ac:spMk id="3" creationId="{7F500EF9-DB30-4D4C-9632-F15661E7AABC}"/>
          </ac:spMkLst>
        </pc:spChg>
      </pc:sldChg>
      <pc:sldChg chg="new del">
        <pc:chgData name="yinan an" userId="6b0bfccab92d0c50" providerId="LiveId" clId="{AC116656-DB25-4319-8AE4-D3A45CCE46CC}" dt="2021-02-19T03:30:17.905" v="624" actId="2696"/>
        <pc:sldMkLst>
          <pc:docMk/>
          <pc:sldMk cId="3885580111" sldId="1176"/>
        </pc:sldMkLst>
      </pc:sldChg>
      <pc:sldChg chg="delSp modSp new mod ord">
        <pc:chgData name="yinan an" userId="6b0bfccab92d0c50" providerId="LiveId" clId="{AC116656-DB25-4319-8AE4-D3A45CCE46CC}" dt="2021-02-21T16:52:38.080" v="1109" actId="12"/>
        <pc:sldMkLst>
          <pc:docMk/>
          <pc:sldMk cId="4031234039" sldId="1176"/>
        </pc:sldMkLst>
        <pc:spChg chg="del">
          <ac:chgData name="yinan an" userId="6b0bfccab92d0c50" providerId="LiveId" clId="{AC116656-DB25-4319-8AE4-D3A45CCE46CC}" dt="2021-02-19T03:35:25.418" v="674" actId="478"/>
          <ac:spMkLst>
            <pc:docMk/>
            <pc:sldMk cId="4031234039" sldId="1176"/>
            <ac:spMk id="2" creationId="{E33193D6-ABD5-4810-A5EF-2255AA51ECEA}"/>
          </ac:spMkLst>
        </pc:spChg>
        <pc:spChg chg="mod">
          <ac:chgData name="yinan an" userId="6b0bfccab92d0c50" providerId="LiveId" clId="{AC116656-DB25-4319-8AE4-D3A45CCE46CC}" dt="2021-02-21T16:52:38.080" v="1109" actId="12"/>
          <ac:spMkLst>
            <pc:docMk/>
            <pc:sldMk cId="4031234039" sldId="1176"/>
            <ac:spMk id="3" creationId="{9B720B7E-83C5-4A82-814D-1361B89ECB27}"/>
          </ac:spMkLst>
        </pc:spChg>
      </pc:sldChg>
      <pc:sldChg chg="new del">
        <pc:chgData name="yinan an" userId="6b0bfccab92d0c50" providerId="LiveId" clId="{AC116656-DB25-4319-8AE4-D3A45CCE46CC}" dt="2021-02-19T03:30:19.616" v="625" actId="2696"/>
        <pc:sldMkLst>
          <pc:docMk/>
          <pc:sldMk cId="557398500" sldId="1177"/>
        </pc:sldMkLst>
      </pc:sldChg>
      <pc:sldChg chg="new del">
        <pc:chgData name="yinan an" userId="6b0bfccab92d0c50" providerId="LiveId" clId="{AC116656-DB25-4319-8AE4-D3A45CCE46CC}" dt="2021-02-20T21:56:42.577" v="983" actId="2696"/>
        <pc:sldMkLst>
          <pc:docMk/>
          <pc:sldMk cId="2304237128" sldId="1177"/>
        </pc:sldMkLst>
      </pc:sldChg>
      <pc:sldMasterChg chg="add del addSldLayout delSldLayout">
        <pc:chgData name="yinan an" userId="6b0bfccab92d0c50" providerId="LiveId" clId="{AC116656-DB25-4319-8AE4-D3A45CCE46CC}" dt="2021-02-18T06:28:19.923" v="347" actId="2696"/>
        <pc:sldMasterMkLst>
          <pc:docMk/>
          <pc:sldMasterMk cId="0" sldId="2147483648"/>
        </pc:sldMasterMkLst>
        <pc:sldLayoutChg chg="add del">
          <pc:chgData name="yinan an" userId="6b0bfccab92d0c50" providerId="LiveId" clId="{AC116656-DB25-4319-8AE4-D3A45CCE46CC}" dt="2021-02-18T06:28:19.923" v="347" actId="2696"/>
          <pc:sldLayoutMkLst>
            <pc:docMk/>
            <pc:sldMasterMk cId="0" sldId="2147483648"/>
            <pc:sldLayoutMk cId="229466722" sldId="2147483655"/>
          </pc:sldLayoutMkLst>
        </pc:sldLayoutChg>
      </pc:sldMasterChg>
    </pc:docChg>
  </pc:docChgLst>
  <pc:docChgLst>
    <pc:chgData name="yinan an" userId="6b0bfccab92d0c50" providerId="LiveId" clId="{50D28FED-85BE-46B7-AD69-E6B3CB77207B}"/>
    <pc:docChg chg="custSel modSld">
      <pc:chgData name="yinan an" userId="6b0bfccab92d0c50" providerId="LiveId" clId="{50D28FED-85BE-46B7-AD69-E6B3CB77207B}" dt="2020-12-26T05:48:58.306" v="140" actId="207"/>
      <pc:docMkLst>
        <pc:docMk/>
      </pc:docMkLst>
      <pc:sldChg chg="modSp mod">
        <pc:chgData name="yinan an" userId="6b0bfccab92d0c50" providerId="LiveId" clId="{50D28FED-85BE-46B7-AD69-E6B3CB77207B}" dt="2020-12-26T05:34:41.301" v="58" actId="21"/>
        <pc:sldMkLst>
          <pc:docMk/>
          <pc:sldMk cId="2976492763" sldId="1144"/>
        </pc:sldMkLst>
        <pc:spChg chg="mod">
          <ac:chgData name="yinan an" userId="6b0bfccab92d0c50" providerId="LiveId" clId="{50D28FED-85BE-46B7-AD69-E6B3CB77207B}" dt="2020-12-26T05:33:39.189" v="33" actId="1076"/>
          <ac:spMkLst>
            <pc:docMk/>
            <pc:sldMk cId="2976492763" sldId="1144"/>
            <ac:spMk id="2" creationId="{E868F988-AC94-482D-9BCF-62B48DF7ED11}"/>
          </ac:spMkLst>
        </pc:spChg>
        <pc:spChg chg="mod">
          <ac:chgData name="yinan an" userId="6b0bfccab92d0c50" providerId="LiveId" clId="{50D28FED-85BE-46B7-AD69-E6B3CB77207B}" dt="2020-12-26T05:34:41.301" v="58" actId="21"/>
          <ac:spMkLst>
            <pc:docMk/>
            <pc:sldMk cId="2976492763" sldId="1144"/>
            <ac:spMk id="6" creationId="{1CEC0ACC-1BD1-43C6-9EB9-9D96FB13F3AF}"/>
          </ac:spMkLst>
        </pc:spChg>
      </pc:sldChg>
      <pc:sldChg chg="modSp mod">
        <pc:chgData name="yinan an" userId="6b0bfccab92d0c50" providerId="LiveId" clId="{50D28FED-85BE-46B7-AD69-E6B3CB77207B}" dt="2020-12-26T05:38:35.201" v="96" actId="113"/>
        <pc:sldMkLst>
          <pc:docMk/>
          <pc:sldMk cId="3485230268" sldId="1145"/>
        </pc:sldMkLst>
        <pc:spChg chg="mod">
          <ac:chgData name="yinan an" userId="6b0bfccab92d0c50" providerId="LiveId" clId="{50D28FED-85BE-46B7-AD69-E6B3CB77207B}" dt="2020-12-26T05:38:35.201" v="96" actId="113"/>
          <ac:spMkLst>
            <pc:docMk/>
            <pc:sldMk cId="3485230268" sldId="1145"/>
            <ac:spMk id="6" creationId="{F95DC48F-92D6-4473-82FE-BFE920C75BCF}"/>
          </ac:spMkLst>
        </pc:spChg>
      </pc:sldChg>
      <pc:sldChg chg="modSp mod">
        <pc:chgData name="yinan an" userId="6b0bfccab92d0c50" providerId="LiveId" clId="{50D28FED-85BE-46B7-AD69-E6B3CB77207B}" dt="2020-12-26T05:39:27.234" v="99" actId="207"/>
        <pc:sldMkLst>
          <pc:docMk/>
          <pc:sldMk cId="1569602471" sldId="1147"/>
        </pc:sldMkLst>
        <pc:spChg chg="mod">
          <ac:chgData name="yinan an" userId="6b0bfccab92d0c50" providerId="LiveId" clId="{50D28FED-85BE-46B7-AD69-E6B3CB77207B}" dt="2020-12-26T05:39:27.234" v="99" actId="207"/>
          <ac:spMkLst>
            <pc:docMk/>
            <pc:sldMk cId="1569602471" sldId="1147"/>
            <ac:spMk id="3" creationId="{270F44BA-4D67-43EF-A76E-005AB6F1C963}"/>
          </ac:spMkLst>
        </pc:spChg>
      </pc:sldChg>
      <pc:sldChg chg="modSp mod">
        <pc:chgData name="yinan an" userId="6b0bfccab92d0c50" providerId="LiveId" clId="{50D28FED-85BE-46B7-AD69-E6B3CB77207B}" dt="2020-12-26T05:48:58.306" v="140" actId="207"/>
        <pc:sldMkLst>
          <pc:docMk/>
          <pc:sldMk cId="3728949108" sldId="1149"/>
        </pc:sldMkLst>
        <pc:spChg chg="mod">
          <ac:chgData name="yinan an" userId="6b0bfccab92d0c50" providerId="LiveId" clId="{50D28FED-85BE-46B7-AD69-E6B3CB77207B}" dt="2020-12-26T05:48:58.306" v="140" actId="207"/>
          <ac:spMkLst>
            <pc:docMk/>
            <pc:sldMk cId="3728949108" sldId="1149"/>
            <ac:spMk id="6" creationId="{CEA9771B-E766-424C-979A-978D265D54E4}"/>
          </ac:spMkLst>
        </pc:spChg>
      </pc:sldChg>
      <pc:sldChg chg="modSp mod">
        <pc:chgData name="yinan an" userId="6b0bfccab92d0c50" providerId="LiveId" clId="{50D28FED-85BE-46B7-AD69-E6B3CB77207B}" dt="2020-12-26T05:28:36.011" v="27" actId="20577"/>
        <pc:sldMkLst>
          <pc:docMk/>
          <pc:sldMk cId="2180717283" sldId="1151"/>
        </pc:sldMkLst>
        <pc:spChg chg="mod">
          <ac:chgData name="yinan an" userId="6b0bfccab92d0c50" providerId="LiveId" clId="{50D28FED-85BE-46B7-AD69-E6B3CB77207B}" dt="2020-12-26T05:28:36.011" v="27" actId="20577"/>
          <ac:spMkLst>
            <pc:docMk/>
            <pc:sldMk cId="2180717283" sldId="1151"/>
            <ac:spMk id="6" creationId="{8C206346-E0F2-40CF-BB6D-093252AD40E1}"/>
          </ac:spMkLst>
        </pc:spChg>
      </pc:sldChg>
      <pc:sldChg chg="modSp mod">
        <pc:chgData name="yinan an" userId="6b0bfccab92d0c50" providerId="LiveId" clId="{50D28FED-85BE-46B7-AD69-E6B3CB77207B}" dt="2020-12-26T05:28:40.438" v="28" actId="20577"/>
        <pc:sldMkLst>
          <pc:docMk/>
          <pc:sldMk cId="1461737559" sldId="1154"/>
        </pc:sldMkLst>
        <pc:spChg chg="mod">
          <ac:chgData name="yinan an" userId="6b0bfccab92d0c50" providerId="LiveId" clId="{50D28FED-85BE-46B7-AD69-E6B3CB77207B}" dt="2020-12-26T05:28:40.438" v="28" actId="20577"/>
          <ac:spMkLst>
            <pc:docMk/>
            <pc:sldMk cId="1461737559" sldId="1154"/>
            <ac:spMk id="3" creationId="{E4B4E704-BB33-4095-BCE7-65FC4804FA5A}"/>
          </ac:spMkLst>
        </pc:spChg>
      </pc:sldChg>
      <pc:sldChg chg="modSp mod">
        <pc:chgData name="yinan an" userId="6b0bfccab92d0c50" providerId="LiveId" clId="{50D28FED-85BE-46B7-AD69-E6B3CB77207B}" dt="2020-12-26T05:40:25.480" v="109" actId="113"/>
        <pc:sldMkLst>
          <pc:docMk/>
          <pc:sldMk cId="2617900651" sldId="1155"/>
        </pc:sldMkLst>
        <pc:spChg chg="mod">
          <ac:chgData name="yinan an" userId="6b0bfccab92d0c50" providerId="LiveId" clId="{50D28FED-85BE-46B7-AD69-E6B3CB77207B}" dt="2020-12-26T05:40:25.480" v="109" actId="113"/>
          <ac:spMkLst>
            <pc:docMk/>
            <pc:sldMk cId="2617900651" sldId="1155"/>
            <ac:spMk id="6" creationId="{DD2296EC-4C5B-4849-A43F-A9C85EF306E1}"/>
          </ac:spMkLst>
        </pc:spChg>
      </pc:sldChg>
      <pc:sldChg chg="modSp mod">
        <pc:chgData name="yinan an" userId="6b0bfccab92d0c50" providerId="LiveId" clId="{50D28FED-85BE-46B7-AD69-E6B3CB77207B}" dt="2020-12-26T05:35:47.338" v="76" actId="6549"/>
        <pc:sldMkLst>
          <pc:docMk/>
          <pc:sldMk cId="1142272964" sldId="1161"/>
        </pc:sldMkLst>
        <pc:spChg chg="mod">
          <ac:chgData name="yinan an" userId="6b0bfccab92d0c50" providerId="LiveId" clId="{50D28FED-85BE-46B7-AD69-E6B3CB77207B}" dt="2020-12-26T05:35:47.338" v="76" actId="6549"/>
          <ac:spMkLst>
            <pc:docMk/>
            <pc:sldMk cId="1142272964" sldId="1161"/>
            <ac:spMk id="6" creationId="{2F337065-133B-4AFF-927F-1FE8650D51C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70B76-29CD-954F-87F6-267A3CC5CA40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6AF69-EFEA-A848-A87B-769B7908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44561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9586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47654"/>
            <a:ext cx="8601957" cy="4088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6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0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2/21/2021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18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58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8F988-AC94-482D-9BCF-62B48DF7E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259" y="151062"/>
            <a:ext cx="9793111" cy="753386"/>
          </a:xfrm>
        </p:spPr>
        <p:txBody>
          <a:bodyPr>
            <a:normAutofit/>
          </a:bodyPr>
          <a:lstStyle/>
          <a:p>
            <a:r>
              <a:rPr lang="zh-TW" altLang="en-US" b="1" dirty="0"/>
              <a:t>列王記</a:t>
            </a:r>
            <a:r>
              <a:rPr lang="zh-CN" altLang="en-US" b="1" dirty="0"/>
              <a:t>下</a:t>
            </a:r>
            <a:r>
              <a:rPr lang="zh-TW" altLang="en-US" b="1" dirty="0"/>
              <a:t>               第</a:t>
            </a:r>
            <a:r>
              <a:rPr lang="zh-CN" altLang="en-US" b="1" dirty="0"/>
              <a:t>八</a:t>
            </a:r>
            <a:r>
              <a:rPr lang="zh-TW" altLang="en-US" b="1" dirty="0"/>
              <a:t>課  </a:t>
            </a:r>
            <a:r>
              <a:rPr lang="zh-CN" altLang="en-US" b="1" dirty="0"/>
              <a:t>先知以利沙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57A0B-CB4A-433D-B15D-11E4BFD9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C0ACC-1BD1-43C6-9EB9-9D96FB13F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740" y="904448"/>
            <a:ext cx="11884527" cy="580249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CN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以利沙所行的神跡</a:t>
            </a:r>
            <a:endParaRPr lang="en-US" altLang="zh-CN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altLang="zh-CN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壹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王下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4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1-7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先知門徒寡婦的難處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敬虔先知門徒的寡婦貧苦欠債，債主要取兩兒作奴仆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哀求先知以利沙，把難處帶到神人面前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妳家有什麽？ 只有壹瓶油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向鄰舍多借空器皿，寡婦和兒子倒油充滿所有的器皿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5.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器皿用完，油就止住，賣油還債，所剩有余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6.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神使用先知彰顯大能憐恤，供應貧苦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因為那地方沒有下雨，基立溪水幹了，神用外邦西頓撒勒法壹個寡婦供養以利亞。“罈內的面果不減少，瓶裡的油也不缺短，正如耶和華藉以利亞所說的話。”（王上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7-15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zh-TW" alt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492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9F07B-5922-4C86-A77C-C970574B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5DC48F-92D6-4473-82FE-BFE920C7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878" y="304800"/>
            <a:ext cx="11326143" cy="6674734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亞蘭大軍圍困多坍捉拿以利沙（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眼看不見的「火車火馬」（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節）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对比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眼見的「車馬軍兵」（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節）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神常保守我們，與我們同在的比與仇敵同在的更大（約一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 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詩篇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34:7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「耶和華的使者在敬畏他的人四圍安營，搭救他們。」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聖經有</a:t>
            </a:r>
            <a:r>
              <a:rPr lang="en-US" altLang="zh-CN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200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多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處經文說及天使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 </a:t>
            </a:r>
            <a:endParaRPr lang="en-US" altLang="zh-CN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「因為萬有都是靠他造的，無論是天上的，地上的；能看見的，</a:t>
            </a:r>
            <a:r>
              <a:rPr lang="zh-TW" altLang="en-US" sz="2400" b="1" dirty="0"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不能看見的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」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（歌羅西書</a:t>
            </a:r>
            <a:r>
              <a:rPr lang="en-US" altLang="zh-CN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1:16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「你們乃是來到錫安山，永生神的城邑，就是天上的耶路撒冷。那裡有</a:t>
            </a:r>
            <a:r>
              <a:rPr lang="zh-TW" altLang="en-US" sz="2400" b="1" dirty="0"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千萬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的天使」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（希伯來書</a:t>
            </a:r>
            <a:r>
              <a:rPr lang="en-US" altLang="zh-CN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12:22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b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b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endParaRPr lang="zh-TW" altLang="en-US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230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3C221-2064-482F-B0B3-8959515E4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818DBB-134F-4863-9A14-0AA5D203D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225" y="-1010720"/>
            <a:ext cx="5943600" cy="57816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2EFD636-11BC-4E7C-B4AE-1701091F82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225" y="4770955"/>
            <a:ext cx="58483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30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70928-79A5-4826-8671-720B0FF79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422" y="0"/>
            <a:ext cx="11198578" cy="701425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神</a:t>
            </a:r>
            <a:r>
              <a:rPr lang="zh-CN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使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仇敵被擒（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）：以利沙對亞蘭人以恩慈相待（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21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），這是因外邦人亞蘭人不知道真神，當以恩慈相待，令其悔改（彼後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），但對知道神名而不信，對神加以褻瀆的人，只有審判。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敵軍圍城，以利沙宣告神言（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24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）：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亞蘭人忘恩負義，又來圍</a:t>
            </a:r>
            <a:r>
              <a:rPr lang="zh-CN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撒馬利亞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城（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24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25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撒瑪利亞被困，引起飢荒，以色列王不責己，但責以利沙（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26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31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</a:t>
            </a:r>
            <a:endParaRPr lang="en-US" altLang="zh-TW" sz="51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約蘭王說「耶和華不幫助你」（</a:t>
            </a:r>
            <a:r>
              <a:rPr lang="en-US" altLang="zh-TW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27</a:t>
            </a:r>
            <a:r>
              <a:rPr lang="zh-TW" altLang="en-US" sz="51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節），他心目中的「耶和華」只是冒充神的金牛犢。</a:t>
            </a:r>
            <a:endParaRPr lang="zh-TW" altLang="en-US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A2138-8534-4C16-BEE7-A4393ACA1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484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20B7E-83C5-4A82-814D-1361B89EC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72" y="225778"/>
            <a:ext cx="11069027" cy="6632222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百姓易子而食（</a:t>
            </a:r>
            <a:r>
              <a:rPr lang="en-US" altLang="zh-CN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28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）：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「你在仇敵圍困窘迫之中，必吃你所生的，就是耶和華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你神所賜給你的兒女之肉」（申</a:t>
            </a:r>
            <a:r>
              <a:rPr lang="en-US" altLang="zh-CN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28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53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；利</a:t>
            </a:r>
            <a:r>
              <a:rPr lang="en-US" altLang="zh-CN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29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29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約蘭王一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面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穿著麻衣「仰望耶和華」（ 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30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一面埋怨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「這災禍是從耶和華那裡來的，我何必再仰望耶和華呢」（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33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神宣告，圍城必過去，飢荒必解除（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）。神宣告必成就，因他是神，他無難成之事。</a:t>
            </a: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人要用信心承受神的宣告， 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）。神必成就他所說的，但人要有信心，才得承受。這裡的一個軍長，地位雖高但無信心，所以在神的恩典中無分。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B94AE-C8A8-4A5A-A879-AE40DE7E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234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F44BA-4D67-43EF-A76E-005AB6F1C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417" y="155589"/>
            <a:ext cx="11201583" cy="7012855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四個大痲瘋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病者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，首報喜訊（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四個大痲瘋，雖然是人所不屑為伍的，被趕到城門那裡等死（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），但在神的手中，卻成了發現敵遁首報喜訊的人。所以在人眼中“無用”的人，不一定在神面前“無用”。如何在神面前“有用”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?</a:t>
            </a:r>
            <a:endParaRPr lang="zh-TW" altLang="en-US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四個大痲瘋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病者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抱著“死”的思想去亞蘭營（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），於是非但不死，而且得飽足（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），成為發現敵情報喜訊的人（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眾人出去擄掠亞蘭人的營盤（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軍長看見神的榮耀，卻不得享受神恩典（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）。知神而不信神的人，必不得享受神的恩典。</a:t>
            </a:r>
            <a:endParaRPr lang="en-US" altLang="zh-CN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2809F-6D61-4A82-AF4B-E4FBDE2F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ABEB98-37D1-5C49-827F-EF87AC176EB7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02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EC9E7FA-3295-45ED-8253-D23F9E44E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F8AF5F-B9F4-4481-A9FD-CFD1D5EB5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561" y="1330153"/>
            <a:ext cx="6517065" cy="3877652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08D486E-983D-4325-B495-EBF26B79D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3717" y="1330154"/>
            <a:ext cx="4183483" cy="423526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『</a:t>
            </a:r>
            <a:r>
              <a:rPr lang="zh-TW" altLang="en-US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這必是以色列王賄買赫人的諸王和埃及人的諸王來攻擊我們。</a:t>
            </a:r>
            <a:r>
              <a:rPr lang="en-US" altLang="zh-TW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』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FF2EA-DAA0-4BA8-A48F-F68CE1EF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ABEB98-37D1-5C49-827F-EF87AC176EB7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17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296EC-4C5B-4849-A43F-A9C85EF30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707" y="462844"/>
            <a:ext cx="11343293" cy="5833453"/>
          </a:xfrm>
        </p:spPr>
        <p:txBody>
          <a:bodyPr>
            <a:normAutofit/>
          </a:bodyPr>
          <a:lstStyle/>
          <a:p>
            <a:pPr marL="0" indent="0" fontAlgn="t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28600" algn="l"/>
              </a:tabLst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書念婦人得回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土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地（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）。書念婦人求王，得回自己產業時，正是王聽基哈西見證以利沙復活書念婦人兒子的時候，所以婦人得回自己的田地，還得到過去田地所出產的。神所賜的是超過我們所想所求的。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fontAlgn="t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28600" algn="l"/>
              </a:tabLst>
            </a:pPr>
            <a:endParaRPr lang="zh-TW" altLang="en-US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fontAlgn="t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28600" algn="l"/>
              </a:tabLst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以利沙膏立亞蘭王（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fontAlgn="t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</a:tabLst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所有廢王的事（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）和立王的事（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），都是出於耶和華。雖然此事使先知傷痛（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），但是出於神，就當去行。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fontAlgn="t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28600" algn="l"/>
              </a:tabLst>
            </a:pP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王下</a:t>
            </a:r>
            <a:r>
              <a:rPr lang="en-US" altLang="zh-CN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3】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「於是，耶和華的怒氣向以色列人發作，將他們屢次交在亞蘭王哈薛和他兒子便哈達的手裡。」</a:t>
            </a:r>
            <a:endParaRPr lang="en-US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28D10-5659-4937-9083-48848A61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ABEB98-37D1-5C49-827F-EF87AC176EB7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00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DEE87-E1B8-4BDE-AD41-E64CCFD8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A9771B-E766-424C-979A-978D265D5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223" y="1"/>
            <a:ext cx="11401778" cy="6857999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猶大二王作惡得罪神（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29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約沙法兒子約蘭行惡事（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19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因他娶了以色列惡王亞哈的女兒為妻（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）；他既行惡事，必有惡報；以東人叛變（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21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），立拿人也叛變獨立（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22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約蘭兒子亞哈謝行惡事（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25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29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亞哈謝的母親是亞哈的女兒，即暗利的孫女，所以亞哈謝效法亞哈家行惡（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26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）。既行惡，便會走錯道，他幫助亞哈家去爭戰（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），到耶斯列去看望亞哈兒子（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29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），以致死在那裡（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27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TW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28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 。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以利沙所行的三方面：預告神旨－－表明神的心意；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                                     施行神蹟－－表明神的能力；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                                     懲治不虔－－表明神的審判。</a:t>
            </a:r>
          </a:p>
          <a:p>
            <a:pPr marL="0" indent="0">
              <a:buNone/>
            </a:pPr>
            <a:endParaRPr lang="zh-TW" altLang="en-US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zh-TW" altLang="en-US" b="1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8949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E256BBC-17B8-4ADA-B527-0343632D2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889" y="5297224"/>
            <a:ext cx="5389305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zh-TW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王下</a:t>
            </a:r>
            <a:r>
              <a:rPr lang="en-US" altLang="zh-CN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27</a:t>
            </a:r>
            <a:r>
              <a:rPr lang="en-US" altLang="zh-TW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】 </a:t>
            </a:r>
            <a:r>
              <a:rPr lang="zh-TW" altLang="en-US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「</a:t>
            </a: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亞哈謝效法亞哈家行耶和華眼中看為惡的事，與亞哈家一樣，因為他是亞哈家的女婿。」</a:t>
            </a:r>
            <a:endParaRPr lang="en-US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6B16039-BDB4-4AC8-8045-A738BBE2F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65758"/>
            <a:ext cx="6990690" cy="466153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1182F-7D99-4BEA-9DD7-E4069420C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ABEB98-37D1-5C49-827F-EF87AC176EB7}" type="slidenum">
              <a:rPr lang="en-US" smtClean="0"/>
              <a:pPr>
                <a:spcAft>
                  <a:spcPts val="600"/>
                </a:spcAft>
              </a:pPr>
              <a:t>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FB8C34-EA9F-4256-B475-096331E56CC0}"/>
              </a:ext>
            </a:extLst>
          </p:cNvPr>
          <p:cNvSpPr txBox="1"/>
          <p:nvPr/>
        </p:nvSpPr>
        <p:spPr>
          <a:xfrm>
            <a:off x="810228" y="465758"/>
            <a:ext cx="528577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zh-TW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約沙法的兒子約蘭登基作了猶大王。</a:t>
            </a:r>
            <a:endParaRPr lang="en-US" altLang="zh-TW" sz="2400" b="1" dirty="0">
              <a:solidFill>
                <a:schemeClr val="tx2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l" fontAlgn="base"/>
            <a:r>
              <a:rPr lang="en-US" altLang="zh-TW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zh-TW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王下</a:t>
            </a:r>
            <a:r>
              <a:rPr lang="en-US" altLang="zh-CN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17】</a:t>
            </a:r>
            <a:r>
              <a:rPr lang="zh-TW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「約蘭登基的時候年三十二歲，在耶路撒冷作王八年。」</a:t>
            </a:r>
          </a:p>
          <a:p>
            <a:pPr algn="l" fontAlgn="base"/>
            <a:r>
              <a:rPr lang="en-US" altLang="zh-TW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zh-TW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王下</a:t>
            </a:r>
            <a:r>
              <a:rPr lang="en-US" altLang="zh-CN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18】</a:t>
            </a:r>
            <a:r>
              <a:rPr lang="zh-TW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「他行以色列諸王所行的，與亞哈家一樣；因為他娶了亞哈的女兒為妻，行耶和華眼中看為惡的事。」</a:t>
            </a:r>
          </a:p>
          <a:p>
            <a:pPr algn="l" fontAlgn="base"/>
            <a:endParaRPr lang="en-US" altLang="zh-TW" sz="2400" b="1" dirty="0">
              <a:solidFill>
                <a:schemeClr val="tx2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l" fontAlgn="base"/>
            <a:r>
              <a:rPr lang="en-US" altLang="zh-TW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zh-TW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王下</a:t>
            </a:r>
            <a:r>
              <a:rPr lang="en-US" altLang="zh-CN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TW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19】</a:t>
            </a:r>
            <a:r>
              <a:rPr lang="zh-TW" altLang="en-US" sz="2400" b="1" dirty="0">
                <a:solidFill>
                  <a:schemeClr val="tx2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「耶和華卻因祂僕人大衛的緣故，仍不肯滅絕猶大，照祂所應許大衛的話，永遠賜燈光與他的子孫。」</a:t>
            </a:r>
          </a:p>
        </p:txBody>
      </p:sp>
    </p:spTree>
    <p:extLst>
      <p:ext uri="{BB962C8B-B14F-4D97-AF65-F5344CB8AC3E}">
        <p14:creationId xmlns:p14="http://schemas.microsoft.com/office/powerpoint/2010/main" val="2715569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F3A1B-6B91-0143-A375-DA39EDAF6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137" y="1655805"/>
            <a:ext cx="8858419" cy="5202195"/>
          </a:xfrm>
        </p:spPr>
        <p:txBody>
          <a:bodyPr>
            <a:normAutofit/>
          </a:bodyPr>
          <a:lstStyle/>
          <a:p>
            <a:pPr algn="l"/>
            <a:endParaRPr lang="zh-TW" altLang="en-US" sz="2000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3">
                  <a:lumMod val="50000"/>
                </a:schemeClr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CF141-2209-284A-A441-924EA621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89F64B7-DA17-D44C-A9B0-4156E4A25132}"/>
              </a:ext>
            </a:extLst>
          </p:cNvPr>
          <p:cNvSpPr txBox="1">
            <a:spLocks/>
          </p:cNvSpPr>
          <p:nvPr/>
        </p:nvSpPr>
        <p:spPr>
          <a:xfrm>
            <a:off x="1115137" y="440930"/>
            <a:ext cx="9961725" cy="6057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3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</a:lstStyle>
          <a:p>
            <a:endParaRPr kumimoji="1" lang="zh-TW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07F20E-3ACB-47C3-8CE8-272C432E9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75" y="676274"/>
            <a:ext cx="10918518" cy="409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1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D0905-88E1-47DE-87A7-639CD267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337065-133B-4AFF-927F-1FE8650D5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284" y="481451"/>
            <a:ext cx="10944715" cy="5580682"/>
          </a:xfrm>
        </p:spPr>
        <p:txBody>
          <a:bodyPr>
            <a:no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二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王下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4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8-37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書念婦人的難處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大戶婦人仰慕接待神的先知，為聖潔的神人設壹間小樓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甘心樂意的擺上為書念婦人帶來得子的祝福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突遭巨變，孩子因頭痛忽然病故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憑信心冷靜面對，快快去見神人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5.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單單把信心放在神人身上，緊緊抓住神人不放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6.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以利沙全心祈禱，全人伏在孩子身上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耶和華應允以利沙的禱告，使孩子死裏復活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2272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458C0-04B1-4D2F-8C3E-A98E6C711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176" y="489116"/>
            <a:ext cx="10075980" cy="6532573"/>
          </a:xfrm>
        </p:spPr>
        <p:txBody>
          <a:bodyPr>
            <a:normAutofit/>
          </a:bodyPr>
          <a:lstStyle/>
          <a:p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色列王約蘭經歷過幾次神蹟：三王擊退摩押軍隊；亞蘭軍隊眼目迷糊，被神帶到撒瑪利亞城；亞蘭軍隊從撒瑪利亞撤兵；目睹以利沙的宣告實現，身邊的軍長如預言一樣喪命，目睹經歷孩子起死回生的書念婦人等等神蹟，他還是不認識神，反而遇事就埋怨神和先知以利沙。這種屬靈的麻木和無知讓人震驚！</a:t>
            </a:r>
            <a:endParaRPr lang="en-US" altLang="zh-TW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03111-F0FC-44F7-9344-98690E7B4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414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A7DCF-6A2C-4E9A-8E38-7939C0B5F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72" y="416689"/>
            <a:ext cx="10602182" cy="6250329"/>
          </a:xfrm>
        </p:spPr>
        <p:txBody>
          <a:bodyPr>
            <a:normAutofit/>
          </a:bodyPr>
          <a:lstStyle/>
          <a:p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24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書念婦人的信心：當以利沙告訴她逃離將要面臨的飢荒時，她馬上聽從。順從是出於信心。在我們的生命裡常常有不順從，我們是否對神缺乏信心？神安排她出現在約蘭王面前，為神作一個見證：見證神是信實的，是賜人生命的神。我們如何被神使用去為神做見證呢？</a:t>
            </a:r>
            <a:endParaRPr lang="en-US" sz="2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47F65-C7F0-4C31-80A5-FA6B8D78D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659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F3A1B-6B91-0143-A375-DA39EDAF6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137" y="1253067"/>
            <a:ext cx="10038285" cy="5604934"/>
          </a:xfrm>
        </p:spPr>
        <p:txBody>
          <a:bodyPr>
            <a:normAutofit/>
          </a:bodyPr>
          <a:lstStyle/>
          <a:p>
            <a:r>
              <a:rPr kumimoji="1" lang="en-US" dirty="0" err="1">
                <a:solidFill>
                  <a:srgbClr val="0432FF"/>
                </a:solidFill>
              </a:rPr>
              <a:t>重點與應用</a:t>
            </a:r>
            <a:endParaRPr kumimoji="1" lang="en-US" dirty="0">
              <a:solidFill>
                <a:srgbClr val="0432FF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sz="2400" b="1" kern="1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DengXian" panose="02010600030101010101" pitchFamily="2" charset="-122"/>
              </a:rPr>
              <a:t>以利沙影響和服侍的人群上至君王，下至百姓，從以色列到亞蘭，不論貧富貴賤，他都在那個世代發揮影響，其目的是做神的使者，向願意悔改的人發出神拯救的邀請，向心硬的人發出神審判的信息。我們能從中看到神的心意嗎？哪些能應用到今天的服事中？</a:t>
            </a:r>
            <a:endParaRPr lang="en-US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zh-TW" altLang="en-US" sz="2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endParaRPr kumimoji="1" lang="en-US" dirty="0">
              <a:solidFill>
                <a:srgbClr val="0432FF"/>
              </a:solidFill>
            </a:endParaRPr>
          </a:p>
          <a:p>
            <a:endParaRPr lang="en-US" sz="2400" dirty="0">
              <a:solidFill>
                <a:schemeClr val="accent3">
                  <a:lumMod val="50000"/>
                </a:schemeClr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sz="1800" dirty="0"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CF141-2209-284A-A441-924EA621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35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rgbClr val="0432FF"/>
                </a:solidFill>
              </a:rPr>
              <a:t>小組討論</a:t>
            </a:r>
            <a:endParaRPr lang="en-US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試回想在你一生之中，神如何在暗中帶領和保守你。</a:t>
            </a:r>
            <a:endParaRPr lang="en-US" altLang="zh-CN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從猶大王約沙法兒子約蘭和約蘭的兒子亞哈謝的婚姻，你對基督徒的婚姻有什麼體會？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zh-TW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6970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B7EAA-534F-463B-A40B-567FC9E09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428978"/>
            <a:ext cx="11123416" cy="6429022"/>
          </a:xfrm>
        </p:spPr>
        <p:txBody>
          <a:bodyPr>
            <a:norm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利亞寄居在寡婦家，寡婦的兒子病重身亡，以利亞把孩子抱到自己所住的樓中，放在自己床上，三次伏在孩子身上，求告耶和華，使孩子死裏復活。“婦人對以利亞說，現在我知道妳是神人，耶和華借妳口所說的話是真的。”（王上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17-24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主耶穌在拿因使寡婦的兒子復活，因為主看見那寡婦就憐憫她，使百姓不能不聯想到歷史上曾經使死人復活的先知以利亞和以利沙，所以“眾人都驚奇，歸榮耀與神說，有大先知在我們中間興起來了。又說，神眷顧了他的百姓。”（路加福音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11-16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371767-F908-409C-B8F6-A7D86542E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7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2E5AE-B8A8-4EEE-A19C-43B339CFD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62987"/>
            <a:ext cx="11277600" cy="6253901"/>
          </a:xfrm>
        </p:spPr>
        <p:txBody>
          <a:bodyPr>
            <a:normAutofit fontScale="92500"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三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王下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4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38-41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以利沙為湯解毒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吉甲饑荒，饑不擇食摘野瓜熬湯，不料野瓜有毒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以利沙面撒鍋中，為湯解毒，眾人得以喝湯充饑</a:t>
            </a:r>
            <a:endParaRPr lang="en-US" altLang="zh-CN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altLang="zh-CN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四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王下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4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42-44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二十個餅餵飽壹百人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以利沙接受二十個餅的奉獻，分享恩典餵飽壹百人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耶和華如此說，眾人必吃了，還剩下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眾人吃了，果然還剩下，正如耶和華所說的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主耶穌也用五餅二魚餵飽五千人，還剩下十二籃子的食物（馬太福音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15-21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3C9AE-A026-4C9D-B426-32A804F0D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7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1988-6BF0-4931-9809-2178A11EE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510" y="515565"/>
            <a:ext cx="11028460" cy="5937821"/>
          </a:xfrm>
        </p:spPr>
        <p:txBody>
          <a:bodyPr>
            <a:norm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五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王下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5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以利沙醫治乃縵的大麻瘋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1-7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：亞蘭王的元帥乃縵患大麻瘋，小女子獻策去見以色列的先知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亞蘭王帶信給以色列王要求治好乃縵，以色列王十分為難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 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8-14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：以利沙自告奮勇，為要顯明以色列有先知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以利沙打發使者叫乃縵在約但河沐浴七次，乃縵不信發怒離開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乃縵仆人勸乃縵試試，乃縵照做得潔凈</a:t>
            </a:r>
            <a:endParaRPr lang="en-US" altLang="zh-CN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6BE87-9A73-473A-B520-6BA0010FE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27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D33AC-AC59-46A4-BCAE-2CF47F39C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778" y="380099"/>
            <a:ext cx="11321221" cy="5693323"/>
          </a:xfrm>
        </p:spPr>
        <p:txBody>
          <a:bodyPr/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15-19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：乃縵承認耶和華是真神，以利沙堅決不受禮物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乃縵請求先知賜土築壇，單單獻祭給耶和華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乃縵請求耶和華饒恕，因他進假神廟時屈身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20-24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：基哈西瞞著以利沙，貪財追趕乃縵討禮物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 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25-27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：以利沙斥責基哈西，基哈西得了大麻瘋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8EF56-82AD-4C99-B56A-F44FA604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853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153E9-A746-4EF0-B84C-D5DE48A5D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888" y="541866"/>
            <a:ext cx="11063111" cy="6084712"/>
          </a:xfrm>
        </p:spPr>
        <p:txBody>
          <a:bodyPr>
            <a:normAutofit/>
          </a:bodyPr>
          <a:lstStyle/>
          <a:p>
            <a:pPr marL="0" marR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主耶穌說：“先知以利沙的時候，以色列中有許多長大麻風的，但內中除了敘利亞國的乃縵，沒有壹個得潔凈的”（路加福音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27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），因為神的拯救必須用信心的順服來承受。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•神仆以利沙忠心順服神，保守自己不沾染世俗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•被擄的小女子甘心順服仇敵，成為神的見證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•為尊為大的元帥乃縵，放下自我順服先知的話，得見真神得潔凈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6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•先知的仆人基哈西貪愛錢財，不肯順服先知，沾染大麻瘋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24C59D-6023-4B0E-B7FD-BCDC5C4DC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060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2D518-98F4-4413-B79C-ACE619794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289" y="578734"/>
            <a:ext cx="10820401" cy="5357795"/>
          </a:xfrm>
        </p:spPr>
        <p:txBody>
          <a:bodyPr/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六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王下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1-7 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沈斧浮起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伐木建屋，壹人斧頭不慎掉在水裏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斧頭掉在水裏，木頭帶它浮起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32404-FFDA-449E-B980-74C3063CD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311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00EF9-DB30-4D4C-9632-F15661E7A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556" y="812800"/>
            <a:ext cx="11367911" cy="5441244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kumimoji="1" lang="en-US" sz="1800" dirty="0" err="1">
                <a:solidFill>
                  <a:srgbClr val="0432FF"/>
                </a:solidFill>
              </a:rPr>
              <a:t>重點與應用</a:t>
            </a:r>
            <a:endParaRPr kumimoji="1" lang="en-US" sz="1800" dirty="0">
              <a:solidFill>
                <a:srgbClr val="0432FF"/>
              </a:solidFill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以利沙為什麽自願去醫治壹個外邦仇敵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? 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對我們今天有什麽意義</a:t>
            </a: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? 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乃縵被擄的婢女對我們有什麽啟示？我們如何看待自己在神國中的角色？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zh-CN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先知的仆人基哈西沾染大麻瘋帶給我們什麽教訓？我們如何保守自己不沾染世俗？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81095-AA2D-4E02-8E00-93B15F064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1658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3496</TotalTime>
  <Words>3367</Words>
  <Application>Microsoft Office PowerPoint</Application>
  <PresentationFormat>Widescreen</PresentationFormat>
  <Paragraphs>134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Helvetica Neue</vt:lpstr>
      <vt:lpstr>inherit</vt:lpstr>
      <vt:lpstr>LiSong Pro Light</vt:lpstr>
      <vt:lpstr>MingLiU</vt:lpstr>
      <vt:lpstr>PMingLiU</vt:lpstr>
      <vt:lpstr>Calibri</vt:lpstr>
      <vt:lpstr>Franklin Gothic Book</vt:lpstr>
      <vt:lpstr>Crop</vt:lpstr>
      <vt:lpstr>列王記下               第八課  先知以利沙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列王記上               第四課  王朝的興衰</dc:title>
  <dc:creator>yinan an</dc:creator>
  <cp:lastModifiedBy>yinan an</cp:lastModifiedBy>
  <cp:revision>5</cp:revision>
  <dcterms:created xsi:type="dcterms:W3CDTF">2020-12-24T02:52:04Z</dcterms:created>
  <dcterms:modified xsi:type="dcterms:W3CDTF">2021-02-21T16:56:02Z</dcterms:modified>
</cp:coreProperties>
</file>