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  <p:sldMasterId id="2147483665" r:id="rId3"/>
  </p:sldMasterIdLst>
  <p:notesMasterIdLst>
    <p:notesMasterId r:id="rId24"/>
  </p:notesMasterIdLst>
  <p:sldIdLst>
    <p:sldId id="1164" r:id="rId4"/>
    <p:sldId id="1165" r:id="rId5"/>
    <p:sldId id="1166" r:id="rId6"/>
    <p:sldId id="1167" r:id="rId7"/>
    <p:sldId id="1168" r:id="rId8"/>
    <p:sldId id="1169" r:id="rId9"/>
    <p:sldId id="1170" r:id="rId10"/>
    <p:sldId id="1171" r:id="rId11"/>
    <p:sldId id="1172" r:id="rId12"/>
    <p:sldId id="1173" r:id="rId13"/>
    <p:sldId id="1174" r:id="rId14"/>
    <p:sldId id="1163" r:id="rId15"/>
    <p:sldId id="1147" r:id="rId16"/>
    <p:sldId id="1176" r:id="rId17"/>
    <p:sldId id="1177" r:id="rId18"/>
    <p:sldId id="1155" r:id="rId19"/>
    <p:sldId id="1156" r:id="rId20"/>
    <p:sldId id="1157" r:id="rId21"/>
    <p:sldId id="1178" r:id="rId22"/>
    <p:sldId id="11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A92AB5-E71A-434F-A495-67822A886148}" v="111" dt="2021-02-28T05:59:30.9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85" autoAdjust="0"/>
    <p:restoredTop sz="95118" autoAdjust="0"/>
  </p:normalViewPr>
  <p:slideViewPr>
    <p:cSldViewPr snapToGrid="0" snapToObjects="1">
      <p:cViewPr varScale="1">
        <p:scale>
          <a:sx n="81" d="100"/>
          <a:sy n="81" d="100"/>
        </p:scale>
        <p:origin x="3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an an" userId="6b0bfccab92d0c50" providerId="LiveId" clId="{4F49B783-A6CC-4441-9DBA-EFB58D9167E5}"/>
    <pc:docChg chg="modSld">
      <pc:chgData name="yinan an" userId="6b0bfccab92d0c50" providerId="LiveId" clId="{4F49B783-A6CC-4441-9DBA-EFB58D9167E5}" dt="2020-12-26T06:00:34.537" v="52" actId="20577"/>
      <pc:docMkLst>
        <pc:docMk/>
      </pc:docMkLst>
      <pc:sldChg chg="modSp mod">
        <pc:chgData name="yinan an" userId="6b0bfccab92d0c50" providerId="LiveId" clId="{4F49B783-A6CC-4441-9DBA-EFB58D9167E5}" dt="2020-12-26T05:51:16.954" v="29" actId="20577"/>
        <pc:sldMkLst>
          <pc:docMk/>
          <pc:sldMk cId="2976492763" sldId="1144"/>
        </pc:sldMkLst>
        <pc:spChg chg="mod">
          <ac:chgData name="yinan an" userId="6b0bfccab92d0c50" providerId="LiveId" clId="{4F49B783-A6CC-4441-9DBA-EFB58D9167E5}" dt="2020-12-26T05:40:58.845" v="6"/>
          <ac:spMkLst>
            <pc:docMk/>
            <pc:sldMk cId="2976492763" sldId="1144"/>
            <ac:spMk id="2" creationId="{E868F988-AC94-482D-9BCF-62B48DF7ED11}"/>
          </ac:spMkLst>
        </pc:spChg>
        <pc:spChg chg="mod">
          <ac:chgData name="yinan an" userId="6b0bfccab92d0c50" providerId="LiveId" clId="{4F49B783-A6CC-4441-9DBA-EFB58D9167E5}" dt="2020-12-26T05:51:16.954" v="29" actId="20577"/>
          <ac:spMkLst>
            <pc:docMk/>
            <pc:sldMk cId="2976492763" sldId="1144"/>
            <ac:spMk id="6" creationId="{1CEC0ACC-1BD1-43C6-9EB9-9D96FB13F3AF}"/>
          </ac:spMkLst>
        </pc:spChg>
      </pc:sldChg>
      <pc:sldChg chg="modSp mod">
        <pc:chgData name="yinan an" userId="6b0bfccab92d0c50" providerId="LiveId" clId="{4F49B783-A6CC-4441-9DBA-EFB58D9167E5}" dt="2020-12-26T05:51:46.588" v="32"/>
        <pc:sldMkLst>
          <pc:docMk/>
          <pc:sldMk cId="3485230268" sldId="1145"/>
        </pc:sldMkLst>
        <pc:spChg chg="mod">
          <ac:chgData name="yinan an" userId="6b0bfccab92d0c50" providerId="LiveId" clId="{4F49B783-A6CC-4441-9DBA-EFB58D9167E5}" dt="2020-12-26T05:51:46.588" v="32"/>
          <ac:spMkLst>
            <pc:docMk/>
            <pc:sldMk cId="3485230268" sldId="1145"/>
            <ac:spMk id="6" creationId="{F95DC48F-92D6-4473-82FE-BFE920C75BCF}"/>
          </ac:spMkLst>
        </pc:spChg>
      </pc:sldChg>
      <pc:sldChg chg="modSp mod">
        <pc:chgData name="yinan an" userId="6b0bfccab92d0c50" providerId="LiveId" clId="{4F49B783-A6CC-4441-9DBA-EFB58D9167E5}" dt="2020-12-26T06:00:34.537" v="52" actId="20577"/>
        <pc:sldMkLst>
          <pc:docMk/>
          <pc:sldMk cId="1569602471" sldId="1147"/>
        </pc:sldMkLst>
        <pc:spChg chg="mod">
          <ac:chgData name="yinan an" userId="6b0bfccab92d0c50" providerId="LiveId" clId="{4F49B783-A6CC-4441-9DBA-EFB58D9167E5}" dt="2020-12-26T06:00:34.537" v="52" actId="20577"/>
          <ac:spMkLst>
            <pc:docMk/>
            <pc:sldMk cId="1569602471" sldId="1147"/>
            <ac:spMk id="3" creationId="{270F44BA-4D67-43EF-A76E-005AB6F1C963}"/>
          </ac:spMkLst>
        </pc:spChg>
      </pc:sldChg>
      <pc:sldChg chg="modSp mod">
        <pc:chgData name="yinan an" userId="6b0bfccab92d0c50" providerId="LiveId" clId="{4F49B783-A6CC-4441-9DBA-EFB58D9167E5}" dt="2020-12-26T05:41:19.271" v="11" actId="6549"/>
        <pc:sldMkLst>
          <pc:docMk/>
          <pc:sldMk cId="2617900651" sldId="1155"/>
        </pc:sldMkLst>
        <pc:spChg chg="mod">
          <ac:chgData name="yinan an" userId="6b0bfccab92d0c50" providerId="LiveId" clId="{4F49B783-A6CC-4441-9DBA-EFB58D9167E5}" dt="2020-12-26T05:41:19.271" v="11" actId="6549"/>
          <ac:spMkLst>
            <pc:docMk/>
            <pc:sldMk cId="2617900651" sldId="1155"/>
            <ac:spMk id="6" creationId="{DD2296EC-4C5B-4849-A43F-A9C85EF306E1}"/>
          </ac:spMkLst>
        </pc:spChg>
      </pc:sldChg>
      <pc:sldChg chg="modSp mod">
        <pc:chgData name="yinan an" userId="6b0bfccab92d0c50" providerId="LiveId" clId="{4F49B783-A6CC-4441-9DBA-EFB58D9167E5}" dt="2020-12-26T05:51:27.395" v="31" actId="14100"/>
        <pc:sldMkLst>
          <pc:docMk/>
          <pc:sldMk cId="1142272964" sldId="1161"/>
        </pc:sldMkLst>
        <pc:spChg chg="mod">
          <ac:chgData name="yinan an" userId="6b0bfccab92d0c50" providerId="LiveId" clId="{4F49B783-A6CC-4441-9DBA-EFB58D9167E5}" dt="2020-12-26T05:51:27.395" v="31" actId="14100"/>
          <ac:spMkLst>
            <pc:docMk/>
            <pc:sldMk cId="1142272964" sldId="1161"/>
            <ac:spMk id="6" creationId="{2F337065-133B-4AFF-927F-1FE8650D51C1}"/>
          </ac:spMkLst>
        </pc:spChg>
      </pc:sldChg>
    </pc:docChg>
  </pc:docChgLst>
  <pc:docChgLst>
    <pc:chgData name="yinan an" userId="6b0bfccab92d0c50" providerId="LiveId" clId="{E4A92AB5-E71A-434F-A495-67822A886148}"/>
    <pc:docChg chg="undo redo custSel addSld delSld modSld sldOrd addMainMaster modMainMaster">
      <pc:chgData name="yinan an" userId="6b0bfccab92d0c50" providerId="LiveId" clId="{E4A92AB5-E71A-434F-A495-67822A886148}" dt="2021-02-28T06:04:12.917" v="644"/>
      <pc:docMkLst>
        <pc:docMk/>
      </pc:docMkLst>
      <pc:sldChg chg="modSp del mod">
        <pc:chgData name="yinan an" userId="6b0bfccab92d0c50" providerId="LiveId" clId="{E4A92AB5-E71A-434F-A495-67822A886148}" dt="2021-02-25T01:53:53.852" v="421" actId="2696"/>
        <pc:sldMkLst>
          <pc:docMk/>
          <pc:sldMk cId="926970921" sldId="1138"/>
        </pc:sldMkLst>
        <pc:spChg chg="mod">
          <ac:chgData name="yinan an" userId="6b0bfccab92d0c50" providerId="LiveId" clId="{E4A92AB5-E71A-434F-A495-67822A886148}" dt="2021-02-25T01:53:09.276" v="401" actId="21"/>
          <ac:spMkLst>
            <pc:docMk/>
            <pc:sldMk cId="926970921" sldId="1138"/>
            <ac:spMk id="6" creationId="{9C12E3B7-1500-F542-B77C-E2896A458A46}"/>
          </ac:spMkLst>
        </pc:spChg>
      </pc:sldChg>
      <pc:sldChg chg="del">
        <pc:chgData name="yinan an" userId="6b0bfccab92d0c50" providerId="LiveId" clId="{E4A92AB5-E71A-434F-A495-67822A886148}" dt="2021-02-25T01:43:19.743" v="370" actId="2696"/>
        <pc:sldMkLst>
          <pc:docMk/>
          <pc:sldMk cId="1086227395" sldId="1140"/>
        </pc:sldMkLst>
      </pc:sldChg>
      <pc:sldChg chg="del">
        <pc:chgData name="yinan an" userId="6b0bfccab92d0c50" providerId="LiveId" clId="{E4A92AB5-E71A-434F-A495-67822A886148}" dt="2021-02-25T01:43:20.878" v="371" actId="2696"/>
        <pc:sldMkLst>
          <pc:docMk/>
          <pc:sldMk cId="3176458483" sldId="1141"/>
        </pc:sldMkLst>
      </pc:sldChg>
      <pc:sldChg chg="modSp del mod">
        <pc:chgData name="yinan an" userId="6b0bfccab92d0c50" providerId="LiveId" clId="{E4A92AB5-E71A-434F-A495-67822A886148}" dt="2021-02-25T01:47:02.545" v="385" actId="2696"/>
        <pc:sldMkLst>
          <pc:docMk/>
          <pc:sldMk cId="1126135806" sldId="1143"/>
        </pc:sldMkLst>
        <pc:spChg chg="mod">
          <ac:chgData name="yinan an" userId="6b0bfccab92d0c50" providerId="LiveId" clId="{E4A92AB5-E71A-434F-A495-67822A886148}" dt="2021-02-23T06:42:15.779" v="282" actId="108"/>
          <ac:spMkLst>
            <pc:docMk/>
            <pc:sldMk cId="1126135806" sldId="1143"/>
            <ac:spMk id="3" creationId="{A8CF3A1B-6B91-0143-A375-DA39EDAF685D}"/>
          </ac:spMkLst>
        </pc:spChg>
      </pc:sldChg>
      <pc:sldChg chg="del">
        <pc:chgData name="yinan an" userId="6b0bfccab92d0c50" providerId="LiveId" clId="{E4A92AB5-E71A-434F-A495-67822A886148}" dt="2021-02-25T01:41:46.295" v="363" actId="2696"/>
        <pc:sldMkLst>
          <pc:docMk/>
          <pc:sldMk cId="2976492763" sldId="1144"/>
        </pc:sldMkLst>
      </pc:sldChg>
      <pc:sldChg chg="del">
        <pc:chgData name="yinan an" userId="6b0bfccab92d0c50" providerId="LiveId" clId="{E4A92AB5-E71A-434F-A495-67822A886148}" dt="2021-02-25T01:42:54.474" v="366" actId="2696"/>
        <pc:sldMkLst>
          <pc:docMk/>
          <pc:sldMk cId="3485230268" sldId="1145"/>
        </pc:sldMkLst>
      </pc:sldChg>
      <pc:sldChg chg="addSp delSp modSp mod">
        <pc:chgData name="yinan an" userId="6b0bfccab92d0c50" providerId="LiveId" clId="{E4A92AB5-E71A-434F-A495-67822A886148}" dt="2021-02-28T06:03:32.493" v="640" actId="108"/>
        <pc:sldMkLst>
          <pc:docMk/>
          <pc:sldMk cId="1569602471" sldId="1147"/>
        </pc:sldMkLst>
        <pc:spChg chg="del mod">
          <ac:chgData name="yinan an" userId="6b0bfccab92d0c50" providerId="LiveId" clId="{E4A92AB5-E71A-434F-A495-67822A886148}" dt="2021-02-23T04:51:52.982" v="1" actId="478"/>
          <ac:spMkLst>
            <pc:docMk/>
            <pc:sldMk cId="1569602471" sldId="1147"/>
            <ac:spMk id="2" creationId="{AFD92E58-3D19-42AC-9BC8-8498E598B36B}"/>
          </ac:spMkLst>
        </pc:spChg>
        <pc:spChg chg="add del mod">
          <ac:chgData name="yinan an" userId="6b0bfccab92d0c50" providerId="LiveId" clId="{E4A92AB5-E71A-434F-A495-67822A886148}" dt="2021-02-28T06:03:32.493" v="640" actId="108"/>
          <ac:spMkLst>
            <pc:docMk/>
            <pc:sldMk cId="1569602471" sldId="1147"/>
            <ac:spMk id="3" creationId="{270F44BA-4D67-43EF-A76E-005AB6F1C963}"/>
          </ac:spMkLst>
        </pc:spChg>
        <pc:spChg chg="add del mod">
          <ac:chgData name="yinan an" userId="6b0bfccab92d0c50" providerId="LiveId" clId="{E4A92AB5-E71A-434F-A495-67822A886148}" dt="2021-02-23T04:51:58.772" v="2" actId="478"/>
          <ac:spMkLst>
            <pc:docMk/>
            <pc:sldMk cId="1569602471" sldId="1147"/>
            <ac:spMk id="6" creationId="{CAC4586B-1A74-4F4B-A965-CC2A1A17DD25}"/>
          </ac:spMkLst>
        </pc:spChg>
        <pc:spChg chg="add del mod">
          <ac:chgData name="yinan an" userId="6b0bfccab92d0c50" providerId="LiveId" clId="{E4A92AB5-E71A-434F-A495-67822A886148}" dt="2021-02-23T04:52:08.468" v="4" actId="478"/>
          <ac:spMkLst>
            <pc:docMk/>
            <pc:sldMk cId="1569602471" sldId="1147"/>
            <ac:spMk id="8" creationId="{0DC023C1-75FD-4FDB-8C96-92AB8B21CC47}"/>
          </ac:spMkLst>
        </pc:spChg>
      </pc:sldChg>
      <pc:sldChg chg="addSp delSp modSp del mod">
        <pc:chgData name="yinan an" userId="6b0bfccab92d0c50" providerId="LiveId" clId="{E4A92AB5-E71A-434F-A495-67822A886148}" dt="2021-02-25T01:43:13.844" v="367" actId="2696"/>
        <pc:sldMkLst>
          <pc:docMk/>
          <pc:sldMk cId="3728949108" sldId="1149"/>
        </pc:sldMkLst>
        <pc:spChg chg="del">
          <ac:chgData name="yinan an" userId="6b0bfccab92d0c50" providerId="LiveId" clId="{E4A92AB5-E71A-434F-A495-67822A886148}" dt="2021-02-23T06:17:06.764" v="254" actId="478"/>
          <ac:spMkLst>
            <pc:docMk/>
            <pc:sldMk cId="3728949108" sldId="1149"/>
            <ac:spMk id="2" creationId="{2E0C91E9-8568-4B47-84C3-D02AAE422438}"/>
          </ac:spMkLst>
        </pc:spChg>
        <pc:spChg chg="add del mod">
          <ac:chgData name="yinan an" userId="6b0bfccab92d0c50" providerId="LiveId" clId="{E4A92AB5-E71A-434F-A495-67822A886148}" dt="2021-02-23T06:17:09.987" v="255" actId="478"/>
          <ac:spMkLst>
            <pc:docMk/>
            <pc:sldMk cId="3728949108" sldId="1149"/>
            <ac:spMk id="5" creationId="{FFAC4ABC-9939-42DF-B390-6AB0FE93F577}"/>
          </ac:spMkLst>
        </pc:spChg>
        <pc:spChg chg="mod">
          <ac:chgData name="yinan an" userId="6b0bfccab92d0c50" providerId="LiveId" clId="{E4A92AB5-E71A-434F-A495-67822A886148}" dt="2021-02-23T06:26:20.587" v="261" actId="108"/>
          <ac:spMkLst>
            <pc:docMk/>
            <pc:sldMk cId="3728949108" sldId="1149"/>
            <ac:spMk id="6" creationId="{CEA9771B-E766-424C-979A-978D265D54E4}"/>
          </ac:spMkLst>
        </pc:spChg>
      </pc:sldChg>
      <pc:sldChg chg="del">
        <pc:chgData name="yinan an" userId="6b0bfccab92d0c50" providerId="LiveId" clId="{E4A92AB5-E71A-434F-A495-67822A886148}" dt="2021-02-25T01:43:15.670" v="368" actId="2696"/>
        <pc:sldMkLst>
          <pc:docMk/>
          <pc:sldMk cId="2180717283" sldId="1151"/>
        </pc:sldMkLst>
      </pc:sldChg>
      <pc:sldChg chg="del">
        <pc:chgData name="yinan an" userId="6b0bfccab92d0c50" providerId="LiveId" clId="{E4A92AB5-E71A-434F-A495-67822A886148}" dt="2021-02-25T01:43:17.831" v="369" actId="2696"/>
        <pc:sldMkLst>
          <pc:docMk/>
          <pc:sldMk cId="1461737559" sldId="1154"/>
        </pc:sldMkLst>
      </pc:sldChg>
      <pc:sldChg chg="addSp delSp modSp mod ord">
        <pc:chgData name="yinan an" userId="6b0bfccab92d0c50" providerId="LiveId" clId="{E4A92AB5-E71A-434F-A495-67822A886148}" dt="2021-02-28T06:04:12.917" v="644"/>
        <pc:sldMkLst>
          <pc:docMk/>
          <pc:sldMk cId="2617900651" sldId="1155"/>
        </pc:sldMkLst>
        <pc:spChg chg="del">
          <ac:chgData name="yinan an" userId="6b0bfccab92d0c50" providerId="LiveId" clId="{E4A92AB5-E71A-434F-A495-67822A886148}" dt="2021-02-23T04:59:52.841" v="56" actId="478"/>
          <ac:spMkLst>
            <pc:docMk/>
            <pc:sldMk cId="2617900651" sldId="1155"/>
            <ac:spMk id="2" creationId="{BED09F59-A67C-4AF3-ABEF-1C61F61E51B1}"/>
          </ac:spMkLst>
        </pc:spChg>
        <pc:spChg chg="add del mod">
          <ac:chgData name="yinan an" userId="6b0bfccab92d0c50" providerId="LiveId" clId="{E4A92AB5-E71A-434F-A495-67822A886148}" dt="2021-02-23T04:59:56.119" v="57" actId="478"/>
          <ac:spMkLst>
            <pc:docMk/>
            <pc:sldMk cId="2617900651" sldId="1155"/>
            <ac:spMk id="5" creationId="{3B3F1A68-8C5C-446A-BF95-235D6D87149A}"/>
          </ac:spMkLst>
        </pc:spChg>
        <pc:spChg chg="mod">
          <ac:chgData name="yinan an" userId="6b0bfccab92d0c50" providerId="LiveId" clId="{E4A92AB5-E71A-434F-A495-67822A886148}" dt="2021-02-28T06:03:26.431" v="639" actId="108"/>
          <ac:spMkLst>
            <pc:docMk/>
            <pc:sldMk cId="2617900651" sldId="1155"/>
            <ac:spMk id="6" creationId="{DD2296EC-4C5B-4849-A43F-A9C85EF306E1}"/>
          </ac:spMkLst>
        </pc:spChg>
      </pc:sldChg>
      <pc:sldChg chg="addSp delSp modSp mod">
        <pc:chgData name="yinan an" userId="6b0bfccab92d0c50" providerId="LiveId" clId="{E4A92AB5-E71A-434F-A495-67822A886148}" dt="2021-02-28T06:03:13.455" v="636" actId="108"/>
        <pc:sldMkLst>
          <pc:docMk/>
          <pc:sldMk cId="4099414000" sldId="1156"/>
        </pc:sldMkLst>
        <pc:spChg chg="del">
          <ac:chgData name="yinan an" userId="6b0bfccab92d0c50" providerId="LiveId" clId="{E4A92AB5-E71A-434F-A495-67822A886148}" dt="2021-02-25T01:43:39.412" v="372" actId="478"/>
          <ac:spMkLst>
            <pc:docMk/>
            <pc:sldMk cId="4099414000" sldId="1156"/>
            <ac:spMk id="2" creationId="{99ED935F-2632-4972-9EF0-F44A8E452C57}"/>
          </ac:spMkLst>
        </pc:spChg>
        <pc:spChg chg="mod">
          <ac:chgData name="yinan an" userId="6b0bfccab92d0c50" providerId="LiveId" clId="{E4A92AB5-E71A-434F-A495-67822A886148}" dt="2021-02-28T06:03:13.455" v="636" actId="108"/>
          <ac:spMkLst>
            <pc:docMk/>
            <pc:sldMk cId="4099414000" sldId="1156"/>
            <ac:spMk id="3" creationId="{DE8458C0-04B1-4D2F-8C3E-A98E6C7112C3}"/>
          </ac:spMkLst>
        </pc:spChg>
        <pc:spChg chg="add del mod">
          <ac:chgData name="yinan an" userId="6b0bfccab92d0c50" providerId="LiveId" clId="{E4A92AB5-E71A-434F-A495-67822A886148}" dt="2021-02-25T01:43:42.878" v="373" actId="478"/>
          <ac:spMkLst>
            <pc:docMk/>
            <pc:sldMk cId="4099414000" sldId="1156"/>
            <ac:spMk id="6" creationId="{8FF3BBD6-2613-41A0-BEE1-F49843FB05ED}"/>
          </ac:spMkLst>
        </pc:spChg>
      </pc:sldChg>
      <pc:sldChg chg="delSp modSp mod">
        <pc:chgData name="yinan an" userId="6b0bfccab92d0c50" providerId="LiveId" clId="{E4A92AB5-E71A-434F-A495-67822A886148}" dt="2021-02-28T06:01:50.512" v="625" actId="27636"/>
        <pc:sldMkLst>
          <pc:docMk/>
          <pc:sldMk cId="1114011325" sldId="1157"/>
        </pc:sldMkLst>
        <pc:spChg chg="mod">
          <ac:chgData name="yinan an" userId="6b0bfccab92d0c50" providerId="LiveId" clId="{E4A92AB5-E71A-434F-A495-67822A886148}" dt="2021-02-28T06:01:50.512" v="625" actId="27636"/>
          <ac:spMkLst>
            <pc:docMk/>
            <pc:sldMk cId="1114011325" sldId="1157"/>
            <ac:spMk id="3" creationId="{A8CF3A1B-6B91-0143-A375-DA39EDAF685D}"/>
          </ac:spMkLst>
        </pc:spChg>
        <pc:spChg chg="del">
          <ac:chgData name="yinan an" userId="6b0bfccab92d0c50" providerId="LiveId" clId="{E4A92AB5-E71A-434F-A495-67822A886148}" dt="2021-02-25T02:15:42.234" v="422" actId="478"/>
          <ac:spMkLst>
            <pc:docMk/>
            <pc:sldMk cId="1114011325" sldId="1157"/>
            <ac:spMk id="5" creationId="{089F64B7-DA17-D44C-A9B0-4156E4A25132}"/>
          </ac:spMkLst>
        </pc:spChg>
      </pc:sldChg>
      <pc:sldChg chg="del">
        <pc:chgData name="yinan an" userId="6b0bfccab92d0c50" providerId="LiveId" clId="{E4A92AB5-E71A-434F-A495-67822A886148}" dt="2021-02-25T01:42:51.977" v="365" actId="2696"/>
        <pc:sldMkLst>
          <pc:docMk/>
          <pc:sldMk cId="1142272964" sldId="1161"/>
        </pc:sldMkLst>
      </pc:sldChg>
      <pc:sldChg chg="del">
        <pc:chgData name="yinan an" userId="6b0bfccab92d0c50" providerId="LiveId" clId="{E4A92AB5-E71A-434F-A495-67822A886148}" dt="2021-02-25T01:47:00.659" v="384" actId="2696"/>
        <pc:sldMkLst>
          <pc:docMk/>
          <pc:sldMk cId="1591659833" sldId="1162"/>
        </pc:sldMkLst>
      </pc:sldChg>
      <pc:sldChg chg="modSp add mod ord">
        <pc:chgData name="yinan an" userId="6b0bfccab92d0c50" providerId="LiveId" clId="{E4A92AB5-E71A-434F-A495-67822A886148}" dt="2021-02-28T05:15:40.111" v="499"/>
        <pc:sldMkLst>
          <pc:docMk/>
          <pc:sldMk cId="1184723945" sldId="1163"/>
        </pc:sldMkLst>
        <pc:spChg chg="mod">
          <ac:chgData name="yinan an" userId="6b0bfccab92d0c50" providerId="LiveId" clId="{E4A92AB5-E71A-434F-A495-67822A886148}" dt="2021-02-23T05:44:46.915" v="98"/>
          <ac:spMkLst>
            <pc:docMk/>
            <pc:sldMk cId="1184723945" sldId="1163"/>
            <ac:spMk id="263205" creationId="{1E14B249-9BB0-4477-8E5E-3949045D29DA}"/>
          </ac:spMkLst>
        </pc:spChg>
      </pc:sldChg>
      <pc:sldChg chg="add">
        <pc:chgData name="yinan an" userId="6b0bfccab92d0c50" providerId="LiveId" clId="{E4A92AB5-E71A-434F-A495-67822A886148}" dt="2021-02-25T01:41:00.230" v="338"/>
        <pc:sldMkLst>
          <pc:docMk/>
          <pc:sldMk cId="1571017265" sldId="1164"/>
        </pc:sldMkLst>
      </pc:sldChg>
      <pc:sldChg chg="add">
        <pc:chgData name="yinan an" userId="6b0bfccab92d0c50" providerId="LiveId" clId="{E4A92AB5-E71A-434F-A495-67822A886148}" dt="2021-02-25T01:41:01.332" v="340"/>
        <pc:sldMkLst>
          <pc:docMk/>
          <pc:sldMk cId="1753916115" sldId="1165"/>
        </pc:sldMkLst>
      </pc:sldChg>
      <pc:sldChg chg="add">
        <pc:chgData name="yinan an" userId="6b0bfccab92d0c50" providerId="LiveId" clId="{E4A92AB5-E71A-434F-A495-67822A886148}" dt="2021-02-25T01:41:03.360" v="342"/>
        <pc:sldMkLst>
          <pc:docMk/>
          <pc:sldMk cId="582525732" sldId="1166"/>
        </pc:sldMkLst>
      </pc:sldChg>
      <pc:sldChg chg="add">
        <pc:chgData name="yinan an" userId="6b0bfccab92d0c50" providerId="LiveId" clId="{E4A92AB5-E71A-434F-A495-67822A886148}" dt="2021-02-25T01:41:05.048" v="344"/>
        <pc:sldMkLst>
          <pc:docMk/>
          <pc:sldMk cId="4131161153" sldId="1167"/>
        </pc:sldMkLst>
      </pc:sldChg>
      <pc:sldChg chg="add">
        <pc:chgData name="yinan an" userId="6b0bfccab92d0c50" providerId="LiveId" clId="{E4A92AB5-E71A-434F-A495-67822A886148}" dt="2021-02-25T01:41:06.559" v="346"/>
        <pc:sldMkLst>
          <pc:docMk/>
          <pc:sldMk cId="465541365" sldId="1168"/>
        </pc:sldMkLst>
      </pc:sldChg>
      <pc:sldChg chg="add">
        <pc:chgData name="yinan an" userId="6b0bfccab92d0c50" providerId="LiveId" clId="{E4A92AB5-E71A-434F-A495-67822A886148}" dt="2021-02-25T01:41:07.818" v="348"/>
        <pc:sldMkLst>
          <pc:docMk/>
          <pc:sldMk cId="1306084554" sldId="1169"/>
        </pc:sldMkLst>
      </pc:sldChg>
      <pc:sldChg chg="add">
        <pc:chgData name="yinan an" userId="6b0bfccab92d0c50" providerId="LiveId" clId="{E4A92AB5-E71A-434F-A495-67822A886148}" dt="2021-02-25T01:41:09.006" v="350"/>
        <pc:sldMkLst>
          <pc:docMk/>
          <pc:sldMk cId="2619866820" sldId="1170"/>
        </pc:sldMkLst>
      </pc:sldChg>
      <pc:sldChg chg="add">
        <pc:chgData name="yinan an" userId="6b0bfccab92d0c50" providerId="LiveId" clId="{E4A92AB5-E71A-434F-A495-67822A886148}" dt="2021-02-25T01:41:09.806" v="352"/>
        <pc:sldMkLst>
          <pc:docMk/>
          <pc:sldMk cId="3311752199" sldId="1171"/>
        </pc:sldMkLst>
      </pc:sldChg>
      <pc:sldChg chg="add">
        <pc:chgData name="yinan an" userId="6b0bfccab92d0c50" providerId="LiveId" clId="{E4A92AB5-E71A-434F-A495-67822A886148}" dt="2021-02-25T01:41:11.248" v="354"/>
        <pc:sldMkLst>
          <pc:docMk/>
          <pc:sldMk cId="2993692340" sldId="1172"/>
        </pc:sldMkLst>
      </pc:sldChg>
      <pc:sldChg chg="add">
        <pc:chgData name="yinan an" userId="6b0bfccab92d0c50" providerId="LiveId" clId="{E4A92AB5-E71A-434F-A495-67822A886148}" dt="2021-02-25T01:41:12.517" v="356"/>
        <pc:sldMkLst>
          <pc:docMk/>
          <pc:sldMk cId="4175372792" sldId="1173"/>
        </pc:sldMkLst>
      </pc:sldChg>
      <pc:sldChg chg="modSp add mod">
        <pc:chgData name="yinan an" userId="6b0bfccab92d0c50" providerId="LiveId" clId="{E4A92AB5-E71A-434F-A495-67822A886148}" dt="2021-02-25T01:42:41.684" v="364" actId="255"/>
        <pc:sldMkLst>
          <pc:docMk/>
          <pc:sldMk cId="1183803163" sldId="1174"/>
        </pc:sldMkLst>
        <pc:spChg chg="mod">
          <ac:chgData name="yinan an" userId="6b0bfccab92d0c50" providerId="LiveId" clId="{E4A92AB5-E71A-434F-A495-67822A886148}" dt="2021-02-25T01:42:41.684" v="364" actId="255"/>
          <ac:spMkLst>
            <pc:docMk/>
            <pc:sldMk cId="1183803163" sldId="1174"/>
            <ac:spMk id="3" creationId="{432A7DCF-6A2C-4E9A-8E38-7939C0B5F607}"/>
          </ac:spMkLst>
        </pc:spChg>
      </pc:sldChg>
      <pc:sldChg chg="modSp add mod ord">
        <pc:chgData name="yinan an" userId="6b0bfccab92d0c50" providerId="LiveId" clId="{E4A92AB5-E71A-434F-A495-67822A886148}" dt="2021-02-28T06:03:45.300" v="642" actId="108"/>
        <pc:sldMkLst>
          <pc:docMk/>
          <pc:sldMk cId="1535090507" sldId="1175"/>
        </pc:sldMkLst>
        <pc:spChg chg="mod">
          <ac:chgData name="yinan an" userId="6b0bfccab92d0c50" providerId="LiveId" clId="{E4A92AB5-E71A-434F-A495-67822A886148}" dt="2021-02-28T06:03:45.300" v="642" actId="108"/>
          <ac:spMkLst>
            <pc:docMk/>
            <pc:sldMk cId="1535090507" sldId="1175"/>
            <ac:spMk id="6" creationId="{9C12E3B7-1500-F542-B77C-E2896A458A46}"/>
          </ac:spMkLst>
        </pc:spChg>
      </pc:sldChg>
      <pc:sldChg chg="modSp add ord">
        <pc:chgData name="yinan an" userId="6b0bfccab92d0c50" providerId="LiveId" clId="{E4A92AB5-E71A-434F-A495-67822A886148}" dt="2021-02-28T05:19:10.196" v="501"/>
        <pc:sldMkLst>
          <pc:docMk/>
          <pc:sldMk cId="1930339034" sldId="1176"/>
        </pc:sldMkLst>
        <pc:spChg chg="mod">
          <ac:chgData name="yinan an" userId="6b0bfccab92d0c50" providerId="LiveId" clId="{E4A92AB5-E71A-434F-A495-67822A886148}" dt="2021-02-25T01:51:10.510" v="395" actId="113"/>
          <ac:spMkLst>
            <pc:docMk/>
            <pc:sldMk cId="1930339034" sldId="1176"/>
            <ac:spMk id="249868" creationId="{780443D8-055F-4F8E-84D2-BE985F4026B9}"/>
          </ac:spMkLst>
        </pc:spChg>
        <pc:spChg chg="mod">
          <ac:chgData name="yinan an" userId="6b0bfccab92d0c50" providerId="LiveId" clId="{E4A92AB5-E71A-434F-A495-67822A886148}" dt="2021-02-25T01:51:20.576" v="397" actId="113"/>
          <ac:spMkLst>
            <pc:docMk/>
            <pc:sldMk cId="1930339034" sldId="1176"/>
            <ac:spMk id="249869" creationId="{04ED1B13-B0F2-49D2-A6C3-CB4D0DEAF5FD}"/>
          </ac:spMkLst>
        </pc:spChg>
        <pc:spChg chg="mod">
          <ac:chgData name="yinan an" userId="6b0bfccab92d0c50" providerId="LiveId" clId="{E4A92AB5-E71A-434F-A495-67822A886148}" dt="2021-02-25T01:51:33.244" v="400" actId="113"/>
          <ac:spMkLst>
            <pc:docMk/>
            <pc:sldMk cId="1930339034" sldId="1176"/>
            <ac:spMk id="249870" creationId="{E1288011-AA28-4D83-954D-A001428508FA}"/>
          </ac:spMkLst>
        </pc:spChg>
        <pc:spChg chg="mod">
          <ac:chgData name="yinan an" userId="6b0bfccab92d0c50" providerId="LiveId" clId="{E4A92AB5-E71A-434F-A495-67822A886148}" dt="2021-02-25T01:50:59.979" v="393" actId="113"/>
          <ac:spMkLst>
            <pc:docMk/>
            <pc:sldMk cId="1930339034" sldId="1176"/>
            <ac:spMk id="249876" creationId="{7AE14EDF-C1AA-476B-970F-C14345CE3427}"/>
          </ac:spMkLst>
        </pc:spChg>
      </pc:sldChg>
      <pc:sldChg chg="modSp add mod setBg">
        <pc:chgData name="yinan an" userId="6b0bfccab92d0c50" providerId="LiveId" clId="{E4A92AB5-E71A-434F-A495-67822A886148}" dt="2021-02-28T06:03:21.002" v="638" actId="27636"/>
        <pc:sldMkLst>
          <pc:docMk/>
          <pc:sldMk cId="1448514202" sldId="1177"/>
        </pc:sldMkLst>
        <pc:spChg chg="mod">
          <ac:chgData name="yinan an" userId="6b0bfccab92d0c50" providerId="LiveId" clId="{E4A92AB5-E71A-434F-A495-67822A886148}" dt="2021-02-28T06:03:21.002" v="638" actId="27636"/>
          <ac:spMkLst>
            <pc:docMk/>
            <pc:sldMk cId="1448514202" sldId="1177"/>
            <ac:spMk id="6" creationId="{DD2296EC-4C5B-4849-A43F-A9C85EF306E1}"/>
          </ac:spMkLst>
        </pc:spChg>
      </pc:sldChg>
      <pc:sldChg chg="delSp modSp new mod">
        <pc:chgData name="yinan an" userId="6b0bfccab92d0c50" providerId="LiveId" clId="{E4A92AB5-E71A-434F-A495-67822A886148}" dt="2021-02-28T06:03:38.283" v="641" actId="108"/>
        <pc:sldMkLst>
          <pc:docMk/>
          <pc:sldMk cId="2697800818" sldId="1178"/>
        </pc:sldMkLst>
        <pc:spChg chg="del">
          <ac:chgData name="yinan an" userId="6b0bfccab92d0c50" providerId="LiveId" clId="{E4A92AB5-E71A-434F-A495-67822A886148}" dt="2021-02-28T06:02:04.057" v="628" actId="478"/>
          <ac:spMkLst>
            <pc:docMk/>
            <pc:sldMk cId="2697800818" sldId="1178"/>
            <ac:spMk id="2" creationId="{60FAD2F1-E3EC-40E1-9A1E-FB2974C099B0}"/>
          </ac:spMkLst>
        </pc:spChg>
        <pc:spChg chg="mod">
          <ac:chgData name="yinan an" userId="6b0bfccab92d0c50" providerId="LiveId" clId="{E4A92AB5-E71A-434F-A495-67822A886148}" dt="2021-02-28T06:03:38.283" v="641" actId="108"/>
          <ac:spMkLst>
            <pc:docMk/>
            <pc:sldMk cId="2697800818" sldId="1178"/>
            <ac:spMk id="3" creationId="{137CF2EF-44F4-4068-8E78-7AAD0E3B74F3}"/>
          </ac:spMkLst>
        </pc:spChg>
      </pc:sldChg>
      <pc:sldMasterChg chg="add addSldLayout modSldLayout">
        <pc:chgData name="yinan an" userId="6b0bfccab92d0c50" providerId="LiveId" clId="{E4A92AB5-E71A-434F-A495-67822A886148}" dt="2021-02-25T01:50:41.394" v="390" actId="27028"/>
        <pc:sldMasterMkLst>
          <pc:docMk/>
          <pc:sldMasterMk cId="0" sldId="2147483648"/>
        </pc:sldMasterMkLst>
        <pc:sldLayoutChg chg="add replId">
          <pc:chgData name="yinan an" userId="6b0bfccab92d0c50" providerId="LiveId" clId="{E4A92AB5-E71A-434F-A495-67822A886148}" dt="2021-02-25T01:50:41.394" v="390" actId="27028"/>
          <pc:sldLayoutMkLst>
            <pc:docMk/>
            <pc:sldMasterMk cId="0" sldId="2147483648"/>
            <pc:sldLayoutMk cId="468532954" sldId="2147483666"/>
          </pc:sldLayoutMkLst>
        </pc:sldLayoutChg>
      </pc:sldMasterChg>
      <pc:sldMasterChg chg="add addSldLayout">
        <pc:chgData name="yinan an" userId="6b0bfccab92d0c50" providerId="LiveId" clId="{E4A92AB5-E71A-434F-A495-67822A886148}" dt="2021-02-25T01:50:41.394" v="390" actId="27028"/>
        <pc:sldMasterMkLst>
          <pc:docMk/>
          <pc:sldMasterMk cId="0" sldId="2147483665"/>
        </pc:sldMasterMkLst>
        <pc:sldLayoutChg chg="add">
          <pc:chgData name="yinan an" userId="6b0bfccab92d0c50" providerId="LiveId" clId="{E4A92AB5-E71A-434F-A495-67822A886148}" dt="2021-02-25T01:50:41.394" v="390" actId="27028"/>
          <pc:sldLayoutMkLst>
            <pc:docMk/>
            <pc:sldMasterMk cId="0" sldId="2147483665"/>
            <pc:sldLayoutMk cId="4156379315" sldId="21474836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570B76-29CD-954F-87F6-267A3CC5CA40}" type="datetimeFigureOut">
              <a:rPr lang="en-US" smtClean="0"/>
              <a:t>2/27/2021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6AF69-EFEA-A848-A87B-769B7908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0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F1B24F1-B630-45C0-A0CD-46F42967F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CA99B8-E7A1-4E45-B080-C02A9381D7EC}" type="slidenum">
              <a:rPr lang="zh-TW" altLang="en-US"/>
              <a:pPr/>
              <a:t>14</a:t>
            </a:fld>
            <a:endParaRPr lang="en-US" altLang="zh-TW"/>
          </a:p>
        </p:txBody>
      </p:sp>
      <p:sp>
        <p:nvSpPr>
          <p:cNvPr id="250882" name="Rectangle 2">
            <a:extLst>
              <a:ext uri="{FF2B5EF4-FFF2-40B4-BE49-F238E27FC236}">
                <a16:creationId xmlns:a16="http://schemas.microsoft.com/office/drawing/2014/main" id="{59F2D06E-191B-4E5E-8336-CBB43222F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>
            <a:extLst>
              <a:ext uri="{FF2B5EF4-FFF2-40B4-BE49-F238E27FC236}">
                <a16:creationId xmlns:a16="http://schemas.microsoft.com/office/drawing/2014/main" id="{AA14E870-51EE-4C80-8E7A-826966AE3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741975D-EC9C-A84A-A20B-1C36B1E66B93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445617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9793111" cy="109586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1847654"/>
            <a:ext cx="8601957" cy="408887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DDE4-4072-874D-A870-AD21A3E70141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568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8663-DE96-BA49-9BDD-E57EB5C3E290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90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95412-B7E3-2545-B3F2-412FA0C3CB42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18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79386-736C-43BB-8709-DF8FECE9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4CCC21-AB38-4C88-A8E0-B8346DF7C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72936-BC53-48C3-89C3-69FD2F25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3A674-C144-4A89-A19D-957F0464A51D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853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3F2AC4-2925-4412-978A-3422A4AD8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755B9-4A2F-4B22-90C8-377532224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588579-A4BC-4213-9607-9A096E397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C496A-E8B4-41C8-8A2C-E0AD54DCE255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637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C0EE8A6-03F3-BB40-94A4-88505F69CE9B}" type="datetime1">
              <a:rPr lang="en-US" smtClean="0"/>
              <a:t>2/27/2021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EBABEB98-37D1-5C49-827F-EF87AC176E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858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LiSong Pro Light" panose="02020300000000000000" pitchFamily="18" charset="-120"/>
          <a:ea typeface="LiSong Pro Light" panose="02020300000000000000" pitchFamily="18" charset="-120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2CE6F9A-9ED9-4A41-A1BF-3507C93B42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2A6905D-99A0-4FDB-8C44-2D16FDC95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69E40C-1870-45ED-9015-C7A1F480B5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351DD12-C309-4A1D-A2A3-0270B51705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DA5CF21-E5AD-48B5-8C77-3F498478AE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6879CB9D-34CF-41BB-943C-EA586F708A6C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8955D1-F82A-40E4-A24B-8FAA138255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70FC863-6028-4818-9831-E19F576532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C9F926E-8C79-4B02-AB32-82D2B7C7B61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PMingLiU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BEA62DC-7248-45B9-909B-0C5EA64A56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PMingLiU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5F2A431-9A20-4587-B61D-07A2CFC224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PMingLiU" panose="02020500000000000000" pitchFamily="18" charset="-120"/>
              </a:defRPr>
            </a:lvl1pPr>
          </a:lstStyle>
          <a:p>
            <a:fld id="{554B060F-9D0F-42D4-B191-7FDE9E97E9E7}" type="slidenum">
              <a:rPr lang="zh-TW" altLang="en-US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7FE0DB2-A330-4173-AB1E-D34B38A4D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72" y="904448"/>
            <a:ext cx="11509295" cy="58024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u="sng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北國  以色列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
耶戶被膏立為以色列王
耶戶滅盡亞哈後裔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
</a:t>
            </a:r>
            <a:r>
              <a:rPr lang="zh-TW" altLang="en-US" sz="2400" b="1" u="sng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南國  猶大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
亞他利雅剿滅王室
約阿施登基
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78E7C2-2DF3-48D3-908B-6D60A3057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3671" y="1319560"/>
            <a:ext cx="647451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17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7DCF-6A2C-4E9A-8E38-7939C0B5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72" y="416690"/>
            <a:ext cx="3526666" cy="3715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2800" b="1" dirty="0">
                <a:solidFill>
                  <a:srgbClr val="0432FF"/>
                </a:solidFill>
              </a:rPr>
              <a:t>觀察與分析</a:t>
            </a:r>
            <a:endParaRPr kumimoji="1" lang="en-US" altLang="zh-TW" sz="2800" b="1" dirty="0">
              <a:solidFill>
                <a:srgbClr val="0432FF"/>
              </a:solidFill>
            </a:endParaRPr>
          </a:p>
          <a:p>
            <a:r>
              <a:rPr lang="zh-TW" altLang="en-US" b="1" dirty="0"/>
              <a:t>神興起並使用耶</a:t>
            </a:r>
            <a:r>
              <a:rPr lang="zh-CN" altLang="en-US" b="1" dirty="0"/>
              <a:t>户成就祂的计划</a:t>
            </a:r>
            <a:r>
              <a:rPr lang="zh-TW" altLang="en-US" b="1" dirty="0"/>
              <a:t>
亞哈家族</a:t>
            </a:r>
            <a:r>
              <a:rPr lang="zh-CN" altLang="en-US" b="1" dirty="0"/>
              <a:t>与利甲族的对比看</a:t>
            </a:r>
            <a:r>
              <a:rPr lang="zh-TW" altLang="en-US" b="1" dirty="0"/>
              <a:t>愛神和愛世界的區別</a:t>
            </a:r>
            <a:br>
              <a:rPr lang="en-US" altLang="zh-TW" b="1" dirty="0"/>
            </a:br>
            <a:r>
              <a:rPr lang="en-US" altLang="zh-TW" b="1" dirty="0"/>
              <a:t>-</a:t>
            </a:r>
            <a:r>
              <a:rPr lang="zh-TW" altLang="en-US" b="1" dirty="0"/>
              <a:t>人的眼光</a:t>
            </a:r>
            <a:r>
              <a:rPr lang="zh-CN" altLang="en-US" b="1" dirty="0"/>
              <a:t>和选择</a:t>
            </a:r>
            <a:endParaRPr lang="en-US" altLang="zh-CN" b="1" dirty="0"/>
          </a:p>
          <a:p>
            <a:pPr marL="0" indent="0">
              <a:buNone/>
            </a:pPr>
            <a:endParaRPr kumimoji="1" lang="en-US" altLang="zh-TW" sz="28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kumimoji="1" lang="en-US" altLang="zh-TW" sz="28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kumimoji="1" lang="en-US" altLang="zh-TW" dirty="0">
              <a:solidFill>
                <a:srgbClr val="0432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7F65-C7F0-4C31-80A5-FA6B8D78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1C06CC-3FB5-476A-A1EC-444E5DAF3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194" y="1193067"/>
            <a:ext cx="5965291" cy="462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3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A7DCF-6A2C-4E9A-8E38-7939C0B5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972" y="416689"/>
            <a:ext cx="10602182" cy="62503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TW" altLang="en-US" sz="2800" b="1" dirty="0">
                <a:solidFill>
                  <a:srgbClr val="0432FF"/>
                </a:solidFill>
              </a:rPr>
              <a:t>重 點 與 應 用</a:t>
            </a:r>
            <a:endParaRPr kumimoji="1" lang="en-US" altLang="zh-TW" sz="28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altLang="zh-CN" dirty="0"/>
          </a:p>
          <a:p>
            <a:r>
              <a:rPr lang="zh-TW" altLang="en-US" sz="2400" b="1" dirty="0"/>
              <a:t>事情的結局強過事情的開端，我們當留心神的計劃、遵行祂的誡命。
一個愛世界的人一個不愛世界的人，他們的生命狀態會有怎樣的不同？
作為一個基督徒，應當有怎樣的眼見？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C47F65-C7F0-4C31-80A5-FA6B8D78D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803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>
            <a:extLst>
              <a:ext uri="{FF2B5EF4-FFF2-40B4-BE49-F238E27FC236}">
                <a16:creationId xmlns:a16="http://schemas.microsoft.com/office/drawing/2014/main" id="{FA6CB340-FFEC-4B77-A7F6-55ADB9D63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14" y="560389"/>
            <a:ext cx="7316787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6038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832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6061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78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50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322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9413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anose="02010609060101010101" pitchFamily="49" charset="-122"/>
                <a:ea typeface="SimHei" panose="02010609060101010101" pitchFamily="49" charset="-122"/>
              </a:rPr>
              <a:t>亞哈謝的母親亞他利雅見他兒子死了，就起來剿滅王室。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王下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1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1</a:t>
            </a:r>
            <a:r>
              <a:rPr lang="en-US" altLang="zh-TW" sz="2400">
                <a:solidFill>
                  <a:schemeClr val="bg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>
              <a:solidFill>
                <a:schemeClr val="bg2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3DFF8FAF-CCE8-49AB-BCDC-1BBEF2D81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438400"/>
            <a:ext cx="12192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約沙法</a:t>
            </a:r>
          </a:p>
        </p:txBody>
      </p:sp>
      <p:sp>
        <p:nvSpPr>
          <p:cNvPr id="263172" name="Rectangle 4">
            <a:extLst>
              <a:ext uri="{FF2B5EF4-FFF2-40B4-BE49-F238E27FC236}">
                <a16:creationId xmlns:a16="http://schemas.microsoft.com/office/drawing/2014/main" id="{9C99558A-C7A4-466A-86AD-1E0CE19EB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12192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約蘭</a:t>
            </a:r>
          </a:p>
        </p:txBody>
      </p:sp>
      <p:sp>
        <p:nvSpPr>
          <p:cNvPr id="263173" name="Rectangle 5">
            <a:extLst>
              <a:ext uri="{FF2B5EF4-FFF2-40B4-BE49-F238E27FC236}">
                <a16:creationId xmlns:a16="http://schemas.microsoft.com/office/drawing/2014/main" id="{2B099E41-DD83-40E3-BD01-35B58DB3DC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3505200"/>
            <a:ext cx="1371600" cy="609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亞他利雅</a:t>
            </a:r>
          </a:p>
        </p:txBody>
      </p:sp>
      <p:sp>
        <p:nvSpPr>
          <p:cNvPr id="263174" name="Rectangle 6">
            <a:extLst>
              <a:ext uri="{FF2B5EF4-FFF2-40B4-BE49-F238E27FC236}">
                <a16:creationId xmlns:a16="http://schemas.microsoft.com/office/drawing/2014/main" id="{88F365CB-468D-4047-969A-AC78374E9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76800"/>
            <a:ext cx="12192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亞哈謝</a:t>
            </a:r>
          </a:p>
        </p:txBody>
      </p:sp>
      <p:sp>
        <p:nvSpPr>
          <p:cNvPr id="263175" name="Rectangle 7">
            <a:extLst>
              <a:ext uri="{FF2B5EF4-FFF2-40B4-BE49-F238E27FC236}">
                <a16:creationId xmlns:a16="http://schemas.microsoft.com/office/drawing/2014/main" id="{1A12A9D2-1050-4FAB-8284-6B86FA7E2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3505200"/>
            <a:ext cx="1219200" cy="609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亞哈謝</a:t>
            </a:r>
          </a:p>
        </p:txBody>
      </p:sp>
      <p:sp>
        <p:nvSpPr>
          <p:cNvPr id="263176" name="Rectangle 8">
            <a:extLst>
              <a:ext uri="{FF2B5EF4-FFF2-40B4-BE49-F238E27FC236}">
                <a16:creationId xmlns:a16="http://schemas.microsoft.com/office/drawing/2014/main" id="{354E7E70-C442-47D6-8CB9-50C1681D4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0200" y="3505200"/>
            <a:ext cx="1219200" cy="609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約蘭</a:t>
            </a:r>
          </a:p>
        </p:txBody>
      </p:sp>
      <p:sp>
        <p:nvSpPr>
          <p:cNvPr id="263177" name="Rectangle 9">
            <a:extLst>
              <a:ext uri="{FF2B5EF4-FFF2-40B4-BE49-F238E27FC236}">
                <a16:creationId xmlns:a16="http://schemas.microsoft.com/office/drawing/2014/main" id="{E7FF4B05-CC38-4ACD-B8D6-9AD8FFB3A2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438400"/>
            <a:ext cx="1219200" cy="6096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亞哈</a:t>
            </a:r>
          </a:p>
        </p:txBody>
      </p:sp>
      <p:sp>
        <p:nvSpPr>
          <p:cNvPr id="263178" name="Rectangle 10">
            <a:extLst>
              <a:ext uri="{FF2B5EF4-FFF2-40B4-BE49-F238E27FC236}">
                <a16:creationId xmlns:a16="http://schemas.microsoft.com/office/drawing/2014/main" id="{3577BDDC-9351-4EDB-B743-2F11237ED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3505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3179" name="Rectangle 11">
            <a:extLst>
              <a:ext uri="{FF2B5EF4-FFF2-40B4-BE49-F238E27FC236}">
                <a16:creationId xmlns:a16="http://schemas.microsoft.com/office/drawing/2014/main" id="{ED4BB677-A8AE-4B4B-B0D6-DEAA60469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052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cxnSp>
        <p:nvCxnSpPr>
          <p:cNvPr id="263180" name="AutoShape 12">
            <a:extLst>
              <a:ext uri="{FF2B5EF4-FFF2-40B4-BE49-F238E27FC236}">
                <a16:creationId xmlns:a16="http://schemas.microsoft.com/office/drawing/2014/main" id="{142A8CF9-6FCC-49A8-9544-EEF804C7E689}"/>
              </a:ext>
            </a:extLst>
          </p:cNvPr>
          <p:cNvCxnSpPr>
            <a:cxnSpLocks noChangeShapeType="1"/>
            <a:stCxn id="263171" idx="2"/>
            <a:endCxn id="263172" idx="0"/>
          </p:cNvCxnSpPr>
          <p:nvPr/>
        </p:nvCxnSpPr>
        <p:spPr bwMode="auto">
          <a:xfrm rot="16200000" flipH="1">
            <a:off x="4495800" y="2895600"/>
            <a:ext cx="4572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1" name="AutoShape 13">
            <a:extLst>
              <a:ext uri="{FF2B5EF4-FFF2-40B4-BE49-F238E27FC236}">
                <a16:creationId xmlns:a16="http://schemas.microsoft.com/office/drawing/2014/main" id="{68834BA4-ACF0-4A23-8CCD-68F6D1F3011D}"/>
              </a:ext>
            </a:extLst>
          </p:cNvPr>
          <p:cNvCxnSpPr>
            <a:cxnSpLocks noChangeShapeType="1"/>
            <a:stCxn id="263188" idx="2"/>
            <a:endCxn id="263174" idx="0"/>
          </p:cNvCxnSpPr>
          <p:nvPr/>
        </p:nvCxnSpPr>
        <p:spPr bwMode="auto">
          <a:xfrm rot="5400000">
            <a:off x="5486400" y="4267200"/>
            <a:ext cx="533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2" name="AutoShape 14">
            <a:extLst>
              <a:ext uri="{FF2B5EF4-FFF2-40B4-BE49-F238E27FC236}">
                <a16:creationId xmlns:a16="http://schemas.microsoft.com/office/drawing/2014/main" id="{84831564-41C7-4CBC-9BF0-89EB6917D2BF}"/>
              </a:ext>
            </a:extLst>
          </p:cNvPr>
          <p:cNvCxnSpPr>
            <a:cxnSpLocks noChangeShapeType="1"/>
            <a:stCxn id="263173" idx="2"/>
            <a:endCxn id="263179" idx="2"/>
          </p:cNvCxnSpPr>
          <p:nvPr/>
        </p:nvCxnSpPr>
        <p:spPr bwMode="auto">
          <a:xfrm rot="5400000">
            <a:off x="6057106" y="3467894"/>
            <a:ext cx="1588" cy="1295400"/>
          </a:xfrm>
          <a:prstGeom prst="bentConnector3">
            <a:avLst>
              <a:gd name="adj1" fmla="val 1440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3" name="AutoShape 15">
            <a:extLst>
              <a:ext uri="{FF2B5EF4-FFF2-40B4-BE49-F238E27FC236}">
                <a16:creationId xmlns:a16="http://schemas.microsoft.com/office/drawing/2014/main" id="{38BDCA5B-FFCA-4F59-AFF7-A797DD74CCD3}"/>
              </a:ext>
            </a:extLst>
          </p:cNvPr>
          <p:cNvCxnSpPr>
            <a:cxnSpLocks noChangeShapeType="1"/>
            <a:stCxn id="263177" idx="2"/>
            <a:endCxn id="263173" idx="0"/>
          </p:cNvCxnSpPr>
          <p:nvPr/>
        </p:nvCxnSpPr>
        <p:spPr bwMode="auto">
          <a:xfrm rot="5400000">
            <a:off x="7315200" y="2438400"/>
            <a:ext cx="457200" cy="16764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4" name="AutoShape 16">
            <a:extLst>
              <a:ext uri="{FF2B5EF4-FFF2-40B4-BE49-F238E27FC236}">
                <a16:creationId xmlns:a16="http://schemas.microsoft.com/office/drawing/2014/main" id="{97114F3C-10F4-42B3-82CE-D27E1D77C488}"/>
              </a:ext>
            </a:extLst>
          </p:cNvPr>
          <p:cNvCxnSpPr>
            <a:cxnSpLocks noChangeShapeType="1"/>
            <a:stCxn id="263177" idx="2"/>
            <a:endCxn id="263175" idx="0"/>
          </p:cNvCxnSpPr>
          <p:nvPr/>
        </p:nvCxnSpPr>
        <p:spPr bwMode="auto">
          <a:xfrm rot="5400000">
            <a:off x="8153400" y="32766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3185" name="AutoShape 17">
            <a:extLst>
              <a:ext uri="{FF2B5EF4-FFF2-40B4-BE49-F238E27FC236}">
                <a16:creationId xmlns:a16="http://schemas.microsoft.com/office/drawing/2014/main" id="{2C6E0A8F-978F-4294-B820-6257A466A585}"/>
              </a:ext>
            </a:extLst>
          </p:cNvPr>
          <p:cNvCxnSpPr>
            <a:cxnSpLocks noChangeShapeType="1"/>
            <a:stCxn id="263177" idx="2"/>
            <a:endCxn id="263176" idx="0"/>
          </p:cNvCxnSpPr>
          <p:nvPr/>
        </p:nvCxnSpPr>
        <p:spPr bwMode="auto">
          <a:xfrm rot="16200000" flipH="1">
            <a:off x="8877300" y="2552700"/>
            <a:ext cx="457200" cy="1447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186" name="Rectangle 18">
            <a:extLst>
              <a:ext uri="{FF2B5EF4-FFF2-40B4-BE49-F238E27FC236}">
                <a16:creationId xmlns:a16="http://schemas.microsoft.com/office/drawing/2014/main" id="{CC4B6B23-32CE-466E-B42E-2AD69176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876800"/>
            <a:ext cx="17526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亞哈謝諸兄</a:t>
            </a:r>
          </a:p>
        </p:txBody>
      </p:sp>
      <p:cxnSp>
        <p:nvCxnSpPr>
          <p:cNvPr id="263187" name="AutoShape 19">
            <a:extLst>
              <a:ext uri="{FF2B5EF4-FFF2-40B4-BE49-F238E27FC236}">
                <a16:creationId xmlns:a16="http://schemas.microsoft.com/office/drawing/2014/main" id="{C76735C8-62C8-4056-A962-4AD43EF52B7E}"/>
              </a:ext>
            </a:extLst>
          </p:cNvPr>
          <p:cNvCxnSpPr>
            <a:cxnSpLocks noChangeShapeType="1"/>
            <a:stCxn id="263188" idx="2"/>
            <a:endCxn id="263186" idx="0"/>
          </p:cNvCxnSpPr>
          <p:nvPr/>
        </p:nvCxnSpPr>
        <p:spPr bwMode="auto">
          <a:xfrm rot="16200000" flipH="1">
            <a:off x="6343650" y="4095750"/>
            <a:ext cx="533400" cy="10287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188" name="Rectangle 20">
            <a:extLst>
              <a:ext uri="{FF2B5EF4-FFF2-40B4-BE49-F238E27FC236}">
                <a16:creationId xmlns:a16="http://schemas.microsoft.com/office/drawing/2014/main" id="{1D048860-EEB5-44C2-AF37-FC0B22C352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38862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63189" name="Rectangle 21">
            <a:extLst>
              <a:ext uri="{FF2B5EF4-FFF2-40B4-BE49-F238E27FC236}">
                <a16:creationId xmlns:a16="http://schemas.microsoft.com/office/drawing/2014/main" id="{8BD0239E-C0E6-43F4-A918-D7D9C0755F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4876800"/>
            <a:ext cx="1219200" cy="6096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ea typeface="SimHei" panose="02010609060101010101" pitchFamily="49" charset="-122"/>
            </a:endParaRPr>
          </a:p>
        </p:txBody>
      </p:sp>
      <p:sp>
        <p:nvSpPr>
          <p:cNvPr id="263190" name="Rectangle 22">
            <a:extLst>
              <a:ext uri="{FF2B5EF4-FFF2-40B4-BE49-F238E27FC236}">
                <a16:creationId xmlns:a16="http://schemas.microsoft.com/office/drawing/2014/main" id="{3D83D022-11B8-42DD-9285-05DB021D5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4876800"/>
            <a:ext cx="1752600" cy="6096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ea typeface="SimHei" panose="02010609060101010101" pitchFamily="49" charset="-122"/>
            </a:endParaRPr>
          </a:p>
        </p:txBody>
      </p:sp>
      <p:sp>
        <p:nvSpPr>
          <p:cNvPr id="263192" name="AutoShape 24">
            <a:extLst>
              <a:ext uri="{FF2B5EF4-FFF2-40B4-BE49-F238E27FC236}">
                <a16:creationId xmlns:a16="http://schemas.microsoft.com/office/drawing/2014/main" id="{166A7D2A-62BE-4862-9477-F42FA6EE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4876800"/>
            <a:ext cx="1525588" cy="533400"/>
          </a:xfrm>
          <a:prstGeom prst="wedgeRectCallout">
            <a:avLst>
              <a:gd name="adj1" fmla="val 70083"/>
              <a:gd name="adj2" fmla="val 211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被耶戶所殺</a:t>
            </a:r>
          </a:p>
        </p:txBody>
      </p:sp>
      <p:sp>
        <p:nvSpPr>
          <p:cNvPr id="263193" name="Rectangle 25">
            <a:extLst>
              <a:ext uri="{FF2B5EF4-FFF2-40B4-BE49-F238E27FC236}">
                <a16:creationId xmlns:a16="http://schemas.microsoft.com/office/drawing/2014/main" id="{C93A9128-AD83-4CBB-BE4B-3BE67D015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867400"/>
            <a:ext cx="12192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約阿施</a:t>
            </a:r>
          </a:p>
        </p:txBody>
      </p:sp>
      <p:cxnSp>
        <p:nvCxnSpPr>
          <p:cNvPr id="263194" name="AutoShape 26">
            <a:extLst>
              <a:ext uri="{FF2B5EF4-FFF2-40B4-BE49-F238E27FC236}">
                <a16:creationId xmlns:a16="http://schemas.microsoft.com/office/drawing/2014/main" id="{385B4959-CB4D-4C3F-B681-824BA85BCAC9}"/>
              </a:ext>
            </a:extLst>
          </p:cNvPr>
          <p:cNvCxnSpPr>
            <a:cxnSpLocks noChangeShapeType="1"/>
            <a:stCxn id="263174" idx="2"/>
            <a:endCxn id="263193" idx="0"/>
          </p:cNvCxnSpPr>
          <p:nvPr/>
        </p:nvCxnSpPr>
        <p:spPr bwMode="auto">
          <a:xfrm rot="5400000">
            <a:off x="4838700" y="5295900"/>
            <a:ext cx="381000" cy="7620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195" name="Rectangle 27">
            <a:extLst>
              <a:ext uri="{FF2B5EF4-FFF2-40B4-BE49-F238E27FC236}">
                <a16:creationId xmlns:a16="http://schemas.microsoft.com/office/drawing/2014/main" id="{43718F7E-0822-4038-A51B-1F448ED99E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867400"/>
            <a:ext cx="14478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其他眾子</a:t>
            </a:r>
          </a:p>
        </p:txBody>
      </p:sp>
      <p:cxnSp>
        <p:nvCxnSpPr>
          <p:cNvPr id="263196" name="AutoShape 28">
            <a:extLst>
              <a:ext uri="{FF2B5EF4-FFF2-40B4-BE49-F238E27FC236}">
                <a16:creationId xmlns:a16="http://schemas.microsoft.com/office/drawing/2014/main" id="{2068A72C-0C74-47FE-A986-59DF4F707C5E}"/>
              </a:ext>
            </a:extLst>
          </p:cNvPr>
          <p:cNvCxnSpPr>
            <a:cxnSpLocks noChangeShapeType="1"/>
            <a:stCxn id="263174" idx="2"/>
            <a:endCxn id="263195" idx="0"/>
          </p:cNvCxnSpPr>
          <p:nvPr/>
        </p:nvCxnSpPr>
        <p:spPr bwMode="auto">
          <a:xfrm rot="16200000" flipH="1">
            <a:off x="5657850" y="5238750"/>
            <a:ext cx="381000" cy="8763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197" name="Rectangle 29">
            <a:extLst>
              <a:ext uri="{FF2B5EF4-FFF2-40B4-BE49-F238E27FC236}">
                <a16:creationId xmlns:a16="http://schemas.microsoft.com/office/drawing/2014/main" id="{EBED7714-1FFB-4D30-BB86-967E5DA88A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867400"/>
            <a:ext cx="1447800" cy="6096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ea typeface="SimHei" panose="02010609060101010101" pitchFamily="49" charset="-122"/>
            </a:endParaRPr>
          </a:p>
        </p:txBody>
      </p:sp>
      <p:sp>
        <p:nvSpPr>
          <p:cNvPr id="263198" name="AutoShape 30">
            <a:extLst>
              <a:ext uri="{FF2B5EF4-FFF2-40B4-BE49-F238E27FC236}">
                <a16:creationId xmlns:a16="http://schemas.microsoft.com/office/drawing/2014/main" id="{DB65052D-8FC9-4B8E-BCF7-C6125FD52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5943600"/>
            <a:ext cx="1981200" cy="533400"/>
          </a:xfrm>
          <a:prstGeom prst="wedgeRectCallout">
            <a:avLst>
              <a:gd name="adj1" fmla="val -65463"/>
              <a:gd name="adj2" fmla="val -2143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被亞他利雅所殺</a:t>
            </a:r>
          </a:p>
        </p:txBody>
      </p:sp>
      <p:sp>
        <p:nvSpPr>
          <p:cNvPr id="263199" name="Rectangle 31">
            <a:extLst>
              <a:ext uri="{FF2B5EF4-FFF2-40B4-BE49-F238E27FC236}">
                <a16:creationId xmlns:a16="http://schemas.microsoft.com/office/drawing/2014/main" id="{66A04F54-B460-4EEA-9258-83F8E5EF2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05200"/>
            <a:ext cx="1447800" cy="6096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ea typeface="SimHei" panose="02010609060101010101" pitchFamily="49" charset="-122"/>
              </a:rPr>
              <a:t>約蘭諸弟</a:t>
            </a:r>
          </a:p>
        </p:txBody>
      </p:sp>
      <p:sp>
        <p:nvSpPr>
          <p:cNvPr id="263200" name="Rectangle 32">
            <a:extLst>
              <a:ext uri="{FF2B5EF4-FFF2-40B4-BE49-F238E27FC236}">
                <a16:creationId xmlns:a16="http://schemas.microsoft.com/office/drawing/2014/main" id="{FBA1C633-9343-4EDA-8FDD-CE2AAAB50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3505200"/>
            <a:ext cx="1447800" cy="609600"/>
          </a:xfrm>
          <a:prstGeom prst="rect">
            <a:avLst/>
          </a:prstGeom>
          <a:solidFill>
            <a:srgbClr val="00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 sz="2400">
              <a:ea typeface="SimHei" panose="02010609060101010101" pitchFamily="49" charset="-122"/>
            </a:endParaRPr>
          </a:p>
        </p:txBody>
      </p:sp>
      <p:sp>
        <p:nvSpPr>
          <p:cNvPr id="263201" name="AutoShape 33">
            <a:extLst>
              <a:ext uri="{FF2B5EF4-FFF2-40B4-BE49-F238E27FC236}">
                <a16:creationId xmlns:a16="http://schemas.microsoft.com/office/drawing/2014/main" id="{0C839132-66AA-40E5-95C3-997F249EFA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743200"/>
            <a:ext cx="1525588" cy="533400"/>
          </a:xfrm>
          <a:prstGeom prst="wedgeRectCallout">
            <a:avLst>
              <a:gd name="adj1" fmla="val 26171"/>
              <a:gd name="adj2" fmla="val 9226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0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被約蘭所殺</a:t>
            </a:r>
          </a:p>
        </p:txBody>
      </p:sp>
      <p:cxnSp>
        <p:nvCxnSpPr>
          <p:cNvPr id="263202" name="AutoShape 34">
            <a:extLst>
              <a:ext uri="{FF2B5EF4-FFF2-40B4-BE49-F238E27FC236}">
                <a16:creationId xmlns:a16="http://schemas.microsoft.com/office/drawing/2014/main" id="{A3EB27A6-C1F7-4568-8C82-B5BDA9A5EE53}"/>
              </a:ext>
            </a:extLst>
          </p:cNvPr>
          <p:cNvCxnSpPr>
            <a:cxnSpLocks noChangeShapeType="1"/>
            <a:stCxn id="263171" idx="2"/>
            <a:endCxn id="263199" idx="0"/>
          </p:cNvCxnSpPr>
          <p:nvPr/>
        </p:nvCxnSpPr>
        <p:spPr bwMode="auto">
          <a:xfrm rot="5400000">
            <a:off x="3714750" y="2876550"/>
            <a:ext cx="457200" cy="800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3203" name="Rectangle 35">
            <a:extLst>
              <a:ext uri="{FF2B5EF4-FFF2-40B4-BE49-F238E27FC236}">
                <a16:creationId xmlns:a16="http://schemas.microsoft.com/office/drawing/2014/main" id="{CB08D682-A267-481A-A2B3-B15439648F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1752600"/>
            <a:ext cx="1219200" cy="6096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猶大</a:t>
            </a:r>
          </a:p>
        </p:txBody>
      </p:sp>
      <p:sp>
        <p:nvSpPr>
          <p:cNvPr id="263204" name="Rectangle 36">
            <a:extLst>
              <a:ext uri="{FF2B5EF4-FFF2-40B4-BE49-F238E27FC236}">
                <a16:creationId xmlns:a16="http://schemas.microsoft.com/office/drawing/2014/main" id="{FF271502-3ABE-4AB5-8EEA-DC3811AF28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1752600"/>
            <a:ext cx="1219200" cy="6096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ea typeface="SimHei" panose="02010609060101010101" pitchFamily="49" charset="-122"/>
              </a:rPr>
              <a:t>以色列</a:t>
            </a:r>
          </a:p>
        </p:txBody>
      </p:sp>
      <p:sp>
        <p:nvSpPr>
          <p:cNvPr id="263205" name="AutoShape 37">
            <a:extLst>
              <a:ext uri="{FF2B5EF4-FFF2-40B4-BE49-F238E27FC236}">
                <a16:creationId xmlns:a16="http://schemas.microsoft.com/office/drawing/2014/main" id="{1E14B249-9BB0-4477-8E5E-3949045D2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799" y="4724399"/>
            <a:ext cx="2571997" cy="963881"/>
          </a:xfrm>
          <a:prstGeom prst="wedgeRectCallout">
            <a:avLst>
              <a:gd name="adj1" fmla="val -67662"/>
              <a:gd name="adj2" fmla="val 1894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TW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被非利士人和亞拉伯人擄走</a:t>
            </a:r>
            <a:r>
              <a:rPr lang="zh-CN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（代下</a:t>
            </a:r>
            <a:r>
              <a:rPr lang="en-US" altLang="zh-CN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</a:t>
            </a:r>
            <a:r>
              <a:rPr lang="zh-CN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：</a:t>
            </a:r>
            <a:r>
              <a:rPr lang="en-US" altLang="zh-CN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17</a:t>
            </a:r>
            <a:r>
              <a:rPr lang="zh-CN" altLang="en-US" sz="20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endParaRPr lang="en-US" altLang="zh-TW" sz="20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472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97" grpId="0" animBg="1"/>
      <p:bldP spid="2631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F44BA-4D67-43EF-A76E-005AB6F1C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001" y="213756"/>
            <a:ext cx="10950329" cy="649580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亞他利雅篡權時代的耶何耶大（ 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．亞他利雅篡位（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．亞哈謝兒子約阿施免於遭難（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．祭司耶何耶大扶助約阿施為王（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图示 </a:t>
            </a: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zh-TW" altLang="en-US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．亞他利雅被殺（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13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16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．祭司耶何耶大輔助約阿施執政（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TW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 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）首先使王和民與耶和華立約，作耶和華民（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17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 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）其次清除巴力偶像和祭司（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18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 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）教導約阿施行耶和華眼中看為正的事（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B2809F-6D61-4A82-AF4B-E4FBDE2F5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602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858" name="Picture 2">
            <a:extLst>
              <a:ext uri="{FF2B5EF4-FFF2-40B4-BE49-F238E27FC236}">
                <a16:creationId xmlns:a16="http://schemas.microsoft.com/office/drawing/2014/main" id="{65292F28-4B1B-45BB-A171-3A4662559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" r="8505"/>
          <a:stretch>
            <a:fillRect/>
          </a:stretch>
        </p:blipFill>
        <p:spPr bwMode="auto">
          <a:xfrm>
            <a:off x="1524000" y="0"/>
            <a:ext cx="4724400" cy="6858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9860" name="AutoShape 4">
            <a:extLst>
              <a:ext uri="{FF2B5EF4-FFF2-40B4-BE49-F238E27FC236}">
                <a16:creationId xmlns:a16="http://schemas.microsoft.com/office/drawing/2014/main" id="{5E9F1EDC-9D59-42BD-A666-AE652CEA6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5925" y="5567363"/>
            <a:ext cx="1143000" cy="304800"/>
          </a:xfrm>
          <a:prstGeom prst="wedgeRectCallout">
            <a:avLst>
              <a:gd name="adj1" fmla="val -42778"/>
              <a:gd name="adj2" fmla="val 18231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利巴嫩林宮</a:t>
            </a:r>
          </a:p>
        </p:txBody>
      </p:sp>
      <p:sp>
        <p:nvSpPr>
          <p:cNvPr id="249861" name="AutoShape 5">
            <a:extLst>
              <a:ext uri="{FF2B5EF4-FFF2-40B4-BE49-F238E27FC236}">
                <a16:creationId xmlns:a16="http://schemas.microsoft.com/office/drawing/2014/main" id="{C46CF76D-57D4-4269-9B72-5FBD7227D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1" y="4510089"/>
            <a:ext cx="542925" cy="312737"/>
          </a:xfrm>
          <a:prstGeom prst="wedgeRectCallout">
            <a:avLst>
              <a:gd name="adj1" fmla="val 28949"/>
              <a:gd name="adj2" fmla="val -25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柱廊</a:t>
            </a:r>
            <a:endParaRPr lang="en-US" altLang="zh-TW" sz="160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249862" name="AutoShape 6">
            <a:extLst>
              <a:ext uri="{FF2B5EF4-FFF2-40B4-BE49-F238E27FC236}">
                <a16:creationId xmlns:a16="http://schemas.microsoft.com/office/drawing/2014/main" id="{D8B15A19-2284-4019-A5B3-D47613DA4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4263" y="1616076"/>
            <a:ext cx="525462" cy="296863"/>
          </a:xfrm>
          <a:prstGeom prst="wedgeRectCallout">
            <a:avLst>
              <a:gd name="adj1" fmla="val 11630"/>
              <a:gd name="adj2" fmla="val -5079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聖殿</a:t>
            </a:r>
          </a:p>
        </p:txBody>
      </p:sp>
      <p:sp>
        <p:nvSpPr>
          <p:cNvPr id="249863" name="AutoShape 7">
            <a:extLst>
              <a:ext uri="{FF2B5EF4-FFF2-40B4-BE49-F238E27FC236}">
                <a16:creationId xmlns:a16="http://schemas.microsoft.com/office/drawing/2014/main" id="{5F2C1B86-BFDC-43C1-B3FC-8A80F69AC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3190875"/>
            <a:ext cx="1101725" cy="304800"/>
          </a:xfrm>
          <a:prstGeom prst="wedgeRectCallout">
            <a:avLst>
              <a:gd name="adj1" fmla="val 0"/>
              <a:gd name="adj2" fmla="val -1718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所羅門宮室</a:t>
            </a:r>
          </a:p>
        </p:txBody>
      </p:sp>
      <p:sp>
        <p:nvSpPr>
          <p:cNvPr id="249864" name="AutoShape 8">
            <a:extLst>
              <a:ext uri="{FF2B5EF4-FFF2-40B4-BE49-F238E27FC236}">
                <a16:creationId xmlns:a16="http://schemas.microsoft.com/office/drawing/2014/main" id="{89BBDFC0-32C4-47B9-917B-6F9F42CB8C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8313" y="4049713"/>
            <a:ext cx="709612" cy="298450"/>
          </a:xfrm>
          <a:prstGeom prst="wedgeRectCallout">
            <a:avLst>
              <a:gd name="adj1" fmla="val 41944"/>
              <a:gd name="adj2" fmla="val -2181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審判廊</a:t>
            </a:r>
          </a:p>
        </p:txBody>
      </p:sp>
      <p:sp>
        <p:nvSpPr>
          <p:cNvPr id="249868" name="Rectangle 12">
            <a:extLst>
              <a:ext uri="{FF2B5EF4-FFF2-40B4-BE49-F238E27FC236}">
                <a16:creationId xmlns:a16="http://schemas.microsoft.com/office/drawing/2014/main" id="{780443D8-055F-4F8E-84D2-BE985F4026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1905000"/>
            <a:ext cx="2363787" cy="6873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把守王宮</a:t>
            </a:r>
          </a:p>
        </p:txBody>
      </p:sp>
      <p:sp>
        <p:nvSpPr>
          <p:cNvPr id="249869" name="Rectangle 13">
            <a:extLst>
              <a:ext uri="{FF2B5EF4-FFF2-40B4-BE49-F238E27FC236}">
                <a16:creationId xmlns:a16="http://schemas.microsoft.com/office/drawing/2014/main" id="{04ED1B13-B0F2-49D2-A6C3-CB4D0DEAF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2665414"/>
            <a:ext cx="2363787" cy="687387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把守蘇珥門</a:t>
            </a:r>
          </a:p>
        </p:txBody>
      </p:sp>
      <p:sp>
        <p:nvSpPr>
          <p:cNvPr id="249870" name="Rectangle 14">
            <a:extLst>
              <a:ext uri="{FF2B5EF4-FFF2-40B4-BE49-F238E27FC236}">
                <a16:creationId xmlns:a16="http://schemas.microsoft.com/office/drawing/2014/main" id="{E1288011-AA28-4D83-954D-A0014285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3429000"/>
            <a:ext cx="2363787" cy="687388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把守護衛兵院後門</a:t>
            </a:r>
          </a:p>
        </p:txBody>
      </p:sp>
      <p:sp>
        <p:nvSpPr>
          <p:cNvPr id="249871" name="Rectangle 15">
            <a:extLst>
              <a:ext uri="{FF2B5EF4-FFF2-40B4-BE49-F238E27FC236}">
                <a16:creationId xmlns:a16="http://schemas.microsoft.com/office/drawing/2014/main" id="{C61D9215-3A5A-470B-A2C4-BB329A7BE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4189414"/>
            <a:ext cx="2363787" cy="6873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在聖殿護衛王</a:t>
            </a:r>
          </a:p>
        </p:txBody>
      </p:sp>
      <p:sp>
        <p:nvSpPr>
          <p:cNvPr id="249872" name="Rectangle 16">
            <a:extLst>
              <a:ext uri="{FF2B5EF4-FFF2-40B4-BE49-F238E27FC236}">
                <a16:creationId xmlns:a16="http://schemas.microsoft.com/office/drawing/2014/main" id="{736EB41F-A552-4DF0-A422-B20A931A71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4" y="4951414"/>
            <a:ext cx="2363787" cy="687387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在聖殿護衛王</a:t>
            </a:r>
          </a:p>
        </p:txBody>
      </p:sp>
      <p:sp>
        <p:nvSpPr>
          <p:cNvPr id="249873" name="Rectangle 17">
            <a:extLst>
              <a:ext uri="{FF2B5EF4-FFF2-40B4-BE49-F238E27FC236}">
                <a16:creationId xmlns:a16="http://schemas.microsoft.com/office/drawing/2014/main" id="{EF7B4884-73F9-4267-8DEC-0FB694671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1905000"/>
            <a:ext cx="989013" cy="2209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安息日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值班</a:t>
            </a:r>
          </a:p>
        </p:txBody>
      </p:sp>
      <p:sp>
        <p:nvSpPr>
          <p:cNvPr id="249874" name="Rectangle 18">
            <a:extLst>
              <a:ext uri="{FF2B5EF4-FFF2-40B4-BE49-F238E27FC236}">
                <a16:creationId xmlns:a16="http://schemas.microsoft.com/office/drawing/2014/main" id="{8DF006A6-0AC2-4724-AAAC-0AF305FD33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1" y="4191000"/>
            <a:ext cx="989013" cy="14478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安息日</a:t>
            </a:r>
          </a:p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anose="02010609060101010101" pitchFamily="49" charset="-122"/>
                <a:ea typeface="SimHei" panose="02010609060101010101" pitchFamily="49" charset="-122"/>
              </a:rPr>
              <a:t>休班</a:t>
            </a:r>
          </a:p>
        </p:txBody>
      </p:sp>
      <p:sp>
        <p:nvSpPr>
          <p:cNvPr id="249876" name="Rectangle 20">
            <a:extLst>
              <a:ext uri="{FF2B5EF4-FFF2-40B4-BE49-F238E27FC236}">
                <a16:creationId xmlns:a16="http://schemas.microsoft.com/office/drawing/2014/main" id="{7AE14EDF-C1AA-476B-970F-C14345CE3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0813" y="990600"/>
            <a:ext cx="2362200" cy="8382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15000"/>
              </a:spcAft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五名百夫長</a:t>
            </a:r>
          </a:p>
          <a:p>
            <a:pPr algn="ctr">
              <a:spcAft>
                <a:spcPct val="15000"/>
              </a:spcAft>
            </a:pPr>
            <a:r>
              <a:rPr lang="zh-TW" altLang="en-US" sz="2000" b="1" dirty="0">
                <a:solidFill>
                  <a:schemeClr val="accent2">
                    <a:lumMod val="50000"/>
                  </a:schemeClr>
                </a:solidFill>
                <a:ea typeface="SimHei" panose="02010609060101010101" pitchFamily="49" charset="-122"/>
              </a:rPr>
              <a:t>率領五班兵丁</a:t>
            </a:r>
          </a:p>
        </p:txBody>
      </p:sp>
      <p:sp>
        <p:nvSpPr>
          <p:cNvPr id="249880" name="AutoShape 24">
            <a:extLst>
              <a:ext uri="{FF2B5EF4-FFF2-40B4-BE49-F238E27FC236}">
                <a16:creationId xmlns:a16="http://schemas.microsoft.com/office/drawing/2014/main" id="{DB5280A0-E080-4813-871D-6140D9DC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313" y="1111250"/>
            <a:ext cx="933450" cy="336550"/>
          </a:xfrm>
          <a:prstGeom prst="wedgeRectCallout">
            <a:avLst>
              <a:gd name="adj1" fmla="val -55444"/>
              <a:gd name="adj2" fmla="val 161319"/>
            </a:avLst>
          </a:prstGeom>
          <a:solidFill>
            <a:srgbClr val="66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</a:pPr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蘇珥門</a:t>
            </a:r>
            <a:r>
              <a:rPr lang="en-US" altLang="zh-TW" sz="1800">
                <a:solidFill>
                  <a:schemeClr val="bg1"/>
                </a:solidFill>
                <a:ea typeface="PMingLiU" panose="02020500000000000000" pitchFamily="18" charset="-120"/>
              </a:rPr>
              <a:t>?</a:t>
            </a:r>
          </a:p>
        </p:txBody>
      </p:sp>
      <p:sp>
        <p:nvSpPr>
          <p:cNvPr id="249882" name="AutoShape 26">
            <a:extLst>
              <a:ext uri="{FF2B5EF4-FFF2-40B4-BE49-F238E27FC236}">
                <a16:creationId xmlns:a16="http://schemas.microsoft.com/office/drawing/2014/main" id="{41F832A9-A5DC-4A9B-ABE9-83034C531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4338" y="2601913"/>
            <a:ext cx="838200" cy="641350"/>
          </a:xfrm>
          <a:prstGeom prst="wedgeRectCallout">
            <a:avLst>
              <a:gd name="adj1" fmla="val -85606"/>
              <a:gd name="adj2" fmla="val -50991"/>
            </a:avLst>
          </a:prstGeom>
          <a:solidFill>
            <a:srgbClr val="6600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105000"/>
              </a:lnSpc>
              <a:spcAft>
                <a:spcPct val="10000"/>
              </a:spcAft>
            </a:pPr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護衛兵</a:t>
            </a:r>
          </a:p>
          <a:p>
            <a:pPr algn="ctr">
              <a:lnSpc>
                <a:spcPct val="105000"/>
              </a:lnSpc>
              <a:spcAft>
                <a:spcPct val="10000"/>
              </a:spcAft>
            </a:pPr>
            <a:r>
              <a:rPr lang="zh-TW" altLang="en-US" sz="1800">
                <a:solidFill>
                  <a:schemeClr val="bg1"/>
                </a:solidFill>
                <a:ea typeface="SimHei" panose="02010609060101010101" pitchFamily="49" charset="-122"/>
              </a:rPr>
              <a:t>的門</a:t>
            </a:r>
            <a:r>
              <a:rPr lang="en-US" altLang="zh-TW" sz="1800">
                <a:solidFill>
                  <a:schemeClr val="bg1"/>
                </a:solidFill>
                <a:ea typeface="PMingLiU" panose="02020500000000000000" pitchFamily="18" charset="-12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033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0" grpId="0" animBg="1"/>
      <p:bldP spid="249861" grpId="0" animBg="1"/>
      <p:bldP spid="249862" grpId="0" animBg="1"/>
      <p:bldP spid="249863" grpId="0" animBg="1"/>
      <p:bldP spid="249864" grpId="0" animBg="1"/>
      <p:bldP spid="249868" grpId="0" animBg="1"/>
      <p:bldP spid="249869" grpId="0" animBg="1"/>
      <p:bldP spid="249870" grpId="0" animBg="1"/>
      <p:bldP spid="249871" grpId="0" animBg="1"/>
      <p:bldP spid="249872" grpId="0" animBg="1"/>
      <p:bldP spid="249873" grpId="0" animBg="1"/>
      <p:bldP spid="249874" grpId="0" animBg="1"/>
      <p:bldP spid="249876" grpId="0" animBg="1"/>
      <p:bldP spid="249880" grpId="0" animBg="1"/>
      <p:bldP spid="2498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296EC-4C5B-4849-A43F-A9C85EF3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978" y="248357"/>
            <a:ext cx="10902721" cy="6425576"/>
          </a:xfrm>
        </p:spPr>
        <p:txBody>
          <a:bodyPr>
            <a:normAutofit fontScale="77500" lnSpcReduction="20000"/>
          </a:bodyPr>
          <a:lstStyle/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kumimoji="1" lang="zh-TW" altLang="en-US" sz="2400" dirty="0">
                <a:solidFill>
                  <a:srgbClr val="0432FF"/>
                </a:solidFill>
              </a:rPr>
              <a:t>觀察與分析</a:t>
            </a:r>
            <a:endParaRPr kumimoji="1" lang="en-US" altLang="zh-TW" sz="2400" dirty="0">
              <a:solidFill>
                <a:srgbClr val="0432FF"/>
              </a:solidFill>
            </a:endParaRP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有多少條件滿足約阿施才登基？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1. 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約示巴解救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與乳母在壹起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住在聖殿中</a:t>
            </a:r>
            <a:r>
              <a:rPr lang="zh-CN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六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年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耶何耶大調集百夫長耶羅罕的兒子亞撒利雅，約哈難的兒子以實瑪利，俄備得的兒子亞撒利雅，亞大雅的兒子瑪西雅，細基利的兒子以利沙法召來，與他們立約。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他們走遍猶大，從猶大各城裡招聚利未人和以色列的眾族長到耶路撒冷來。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利未人和猶大眾人都照著祭司耶何耶大壹切所吩咐的去行，各帶所管安息日進班出班的人來</a:t>
            </a:r>
          </a:p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en-US" altLang="zh-TW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TW" altLang="en-US" sz="28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眾民手中各拿兵器，在壇和殿那裡，從殿右直到殿左，站在王子的四圍</a:t>
            </a:r>
            <a:endParaRPr lang="en-US" altLang="zh-CN" sz="28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514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2296EC-4C5B-4849-A43F-A9C85EF306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015" y="795647"/>
            <a:ext cx="10372684" cy="5878285"/>
          </a:xfrm>
        </p:spPr>
        <p:txBody>
          <a:bodyPr>
            <a:normAutofit/>
          </a:bodyPr>
          <a:lstStyle/>
          <a:p>
            <a:pPr marL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kumimoji="1" lang="zh-TW" altLang="en-US" sz="2400" dirty="0">
                <a:solidFill>
                  <a:srgbClr val="0432FF"/>
                </a:solidFill>
              </a:rPr>
              <a:t>觀察與分析</a:t>
            </a:r>
            <a:endParaRPr lang="en-US" altLang="zh-CN" sz="2400" b="1" dirty="0">
              <a:solidFill>
                <a:schemeClr val="accent2">
                  <a:lumMod val="50000"/>
                </a:schemeClr>
              </a:solidFill>
              <a:latin typeface="LilyUPC" panose="020B0502040204020203" pitchFamily="34" charset="-34"/>
              <a:ea typeface="LiSong Pro Light" panose="02020300000000000000"/>
            </a:endParaRPr>
          </a:p>
          <a:p>
            <a:pPr marL="0" marR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亞他利雅</a:t>
            </a: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亞哈和耶洗別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之女，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猶大王約蘭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之妻，亞哈謝之母 。 剿滅王室，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篡奪王位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當權六年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殘忍至極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建造巴力廟宇，偶像崇拜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耶何耶大</a:t>
            </a: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祭司；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娶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亞哈謝的妹子約示巴為妻，智慧勇氣兼備， 處事嚴謹，布局分明；忠心輔佐約阿施；敬虔事奉耶和華，使神的名被高舉。</a:t>
            </a:r>
            <a:endParaRPr lang="en-US" altLang="zh-TW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 fontAlgn="t">
              <a:lnSpc>
                <a:spcPct val="150000"/>
              </a:lnSpc>
              <a:buNone/>
              <a:tabLst>
                <a:tab pos="228600" algn="l"/>
              </a:tabLst>
            </a:pP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約示巴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---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約蘭王的女兒；亞哈謝的妹妹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；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約阿施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的姑姑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；勇敢正直，長久忍耐。解救保護王室後裔約阿施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28D10-5659-4937-9083-48848A61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2736" y="6453386"/>
            <a:ext cx="1596292" cy="40461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BABEB98-37D1-5C49-827F-EF87AC176EB7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00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458C0-04B1-4D2F-8C3E-A98E6C711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9719" y="1220160"/>
            <a:ext cx="10527476" cy="4753128"/>
          </a:xfrm>
        </p:spPr>
        <p:txBody>
          <a:bodyPr>
            <a:normAutofit/>
          </a:bodyPr>
          <a:lstStyle/>
          <a:p>
            <a:r>
              <a:rPr kumimoji="1" lang="zh-TW" altLang="en-US" sz="2800" dirty="0">
                <a:solidFill>
                  <a:srgbClr val="0432FF"/>
                </a:solidFill>
              </a:rPr>
              <a:t>觀察與分析</a:t>
            </a:r>
            <a:endParaRPr kumimoji="1" lang="en-US" altLang="zh-TW" sz="2800" dirty="0">
              <a:solidFill>
                <a:srgbClr val="0432FF"/>
              </a:solidFill>
            </a:endParaRPr>
          </a:p>
          <a:p>
            <a:pPr marL="0" indent="0">
              <a:buNone/>
            </a:pP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約示巴為何違背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亞他利雅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旨意，私藏約阿施？</a:t>
            </a:r>
            <a:endParaRPr lang="en-US" altLang="zh-CN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TW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【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王下八</a:t>
            </a:r>
            <a:r>
              <a:rPr lang="en-US" altLang="zh-TW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19】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「耶和華卻因祂僕人大衛的緣故，仍不肯滅絕猶大，照祂所應許大衛的話，永遠賜燈光與他的子孫。」</a:t>
            </a:r>
            <a:endParaRPr lang="en-US" altLang="zh-TW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203111-F0FC-44F7-9344-98690E7B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14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98" y="261259"/>
            <a:ext cx="11840842" cy="6323184"/>
          </a:xfrm>
        </p:spPr>
        <p:txBody>
          <a:bodyPr>
            <a:normAutofit/>
          </a:bodyPr>
          <a:lstStyle/>
          <a:p>
            <a:r>
              <a:rPr kumimoji="1" lang="en-US" dirty="0">
                <a:solidFill>
                  <a:srgbClr val="0432FF"/>
                </a:solidFill>
              </a:rPr>
              <a:t>重 點 與 應 用</a:t>
            </a:r>
          </a:p>
          <a:p>
            <a:pPr marL="0" indent="0">
              <a:buNone/>
            </a:pPr>
            <a:endParaRPr kumimoji="1" lang="en-US" dirty="0">
              <a:solidFill>
                <a:srgbClr val="0432FF"/>
              </a:solidFill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altLang="zh-CN" sz="26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11</a:t>
            </a:r>
            <a:r>
              <a:rPr lang="zh-CN" altLang="en-US" sz="26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26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17 </a:t>
            </a:r>
            <a:r>
              <a:rPr lang="zh-CN" sz="26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祭司耶何耶大使王及百姓與耶和華立約，又使王與民立約，這有什麼含義？</a:t>
            </a:r>
            <a:endParaRPr lang="en-US" altLang="zh-CN" sz="26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次序上，先要人与神立约，之后才是王与民立约。</a:t>
            </a:r>
            <a:endParaRPr lang="en-US" altLang="zh-CN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原则上，神权高于其他的权力之上，也是其他关系正常的基础。</a:t>
            </a:r>
            <a:r>
              <a:rPr lang="zh-TW" altLang="en-US" sz="2600" b="0" i="0" dirty="0">
                <a:solidFill>
                  <a:srgbClr val="000000"/>
                </a:solidFill>
                <a:effectLst/>
                <a:latin typeface="Montserrat"/>
              </a:rPr>
              <a:t> 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人與神的關係恢復了正常，人與人的關係才能恢復正常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实践上，作王的人首先必须接受神的权柄，愿意「作耶和华的民」，才能为神作王，在神的百姓中间显出神的权柄。</a:t>
            </a:r>
            <a:endParaRPr lang="en-US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l"/>
            <a:endParaRPr lang="zh-TW" altLang="en-US" sz="20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>
              <a:buNone/>
            </a:pPr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011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CF2EF-44F4-4068-8E78-7AAD0E3B7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7527" y="641268"/>
            <a:ext cx="10497787" cy="5295261"/>
          </a:xfrm>
        </p:spPr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应用：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基督徒是否從中學習到耶何耶大使用自己的身份，並且發揮政治影響來推動神國的擴展？耶何耶大作為力挽狂瀾的壹位忠心於神，盡心輔佐約阿施王的祭司，用他生命的最後幾十年來改變歷史的走向，憑借的是他對神的忠誠和對事態敏銳的反應，他的智慧和勇氣並未因年邁而缺乏，他施展政治部署規劃卻不忘記對神的敬虔，他死後葬於大衛城列王的墳墓，他被神所紀念也被歷史所承認。</a:t>
            </a:r>
            <a:endParaRPr lang="en-US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4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9E1B11-17BA-483F-98B7-4D756D187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0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ACB679-7FF3-46F0-9BEC-B0691B183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259" y="1624000"/>
            <a:ext cx="10063992" cy="377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1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ADE3C-6890-DC4E-BD13-2561EF95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ABEB98-37D1-5C49-827F-EF87AC176EB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12E3B7-1500-F542-B77C-E2896A458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131" y="722811"/>
            <a:ext cx="10340237" cy="50430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sz="2800" b="1" dirty="0" err="1">
                <a:solidFill>
                  <a:srgbClr val="0432FF"/>
                </a:solidFill>
              </a:rPr>
              <a:t>小組討論</a:t>
            </a:r>
            <a:endParaRPr kumimoji="1" lang="en-US" sz="2800" b="1" dirty="0">
              <a:solidFill>
                <a:srgbClr val="0432FF"/>
              </a:solidFill>
            </a:endParaRP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lvl="0" indent="0">
              <a:buNone/>
            </a:pPr>
            <a:r>
              <a:rPr lang="en-US" altLang="zh-CN" sz="2400" b="1" dirty="0"/>
              <a:t>1</a:t>
            </a: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從亞哈眾子和耶洗別的結局，你得出了怎樣的教訓？</a:t>
            </a:r>
            <a:endParaRPr lang="en-US" altLang="zh-TW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TW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審查自己的生活，你對這個世界上是否存有留戀的事物？ 你覺得應當如何在生活中調整自己的眼光？</a:t>
            </a:r>
            <a:endParaRPr lang="en-US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如果國家的領導人敬畏神，遵從神的旨意，對國家有什麼影響</a:t>
            </a:r>
            <a:r>
              <a:rPr lang="en-US" altLang="zh-CN" sz="26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684A81-DB50-4644-8EF8-F1F3DA022E8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BAB55E-AA05-6C4C-8291-60CE2CCC4BC1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35090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8F988-AC94-482D-9BCF-62B48DF7E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57A0B-CB4A-433D-B15D-11E4BFD9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EC0ACC-1BD1-43C6-9EB9-9D96FB13F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741" y="904448"/>
            <a:ext cx="6394932" cy="580249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zh-CN" sz="2400" b="1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耶戶被膏立為以色列王（ 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9:1-13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）基列的拉末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以利沙的先知門徒膏立耶戶，吩咐他殺主人亞哈全家，伸眾先知和耶和華一切僕人的冤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預言耶洗別的死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TW" sz="24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
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CC849-6299-4405-A56F-C1FA5E9A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319" y="972469"/>
            <a:ext cx="4829681" cy="532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168806-C64C-438C-9E36-9E81015FD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658" y="3181324"/>
            <a:ext cx="4638342" cy="347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2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6" y="1336588"/>
            <a:ext cx="8858419" cy="5202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以色列王約蘭和猶大王亞哈謝被殺 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9:14-29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）拿伯的田間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問安的隊伍
耶戶殺二王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應驗耶和華的預言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27157-2CCA-4613-8C9B-BA971F9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C37D30-81ED-499F-82AC-C30444F890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85" y="2245236"/>
            <a:ext cx="5499067" cy="368296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16E4331-19F4-4280-B4E1-98BDA93F985C}"/>
              </a:ext>
            </a:extLst>
          </p:cNvPr>
          <p:cNvSpPr/>
          <p:nvPr/>
        </p:nvSpPr>
        <p:spPr>
          <a:xfrm>
            <a:off x="6392174" y="6056634"/>
            <a:ext cx="55680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solidFill>
                  <a:srgbClr val="000000"/>
                </a:solidFill>
                <a:latin typeface="Montserrat" panose="02000505000000020004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耶斯列遗址（</a:t>
            </a:r>
            <a:r>
              <a:rPr lang="en-US" sz="1200" dirty="0">
                <a:solidFill>
                  <a:srgbClr val="000000"/>
                </a:solidFill>
                <a:latin typeface="Montserrat" panose="02000505000000020004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Tel Jezreel</a:t>
            </a:r>
            <a:r>
              <a:rPr lang="zh-CN" altLang="en-US" sz="1200" dirty="0">
                <a:solidFill>
                  <a:srgbClr val="000000"/>
                </a:solidFill>
                <a:latin typeface="Montserrat" panose="02000505000000020004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），位于耶斯列平原东南角的一座小山上，是一个主前</a:t>
            </a:r>
            <a:r>
              <a:rPr lang="en-US" sz="1200" dirty="0">
                <a:solidFill>
                  <a:srgbClr val="000000"/>
                </a:solidFill>
                <a:latin typeface="Montserrat" panose="02000505000000020004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9</a:t>
            </a:r>
            <a:r>
              <a:rPr lang="zh-CN" altLang="en-US" sz="1200" dirty="0">
                <a:solidFill>
                  <a:srgbClr val="000000"/>
                </a:solidFill>
                <a:latin typeface="Montserrat" panose="02000505000000020004" pitchFamily="2" charset="0"/>
                <a:ea typeface="DengXian" panose="02010600030101010101" pitchFamily="2" charset="-122"/>
                <a:cs typeface="Times New Roman" panose="02020603050405020304" pitchFamily="18" charset="0"/>
              </a:rPr>
              <a:t>世纪的要塞。从城楼上可以清晰地俯瞰耶斯列平原从东面约旦河上来的路</a:t>
            </a:r>
            <a:r>
              <a:rPr lang="zh-CN" altLang="en-US" sz="1200" dirty="0">
                <a:solidFill>
                  <a:srgbClr val="000000"/>
                </a:solidFill>
                <a:ea typeface="PMingLiU" panose="02020500000000000000" pitchFamily="18" charset="-120"/>
                <a:cs typeface="PMingLiU" panose="02020500000000000000" pitchFamily="18" charset="-120"/>
              </a:rPr>
              <a:t>。</a:t>
            </a:r>
            <a:endParaRPr lang="en-US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477994F-6795-4331-BE00-396166226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622" y="3778162"/>
            <a:ext cx="4958817" cy="250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6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7" y="1336588"/>
            <a:ext cx="5010456" cy="5202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耶戶殺耶洗別 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9:30-37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耶斯列</a:t>
            </a:r>
            <a:endParaRPr lang="en-US" altLang="zh-TW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應驗了以利亞的預言</a:t>
            </a:r>
            <a:b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</a:b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9:36-37;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王上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21:23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27157-2CCA-4613-8C9B-BA971F9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6DB084-124D-427A-B0B8-66EF2CB97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537" y="904447"/>
            <a:ext cx="3805670" cy="552616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E960181-1102-4675-BEC9-D734ADB6B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816" y="2156406"/>
            <a:ext cx="2496365" cy="336500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EA532D3-E27A-412C-AFE3-A3D6E92FEA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259" y="3146564"/>
            <a:ext cx="2766533" cy="320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4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6" y="1336588"/>
            <a:ext cx="6120163" cy="520219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亞哈家族的滅亡（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1-17</a:t>
            </a: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）</a:t>
            </a:r>
            <a:endParaRPr lang="en-US" altLang="zh-TW" sz="2400" b="1" dirty="0">
              <a:latin typeface="MingLiU" panose="02020509000000000000" pitchFamily="49" charset="-120"/>
              <a:ea typeface="DengXian" panose="02010600030101010101" pitchFamily="2" charset="-122"/>
              <a:cs typeface="Helvetica Neue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耶戶殺亞哈的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70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個兒子 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1-11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
亞哈謝的兄弟被殺 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12-14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
亞哈家剩下的人被殺 （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TW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15-17</a:t>
            </a:r>
            <a:r>
              <a:rPr lang="zh-TW" altLang="en-US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sz="24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27157-2CCA-4613-8C9B-BA971F9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FAF5EF1-AD8D-4455-BB94-2C5A451BE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927" y="1944509"/>
            <a:ext cx="5819912" cy="41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84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5" y="1336588"/>
            <a:ext cx="8998205" cy="520219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耶戶和約拿達，設計滅除拜巴力的先知和一切人 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（</a:t>
            </a:r>
            <a:r>
              <a:rPr lang="en-US" altLang="zh-CN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10:15-28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）</a:t>
            </a:r>
            <a:endParaRPr lang="en-US" altLang="zh-TW" sz="2400" b="1" dirty="0">
              <a:latin typeface="MingLiU" panose="02020509000000000000" pitchFamily="49" charset="-120"/>
              <a:ea typeface="DengXian" panose="02010600030101010101" pitchFamily="2" charset="-122"/>
              <a:cs typeface="Helvetica Neue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約拿達與利甲族
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清除巴力崇拜</a:t>
            </a: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27157-2CCA-4613-8C9B-BA971F9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6E4E9F-54E7-4E29-9B1D-4F22116019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891" y="3226845"/>
            <a:ext cx="6319570" cy="308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66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6" y="1336588"/>
            <a:ext cx="7043442" cy="5202195"/>
          </a:xfrm>
        </p:spPr>
        <p:txBody>
          <a:bodyPr>
            <a:normAutofit/>
          </a:bodyPr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耶戶不離開拜金牛犢的罪 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（</a:t>
            </a:r>
            <a:r>
              <a:rPr lang="en-US" altLang="zh-CN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10:29-31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）</a:t>
            </a:r>
            <a:endParaRPr lang="en-US" altLang="zh-CN" sz="2400" b="1" dirty="0">
              <a:latin typeface="MingLiU" panose="02020509000000000000" pitchFamily="49" charset="-120"/>
              <a:ea typeface="DengXian" panose="02010600030101010101" pitchFamily="2" charset="-122"/>
              <a:cs typeface="Helvetica Neue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以色列人繼續拜金牛犢</a:t>
            </a: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27157-2CCA-4613-8C9B-BA971F9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D1348-7007-436B-AC50-159C81E59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3766" y="2215815"/>
            <a:ext cx="5177772" cy="3883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52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F3A1B-6B91-0143-A375-DA39EDAF6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886" y="1336588"/>
            <a:ext cx="6280884" cy="520219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耶和華割裂以色列國、耶戶去世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（</a:t>
            </a:r>
            <a:r>
              <a:rPr lang="en-US" altLang="zh-CN" sz="24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10:32-36</a:t>
            </a:r>
            <a:r>
              <a:rPr lang="zh-CN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）</a:t>
            </a:r>
            <a:endParaRPr lang="en-US" altLang="zh-CN" sz="2400" b="1" dirty="0">
              <a:latin typeface="MingLiU" panose="02020509000000000000" pitchFamily="49" charset="-120"/>
              <a:ea typeface="DengXian" panose="02010600030101010101" pitchFamily="2" charset="-122"/>
              <a:cs typeface="Helvetica Neue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455F51"/>
                </a:solidFill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耶和華應許耶戶的子孫做王直到四代</a:t>
            </a:r>
            <a:endParaRPr lang="en-US" altLang="zh-CN" sz="2400" b="1" dirty="0">
              <a:solidFill>
                <a:srgbClr val="455F51"/>
              </a:solidFill>
              <a:latin typeface="MingLiU" panose="02020509000000000000" pitchFamily="49" charset="-120"/>
              <a:ea typeface="DengXian" panose="02010600030101010101" pitchFamily="2" charset="-122"/>
              <a:cs typeface="Helvetica Neue"/>
            </a:endParaRPr>
          </a:p>
          <a:p>
            <a:pPr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TW" altLang="en-US" sz="2400" b="1" dirty="0">
                <a:solidFill>
                  <a:srgbClr val="455F51"/>
                </a:solidFill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耶戶在撒馬利亞作以色列王二十八年</a:t>
            </a:r>
            <a:endParaRPr lang="en-US" sz="1100" dirty="0">
              <a:solidFill>
                <a:srgbClr val="455F51"/>
              </a:solidFill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400" b="1" dirty="0">
                <a:latin typeface="MingLiU" panose="02020509000000000000" pitchFamily="49" charset="-120"/>
                <a:ea typeface="DengXian" panose="02010600030101010101" pitchFamily="2" charset="-122"/>
                <a:cs typeface="Helvetica Neue"/>
              </a:rPr>
              <a:t>
</a:t>
            </a:r>
            <a:endParaRPr lang="en-US" sz="11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0CF141-2209-284A-A441-924EA621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BEB98-37D1-5C49-827F-EF87AC176EB7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89F64B7-DA17-D44C-A9B0-4156E4A25132}"/>
              </a:ext>
            </a:extLst>
          </p:cNvPr>
          <p:cNvSpPr txBox="1">
            <a:spLocks/>
          </p:cNvSpPr>
          <p:nvPr/>
        </p:nvSpPr>
        <p:spPr>
          <a:xfrm>
            <a:off x="1115137" y="440930"/>
            <a:ext cx="9961725" cy="6057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3600" kern="1200" baseline="0">
                <a:solidFill>
                  <a:schemeClr val="tx2"/>
                </a:solidFill>
                <a:latin typeface="LiSong Pro Light" panose="02020300000000000000" pitchFamily="18" charset="-120"/>
                <a:ea typeface="LiSong Pro Light" panose="02020300000000000000" pitchFamily="18" charset="-120"/>
                <a:cs typeface="+mj-cs"/>
              </a:defRPr>
            </a:lvl1pPr>
          </a:lstStyle>
          <a:p>
            <a:endParaRPr kumimoji="1" lang="zh-TW" alt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4027157-2CCA-4613-8C9B-BA971F9DB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259" y="151062"/>
            <a:ext cx="9793111" cy="753386"/>
          </a:xfrm>
        </p:spPr>
        <p:txBody>
          <a:bodyPr>
            <a:normAutofit/>
          </a:bodyPr>
          <a:lstStyle/>
          <a:p>
            <a:r>
              <a:rPr lang="zh-TW" altLang="en-US" b="1" dirty="0"/>
              <a:t>列王記</a:t>
            </a:r>
            <a:r>
              <a:rPr lang="zh-CN" altLang="en-US" b="1" dirty="0"/>
              <a:t>下</a:t>
            </a:r>
            <a:r>
              <a:rPr lang="zh-TW" altLang="en-US" b="1" dirty="0"/>
              <a:t>               第</a:t>
            </a:r>
            <a:r>
              <a:rPr lang="zh-CN" altLang="en-US" b="1" dirty="0"/>
              <a:t>九</a:t>
            </a:r>
            <a:r>
              <a:rPr lang="zh-TW" altLang="en-US" b="1" dirty="0"/>
              <a:t>課  </a:t>
            </a:r>
            <a:r>
              <a:rPr lang="zh-CN" altLang="en-US" b="1" dirty="0"/>
              <a:t>南北對立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CDCB42-6DFC-40B4-9421-41234B379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854" y="2097680"/>
            <a:ext cx="5569618" cy="405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9234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1963</Words>
  <Application>Microsoft Office PowerPoint</Application>
  <PresentationFormat>Widescreen</PresentationFormat>
  <Paragraphs>142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Helvetica Neue</vt:lpstr>
      <vt:lpstr>LiSong Pro Light</vt:lpstr>
      <vt:lpstr>MingLiU</vt:lpstr>
      <vt:lpstr>Montserrat</vt:lpstr>
      <vt:lpstr>PMingLiU</vt:lpstr>
      <vt:lpstr>SimHei</vt:lpstr>
      <vt:lpstr>Arial</vt:lpstr>
      <vt:lpstr>Calibri</vt:lpstr>
      <vt:lpstr>Franklin Gothic Book</vt:lpstr>
      <vt:lpstr>LilyUPC</vt:lpstr>
      <vt:lpstr>Crop</vt:lpstr>
      <vt:lpstr>Default Design</vt:lpstr>
      <vt:lpstr>Default Design</vt:lpstr>
      <vt:lpstr>列王記下               第九課  南北對立</vt:lpstr>
      <vt:lpstr>列王記下               第九課  南北對立</vt:lpstr>
      <vt:lpstr>列王記下               第九課  南北對立</vt:lpstr>
      <vt:lpstr>列王記下               第九課  南北對立</vt:lpstr>
      <vt:lpstr>列王記下               第九課  南北對立</vt:lpstr>
      <vt:lpstr>列王記下               第九課  南北對立</vt:lpstr>
      <vt:lpstr>列王記下               第九課  南北對立</vt:lpstr>
      <vt:lpstr>列王記下               第九課  南北對立</vt:lpstr>
      <vt:lpstr>列王記下               第九課  南北對立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列王記上               第四課  王朝的興衰</dc:title>
  <dc:creator>yinan an</dc:creator>
  <cp:lastModifiedBy>yinan an</cp:lastModifiedBy>
  <cp:revision>6</cp:revision>
  <dcterms:created xsi:type="dcterms:W3CDTF">2020-12-24T02:52:04Z</dcterms:created>
  <dcterms:modified xsi:type="dcterms:W3CDTF">2021-02-28T06:04:21Z</dcterms:modified>
</cp:coreProperties>
</file>