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1175" r:id="rId2"/>
    <p:sldId id="1182" r:id="rId3"/>
    <p:sldId id="1188" r:id="rId4"/>
    <p:sldId id="1180" r:id="rId5"/>
    <p:sldId id="1187" r:id="rId6"/>
    <p:sldId id="1183" r:id="rId7"/>
    <p:sldId id="1194" r:id="rId8"/>
    <p:sldId id="1185" r:id="rId9"/>
    <p:sldId id="1184" r:id="rId10"/>
    <p:sldId id="1191" r:id="rId11"/>
    <p:sldId id="1181" r:id="rId12"/>
    <p:sldId id="1195" r:id="rId13"/>
    <p:sldId id="1190" r:id="rId14"/>
    <p:sldId id="1157" r:id="rId15"/>
    <p:sldId id="1144" r:id="rId16"/>
    <p:sldId id="1162" r:id="rId17"/>
    <p:sldId id="1143" r:id="rId18"/>
    <p:sldId id="1177" r:id="rId19"/>
    <p:sldId id="1176" r:id="rId20"/>
    <p:sldId id="113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2B7E68-8BB4-4677-91A2-4BA0A516838B}" v="156" dt="2021-03-14T06:27:02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5" autoAdjust="0"/>
    <p:restoredTop sz="95846"/>
  </p:normalViewPr>
  <p:slideViewPr>
    <p:cSldViewPr snapToGrid="0" snapToObjects="1">
      <p:cViewPr varScale="1">
        <p:scale>
          <a:sx n="84" d="100"/>
          <a:sy n="84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nan an" userId="6b0bfccab92d0c50" providerId="LiveId" clId="{362B7E68-8BB4-4677-91A2-4BA0A516838B}"/>
    <pc:docChg chg="undo custSel addSld delSld modSld sldOrd addMainMaster delMainMaster modMainMaster">
      <pc:chgData name="yinan an" userId="6b0bfccab92d0c50" providerId="LiveId" clId="{362B7E68-8BB4-4677-91A2-4BA0A516838B}" dt="2021-03-14T16:25:44.349" v="1232" actId="13926"/>
      <pc:docMkLst>
        <pc:docMk/>
      </pc:docMkLst>
      <pc:sldChg chg="addSp delSp modSp mod">
        <pc:chgData name="yinan an" userId="6b0bfccab92d0c50" providerId="LiveId" clId="{362B7E68-8BB4-4677-91A2-4BA0A516838B}" dt="2021-03-12T04:52:09.639" v="1211" actId="27636"/>
        <pc:sldMkLst>
          <pc:docMk/>
          <pc:sldMk cId="926970921" sldId="1138"/>
        </pc:sldMkLst>
        <pc:spChg chg="del">
          <ac:chgData name="yinan an" userId="6b0bfccab92d0c50" providerId="LiveId" clId="{362B7E68-8BB4-4677-91A2-4BA0A516838B}" dt="2021-03-12T04:44:17.879" v="1180" actId="478"/>
          <ac:spMkLst>
            <pc:docMk/>
            <pc:sldMk cId="926970921" sldId="1138"/>
            <ac:spMk id="2" creationId="{24264E7C-C31F-EF48-8AD0-4E312F2547CC}"/>
          </ac:spMkLst>
        </pc:spChg>
        <pc:spChg chg="mod">
          <ac:chgData name="yinan an" userId="6b0bfccab92d0c50" providerId="LiveId" clId="{362B7E68-8BB4-4677-91A2-4BA0A516838B}" dt="2021-03-12T04:52:09.639" v="1211" actId="27636"/>
          <ac:spMkLst>
            <pc:docMk/>
            <pc:sldMk cId="926970921" sldId="1138"/>
            <ac:spMk id="6" creationId="{9C12E3B7-1500-F542-B77C-E2896A458A46}"/>
          </ac:spMkLst>
        </pc:spChg>
        <pc:spChg chg="add del mod">
          <ac:chgData name="yinan an" userId="6b0bfccab92d0c50" providerId="LiveId" clId="{362B7E68-8BB4-4677-91A2-4BA0A516838B}" dt="2021-03-12T04:44:20.103" v="1181" actId="478"/>
          <ac:spMkLst>
            <pc:docMk/>
            <pc:sldMk cId="926970921" sldId="1138"/>
            <ac:spMk id="8" creationId="{EC99966C-FDDC-496A-9CDA-ADE1B9B7FCDA}"/>
          </ac:spMkLst>
        </pc:spChg>
      </pc:sldChg>
      <pc:sldChg chg="modSp del mod">
        <pc:chgData name="yinan an" userId="6b0bfccab92d0c50" providerId="LiveId" clId="{362B7E68-8BB4-4677-91A2-4BA0A516838B}" dt="2021-03-12T04:23:37.315" v="1010" actId="2696"/>
        <pc:sldMkLst>
          <pc:docMk/>
          <pc:sldMk cId="1086227395" sldId="1140"/>
        </pc:sldMkLst>
        <pc:spChg chg="mod">
          <ac:chgData name="yinan an" userId="6b0bfccab92d0c50" providerId="LiveId" clId="{362B7E68-8BB4-4677-91A2-4BA0A516838B}" dt="2021-03-12T04:20:20.693" v="978" actId="27636"/>
          <ac:spMkLst>
            <pc:docMk/>
            <pc:sldMk cId="1086227395" sldId="1140"/>
            <ac:spMk id="6" creationId="{9C12E3B7-1500-F542-B77C-E2896A458A46}"/>
          </ac:spMkLst>
        </pc:spChg>
      </pc:sldChg>
      <pc:sldChg chg="addSp delSp modSp del mod ord">
        <pc:chgData name="yinan an" userId="6b0bfccab92d0c50" providerId="LiveId" clId="{362B7E68-8BB4-4677-91A2-4BA0A516838B}" dt="2021-03-12T04:23:35.633" v="1009" actId="2696"/>
        <pc:sldMkLst>
          <pc:docMk/>
          <pc:sldMk cId="3176458483" sldId="1141"/>
        </pc:sldMkLst>
        <pc:spChg chg="del">
          <ac:chgData name="yinan an" userId="6b0bfccab92d0c50" providerId="LiveId" clId="{362B7E68-8BB4-4677-91A2-4BA0A516838B}" dt="2021-03-10T05:53:22.611" v="52" actId="478"/>
          <ac:spMkLst>
            <pc:docMk/>
            <pc:sldMk cId="3176458483" sldId="1141"/>
            <ac:spMk id="2" creationId="{24264E7C-C31F-EF48-8AD0-4E312F2547CC}"/>
          </ac:spMkLst>
        </pc:spChg>
        <pc:spChg chg="mod">
          <ac:chgData name="yinan an" userId="6b0bfccab92d0c50" providerId="LiveId" clId="{362B7E68-8BB4-4677-91A2-4BA0A516838B}" dt="2021-03-12T04:19:42.197" v="974" actId="27636"/>
          <ac:spMkLst>
            <pc:docMk/>
            <pc:sldMk cId="3176458483" sldId="1141"/>
            <ac:spMk id="6" creationId="{9C12E3B7-1500-F542-B77C-E2896A458A46}"/>
          </ac:spMkLst>
        </pc:spChg>
        <pc:spChg chg="add del mod">
          <ac:chgData name="yinan an" userId="6b0bfccab92d0c50" providerId="LiveId" clId="{362B7E68-8BB4-4677-91A2-4BA0A516838B}" dt="2021-03-10T05:53:28.710" v="53" actId="478"/>
          <ac:spMkLst>
            <pc:docMk/>
            <pc:sldMk cId="3176458483" sldId="1141"/>
            <ac:spMk id="8" creationId="{B0DFF7F7-A1D3-4807-BE90-861286A21718}"/>
          </ac:spMkLst>
        </pc:spChg>
      </pc:sldChg>
      <pc:sldChg chg="delSp modSp mod">
        <pc:chgData name="yinan an" userId="6b0bfccab92d0c50" providerId="LiveId" clId="{362B7E68-8BB4-4677-91A2-4BA0A516838B}" dt="2021-03-12T04:34:50.585" v="1131" actId="27636"/>
        <pc:sldMkLst>
          <pc:docMk/>
          <pc:sldMk cId="1126135806" sldId="1143"/>
        </pc:sldMkLst>
        <pc:spChg chg="mod">
          <ac:chgData name="yinan an" userId="6b0bfccab92d0c50" providerId="LiveId" clId="{362B7E68-8BB4-4677-91A2-4BA0A516838B}" dt="2021-03-12T04:34:50.585" v="1131" actId="27636"/>
          <ac:spMkLst>
            <pc:docMk/>
            <pc:sldMk cId="1126135806" sldId="1143"/>
            <ac:spMk id="3" creationId="{A8CF3A1B-6B91-0143-A375-DA39EDAF685D}"/>
          </ac:spMkLst>
        </pc:spChg>
        <pc:spChg chg="del">
          <ac:chgData name="yinan an" userId="6b0bfccab92d0c50" providerId="LiveId" clId="{362B7E68-8BB4-4677-91A2-4BA0A516838B}" dt="2021-03-10T05:58:33.711" v="65" actId="478"/>
          <ac:spMkLst>
            <pc:docMk/>
            <pc:sldMk cId="1126135806" sldId="1143"/>
            <ac:spMk id="5" creationId="{089F64B7-DA17-D44C-A9B0-4156E4A25132}"/>
          </ac:spMkLst>
        </pc:spChg>
      </pc:sldChg>
      <pc:sldChg chg="addSp delSp modSp mod ord modAnim">
        <pc:chgData name="yinan an" userId="6b0bfccab92d0c50" providerId="LiveId" clId="{362B7E68-8BB4-4677-91A2-4BA0A516838B}" dt="2021-03-11T06:42:44.627" v="932"/>
        <pc:sldMkLst>
          <pc:docMk/>
          <pc:sldMk cId="2976492763" sldId="1144"/>
        </pc:sldMkLst>
        <pc:spChg chg="del">
          <ac:chgData name="yinan an" userId="6b0bfccab92d0c50" providerId="LiveId" clId="{362B7E68-8BB4-4677-91A2-4BA0A516838B}" dt="2021-03-10T05:38:39.123" v="33" actId="21"/>
          <ac:spMkLst>
            <pc:docMk/>
            <pc:sldMk cId="2976492763" sldId="1144"/>
            <ac:spMk id="2" creationId="{E868F988-AC94-482D-9BCF-62B48DF7ED11}"/>
          </ac:spMkLst>
        </pc:spChg>
        <pc:spChg chg="add del mod">
          <ac:chgData name="yinan an" userId="6b0bfccab92d0c50" providerId="LiveId" clId="{362B7E68-8BB4-4677-91A2-4BA0A516838B}" dt="2021-03-10T05:39:05.878" v="38" actId="478"/>
          <ac:spMkLst>
            <pc:docMk/>
            <pc:sldMk cId="2976492763" sldId="1144"/>
            <ac:spMk id="5" creationId="{829F1C0D-9B32-4B07-A261-3DF6D8BFC43F}"/>
          </ac:spMkLst>
        </pc:spChg>
        <pc:spChg chg="add del">
          <ac:chgData name="yinan an" userId="6b0bfccab92d0c50" providerId="LiveId" clId="{362B7E68-8BB4-4677-91A2-4BA0A516838B}" dt="2021-03-11T06:41:35.414" v="924" actId="22"/>
          <ac:spMkLst>
            <pc:docMk/>
            <pc:sldMk cId="2976492763" sldId="1144"/>
            <ac:spMk id="5" creationId="{9490793F-9921-4223-98EC-B6B299F5A416}"/>
          </ac:spMkLst>
        </pc:spChg>
        <pc:spChg chg="del mod">
          <ac:chgData name="yinan an" userId="6b0bfccab92d0c50" providerId="LiveId" clId="{362B7E68-8BB4-4677-91A2-4BA0A516838B}" dt="2021-03-11T06:41:50.292" v="926" actId="478"/>
          <ac:spMkLst>
            <pc:docMk/>
            <pc:sldMk cId="2976492763" sldId="1144"/>
            <ac:spMk id="6" creationId="{1CEC0ACC-1BD1-43C6-9EB9-9D96FB13F3AF}"/>
          </ac:spMkLst>
        </pc:spChg>
        <pc:spChg chg="add mod">
          <ac:chgData name="yinan an" userId="6b0bfccab92d0c50" providerId="LiveId" clId="{362B7E68-8BB4-4677-91A2-4BA0A516838B}" dt="2021-03-11T06:41:46.783" v="925"/>
          <ac:spMkLst>
            <pc:docMk/>
            <pc:sldMk cId="2976492763" sldId="1144"/>
            <ac:spMk id="7" creationId="{B70040C6-7B8E-431B-9449-3C0FE75F42BD}"/>
          </ac:spMkLst>
        </pc:spChg>
        <pc:spChg chg="add mod">
          <ac:chgData name="yinan an" userId="6b0bfccab92d0c50" providerId="LiveId" clId="{362B7E68-8BB4-4677-91A2-4BA0A516838B}" dt="2021-03-11T06:41:46.783" v="925"/>
          <ac:spMkLst>
            <pc:docMk/>
            <pc:sldMk cId="2976492763" sldId="1144"/>
            <ac:spMk id="9" creationId="{5F6E6BB7-D4FD-48C3-A2F1-0F3E7E965D1F}"/>
          </ac:spMkLst>
        </pc:spChg>
        <pc:spChg chg="add mod">
          <ac:chgData name="yinan an" userId="6b0bfccab92d0c50" providerId="LiveId" clId="{362B7E68-8BB4-4677-91A2-4BA0A516838B}" dt="2021-03-11T06:41:46.783" v="925"/>
          <ac:spMkLst>
            <pc:docMk/>
            <pc:sldMk cId="2976492763" sldId="1144"/>
            <ac:spMk id="10" creationId="{1EBFBED3-CD31-4DE2-9525-9C788A35941A}"/>
          </ac:spMkLst>
        </pc:spChg>
        <pc:spChg chg="add mod">
          <ac:chgData name="yinan an" userId="6b0bfccab92d0c50" providerId="LiveId" clId="{362B7E68-8BB4-4677-91A2-4BA0A516838B}" dt="2021-03-11T06:41:46.783" v="925"/>
          <ac:spMkLst>
            <pc:docMk/>
            <pc:sldMk cId="2976492763" sldId="1144"/>
            <ac:spMk id="11" creationId="{C31A62CF-3510-48C4-A4DC-1456595C099E}"/>
          </ac:spMkLst>
        </pc:spChg>
        <pc:spChg chg="add mod">
          <ac:chgData name="yinan an" userId="6b0bfccab92d0c50" providerId="LiveId" clId="{362B7E68-8BB4-4677-91A2-4BA0A516838B}" dt="2021-03-11T06:41:46.783" v="925"/>
          <ac:spMkLst>
            <pc:docMk/>
            <pc:sldMk cId="2976492763" sldId="1144"/>
            <ac:spMk id="12" creationId="{776BAFFC-60D3-4A69-AFFB-54907DB926C4}"/>
          </ac:spMkLst>
        </pc:spChg>
        <pc:spChg chg="add mod">
          <ac:chgData name="yinan an" userId="6b0bfccab92d0c50" providerId="LiveId" clId="{362B7E68-8BB4-4677-91A2-4BA0A516838B}" dt="2021-03-11T06:41:46.783" v="925"/>
          <ac:spMkLst>
            <pc:docMk/>
            <pc:sldMk cId="2976492763" sldId="1144"/>
            <ac:spMk id="13" creationId="{B79325FB-D842-4B85-B8A6-ECCD67F432FD}"/>
          </ac:spMkLst>
        </pc:spChg>
        <pc:spChg chg="add mod">
          <ac:chgData name="yinan an" userId="6b0bfccab92d0c50" providerId="LiveId" clId="{362B7E68-8BB4-4677-91A2-4BA0A516838B}" dt="2021-03-11T06:41:46.783" v="925"/>
          <ac:spMkLst>
            <pc:docMk/>
            <pc:sldMk cId="2976492763" sldId="1144"/>
            <ac:spMk id="14" creationId="{B58F157D-8190-4AF4-8103-8FA1C230FF23}"/>
          </ac:spMkLst>
        </pc:spChg>
        <pc:spChg chg="add mod">
          <ac:chgData name="yinan an" userId="6b0bfccab92d0c50" providerId="LiveId" clId="{362B7E68-8BB4-4677-91A2-4BA0A516838B}" dt="2021-03-11T06:41:46.783" v="925"/>
          <ac:spMkLst>
            <pc:docMk/>
            <pc:sldMk cId="2976492763" sldId="1144"/>
            <ac:spMk id="15" creationId="{F90CD750-F9FD-4904-8ED7-7688A5284682}"/>
          </ac:spMkLst>
        </pc:spChg>
        <pc:spChg chg="add mod">
          <ac:chgData name="yinan an" userId="6b0bfccab92d0c50" providerId="LiveId" clId="{362B7E68-8BB4-4677-91A2-4BA0A516838B}" dt="2021-03-11T06:41:46.783" v="925"/>
          <ac:spMkLst>
            <pc:docMk/>
            <pc:sldMk cId="2976492763" sldId="1144"/>
            <ac:spMk id="16" creationId="{DE0E341B-C8A2-4E07-A7DD-C7CC4917C723}"/>
          </ac:spMkLst>
        </pc:spChg>
        <pc:spChg chg="add mod">
          <ac:chgData name="yinan an" userId="6b0bfccab92d0c50" providerId="LiveId" clId="{362B7E68-8BB4-4677-91A2-4BA0A516838B}" dt="2021-03-11T06:41:46.783" v="925"/>
          <ac:spMkLst>
            <pc:docMk/>
            <pc:sldMk cId="2976492763" sldId="1144"/>
            <ac:spMk id="17" creationId="{7572139F-9CF9-4057-A3D8-12C97EFD409E}"/>
          </ac:spMkLst>
        </pc:spChg>
        <pc:spChg chg="add mod">
          <ac:chgData name="yinan an" userId="6b0bfccab92d0c50" providerId="LiveId" clId="{362B7E68-8BB4-4677-91A2-4BA0A516838B}" dt="2021-03-11T06:41:46.783" v="925"/>
          <ac:spMkLst>
            <pc:docMk/>
            <pc:sldMk cId="2976492763" sldId="1144"/>
            <ac:spMk id="18" creationId="{DA2457FC-1767-4AD9-A887-39543C560B88}"/>
          </ac:spMkLst>
        </pc:spChg>
        <pc:spChg chg="add mod">
          <ac:chgData name="yinan an" userId="6b0bfccab92d0c50" providerId="LiveId" clId="{362B7E68-8BB4-4677-91A2-4BA0A516838B}" dt="2021-03-11T06:41:46.783" v="925"/>
          <ac:spMkLst>
            <pc:docMk/>
            <pc:sldMk cId="2976492763" sldId="1144"/>
            <ac:spMk id="19" creationId="{0A3CD376-A708-4431-AFC6-AA6F07C7D8D2}"/>
          </ac:spMkLst>
        </pc:spChg>
        <pc:spChg chg="add mod">
          <ac:chgData name="yinan an" userId="6b0bfccab92d0c50" providerId="LiveId" clId="{362B7E68-8BB4-4677-91A2-4BA0A516838B}" dt="2021-03-11T06:41:46.783" v="925"/>
          <ac:spMkLst>
            <pc:docMk/>
            <pc:sldMk cId="2976492763" sldId="1144"/>
            <ac:spMk id="20" creationId="{4FEB1FF7-0669-486A-9CB1-42AF9C78C3CF}"/>
          </ac:spMkLst>
        </pc:spChg>
        <pc:spChg chg="add mod">
          <ac:chgData name="yinan an" userId="6b0bfccab92d0c50" providerId="LiveId" clId="{362B7E68-8BB4-4677-91A2-4BA0A516838B}" dt="2021-03-11T06:41:46.783" v="925"/>
          <ac:spMkLst>
            <pc:docMk/>
            <pc:sldMk cId="2976492763" sldId="1144"/>
            <ac:spMk id="21" creationId="{57D8C40A-ADF5-43EF-B6B4-2FEA8D5E8E0C}"/>
          </ac:spMkLst>
        </pc:spChg>
        <pc:spChg chg="add mod">
          <ac:chgData name="yinan an" userId="6b0bfccab92d0c50" providerId="LiveId" clId="{362B7E68-8BB4-4677-91A2-4BA0A516838B}" dt="2021-03-11T06:41:46.783" v="925"/>
          <ac:spMkLst>
            <pc:docMk/>
            <pc:sldMk cId="2976492763" sldId="1144"/>
            <ac:spMk id="22" creationId="{D9E904BF-6F7F-4F77-B511-BD58A3018BBB}"/>
          </ac:spMkLst>
        </pc:spChg>
        <pc:spChg chg="add mod">
          <ac:chgData name="yinan an" userId="6b0bfccab92d0c50" providerId="LiveId" clId="{362B7E68-8BB4-4677-91A2-4BA0A516838B}" dt="2021-03-11T06:41:46.783" v="925"/>
          <ac:spMkLst>
            <pc:docMk/>
            <pc:sldMk cId="2976492763" sldId="1144"/>
            <ac:spMk id="23" creationId="{F908360C-59A1-444B-B44C-B51A06653B5B}"/>
          </ac:spMkLst>
        </pc:spChg>
        <pc:spChg chg="add mod">
          <ac:chgData name="yinan an" userId="6b0bfccab92d0c50" providerId="LiveId" clId="{362B7E68-8BB4-4677-91A2-4BA0A516838B}" dt="2021-03-11T06:41:46.783" v="925"/>
          <ac:spMkLst>
            <pc:docMk/>
            <pc:sldMk cId="2976492763" sldId="1144"/>
            <ac:spMk id="24" creationId="{CE17EA22-933D-4376-B411-A7762B3C5BC0}"/>
          </ac:spMkLst>
        </pc:spChg>
        <pc:spChg chg="add mod">
          <ac:chgData name="yinan an" userId="6b0bfccab92d0c50" providerId="LiveId" clId="{362B7E68-8BB4-4677-91A2-4BA0A516838B}" dt="2021-03-11T06:41:46.783" v="925"/>
          <ac:spMkLst>
            <pc:docMk/>
            <pc:sldMk cId="2976492763" sldId="1144"/>
            <ac:spMk id="25" creationId="{907FC809-4136-440F-A37C-2328674B6D73}"/>
          </ac:spMkLst>
        </pc:spChg>
        <pc:spChg chg="add mod">
          <ac:chgData name="yinan an" userId="6b0bfccab92d0c50" providerId="LiveId" clId="{362B7E68-8BB4-4677-91A2-4BA0A516838B}" dt="2021-03-11T06:41:46.783" v="925"/>
          <ac:spMkLst>
            <pc:docMk/>
            <pc:sldMk cId="2976492763" sldId="1144"/>
            <ac:spMk id="26" creationId="{8E4AC035-5C61-41B9-97C7-02D90B529522}"/>
          </ac:spMkLst>
        </pc:spChg>
        <pc:spChg chg="add mod">
          <ac:chgData name="yinan an" userId="6b0bfccab92d0c50" providerId="LiveId" clId="{362B7E68-8BB4-4677-91A2-4BA0A516838B}" dt="2021-03-11T06:41:46.783" v="925"/>
          <ac:spMkLst>
            <pc:docMk/>
            <pc:sldMk cId="2976492763" sldId="1144"/>
            <ac:spMk id="27" creationId="{4D7A1496-3C7C-4332-99DF-72F162E1EA8C}"/>
          </ac:spMkLst>
        </pc:spChg>
        <pc:spChg chg="add mod">
          <ac:chgData name="yinan an" userId="6b0bfccab92d0c50" providerId="LiveId" clId="{362B7E68-8BB4-4677-91A2-4BA0A516838B}" dt="2021-03-11T06:41:46.783" v="925"/>
          <ac:spMkLst>
            <pc:docMk/>
            <pc:sldMk cId="2976492763" sldId="1144"/>
            <ac:spMk id="28" creationId="{3FC485BB-6336-4F40-A623-870AEF212549}"/>
          </ac:spMkLst>
        </pc:spChg>
        <pc:spChg chg="add mod">
          <ac:chgData name="yinan an" userId="6b0bfccab92d0c50" providerId="LiveId" clId="{362B7E68-8BB4-4677-91A2-4BA0A516838B}" dt="2021-03-11T06:41:46.783" v="925"/>
          <ac:spMkLst>
            <pc:docMk/>
            <pc:sldMk cId="2976492763" sldId="1144"/>
            <ac:spMk id="29" creationId="{74D39517-44E3-4FCF-A96C-E956C59D6F92}"/>
          </ac:spMkLst>
        </pc:spChg>
        <pc:spChg chg="add mod">
          <ac:chgData name="yinan an" userId="6b0bfccab92d0c50" providerId="LiveId" clId="{362B7E68-8BB4-4677-91A2-4BA0A516838B}" dt="2021-03-11T06:41:46.783" v="925"/>
          <ac:spMkLst>
            <pc:docMk/>
            <pc:sldMk cId="2976492763" sldId="1144"/>
            <ac:spMk id="30" creationId="{93225832-2561-486E-88FB-D64D739A88D4}"/>
          </ac:spMkLst>
        </pc:spChg>
        <pc:spChg chg="add mod">
          <ac:chgData name="yinan an" userId="6b0bfccab92d0c50" providerId="LiveId" clId="{362B7E68-8BB4-4677-91A2-4BA0A516838B}" dt="2021-03-11T06:42:29.249" v="930"/>
          <ac:spMkLst>
            <pc:docMk/>
            <pc:sldMk cId="2976492763" sldId="1144"/>
            <ac:spMk id="31" creationId="{911A73AD-F7CB-4158-83EF-F0F4A196BAE3}"/>
          </ac:spMkLst>
        </pc:spChg>
        <pc:picChg chg="add mod">
          <ac:chgData name="yinan an" userId="6b0bfccab92d0c50" providerId="LiveId" clId="{362B7E68-8BB4-4677-91A2-4BA0A516838B}" dt="2021-03-11T06:41:46.783" v="925"/>
          <ac:picMkLst>
            <pc:docMk/>
            <pc:sldMk cId="2976492763" sldId="1144"/>
            <ac:picMk id="8" creationId="{8FD65D25-0AC4-4FE3-9173-4BBD75D62592}"/>
          </ac:picMkLst>
        </pc:picChg>
      </pc:sldChg>
      <pc:sldChg chg="modSp del mod">
        <pc:chgData name="yinan an" userId="6b0bfccab92d0c50" providerId="LiveId" clId="{362B7E68-8BB4-4677-91A2-4BA0A516838B}" dt="2021-03-12T04:23:34.647" v="1008" actId="2696"/>
        <pc:sldMkLst>
          <pc:docMk/>
          <pc:sldMk cId="3485230268" sldId="1145"/>
        </pc:sldMkLst>
        <pc:spChg chg="mod">
          <ac:chgData name="yinan an" userId="6b0bfccab92d0c50" providerId="LiveId" clId="{362B7E68-8BB4-4677-91A2-4BA0A516838B}" dt="2021-03-11T06:22:01.551" v="799" actId="6549"/>
          <ac:spMkLst>
            <pc:docMk/>
            <pc:sldMk cId="3485230268" sldId="1145"/>
            <ac:spMk id="6" creationId="{F95DC48F-92D6-4473-82FE-BFE920C75BCF}"/>
          </ac:spMkLst>
        </pc:spChg>
      </pc:sldChg>
      <pc:sldChg chg="del">
        <pc:chgData name="yinan an" userId="6b0bfccab92d0c50" providerId="LiveId" clId="{362B7E68-8BB4-4677-91A2-4BA0A516838B}" dt="2021-03-12T04:16:07.481" v="964" actId="2696"/>
        <pc:sldMkLst>
          <pc:docMk/>
          <pc:sldMk cId="1569602471" sldId="1147"/>
        </pc:sldMkLst>
      </pc:sldChg>
      <pc:sldChg chg="add del">
        <pc:chgData name="yinan an" userId="6b0bfccab92d0c50" providerId="LiveId" clId="{362B7E68-8BB4-4677-91A2-4BA0A516838B}" dt="2021-03-12T04:17:28.575" v="968" actId="2696"/>
        <pc:sldMkLst>
          <pc:docMk/>
          <pc:sldMk cId="3728949108" sldId="1149"/>
        </pc:sldMkLst>
      </pc:sldChg>
      <pc:sldChg chg="del">
        <pc:chgData name="yinan an" userId="6b0bfccab92d0c50" providerId="LiveId" clId="{362B7E68-8BB4-4677-91A2-4BA0A516838B}" dt="2021-03-12T04:17:34.413" v="969" actId="2696"/>
        <pc:sldMkLst>
          <pc:docMk/>
          <pc:sldMk cId="2180717283" sldId="1151"/>
        </pc:sldMkLst>
      </pc:sldChg>
      <pc:sldChg chg="del">
        <pc:chgData name="yinan an" userId="6b0bfccab92d0c50" providerId="LiveId" clId="{362B7E68-8BB4-4677-91A2-4BA0A516838B}" dt="2021-03-12T04:17:41.586" v="970" actId="2696"/>
        <pc:sldMkLst>
          <pc:docMk/>
          <pc:sldMk cId="1461737559" sldId="1154"/>
        </pc:sldMkLst>
      </pc:sldChg>
      <pc:sldChg chg="del">
        <pc:chgData name="yinan an" userId="6b0bfccab92d0c50" providerId="LiveId" clId="{362B7E68-8BB4-4677-91A2-4BA0A516838B}" dt="2021-03-12T04:16:11.077" v="965" actId="2696"/>
        <pc:sldMkLst>
          <pc:docMk/>
          <pc:sldMk cId="2617900651" sldId="1155"/>
        </pc:sldMkLst>
      </pc:sldChg>
      <pc:sldChg chg="addSp delSp modSp del mod">
        <pc:chgData name="yinan an" userId="6b0bfccab92d0c50" providerId="LiveId" clId="{362B7E68-8BB4-4677-91A2-4BA0A516838B}" dt="2021-03-12T04:23:24.226" v="1003" actId="2696"/>
        <pc:sldMkLst>
          <pc:docMk/>
          <pc:sldMk cId="4099414000" sldId="1156"/>
        </pc:sldMkLst>
        <pc:spChg chg="del">
          <ac:chgData name="yinan an" userId="6b0bfccab92d0c50" providerId="LiveId" clId="{362B7E68-8BB4-4677-91A2-4BA0A516838B}" dt="2021-03-11T03:21:54.784" v="391" actId="478"/>
          <ac:spMkLst>
            <pc:docMk/>
            <pc:sldMk cId="4099414000" sldId="1156"/>
            <ac:spMk id="2" creationId="{99ED935F-2632-4972-9EF0-F44A8E452C57}"/>
          </ac:spMkLst>
        </pc:spChg>
        <pc:spChg chg="mod">
          <ac:chgData name="yinan an" userId="6b0bfccab92d0c50" providerId="LiveId" clId="{362B7E68-8BB4-4677-91A2-4BA0A516838B}" dt="2021-03-12T04:20:46.363" v="982" actId="27636"/>
          <ac:spMkLst>
            <pc:docMk/>
            <pc:sldMk cId="4099414000" sldId="1156"/>
            <ac:spMk id="3" creationId="{DE8458C0-04B1-4D2F-8C3E-A98E6C7112C3}"/>
          </ac:spMkLst>
        </pc:spChg>
        <pc:spChg chg="add del mod">
          <ac:chgData name="yinan an" userId="6b0bfccab92d0c50" providerId="LiveId" clId="{362B7E68-8BB4-4677-91A2-4BA0A516838B}" dt="2021-03-11T03:21:57.705" v="392" actId="478"/>
          <ac:spMkLst>
            <pc:docMk/>
            <pc:sldMk cId="4099414000" sldId="1156"/>
            <ac:spMk id="6" creationId="{42C27C20-36C8-4CA0-B5C0-38ACE63ADA20}"/>
          </ac:spMkLst>
        </pc:spChg>
      </pc:sldChg>
      <pc:sldChg chg="addSp delSp modSp mod ord">
        <pc:chgData name="yinan an" userId="6b0bfccab92d0c50" providerId="LiveId" clId="{362B7E68-8BB4-4677-91A2-4BA0A516838B}" dt="2021-03-12T04:33:17.225" v="1107"/>
        <pc:sldMkLst>
          <pc:docMk/>
          <pc:sldMk cId="1114011325" sldId="1157"/>
        </pc:sldMkLst>
        <pc:spChg chg="del">
          <ac:chgData name="yinan an" userId="6b0bfccab92d0c50" providerId="LiveId" clId="{362B7E68-8BB4-4677-91A2-4BA0A516838B}" dt="2021-03-12T04:29:15.808" v="1062" actId="478"/>
          <ac:spMkLst>
            <pc:docMk/>
            <pc:sldMk cId="1114011325" sldId="1157"/>
            <ac:spMk id="3" creationId="{A8CF3A1B-6B91-0143-A375-DA39EDAF685D}"/>
          </ac:spMkLst>
        </pc:spChg>
        <pc:spChg chg="del">
          <ac:chgData name="yinan an" userId="6b0bfccab92d0c50" providerId="LiveId" clId="{362B7E68-8BB4-4677-91A2-4BA0A516838B}" dt="2021-03-12T04:29:11.268" v="1061" actId="478"/>
          <ac:spMkLst>
            <pc:docMk/>
            <pc:sldMk cId="1114011325" sldId="1157"/>
            <ac:spMk id="5" creationId="{089F64B7-DA17-D44C-A9B0-4156E4A25132}"/>
          </ac:spMkLst>
        </pc:spChg>
        <pc:spChg chg="add mod">
          <ac:chgData name="yinan an" userId="6b0bfccab92d0c50" providerId="LiveId" clId="{362B7E68-8BB4-4677-91A2-4BA0A516838B}" dt="2021-03-12T04:32:57.504" v="1104" actId="20577"/>
          <ac:spMkLst>
            <pc:docMk/>
            <pc:sldMk cId="1114011325" sldId="1157"/>
            <ac:spMk id="6" creationId="{C76EE3E3-57EC-44A6-9BFB-F429B80195FF}"/>
          </ac:spMkLst>
        </pc:spChg>
        <pc:spChg chg="add del mod">
          <ac:chgData name="yinan an" userId="6b0bfccab92d0c50" providerId="LiveId" clId="{362B7E68-8BB4-4677-91A2-4BA0A516838B}" dt="2021-03-12T04:29:31.653" v="1063" actId="478"/>
          <ac:spMkLst>
            <pc:docMk/>
            <pc:sldMk cId="1114011325" sldId="1157"/>
            <ac:spMk id="8" creationId="{CCDD4CB5-F2BF-4D0F-8BAA-2158D29D763F}"/>
          </ac:spMkLst>
        </pc:spChg>
      </pc:sldChg>
      <pc:sldChg chg="modSp del mod">
        <pc:chgData name="yinan an" userId="6b0bfccab92d0c50" providerId="LiveId" clId="{362B7E68-8BB4-4677-91A2-4BA0A516838B}" dt="2021-03-12T04:23:33.767" v="1007" actId="2696"/>
        <pc:sldMkLst>
          <pc:docMk/>
          <pc:sldMk cId="1142272964" sldId="1161"/>
        </pc:sldMkLst>
        <pc:spChg chg="mod">
          <ac:chgData name="yinan an" userId="6b0bfccab92d0c50" providerId="LiveId" clId="{362B7E68-8BB4-4677-91A2-4BA0A516838B}" dt="2021-03-11T06:22:08.403" v="800" actId="6549"/>
          <ac:spMkLst>
            <pc:docMk/>
            <pc:sldMk cId="1142272964" sldId="1161"/>
            <ac:spMk id="6" creationId="{2F337065-133B-4AFF-927F-1FE8650D51C1}"/>
          </ac:spMkLst>
        </pc:spChg>
      </pc:sldChg>
      <pc:sldChg chg="addSp delSp modSp mod">
        <pc:chgData name="yinan an" userId="6b0bfccab92d0c50" providerId="LiveId" clId="{362B7E68-8BB4-4677-91A2-4BA0A516838B}" dt="2021-03-14T06:34:22.293" v="1229" actId="20577"/>
        <pc:sldMkLst>
          <pc:docMk/>
          <pc:sldMk cId="1591659833" sldId="1162"/>
        </pc:sldMkLst>
        <pc:spChg chg="del">
          <ac:chgData name="yinan an" userId="6b0bfccab92d0c50" providerId="LiveId" clId="{362B7E68-8BB4-4677-91A2-4BA0A516838B}" dt="2021-03-12T04:22:36.928" v="989" actId="478"/>
          <ac:spMkLst>
            <pc:docMk/>
            <pc:sldMk cId="1591659833" sldId="1162"/>
            <ac:spMk id="2" creationId="{07692841-F45C-4982-B882-83C3332F1270}"/>
          </ac:spMkLst>
        </pc:spChg>
        <pc:spChg chg="mod">
          <ac:chgData name="yinan an" userId="6b0bfccab92d0c50" providerId="LiveId" clId="{362B7E68-8BB4-4677-91A2-4BA0A516838B}" dt="2021-03-14T06:34:22.293" v="1229" actId="20577"/>
          <ac:spMkLst>
            <pc:docMk/>
            <pc:sldMk cId="1591659833" sldId="1162"/>
            <ac:spMk id="3" creationId="{432A7DCF-6A2C-4E9A-8E38-7939C0B5F607}"/>
          </ac:spMkLst>
        </pc:spChg>
        <pc:spChg chg="add del mod">
          <ac:chgData name="yinan an" userId="6b0bfccab92d0c50" providerId="LiveId" clId="{362B7E68-8BB4-4677-91A2-4BA0A516838B}" dt="2021-03-12T04:22:38.038" v="990" actId="478"/>
          <ac:spMkLst>
            <pc:docMk/>
            <pc:sldMk cId="1591659833" sldId="1162"/>
            <ac:spMk id="6" creationId="{CDA4DC87-ECF8-43F9-A361-C936070952F4}"/>
          </ac:spMkLst>
        </pc:spChg>
      </pc:sldChg>
      <pc:sldChg chg="delSp modSp add del mod ord">
        <pc:chgData name="yinan an" userId="6b0bfccab92d0c50" providerId="LiveId" clId="{362B7E68-8BB4-4677-91A2-4BA0A516838B}" dt="2021-03-11T04:10:42.769" v="517" actId="2696"/>
        <pc:sldMkLst>
          <pc:docMk/>
          <pc:sldMk cId="1825949154" sldId="1163"/>
        </pc:sldMkLst>
        <pc:spChg chg="mod">
          <ac:chgData name="yinan an" userId="6b0bfccab92d0c50" providerId="LiveId" clId="{362B7E68-8BB4-4677-91A2-4BA0A516838B}" dt="2021-03-11T04:00:27.828" v="474" actId="1076"/>
          <ac:spMkLst>
            <pc:docMk/>
            <pc:sldMk cId="1825949154" sldId="1163"/>
            <ac:spMk id="365631" creationId="{5BB3E894-D7A1-41EA-9C26-968324BC5D1B}"/>
          </ac:spMkLst>
        </pc:spChg>
        <pc:spChg chg="mod">
          <ac:chgData name="yinan an" userId="6b0bfccab92d0c50" providerId="LiveId" clId="{362B7E68-8BB4-4677-91A2-4BA0A516838B}" dt="2021-03-11T03:58:07.302" v="461" actId="207"/>
          <ac:spMkLst>
            <pc:docMk/>
            <pc:sldMk cId="1825949154" sldId="1163"/>
            <ac:spMk id="365632" creationId="{99C42EDC-6671-40E4-A46F-45B3A70C2D82}"/>
          </ac:spMkLst>
        </pc:spChg>
        <pc:spChg chg="mod">
          <ac:chgData name="yinan an" userId="6b0bfccab92d0c50" providerId="LiveId" clId="{362B7E68-8BB4-4677-91A2-4BA0A516838B}" dt="2021-03-11T03:59:06.560" v="464" actId="207"/>
          <ac:spMkLst>
            <pc:docMk/>
            <pc:sldMk cId="1825949154" sldId="1163"/>
            <ac:spMk id="365633" creationId="{8AE7DF04-3ED9-407A-AF43-2AD97287759F}"/>
          </ac:spMkLst>
        </pc:spChg>
        <pc:spChg chg="mod">
          <ac:chgData name="yinan an" userId="6b0bfccab92d0c50" providerId="LiveId" clId="{362B7E68-8BB4-4677-91A2-4BA0A516838B}" dt="2021-03-11T03:58:56.131" v="463" actId="207"/>
          <ac:spMkLst>
            <pc:docMk/>
            <pc:sldMk cId="1825949154" sldId="1163"/>
            <ac:spMk id="365634" creationId="{6B09F79A-CBAB-4EA8-B232-C00E1695AE14}"/>
          </ac:spMkLst>
        </pc:spChg>
        <pc:spChg chg="mod">
          <ac:chgData name="yinan an" userId="6b0bfccab92d0c50" providerId="LiveId" clId="{362B7E68-8BB4-4677-91A2-4BA0A516838B}" dt="2021-03-11T03:59:31.885" v="467" actId="1076"/>
          <ac:spMkLst>
            <pc:docMk/>
            <pc:sldMk cId="1825949154" sldId="1163"/>
            <ac:spMk id="365635" creationId="{0C8DD821-961C-4F89-969B-A4AA772D54D7}"/>
          </ac:spMkLst>
        </pc:spChg>
        <pc:spChg chg="mod">
          <ac:chgData name="yinan an" userId="6b0bfccab92d0c50" providerId="LiveId" clId="{362B7E68-8BB4-4677-91A2-4BA0A516838B}" dt="2021-03-11T03:59:19.006" v="466" actId="207"/>
          <ac:spMkLst>
            <pc:docMk/>
            <pc:sldMk cId="1825949154" sldId="1163"/>
            <ac:spMk id="365636" creationId="{C133A6D4-6FCC-4E73-ADC6-1766288CE7D9}"/>
          </ac:spMkLst>
        </pc:spChg>
        <pc:spChg chg="del mod">
          <ac:chgData name="yinan an" userId="6b0bfccab92d0c50" providerId="LiveId" clId="{362B7E68-8BB4-4677-91A2-4BA0A516838B}" dt="2021-03-11T04:00:18.051" v="473" actId="478"/>
          <ac:spMkLst>
            <pc:docMk/>
            <pc:sldMk cId="1825949154" sldId="1163"/>
            <ac:spMk id="365637" creationId="{6032CD80-1938-4379-9C1A-F90ED306939C}"/>
          </ac:spMkLst>
        </pc:spChg>
        <pc:spChg chg="mod">
          <ac:chgData name="yinan an" userId="6b0bfccab92d0c50" providerId="LiveId" clId="{362B7E68-8BB4-4677-91A2-4BA0A516838B}" dt="2021-03-11T03:59:45.872" v="470" actId="14100"/>
          <ac:spMkLst>
            <pc:docMk/>
            <pc:sldMk cId="1825949154" sldId="1163"/>
            <ac:spMk id="365638" creationId="{CF8ED793-04B1-4FB0-9047-CCBB49271E1D}"/>
          </ac:spMkLst>
        </pc:spChg>
        <pc:spChg chg="mod">
          <ac:chgData name="yinan an" userId="6b0bfccab92d0c50" providerId="LiveId" clId="{362B7E68-8BB4-4677-91A2-4BA0A516838B}" dt="2021-03-11T03:59:58.608" v="471" actId="207"/>
          <ac:spMkLst>
            <pc:docMk/>
            <pc:sldMk cId="1825949154" sldId="1163"/>
            <ac:spMk id="365639" creationId="{63F5C2A5-A69C-4277-884D-9D44404F74AD}"/>
          </ac:spMkLst>
        </pc:spChg>
        <pc:spChg chg="mod">
          <ac:chgData name="yinan an" userId="6b0bfccab92d0c50" providerId="LiveId" clId="{362B7E68-8BB4-4677-91A2-4BA0A516838B}" dt="2021-03-11T04:00:34.616" v="475" actId="1076"/>
          <ac:spMkLst>
            <pc:docMk/>
            <pc:sldMk cId="1825949154" sldId="1163"/>
            <ac:spMk id="365649" creationId="{5CA9A621-99BA-4F79-B404-9F43C875351E}"/>
          </ac:spMkLst>
        </pc:spChg>
        <pc:graphicFrameChg chg="mod">
          <ac:chgData name="yinan an" userId="6b0bfccab92d0c50" providerId="LiveId" clId="{362B7E68-8BB4-4677-91A2-4BA0A516838B}" dt="2021-03-04T06:28:34.692" v="1"/>
          <ac:graphicFrameMkLst>
            <pc:docMk/>
            <pc:sldMk cId="1825949154" sldId="1163"/>
            <ac:graphicFrameMk id="365571" creationId="{623DFA17-D3F2-42AA-8409-1B8E3209D768}"/>
          </ac:graphicFrameMkLst>
        </pc:graphicFrameChg>
        <pc:graphicFrameChg chg="mod">
          <ac:chgData name="yinan an" userId="6b0bfccab92d0c50" providerId="LiveId" clId="{362B7E68-8BB4-4677-91A2-4BA0A516838B}" dt="2021-03-04T06:28:34.692" v="1"/>
          <ac:graphicFrameMkLst>
            <pc:docMk/>
            <pc:sldMk cId="1825949154" sldId="1163"/>
            <ac:graphicFrameMk id="365599" creationId="{8600CFBA-E9C1-4E68-B4EB-458552955A35}"/>
          </ac:graphicFrameMkLst>
        </pc:graphicFrameChg>
      </pc:sldChg>
      <pc:sldChg chg="modSp add del">
        <pc:chgData name="yinan an" userId="6b0bfccab92d0c50" providerId="LiveId" clId="{362B7E68-8BB4-4677-91A2-4BA0A516838B}" dt="2021-03-12T04:14:52.313" v="959" actId="2696"/>
        <pc:sldMkLst>
          <pc:docMk/>
          <pc:sldMk cId="1603047700" sldId="1164"/>
        </pc:sldMkLst>
        <pc:graphicFrameChg chg="mod">
          <ac:chgData name="yinan an" userId="6b0bfccab92d0c50" providerId="LiveId" clId="{362B7E68-8BB4-4677-91A2-4BA0A516838B}" dt="2021-03-04T06:28:41.337" v="3"/>
          <ac:graphicFrameMkLst>
            <pc:docMk/>
            <pc:sldMk cId="1603047700" sldId="1164"/>
            <ac:graphicFrameMk id="364547" creationId="{86687BC4-4C27-4573-8C62-5DC11D4987B8}"/>
          </ac:graphicFrameMkLst>
        </pc:graphicFrameChg>
        <pc:graphicFrameChg chg="mod">
          <ac:chgData name="yinan an" userId="6b0bfccab92d0c50" providerId="LiveId" clId="{362B7E68-8BB4-4677-91A2-4BA0A516838B}" dt="2021-03-04T06:28:41.337" v="3"/>
          <ac:graphicFrameMkLst>
            <pc:docMk/>
            <pc:sldMk cId="1603047700" sldId="1164"/>
            <ac:graphicFrameMk id="364575" creationId="{1B94918E-E951-4E40-B936-EE2BF3EEE3CA}"/>
          </ac:graphicFrameMkLst>
        </pc:graphicFrameChg>
      </pc:sldChg>
      <pc:sldChg chg="modSp add del">
        <pc:chgData name="yinan an" userId="6b0bfccab92d0c50" providerId="LiveId" clId="{362B7E68-8BB4-4677-91A2-4BA0A516838B}" dt="2021-03-12T04:15:07.817" v="960" actId="2696"/>
        <pc:sldMkLst>
          <pc:docMk/>
          <pc:sldMk cId="3382309673" sldId="1165"/>
        </pc:sldMkLst>
        <pc:graphicFrameChg chg="mod">
          <ac:chgData name="yinan an" userId="6b0bfccab92d0c50" providerId="LiveId" clId="{362B7E68-8BB4-4677-91A2-4BA0A516838B}" dt="2021-03-04T06:28:47.671" v="5"/>
          <ac:graphicFrameMkLst>
            <pc:docMk/>
            <pc:sldMk cId="3382309673" sldId="1165"/>
            <ac:graphicFrameMk id="363522" creationId="{20AE8979-87E8-44C0-9631-64C41281683E}"/>
          </ac:graphicFrameMkLst>
        </pc:graphicFrameChg>
        <pc:graphicFrameChg chg="mod">
          <ac:chgData name="yinan an" userId="6b0bfccab92d0c50" providerId="LiveId" clId="{362B7E68-8BB4-4677-91A2-4BA0A516838B}" dt="2021-03-04T06:28:47.671" v="5"/>
          <ac:graphicFrameMkLst>
            <pc:docMk/>
            <pc:sldMk cId="3382309673" sldId="1165"/>
            <ac:graphicFrameMk id="363550" creationId="{041362F9-AFD1-40FC-994B-F897764BE051}"/>
          </ac:graphicFrameMkLst>
        </pc:graphicFrameChg>
      </pc:sldChg>
      <pc:sldChg chg="add del">
        <pc:chgData name="yinan an" userId="6b0bfccab92d0c50" providerId="LiveId" clId="{362B7E68-8BB4-4677-91A2-4BA0A516838B}" dt="2021-03-12T04:15:12.990" v="961" actId="2696"/>
        <pc:sldMkLst>
          <pc:docMk/>
          <pc:sldMk cId="1205975803" sldId="1166"/>
        </pc:sldMkLst>
      </pc:sldChg>
      <pc:sldChg chg="modSp add del">
        <pc:chgData name="yinan an" userId="6b0bfccab92d0c50" providerId="LiveId" clId="{362B7E68-8BB4-4677-91A2-4BA0A516838B}" dt="2021-03-12T04:15:27.844" v="962" actId="2696"/>
        <pc:sldMkLst>
          <pc:docMk/>
          <pc:sldMk cId="2930980897" sldId="1167"/>
        </pc:sldMkLst>
        <pc:graphicFrameChg chg="mod">
          <ac:chgData name="yinan an" userId="6b0bfccab92d0c50" providerId="LiveId" clId="{362B7E68-8BB4-4677-91A2-4BA0A516838B}" dt="2021-03-04T06:29:22.640" v="9"/>
          <ac:graphicFrameMkLst>
            <pc:docMk/>
            <pc:sldMk cId="2930980897" sldId="1167"/>
            <ac:graphicFrameMk id="402435" creationId="{D77B972A-4549-4285-8CA7-6EE4B5922A9A}"/>
          </ac:graphicFrameMkLst>
        </pc:graphicFrameChg>
        <pc:graphicFrameChg chg="mod">
          <ac:chgData name="yinan an" userId="6b0bfccab92d0c50" providerId="LiveId" clId="{362B7E68-8BB4-4677-91A2-4BA0A516838B}" dt="2021-03-04T06:29:22.640" v="9"/>
          <ac:graphicFrameMkLst>
            <pc:docMk/>
            <pc:sldMk cId="2930980897" sldId="1167"/>
            <ac:graphicFrameMk id="402463" creationId="{AE16C332-A744-4302-9069-A1D626579B65}"/>
          </ac:graphicFrameMkLst>
        </pc:graphicFrameChg>
      </pc:sldChg>
      <pc:sldChg chg="add del">
        <pc:chgData name="yinan an" userId="6b0bfccab92d0c50" providerId="LiveId" clId="{362B7E68-8BB4-4677-91A2-4BA0A516838B}" dt="2021-03-12T04:15:42.976" v="963" actId="2696"/>
        <pc:sldMkLst>
          <pc:docMk/>
          <pc:sldMk cId="3368377411" sldId="1168"/>
        </pc:sldMkLst>
      </pc:sldChg>
      <pc:sldChg chg="delSp modSp new del mod">
        <pc:chgData name="yinan an" userId="6b0bfccab92d0c50" providerId="LiveId" clId="{362B7E68-8BB4-4677-91A2-4BA0A516838B}" dt="2021-03-10T05:30:09.003" v="25" actId="2696"/>
        <pc:sldMkLst>
          <pc:docMk/>
          <pc:sldMk cId="1580659878" sldId="1169"/>
        </pc:sldMkLst>
        <pc:spChg chg="del">
          <ac:chgData name="yinan an" userId="6b0bfccab92d0c50" providerId="LiveId" clId="{362B7E68-8BB4-4677-91A2-4BA0A516838B}" dt="2021-03-05T02:52:55.799" v="15" actId="478"/>
          <ac:spMkLst>
            <pc:docMk/>
            <pc:sldMk cId="1580659878" sldId="1169"/>
            <ac:spMk id="2" creationId="{8C1B29E2-2DE5-485E-99C5-7ED6B681FCF0}"/>
          </ac:spMkLst>
        </pc:spChg>
        <pc:spChg chg="mod">
          <ac:chgData name="yinan an" userId="6b0bfccab92d0c50" providerId="LiveId" clId="{362B7E68-8BB4-4677-91A2-4BA0A516838B}" dt="2021-03-05T02:52:46.982" v="14" actId="27636"/>
          <ac:spMkLst>
            <pc:docMk/>
            <pc:sldMk cId="1580659878" sldId="1169"/>
            <ac:spMk id="3" creationId="{5C5D2049-EA93-4CC5-AD3D-E4A04E5266B8}"/>
          </ac:spMkLst>
        </pc:spChg>
      </pc:sldChg>
      <pc:sldChg chg="add del">
        <pc:chgData name="yinan an" userId="6b0bfccab92d0c50" providerId="LiveId" clId="{362B7E68-8BB4-4677-91A2-4BA0A516838B}" dt="2021-03-12T04:13:42.367" v="954" actId="2696"/>
        <pc:sldMkLst>
          <pc:docMk/>
          <pc:sldMk cId="1973325143" sldId="1170"/>
        </pc:sldMkLst>
      </pc:sldChg>
      <pc:sldChg chg="add del">
        <pc:chgData name="yinan an" userId="6b0bfccab92d0c50" providerId="LiveId" clId="{362B7E68-8BB4-4677-91A2-4BA0A516838B}" dt="2021-03-12T04:13:59.237" v="955" actId="2696"/>
        <pc:sldMkLst>
          <pc:docMk/>
          <pc:sldMk cId="2760210345" sldId="1171"/>
        </pc:sldMkLst>
      </pc:sldChg>
      <pc:sldChg chg="add del">
        <pc:chgData name="yinan an" userId="6b0bfccab92d0c50" providerId="LiveId" clId="{362B7E68-8BB4-4677-91A2-4BA0A516838B}" dt="2021-03-12T04:14:02.782" v="956" actId="2696"/>
        <pc:sldMkLst>
          <pc:docMk/>
          <pc:sldMk cId="3338717505" sldId="1172"/>
        </pc:sldMkLst>
      </pc:sldChg>
      <pc:sldChg chg="add del">
        <pc:chgData name="yinan an" userId="6b0bfccab92d0c50" providerId="LiveId" clId="{362B7E68-8BB4-4677-91A2-4BA0A516838B}" dt="2021-03-12T04:14:04.617" v="957" actId="2696"/>
        <pc:sldMkLst>
          <pc:docMk/>
          <pc:sldMk cId="921210678" sldId="1173"/>
        </pc:sldMkLst>
      </pc:sldChg>
      <pc:sldChg chg="add del">
        <pc:chgData name="yinan an" userId="6b0bfccab92d0c50" providerId="LiveId" clId="{362B7E68-8BB4-4677-91A2-4BA0A516838B}" dt="2021-03-12T04:14:09.813" v="958" actId="2696"/>
        <pc:sldMkLst>
          <pc:docMk/>
          <pc:sldMk cId="1467636042" sldId="1174"/>
        </pc:sldMkLst>
      </pc:sldChg>
      <pc:sldChg chg="addSp delSp modSp add mod setBg delDesignElem">
        <pc:chgData name="yinan an" userId="6b0bfccab92d0c50" providerId="LiveId" clId="{362B7E68-8BB4-4677-91A2-4BA0A516838B}" dt="2021-03-12T04:11:08.092" v="950" actId="108"/>
        <pc:sldMkLst>
          <pc:docMk/>
          <pc:sldMk cId="491110669" sldId="1175"/>
        </pc:sldMkLst>
        <pc:spChg chg="add del">
          <ac:chgData name="yinan an" userId="6b0bfccab92d0c50" providerId="LiveId" clId="{362B7E68-8BB4-4677-91A2-4BA0A516838B}" dt="2021-03-10T06:02:33.742" v="70"/>
          <ac:spMkLst>
            <pc:docMk/>
            <pc:sldMk cId="491110669" sldId="1175"/>
            <ac:spMk id="2" creationId="{5513E86B-F1FA-4606-9F92-E2B2DB8254C5}"/>
          </ac:spMkLst>
        </pc:spChg>
        <pc:spChg chg="mod">
          <ac:chgData name="yinan an" userId="6b0bfccab92d0c50" providerId="LiveId" clId="{362B7E68-8BB4-4677-91A2-4BA0A516838B}" dt="2021-03-11T06:00:55.306" v="742" actId="6549"/>
          <ac:spMkLst>
            <pc:docMk/>
            <pc:sldMk cId="491110669" sldId="1175"/>
            <ac:spMk id="3" creationId="{270F44BA-4D67-43EF-A76E-005AB6F1C963}"/>
          </ac:spMkLst>
        </pc:spChg>
        <pc:spChg chg="add mod">
          <ac:chgData name="yinan an" userId="6b0bfccab92d0c50" providerId="LiveId" clId="{362B7E68-8BB4-4677-91A2-4BA0A516838B}" dt="2021-03-12T04:11:08.092" v="950" actId="108"/>
          <ac:spMkLst>
            <pc:docMk/>
            <pc:sldMk cId="491110669" sldId="1175"/>
            <ac:spMk id="5" creationId="{74A0713D-C02E-4ACA-87AA-F40826A835D7}"/>
          </ac:spMkLst>
        </pc:spChg>
        <pc:spChg chg="del">
          <ac:chgData name="yinan an" userId="6b0bfccab92d0c50" providerId="LiveId" clId="{362B7E68-8BB4-4677-91A2-4BA0A516838B}" dt="2021-03-05T03:30:01.866" v="24"/>
          <ac:spMkLst>
            <pc:docMk/>
            <pc:sldMk cId="491110669" sldId="1175"/>
            <ac:spMk id="10" creationId="{B9F89C22-0475-4427-B7C8-0269AD40E3EC}"/>
          </ac:spMkLst>
        </pc:spChg>
      </pc:sldChg>
      <pc:sldChg chg="modSp add mod ord">
        <pc:chgData name="yinan an" userId="6b0bfccab92d0c50" providerId="LiveId" clId="{362B7E68-8BB4-4677-91A2-4BA0A516838B}" dt="2021-03-14T06:35:21.871" v="1231" actId="20577"/>
        <pc:sldMkLst>
          <pc:docMk/>
          <pc:sldMk cId="612040875" sldId="1176"/>
        </pc:sldMkLst>
        <pc:spChg chg="mod">
          <ac:chgData name="yinan an" userId="6b0bfccab92d0c50" providerId="LiveId" clId="{362B7E68-8BB4-4677-91A2-4BA0A516838B}" dt="2021-03-14T06:35:21.871" v="1231" actId="20577"/>
          <ac:spMkLst>
            <pc:docMk/>
            <pc:sldMk cId="612040875" sldId="1176"/>
            <ac:spMk id="3" creationId="{A8CF3A1B-6B91-0143-A375-DA39EDAF685D}"/>
          </ac:spMkLst>
        </pc:spChg>
      </pc:sldChg>
      <pc:sldChg chg="modSp add mod ord">
        <pc:chgData name="yinan an" userId="6b0bfccab92d0c50" providerId="LiveId" clId="{362B7E68-8BB4-4677-91A2-4BA0A516838B}" dt="2021-03-12T04:36:37.220" v="1146" actId="14100"/>
        <pc:sldMkLst>
          <pc:docMk/>
          <pc:sldMk cId="2300550369" sldId="1177"/>
        </pc:sldMkLst>
        <pc:spChg chg="mod">
          <ac:chgData name="yinan an" userId="6b0bfccab92d0c50" providerId="LiveId" clId="{362B7E68-8BB4-4677-91A2-4BA0A516838B}" dt="2021-03-12T04:36:37.220" v="1146" actId="14100"/>
          <ac:spMkLst>
            <pc:docMk/>
            <pc:sldMk cId="2300550369" sldId="1177"/>
            <ac:spMk id="3" creationId="{A8CF3A1B-6B91-0143-A375-DA39EDAF685D}"/>
          </ac:spMkLst>
        </pc:spChg>
      </pc:sldChg>
      <pc:sldChg chg="modSp add del mod">
        <pc:chgData name="yinan an" userId="6b0bfccab92d0c50" providerId="LiveId" clId="{362B7E68-8BB4-4677-91A2-4BA0A516838B}" dt="2021-03-12T04:37:20.720" v="1150" actId="2696"/>
        <pc:sldMkLst>
          <pc:docMk/>
          <pc:sldMk cId="1268272868" sldId="1178"/>
        </pc:sldMkLst>
        <pc:spChg chg="mod">
          <ac:chgData name="yinan an" userId="6b0bfccab92d0c50" providerId="LiveId" clId="{362B7E68-8BB4-4677-91A2-4BA0A516838B}" dt="2021-03-10T06:04:37.187" v="84" actId="6549"/>
          <ac:spMkLst>
            <pc:docMk/>
            <pc:sldMk cId="1268272868" sldId="1178"/>
            <ac:spMk id="3" creationId="{DE8458C0-04B1-4D2F-8C3E-A98E6C7112C3}"/>
          </ac:spMkLst>
        </pc:spChg>
      </pc:sldChg>
      <pc:sldChg chg="add del">
        <pc:chgData name="yinan an" userId="6b0bfccab92d0c50" providerId="LiveId" clId="{362B7E68-8BB4-4677-91A2-4BA0A516838B}" dt="2021-03-12T04:21:51.324" v="988" actId="2696"/>
        <pc:sldMkLst>
          <pc:docMk/>
          <pc:sldMk cId="115420078" sldId="1179"/>
        </pc:sldMkLst>
      </pc:sldChg>
      <pc:sldChg chg="addSp delSp modSp add mod ord">
        <pc:chgData name="yinan an" userId="6b0bfccab92d0c50" providerId="LiveId" clId="{362B7E68-8BB4-4677-91A2-4BA0A516838B}" dt="2021-03-11T03:50:26.109" v="424"/>
        <pc:sldMkLst>
          <pc:docMk/>
          <pc:sldMk cId="4207895810" sldId="1180"/>
        </pc:sldMkLst>
        <pc:spChg chg="add del">
          <ac:chgData name="yinan an" userId="6b0bfccab92d0c50" providerId="LiveId" clId="{362B7E68-8BB4-4677-91A2-4BA0A516838B}" dt="2021-03-10T06:06:15.530" v="103" actId="22"/>
          <ac:spMkLst>
            <pc:docMk/>
            <pc:sldMk cId="4207895810" sldId="1180"/>
            <ac:spMk id="5" creationId="{0D9CC8D1-8C6D-4398-BFF7-0C8AE740C6B9}"/>
          </ac:spMkLst>
        </pc:spChg>
        <pc:spChg chg="mod">
          <ac:chgData name="yinan an" userId="6b0bfccab92d0c50" providerId="LiveId" clId="{362B7E68-8BB4-4677-91A2-4BA0A516838B}" dt="2021-03-11T03:50:26.109" v="424"/>
          <ac:spMkLst>
            <pc:docMk/>
            <pc:sldMk cId="4207895810" sldId="1180"/>
            <ac:spMk id="6" creationId="{2F337065-133B-4AFF-927F-1FE8650D51C1}"/>
          </ac:spMkLst>
        </pc:spChg>
      </pc:sldChg>
      <pc:sldChg chg="addSp delSp modSp add mod ord">
        <pc:chgData name="yinan an" userId="6b0bfccab92d0c50" providerId="LiveId" clId="{362B7E68-8BB4-4677-91A2-4BA0A516838B}" dt="2021-03-11T06:06:42.407" v="791" actId="20577"/>
        <pc:sldMkLst>
          <pc:docMk/>
          <pc:sldMk cId="3838880631" sldId="1181"/>
        </pc:sldMkLst>
        <pc:spChg chg="add del">
          <ac:chgData name="yinan an" userId="6b0bfccab92d0c50" providerId="LiveId" clId="{362B7E68-8BB4-4677-91A2-4BA0A516838B}" dt="2021-03-11T03:20:21.443" v="384" actId="22"/>
          <ac:spMkLst>
            <pc:docMk/>
            <pc:sldMk cId="3838880631" sldId="1181"/>
            <ac:spMk id="5" creationId="{C6C655C5-E4A6-4D9E-8794-1D1B401FD49D}"/>
          </ac:spMkLst>
        </pc:spChg>
        <pc:spChg chg="mod">
          <ac:chgData name="yinan an" userId="6b0bfccab92d0c50" providerId="LiveId" clId="{362B7E68-8BB4-4677-91A2-4BA0A516838B}" dt="2021-03-11T06:06:42.407" v="791" actId="20577"/>
          <ac:spMkLst>
            <pc:docMk/>
            <pc:sldMk cId="3838880631" sldId="1181"/>
            <ac:spMk id="6" creationId="{2F337065-133B-4AFF-927F-1FE8650D51C1}"/>
          </ac:spMkLst>
        </pc:spChg>
        <pc:spChg chg="add del">
          <ac:chgData name="yinan an" userId="6b0bfccab92d0c50" providerId="LiveId" clId="{362B7E68-8BB4-4677-91A2-4BA0A516838B}" dt="2021-03-11T03:54:00.276" v="430" actId="22"/>
          <ac:spMkLst>
            <pc:docMk/>
            <pc:sldMk cId="3838880631" sldId="1181"/>
            <ac:spMk id="7" creationId="{4462AACD-2E3C-4DB7-A44C-DBFBE40DD86F}"/>
          </ac:spMkLst>
        </pc:spChg>
      </pc:sldChg>
      <pc:sldChg chg="addSp delSp modSp add mod ord">
        <pc:chgData name="yinan an" userId="6b0bfccab92d0c50" providerId="LiveId" clId="{362B7E68-8BB4-4677-91A2-4BA0A516838B}" dt="2021-03-14T16:25:44.349" v="1232" actId="13926"/>
        <pc:sldMkLst>
          <pc:docMk/>
          <pc:sldMk cId="2742155674" sldId="1182"/>
        </pc:sldMkLst>
        <pc:spChg chg="del">
          <ac:chgData name="yinan an" userId="6b0bfccab92d0c50" providerId="LiveId" clId="{362B7E68-8BB4-4677-91A2-4BA0A516838B}" dt="2021-03-10T06:25:42.750" v="128" actId="22"/>
          <ac:spMkLst>
            <pc:docMk/>
            <pc:sldMk cId="2742155674" sldId="1182"/>
            <ac:spMk id="6" creationId="{2F337065-133B-4AFF-927F-1FE8650D51C1}"/>
          </ac:spMkLst>
        </pc:spChg>
        <pc:spChg chg="add mod">
          <ac:chgData name="yinan an" userId="6b0bfccab92d0c50" providerId="LiveId" clId="{362B7E68-8BB4-4677-91A2-4BA0A516838B}" dt="2021-03-14T16:25:44.349" v="1232" actId="13926"/>
          <ac:spMkLst>
            <pc:docMk/>
            <pc:sldMk cId="2742155674" sldId="1182"/>
            <ac:spMk id="9" creationId="{1525DE8F-EBDE-45F5-B993-C8A45B55376B}"/>
          </ac:spMkLst>
        </pc:spChg>
        <pc:picChg chg="add mod ord">
          <ac:chgData name="yinan an" userId="6b0bfccab92d0c50" providerId="LiveId" clId="{362B7E68-8BB4-4677-91A2-4BA0A516838B}" dt="2021-03-14T06:03:02.215" v="1213" actId="1076"/>
          <ac:picMkLst>
            <pc:docMk/>
            <pc:sldMk cId="2742155674" sldId="1182"/>
            <ac:picMk id="3" creationId="{79359811-7E28-4F7A-8340-8D2F1648FD40}"/>
          </ac:picMkLst>
        </pc:picChg>
        <pc:picChg chg="add mod">
          <ac:chgData name="yinan an" userId="6b0bfccab92d0c50" providerId="LiveId" clId="{362B7E68-8BB4-4677-91A2-4BA0A516838B}" dt="2021-03-14T06:03:55.520" v="1214" actId="1076"/>
          <ac:picMkLst>
            <pc:docMk/>
            <pc:sldMk cId="2742155674" sldId="1182"/>
            <ac:picMk id="7" creationId="{1AFD87D7-68F9-4BC3-8217-D35F06D4D30B}"/>
          </ac:picMkLst>
        </pc:picChg>
      </pc:sldChg>
      <pc:sldChg chg="modSp add mod">
        <pc:chgData name="yinan an" userId="6b0bfccab92d0c50" providerId="LiveId" clId="{362B7E68-8BB4-4677-91A2-4BA0A516838B}" dt="2021-03-11T06:00:15.154" v="740" actId="14100"/>
        <pc:sldMkLst>
          <pc:docMk/>
          <pc:sldMk cId="2153401619" sldId="1183"/>
        </pc:sldMkLst>
        <pc:spChg chg="mod">
          <ac:chgData name="yinan an" userId="6b0bfccab92d0c50" providerId="LiveId" clId="{362B7E68-8BB4-4677-91A2-4BA0A516838B}" dt="2021-03-11T06:00:15.154" v="740" actId="14100"/>
          <ac:spMkLst>
            <pc:docMk/>
            <pc:sldMk cId="2153401619" sldId="1183"/>
            <ac:spMk id="6" creationId="{2F337065-133B-4AFF-927F-1FE8650D51C1}"/>
          </ac:spMkLst>
        </pc:spChg>
      </pc:sldChg>
      <pc:sldChg chg="addSp delSp modSp add mod">
        <pc:chgData name="yinan an" userId="6b0bfccab92d0c50" providerId="LiveId" clId="{362B7E68-8BB4-4677-91A2-4BA0A516838B}" dt="2021-03-12T04:27:33.214" v="1050" actId="20577"/>
        <pc:sldMkLst>
          <pc:docMk/>
          <pc:sldMk cId="4293213578" sldId="1184"/>
        </pc:sldMkLst>
        <pc:spChg chg="add mod">
          <ac:chgData name="yinan an" userId="6b0bfccab92d0c50" providerId="LiveId" clId="{362B7E68-8BB4-4677-91A2-4BA0A516838B}" dt="2021-03-12T04:27:33.214" v="1050" actId="20577"/>
          <ac:spMkLst>
            <pc:docMk/>
            <pc:sldMk cId="4293213578" sldId="1184"/>
            <ac:spMk id="5" creationId="{5F4499DC-0D2B-4C30-98C7-59FBE27F2B2C}"/>
          </ac:spMkLst>
        </pc:spChg>
        <pc:spChg chg="del">
          <ac:chgData name="yinan an" userId="6b0bfccab92d0c50" providerId="LiveId" clId="{362B7E68-8BB4-4677-91A2-4BA0A516838B}" dt="2021-03-11T03:19:22.706" v="366" actId="478"/>
          <ac:spMkLst>
            <pc:docMk/>
            <pc:sldMk cId="4293213578" sldId="1184"/>
            <ac:spMk id="6" creationId="{2F337065-133B-4AFF-927F-1FE8650D51C1}"/>
          </ac:spMkLst>
        </pc:spChg>
      </pc:sldChg>
      <pc:sldChg chg="addSp delSp modSp mod">
        <pc:chgData name="yinan an" userId="6b0bfccab92d0c50" providerId="LiveId" clId="{362B7E68-8BB4-4677-91A2-4BA0A516838B}" dt="2021-03-11T06:01:22.130" v="744" actId="6549"/>
        <pc:sldMkLst>
          <pc:docMk/>
          <pc:sldMk cId="1377539898" sldId="1185"/>
        </pc:sldMkLst>
        <pc:spChg chg="add mod">
          <ac:chgData name="yinan an" userId="6b0bfccab92d0c50" providerId="LiveId" clId="{362B7E68-8BB4-4677-91A2-4BA0A516838B}" dt="2021-03-11T06:01:22.130" v="744" actId="6549"/>
          <ac:spMkLst>
            <pc:docMk/>
            <pc:sldMk cId="1377539898" sldId="1185"/>
            <ac:spMk id="5" creationId="{4E79D364-4FBE-476E-9B0E-50D3D8F98818}"/>
          </ac:spMkLst>
        </pc:spChg>
        <pc:spChg chg="del">
          <ac:chgData name="yinan an" userId="6b0bfccab92d0c50" providerId="LiveId" clId="{362B7E68-8BB4-4677-91A2-4BA0A516838B}" dt="2021-03-11T02:46:51.873" v="287" actId="478"/>
          <ac:spMkLst>
            <pc:docMk/>
            <pc:sldMk cId="1377539898" sldId="1185"/>
            <ac:spMk id="6" creationId="{2F337065-133B-4AFF-927F-1FE8650D51C1}"/>
          </ac:spMkLst>
        </pc:spChg>
      </pc:sldChg>
      <pc:sldChg chg="modSp add del mod">
        <pc:chgData name="yinan an" userId="6b0bfccab92d0c50" providerId="LiveId" clId="{362B7E68-8BB4-4677-91A2-4BA0A516838B}" dt="2021-03-12T04:13:34.236" v="953" actId="2696"/>
        <pc:sldMkLst>
          <pc:docMk/>
          <pc:sldMk cId="1667771510" sldId="1186"/>
        </pc:sldMkLst>
        <pc:spChg chg="mod">
          <ac:chgData name="yinan an" userId="6b0bfccab92d0c50" providerId="LiveId" clId="{362B7E68-8BB4-4677-91A2-4BA0A516838B}" dt="2021-03-11T02:49:25.384" v="308"/>
          <ac:spMkLst>
            <pc:docMk/>
            <pc:sldMk cId="1667771510" sldId="1186"/>
            <ac:spMk id="6" creationId="{2F337065-133B-4AFF-927F-1FE8650D51C1}"/>
          </ac:spMkLst>
        </pc:spChg>
      </pc:sldChg>
      <pc:sldChg chg="modSp add mod">
        <pc:chgData name="yinan an" userId="6b0bfccab92d0c50" providerId="LiveId" clId="{362B7E68-8BB4-4677-91A2-4BA0A516838B}" dt="2021-03-11T06:06:04.172" v="790" actId="6549"/>
        <pc:sldMkLst>
          <pc:docMk/>
          <pc:sldMk cId="138250089" sldId="1187"/>
        </pc:sldMkLst>
        <pc:spChg chg="mod">
          <ac:chgData name="yinan an" userId="6b0bfccab92d0c50" providerId="LiveId" clId="{362B7E68-8BB4-4677-91A2-4BA0A516838B}" dt="2021-03-11T06:06:04.172" v="790" actId="6549"/>
          <ac:spMkLst>
            <pc:docMk/>
            <pc:sldMk cId="138250089" sldId="1187"/>
            <ac:spMk id="6" creationId="{2F337065-133B-4AFF-927F-1FE8650D51C1}"/>
          </ac:spMkLst>
        </pc:spChg>
      </pc:sldChg>
      <pc:sldChg chg="delSp add mod">
        <pc:chgData name="yinan an" userId="6b0bfccab92d0c50" providerId="LiveId" clId="{362B7E68-8BB4-4677-91A2-4BA0A516838B}" dt="2021-03-11T03:31:07.586" v="415" actId="478"/>
        <pc:sldMkLst>
          <pc:docMk/>
          <pc:sldMk cId="3056235550" sldId="1188"/>
        </pc:sldMkLst>
        <pc:spChg chg="del">
          <ac:chgData name="yinan an" userId="6b0bfccab92d0c50" providerId="LiveId" clId="{362B7E68-8BB4-4677-91A2-4BA0A516838B}" dt="2021-03-11T03:31:07.586" v="415" actId="478"/>
          <ac:spMkLst>
            <pc:docMk/>
            <pc:sldMk cId="3056235550" sldId="1188"/>
            <ac:spMk id="3" creationId="{0E2AD630-8E7F-47C9-AAEA-52EFE40D125E}"/>
          </ac:spMkLst>
        </pc:spChg>
      </pc:sldChg>
      <pc:sldChg chg="add del">
        <pc:chgData name="yinan an" userId="6b0bfccab92d0c50" providerId="LiveId" clId="{362B7E68-8BB4-4677-91A2-4BA0A516838B}" dt="2021-03-12T04:23:32.312" v="1006" actId="2696"/>
        <pc:sldMkLst>
          <pc:docMk/>
          <pc:sldMk cId="2925786090" sldId="1189"/>
        </pc:sldMkLst>
      </pc:sldChg>
      <pc:sldChg chg="modSp add mod">
        <pc:chgData name="yinan an" userId="6b0bfccab92d0c50" providerId="LiveId" clId="{362B7E68-8BB4-4677-91A2-4BA0A516838B}" dt="2021-03-12T04:33:01.157" v="1105" actId="20577"/>
        <pc:sldMkLst>
          <pc:docMk/>
          <pc:sldMk cId="4124361902" sldId="1190"/>
        </pc:sldMkLst>
        <pc:spChg chg="mod">
          <ac:chgData name="yinan an" userId="6b0bfccab92d0c50" providerId="LiveId" clId="{362B7E68-8BB4-4677-91A2-4BA0A516838B}" dt="2021-03-12T04:33:01.157" v="1105" actId="20577"/>
          <ac:spMkLst>
            <pc:docMk/>
            <pc:sldMk cId="4124361902" sldId="1190"/>
            <ac:spMk id="6" creationId="{2F337065-133B-4AFF-927F-1FE8650D51C1}"/>
          </ac:spMkLst>
        </pc:spChg>
      </pc:sldChg>
      <pc:sldChg chg="addSp delSp modSp add mod ord delAnim modAnim">
        <pc:chgData name="yinan an" userId="6b0bfccab92d0c50" providerId="LiveId" clId="{362B7E68-8BB4-4677-91A2-4BA0A516838B}" dt="2021-03-14T06:27:02.014" v="1228" actId="14100"/>
        <pc:sldMkLst>
          <pc:docMk/>
          <pc:sldMk cId="1823303013" sldId="1191"/>
        </pc:sldMkLst>
        <pc:spChg chg="add mod">
          <ac:chgData name="yinan an" userId="6b0bfccab92d0c50" providerId="LiveId" clId="{362B7E68-8BB4-4677-91A2-4BA0A516838B}" dt="2021-03-12T04:27:51.845" v="1058" actId="20577"/>
          <ac:spMkLst>
            <pc:docMk/>
            <pc:sldMk cId="1823303013" sldId="1191"/>
            <ac:spMk id="50" creationId="{D45C712A-9D4A-4F9C-B8A5-8D3D9ED176D0}"/>
          </ac:spMkLst>
        </pc:spChg>
        <pc:spChg chg="add del">
          <ac:chgData name="yinan an" userId="6b0bfccab92d0c50" providerId="LiveId" clId="{362B7E68-8BB4-4677-91A2-4BA0A516838B}" dt="2021-03-11T04:10:05.851" v="514" actId="22"/>
          <ac:spMkLst>
            <pc:docMk/>
            <pc:sldMk cId="1823303013" sldId="1191"/>
            <ac:spMk id="52" creationId="{0A0AF00F-03AC-45CF-BDBF-C21F1BD4610B}"/>
          </ac:spMkLst>
        </pc:spChg>
        <pc:spChg chg="add mod">
          <ac:chgData name="yinan an" userId="6b0bfccab92d0c50" providerId="LiveId" clId="{362B7E68-8BB4-4677-91A2-4BA0A516838B}" dt="2021-03-11T04:10:21.400" v="516" actId="1076"/>
          <ac:spMkLst>
            <pc:docMk/>
            <pc:sldMk cId="1823303013" sldId="1191"/>
            <ac:spMk id="54" creationId="{A6EC1638-AEB0-4CAA-9204-6AA356BD13BF}"/>
          </ac:spMkLst>
        </pc:spChg>
        <pc:spChg chg="mod">
          <ac:chgData name="yinan an" userId="6b0bfccab92d0c50" providerId="LiveId" clId="{362B7E68-8BB4-4677-91A2-4BA0A516838B}" dt="2021-03-11T04:05:33.089" v="491" actId="207"/>
          <ac:spMkLst>
            <pc:docMk/>
            <pc:sldMk cId="1823303013" sldId="1191"/>
            <ac:spMk id="365638" creationId="{CF8ED793-04B1-4FB0-9047-CCBB49271E1D}"/>
          </ac:spMkLst>
        </pc:spChg>
        <pc:spChg chg="del">
          <ac:chgData name="yinan an" userId="6b0bfccab92d0c50" providerId="LiveId" clId="{362B7E68-8BB4-4677-91A2-4BA0A516838B}" dt="2021-03-11T04:03:50.723" v="486" actId="478"/>
          <ac:spMkLst>
            <pc:docMk/>
            <pc:sldMk cId="1823303013" sldId="1191"/>
            <ac:spMk id="365642" creationId="{15C0F9F5-03CE-47CC-8F9F-509372F2BDC1}"/>
          </ac:spMkLst>
        </pc:spChg>
        <pc:spChg chg="mod">
          <ac:chgData name="yinan an" userId="6b0bfccab92d0c50" providerId="LiveId" clId="{362B7E68-8BB4-4677-91A2-4BA0A516838B}" dt="2021-03-14T06:27:02.014" v="1228" actId="14100"/>
          <ac:spMkLst>
            <pc:docMk/>
            <pc:sldMk cId="1823303013" sldId="1191"/>
            <ac:spMk id="365646" creationId="{96399660-1793-4B20-9B36-2530F1E1FB7B}"/>
          </ac:spMkLst>
        </pc:spChg>
        <pc:spChg chg="mod">
          <ac:chgData name="yinan an" userId="6b0bfccab92d0c50" providerId="LiveId" clId="{362B7E68-8BB4-4677-91A2-4BA0A516838B}" dt="2021-03-11T04:06:46.152" v="495" actId="14100"/>
          <ac:spMkLst>
            <pc:docMk/>
            <pc:sldMk cId="1823303013" sldId="1191"/>
            <ac:spMk id="365649" creationId="{5CA9A621-99BA-4F79-B404-9F43C875351E}"/>
          </ac:spMkLst>
        </pc:spChg>
        <pc:spChg chg="mod">
          <ac:chgData name="yinan an" userId="6b0bfccab92d0c50" providerId="LiveId" clId="{362B7E68-8BB4-4677-91A2-4BA0A516838B}" dt="2021-03-11T04:02:40.259" v="480" actId="207"/>
          <ac:spMkLst>
            <pc:docMk/>
            <pc:sldMk cId="1823303013" sldId="1191"/>
            <ac:spMk id="365652" creationId="{10500335-B2C8-4E36-991E-AFEE847E0401}"/>
          </ac:spMkLst>
        </pc:spChg>
        <pc:spChg chg="mod">
          <ac:chgData name="yinan an" userId="6b0bfccab92d0c50" providerId="LiveId" clId="{362B7E68-8BB4-4677-91A2-4BA0A516838B}" dt="2021-03-11T04:03:08.822" v="481" actId="207"/>
          <ac:spMkLst>
            <pc:docMk/>
            <pc:sldMk cId="1823303013" sldId="1191"/>
            <ac:spMk id="365653" creationId="{1570478B-DC5E-495C-B7C3-4FC9C8A82AAE}"/>
          </ac:spMkLst>
        </pc:spChg>
        <pc:spChg chg="mod">
          <ac:chgData name="yinan an" userId="6b0bfccab92d0c50" providerId="LiveId" clId="{362B7E68-8BB4-4677-91A2-4BA0A516838B}" dt="2021-03-11T04:08:48.526" v="506" actId="207"/>
          <ac:spMkLst>
            <pc:docMk/>
            <pc:sldMk cId="1823303013" sldId="1191"/>
            <ac:spMk id="365654" creationId="{719039BB-6700-40AC-A548-BB043C394D7E}"/>
          </ac:spMkLst>
        </pc:spChg>
        <pc:spChg chg="mod">
          <ac:chgData name="yinan an" userId="6b0bfccab92d0c50" providerId="LiveId" clId="{362B7E68-8BB4-4677-91A2-4BA0A516838B}" dt="2021-03-11T04:09:03.435" v="508" actId="207"/>
          <ac:spMkLst>
            <pc:docMk/>
            <pc:sldMk cId="1823303013" sldId="1191"/>
            <ac:spMk id="365655" creationId="{E13113CC-B2FA-4DF8-83D0-279918228B25}"/>
          </ac:spMkLst>
        </pc:spChg>
        <pc:spChg chg="del">
          <ac:chgData name="yinan an" userId="6b0bfccab92d0c50" providerId="LiveId" clId="{362B7E68-8BB4-4677-91A2-4BA0A516838B}" dt="2021-03-11T04:09:17.592" v="512" actId="478"/>
          <ac:spMkLst>
            <pc:docMk/>
            <pc:sldMk cId="1823303013" sldId="1191"/>
            <ac:spMk id="365656" creationId="{28B2982E-6AA6-4667-896C-FC16722A31F5}"/>
          </ac:spMkLst>
        </pc:spChg>
        <pc:spChg chg="add del">
          <ac:chgData name="yinan an" userId="6b0bfccab92d0c50" providerId="LiveId" clId="{362B7E68-8BB4-4677-91A2-4BA0A516838B}" dt="2021-03-11T04:08:25.216" v="505" actId="478"/>
          <ac:spMkLst>
            <pc:docMk/>
            <pc:sldMk cId="1823303013" sldId="1191"/>
            <ac:spMk id="365657" creationId="{39BF43FC-A309-485E-925C-BA7461EF4D10}"/>
          </ac:spMkLst>
        </pc:spChg>
        <pc:spChg chg="del">
          <ac:chgData name="yinan an" userId="6b0bfccab92d0c50" providerId="LiveId" clId="{362B7E68-8BB4-4677-91A2-4BA0A516838B}" dt="2021-03-11T04:08:21.714" v="503" actId="478"/>
          <ac:spMkLst>
            <pc:docMk/>
            <pc:sldMk cId="1823303013" sldId="1191"/>
            <ac:spMk id="365658" creationId="{C97082A8-660F-4683-A09C-673531E79D83}"/>
          </ac:spMkLst>
        </pc:spChg>
        <pc:spChg chg="del">
          <ac:chgData name="yinan an" userId="6b0bfccab92d0c50" providerId="LiveId" clId="{362B7E68-8BB4-4677-91A2-4BA0A516838B}" dt="2021-03-11T04:09:14.754" v="511" actId="478"/>
          <ac:spMkLst>
            <pc:docMk/>
            <pc:sldMk cId="1823303013" sldId="1191"/>
            <ac:spMk id="365659" creationId="{5BC21D8C-E779-4BAE-A183-D3452C38DD32}"/>
          </ac:spMkLst>
        </pc:spChg>
        <pc:spChg chg="mod">
          <ac:chgData name="yinan an" userId="6b0bfccab92d0c50" providerId="LiveId" clId="{362B7E68-8BB4-4677-91A2-4BA0A516838B}" dt="2021-03-11T04:08:56.999" v="507" actId="207"/>
          <ac:spMkLst>
            <pc:docMk/>
            <pc:sldMk cId="1823303013" sldId="1191"/>
            <ac:spMk id="365662" creationId="{6B87DA8F-28F2-4221-AE0B-4A7FC21F8A2A}"/>
          </ac:spMkLst>
        </pc:spChg>
        <pc:spChg chg="del mod">
          <ac:chgData name="yinan an" userId="6b0bfccab92d0c50" providerId="LiveId" clId="{362B7E68-8BB4-4677-91A2-4BA0A516838B}" dt="2021-03-11T04:03:37.199" v="485"/>
          <ac:spMkLst>
            <pc:docMk/>
            <pc:sldMk cId="1823303013" sldId="1191"/>
            <ac:spMk id="365665" creationId="{2A8D12F3-2E06-498B-B172-3DC2B1660F6C}"/>
          </ac:spMkLst>
        </pc:spChg>
        <pc:spChg chg="del mod">
          <ac:chgData name="yinan an" userId="6b0bfccab92d0c50" providerId="LiveId" clId="{362B7E68-8BB4-4677-91A2-4BA0A516838B}" dt="2021-03-11T04:02:20.712" v="479" actId="478"/>
          <ac:spMkLst>
            <pc:docMk/>
            <pc:sldMk cId="1823303013" sldId="1191"/>
            <ac:spMk id="365674" creationId="{76CD730F-527D-4108-AFBC-2D7075C11D5B}"/>
          </ac:spMkLst>
        </pc:spChg>
        <pc:spChg chg="del mod">
          <ac:chgData name="yinan an" userId="6b0bfccab92d0c50" providerId="LiveId" clId="{362B7E68-8BB4-4677-91A2-4BA0A516838B}" dt="2021-03-11T04:02:16.878" v="478" actId="478"/>
          <ac:spMkLst>
            <pc:docMk/>
            <pc:sldMk cId="1823303013" sldId="1191"/>
            <ac:spMk id="365675" creationId="{C0FD1803-F9D1-43F7-9AF5-E1F3EE2CE6AF}"/>
          </ac:spMkLst>
        </pc:spChg>
        <pc:spChg chg="del mod">
          <ac:chgData name="yinan an" userId="6b0bfccab92d0c50" providerId="LiveId" clId="{362B7E68-8BB4-4677-91A2-4BA0A516838B}" dt="2021-03-11T04:09:09.842" v="509" actId="478"/>
          <ac:spMkLst>
            <pc:docMk/>
            <pc:sldMk cId="1823303013" sldId="1191"/>
            <ac:spMk id="365676" creationId="{057F5D07-8C88-4771-9159-F1FE6BE2033C}"/>
          </ac:spMkLst>
        </pc:spChg>
        <pc:spChg chg="del">
          <ac:chgData name="yinan an" userId="6b0bfccab92d0c50" providerId="LiveId" clId="{362B7E68-8BB4-4677-91A2-4BA0A516838B}" dt="2021-03-11T04:09:13.048" v="510" actId="478"/>
          <ac:spMkLst>
            <pc:docMk/>
            <pc:sldMk cId="1823303013" sldId="1191"/>
            <ac:spMk id="365677" creationId="{6A77DB70-1790-41CB-BFD0-C2E30E842003}"/>
          </ac:spMkLst>
        </pc:spChg>
        <pc:spChg chg="del">
          <ac:chgData name="yinan an" userId="6b0bfccab92d0c50" providerId="LiveId" clId="{362B7E68-8BB4-4677-91A2-4BA0A516838B}" dt="2021-03-11T04:08:23.289" v="504" actId="478"/>
          <ac:spMkLst>
            <pc:docMk/>
            <pc:sldMk cId="1823303013" sldId="1191"/>
            <ac:spMk id="365678" creationId="{12925B9E-A258-4721-80E3-0BEDC94D70AB}"/>
          </ac:spMkLst>
        </pc:spChg>
        <pc:grpChg chg="del mod">
          <ac:chgData name="yinan an" userId="6b0bfccab92d0c50" providerId="LiveId" clId="{362B7E68-8BB4-4677-91A2-4BA0A516838B}" dt="2021-03-11T04:02:20.712" v="479" actId="478"/>
          <ac:grpSpMkLst>
            <pc:docMk/>
            <pc:sldMk cId="1823303013" sldId="1191"/>
            <ac:grpSpMk id="365673" creationId="{B5A29DDD-DA1E-4FE4-8FBC-B739FA43C7E7}"/>
          </ac:grpSpMkLst>
        </pc:grpChg>
        <pc:graphicFrameChg chg="mod modGraphic">
          <ac:chgData name="yinan an" userId="6b0bfccab92d0c50" providerId="LiveId" clId="{362B7E68-8BB4-4677-91A2-4BA0A516838B}" dt="2021-03-11T06:03:43.470" v="746" actId="14100"/>
          <ac:graphicFrameMkLst>
            <pc:docMk/>
            <pc:sldMk cId="1823303013" sldId="1191"/>
            <ac:graphicFrameMk id="365599" creationId="{8600CFBA-E9C1-4E68-B4EB-458552955A35}"/>
          </ac:graphicFrameMkLst>
        </pc:graphicFrameChg>
      </pc:sldChg>
      <pc:sldChg chg="add del">
        <pc:chgData name="yinan an" userId="6b0bfccab92d0c50" providerId="LiveId" clId="{362B7E68-8BB4-4677-91A2-4BA0A516838B}" dt="2021-03-12T04:23:31.640" v="1005" actId="2696"/>
        <pc:sldMkLst>
          <pc:docMk/>
          <pc:sldMk cId="2056877075" sldId="1192"/>
        </pc:sldMkLst>
      </pc:sldChg>
      <pc:sldChg chg="add del">
        <pc:chgData name="yinan an" userId="6b0bfccab92d0c50" providerId="LiveId" clId="{362B7E68-8BB4-4677-91A2-4BA0A516838B}" dt="2021-03-12T04:23:30.610" v="1004" actId="2696"/>
        <pc:sldMkLst>
          <pc:docMk/>
          <pc:sldMk cId="394549077" sldId="1193"/>
        </pc:sldMkLst>
      </pc:sldChg>
      <pc:sldChg chg="modSp add mod ord">
        <pc:chgData name="yinan an" userId="6b0bfccab92d0c50" providerId="LiveId" clId="{362B7E68-8BB4-4677-91A2-4BA0A516838B}" dt="2021-03-14T06:25:09.914" v="1225" actId="20577"/>
        <pc:sldMkLst>
          <pc:docMk/>
          <pc:sldMk cId="431560972" sldId="1194"/>
        </pc:sldMkLst>
        <pc:spChg chg="mod">
          <ac:chgData name="yinan an" userId="6b0bfccab92d0c50" providerId="LiveId" clId="{362B7E68-8BB4-4677-91A2-4BA0A516838B}" dt="2021-03-14T06:25:09.914" v="1225" actId="20577"/>
          <ac:spMkLst>
            <pc:docMk/>
            <pc:sldMk cId="431560972" sldId="1194"/>
            <ac:spMk id="6" creationId="{2F337065-133B-4AFF-927F-1FE8650D51C1}"/>
          </ac:spMkLst>
        </pc:spChg>
      </pc:sldChg>
      <pc:sldChg chg="modSp add mod">
        <pc:chgData name="yinan an" userId="6b0bfccab92d0c50" providerId="LiveId" clId="{362B7E68-8BB4-4677-91A2-4BA0A516838B}" dt="2021-03-11T06:08:00.530" v="797" actId="20577"/>
        <pc:sldMkLst>
          <pc:docMk/>
          <pc:sldMk cId="3431153145" sldId="1195"/>
        </pc:sldMkLst>
        <pc:spChg chg="mod">
          <ac:chgData name="yinan an" userId="6b0bfccab92d0c50" providerId="LiveId" clId="{362B7E68-8BB4-4677-91A2-4BA0A516838B}" dt="2021-03-11T06:08:00.530" v="797" actId="20577"/>
          <ac:spMkLst>
            <pc:docMk/>
            <pc:sldMk cId="3431153145" sldId="1195"/>
            <ac:spMk id="6" creationId="{2F337065-133B-4AFF-927F-1FE8650D51C1}"/>
          </ac:spMkLst>
        </pc:spChg>
      </pc:sldChg>
      <pc:sldChg chg="add del">
        <pc:chgData name="yinan an" userId="6b0bfccab92d0c50" providerId="LiveId" clId="{362B7E68-8BB4-4677-91A2-4BA0A516838B}" dt="2021-03-11T06:42:05.944" v="927" actId="2696"/>
        <pc:sldMkLst>
          <pc:docMk/>
          <pc:sldMk cId="1342083481" sldId="1196"/>
        </pc:sldMkLst>
      </pc:sldChg>
      <pc:sldChg chg="modSp add del">
        <pc:chgData name="yinan an" userId="6b0bfccab92d0c50" providerId="LiveId" clId="{362B7E68-8BB4-4677-91A2-4BA0A516838B}" dt="2021-03-12T04:13:20.674" v="952" actId="2696"/>
        <pc:sldMkLst>
          <pc:docMk/>
          <pc:sldMk cId="3459352032" sldId="1196"/>
        </pc:sldMkLst>
        <pc:graphicFrameChg chg="mod">
          <ac:chgData name="yinan an" userId="6b0bfccab92d0c50" providerId="LiveId" clId="{362B7E68-8BB4-4677-91A2-4BA0A516838B}" dt="2021-03-11T06:43:57.726" v="934"/>
          <ac:graphicFrameMkLst>
            <pc:docMk/>
            <pc:sldMk cId="3459352032" sldId="1196"/>
            <ac:graphicFrameMk id="365571" creationId="{C39FEF44-6C95-4E1B-A9C3-9185CCA970AF}"/>
          </ac:graphicFrameMkLst>
        </pc:graphicFrameChg>
        <pc:graphicFrameChg chg="mod">
          <ac:chgData name="yinan an" userId="6b0bfccab92d0c50" providerId="LiveId" clId="{362B7E68-8BB4-4677-91A2-4BA0A516838B}" dt="2021-03-11T06:43:57.726" v="934"/>
          <ac:graphicFrameMkLst>
            <pc:docMk/>
            <pc:sldMk cId="3459352032" sldId="1196"/>
            <ac:graphicFrameMk id="365599" creationId="{0C42A799-1409-4CCB-B8EE-0A30D66E4269}"/>
          </ac:graphicFrameMkLst>
        </pc:graphicFrameChg>
      </pc:sldChg>
      <pc:sldMasterChg chg="add del addSldLayout delSldLayout modSldLayout">
        <pc:chgData name="yinan an" userId="6b0bfccab92d0c50" providerId="LiveId" clId="{362B7E68-8BB4-4677-91A2-4BA0A516838B}" dt="2021-03-12T04:14:09.813" v="958" actId="2696"/>
        <pc:sldMasterMkLst>
          <pc:docMk/>
          <pc:sldMasterMk cId="0" sldId="2147483648"/>
        </pc:sldMasterMkLst>
        <pc:sldLayoutChg chg="add del replId">
          <pc:chgData name="yinan an" userId="6b0bfccab92d0c50" providerId="LiveId" clId="{362B7E68-8BB4-4677-91A2-4BA0A516838B}" dt="2021-03-12T04:14:09.813" v="958" actId="2696"/>
          <pc:sldLayoutMkLst>
            <pc:docMk/>
            <pc:sldMasterMk cId="0" sldId="2147483648"/>
            <pc:sldLayoutMk cId="2475932789" sldId="2147483677"/>
          </pc:sldLayoutMkLst>
        </pc:sldLayoutChg>
      </pc:sldMasterChg>
      <pc:sldMasterChg chg="add del addSldLayout delSldLayout">
        <pc:chgData name="yinan an" userId="6b0bfccab92d0c50" providerId="LiveId" clId="{362B7E68-8BB4-4677-91A2-4BA0A516838B}" dt="2021-03-12T04:14:52.313" v="959" actId="2696"/>
        <pc:sldMasterMkLst>
          <pc:docMk/>
          <pc:sldMasterMk cId="0" sldId="2147483665"/>
        </pc:sldMasterMkLst>
        <pc:sldLayoutChg chg="add del">
          <pc:chgData name="yinan an" userId="6b0bfccab92d0c50" providerId="LiveId" clId="{362B7E68-8BB4-4677-91A2-4BA0A516838B}" dt="2021-03-12T04:14:52.313" v="959" actId="2696"/>
          <pc:sldLayoutMkLst>
            <pc:docMk/>
            <pc:sldMasterMk cId="0" sldId="2147483665"/>
            <pc:sldLayoutMk cId="2475932789" sldId="2147483666"/>
          </pc:sldLayoutMkLst>
        </pc:sldLayoutChg>
      </pc:sldMasterChg>
      <pc:sldMasterChg chg="add del addSldLayout delSldLayout">
        <pc:chgData name="yinan an" userId="6b0bfccab92d0c50" providerId="LiveId" clId="{362B7E68-8BB4-4677-91A2-4BA0A516838B}" dt="2021-03-12T04:15:07.817" v="960" actId="2696"/>
        <pc:sldMasterMkLst>
          <pc:docMk/>
          <pc:sldMasterMk cId="0" sldId="2147483667"/>
        </pc:sldMasterMkLst>
        <pc:sldLayoutChg chg="add del">
          <pc:chgData name="yinan an" userId="6b0bfccab92d0c50" providerId="LiveId" clId="{362B7E68-8BB4-4677-91A2-4BA0A516838B}" dt="2021-03-12T04:15:07.817" v="960" actId="2696"/>
          <pc:sldLayoutMkLst>
            <pc:docMk/>
            <pc:sldMasterMk cId="0" sldId="2147483667"/>
            <pc:sldLayoutMk cId="2475932789" sldId="2147483668"/>
          </pc:sldLayoutMkLst>
        </pc:sldLayoutChg>
      </pc:sldMasterChg>
      <pc:sldMasterChg chg="add del addSldLayout delSldLayout">
        <pc:chgData name="yinan an" userId="6b0bfccab92d0c50" providerId="LiveId" clId="{362B7E68-8BB4-4677-91A2-4BA0A516838B}" dt="2021-03-12T04:15:12.990" v="961" actId="2696"/>
        <pc:sldMasterMkLst>
          <pc:docMk/>
          <pc:sldMasterMk cId="0" sldId="2147483669"/>
        </pc:sldMasterMkLst>
        <pc:sldLayoutChg chg="add del">
          <pc:chgData name="yinan an" userId="6b0bfccab92d0c50" providerId="LiveId" clId="{362B7E68-8BB4-4677-91A2-4BA0A516838B}" dt="2021-03-12T04:15:12.990" v="961" actId="2696"/>
          <pc:sldLayoutMkLst>
            <pc:docMk/>
            <pc:sldMasterMk cId="0" sldId="2147483669"/>
            <pc:sldLayoutMk cId="2475932789" sldId="2147483670"/>
          </pc:sldLayoutMkLst>
        </pc:sldLayoutChg>
      </pc:sldMasterChg>
      <pc:sldMasterChg chg="add del addSldLayout delSldLayout">
        <pc:chgData name="yinan an" userId="6b0bfccab92d0c50" providerId="LiveId" clId="{362B7E68-8BB4-4677-91A2-4BA0A516838B}" dt="2021-03-12T04:15:27.844" v="962" actId="2696"/>
        <pc:sldMasterMkLst>
          <pc:docMk/>
          <pc:sldMasterMk cId="0" sldId="2147483671"/>
        </pc:sldMasterMkLst>
        <pc:sldLayoutChg chg="add del">
          <pc:chgData name="yinan an" userId="6b0bfccab92d0c50" providerId="LiveId" clId="{362B7E68-8BB4-4677-91A2-4BA0A516838B}" dt="2021-03-12T04:15:27.844" v="962" actId="2696"/>
          <pc:sldLayoutMkLst>
            <pc:docMk/>
            <pc:sldMasterMk cId="0" sldId="2147483671"/>
            <pc:sldLayoutMk cId="2475932789" sldId="2147483672"/>
          </pc:sldLayoutMkLst>
        </pc:sldLayoutChg>
      </pc:sldMasterChg>
      <pc:sldMasterChg chg="add del addSldLayout delSldLayout">
        <pc:chgData name="yinan an" userId="6b0bfccab92d0c50" providerId="LiveId" clId="{362B7E68-8BB4-4677-91A2-4BA0A516838B}" dt="2021-03-12T04:15:42.976" v="963" actId="2696"/>
        <pc:sldMasterMkLst>
          <pc:docMk/>
          <pc:sldMasterMk cId="0" sldId="2147483673"/>
        </pc:sldMasterMkLst>
        <pc:sldLayoutChg chg="add del">
          <pc:chgData name="yinan an" userId="6b0bfccab92d0c50" providerId="LiveId" clId="{362B7E68-8BB4-4677-91A2-4BA0A516838B}" dt="2021-03-12T04:15:42.976" v="963" actId="2696"/>
          <pc:sldLayoutMkLst>
            <pc:docMk/>
            <pc:sldMasterMk cId="0" sldId="2147483673"/>
            <pc:sldLayoutMk cId="2475932789" sldId="2147483674"/>
          </pc:sldLayoutMkLst>
        </pc:sldLayoutChg>
      </pc:sldMasterChg>
      <pc:sldMasterChg chg="add del addSldLayout delSldLayout">
        <pc:chgData name="yinan an" userId="6b0bfccab92d0c50" providerId="LiveId" clId="{362B7E68-8BB4-4677-91A2-4BA0A516838B}" dt="2021-03-11T06:42:05.944" v="927" actId="2696"/>
        <pc:sldMasterMkLst>
          <pc:docMk/>
          <pc:sldMasterMk cId="0" sldId="2147483676"/>
        </pc:sldMasterMkLst>
        <pc:sldLayoutChg chg="add del">
          <pc:chgData name="yinan an" userId="6b0bfccab92d0c50" providerId="LiveId" clId="{362B7E68-8BB4-4677-91A2-4BA0A516838B}" dt="2021-03-11T06:42:05.944" v="927" actId="2696"/>
          <pc:sldLayoutMkLst>
            <pc:docMk/>
            <pc:sldMasterMk cId="0" sldId="2147483676"/>
            <pc:sldLayoutMk cId="2682764530" sldId="2147483655"/>
          </pc:sldLayoutMkLst>
        </pc:sldLayoutChg>
      </pc:sldMasterChg>
      <pc:sldMasterChg chg="add del addSldLayout delSldLayout">
        <pc:chgData name="yinan an" userId="6b0bfccab92d0c50" providerId="LiveId" clId="{362B7E68-8BB4-4677-91A2-4BA0A516838B}" dt="2021-03-12T04:13:20.674" v="952" actId="2696"/>
        <pc:sldMasterMkLst>
          <pc:docMk/>
          <pc:sldMasterMk cId="0" sldId="2147483678"/>
        </pc:sldMasterMkLst>
        <pc:sldLayoutChg chg="add del">
          <pc:chgData name="yinan an" userId="6b0bfccab92d0c50" providerId="LiveId" clId="{362B7E68-8BB4-4677-91A2-4BA0A516838B}" dt="2021-03-12T04:13:20.674" v="952" actId="2696"/>
          <pc:sldLayoutMkLst>
            <pc:docMk/>
            <pc:sldMasterMk cId="0" sldId="2147483678"/>
            <pc:sldLayoutMk cId="2682764530" sldId="2147483655"/>
          </pc:sldLayoutMkLst>
        </pc:sldLayoutChg>
      </pc:sldMasterChg>
    </pc:docChg>
  </pc:docChgLst>
  <pc:docChgLst>
    <pc:chgData name="yinan an" userId="6b0bfccab92d0c50" providerId="LiveId" clId="{4AAB038D-18CA-4BBE-A7EA-4B109F8AC0C9}"/>
    <pc:docChg chg="undo custSel modSld">
      <pc:chgData name="yinan an" userId="6b0bfccab92d0c50" providerId="LiveId" clId="{4AAB038D-18CA-4BBE-A7EA-4B109F8AC0C9}" dt="2020-12-26T06:30:49.450" v="61" actId="21"/>
      <pc:docMkLst>
        <pc:docMk/>
      </pc:docMkLst>
      <pc:sldChg chg="modSp mod">
        <pc:chgData name="yinan an" userId="6b0bfccab92d0c50" providerId="LiveId" clId="{4AAB038D-18CA-4BBE-A7EA-4B109F8AC0C9}" dt="2020-12-26T06:30:49.450" v="61" actId="21"/>
        <pc:sldMkLst>
          <pc:docMk/>
          <pc:sldMk cId="1086227395" sldId="1140"/>
        </pc:sldMkLst>
        <pc:spChg chg="mod">
          <ac:chgData name="yinan an" userId="6b0bfccab92d0c50" providerId="LiveId" clId="{4AAB038D-18CA-4BBE-A7EA-4B109F8AC0C9}" dt="2020-12-26T06:30:49.450" v="61" actId="21"/>
          <ac:spMkLst>
            <pc:docMk/>
            <pc:sldMk cId="1086227395" sldId="1140"/>
            <ac:spMk id="6" creationId="{9C12E3B7-1500-F542-B77C-E2896A458A46}"/>
          </ac:spMkLst>
        </pc:spChg>
      </pc:sldChg>
      <pc:sldChg chg="modSp mod">
        <pc:chgData name="yinan an" userId="6b0bfccab92d0c50" providerId="LiveId" clId="{4AAB038D-18CA-4BBE-A7EA-4B109F8AC0C9}" dt="2020-12-26T06:16:40.278" v="15" actId="6549"/>
        <pc:sldMkLst>
          <pc:docMk/>
          <pc:sldMk cId="2976492763" sldId="1144"/>
        </pc:sldMkLst>
        <pc:spChg chg="mod">
          <ac:chgData name="yinan an" userId="6b0bfccab92d0c50" providerId="LiveId" clId="{4AAB038D-18CA-4BBE-A7EA-4B109F8AC0C9}" dt="2020-12-26T06:14:44.637" v="4"/>
          <ac:spMkLst>
            <pc:docMk/>
            <pc:sldMk cId="2976492763" sldId="1144"/>
            <ac:spMk id="2" creationId="{E868F988-AC94-482D-9BCF-62B48DF7ED11}"/>
          </ac:spMkLst>
        </pc:spChg>
        <pc:spChg chg="mod">
          <ac:chgData name="yinan an" userId="6b0bfccab92d0c50" providerId="LiveId" clId="{4AAB038D-18CA-4BBE-A7EA-4B109F8AC0C9}" dt="2020-12-26T06:16:40.278" v="15" actId="6549"/>
          <ac:spMkLst>
            <pc:docMk/>
            <pc:sldMk cId="2976492763" sldId="1144"/>
            <ac:spMk id="6" creationId="{1CEC0ACC-1BD1-43C6-9EB9-9D96FB13F3AF}"/>
          </ac:spMkLst>
        </pc:spChg>
      </pc:sldChg>
      <pc:sldChg chg="modSp mod">
        <pc:chgData name="yinan an" userId="6b0bfccab92d0c50" providerId="LiveId" clId="{4AAB038D-18CA-4BBE-A7EA-4B109F8AC0C9}" dt="2020-12-26T06:18:17.024" v="29" actId="6549"/>
        <pc:sldMkLst>
          <pc:docMk/>
          <pc:sldMk cId="3485230268" sldId="1145"/>
        </pc:sldMkLst>
        <pc:spChg chg="mod">
          <ac:chgData name="yinan an" userId="6b0bfccab92d0c50" providerId="LiveId" clId="{4AAB038D-18CA-4BBE-A7EA-4B109F8AC0C9}" dt="2020-12-26T06:18:17.024" v="29" actId="6549"/>
          <ac:spMkLst>
            <pc:docMk/>
            <pc:sldMk cId="3485230268" sldId="1145"/>
            <ac:spMk id="6" creationId="{F95DC48F-92D6-4473-82FE-BFE920C75BCF}"/>
          </ac:spMkLst>
        </pc:spChg>
      </pc:sldChg>
      <pc:sldChg chg="modSp mod">
        <pc:chgData name="yinan an" userId="6b0bfccab92d0c50" providerId="LiveId" clId="{4AAB038D-18CA-4BBE-A7EA-4B109F8AC0C9}" dt="2020-12-26T06:19:01.820" v="32"/>
        <pc:sldMkLst>
          <pc:docMk/>
          <pc:sldMk cId="1569602471" sldId="1147"/>
        </pc:sldMkLst>
        <pc:spChg chg="mod">
          <ac:chgData name="yinan an" userId="6b0bfccab92d0c50" providerId="LiveId" clId="{4AAB038D-18CA-4BBE-A7EA-4B109F8AC0C9}" dt="2020-12-26T06:19:01.820" v="32"/>
          <ac:spMkLst>
            <pc:docMk/>
            <pc:sldMk cId="1569602471" sldId="1147"/>
            <ac:spMk id="3" creationId="{270F44BA-4D67-43EF-A76E-005AB6F1C963}"/>
          </ac:spMkLst>
        </pc:spChg>
      </pc:sldChg>
      <pc:sldChg chg="modSp mod">
        <pc:chgData name="yinan an" userId="6b0bfccab92d0c50" providerId="LiveId" clId="{4AAB038D-18CA-4BBE-A7EA-4B109F8AC0C9}" dt="2020-12-26T06:24:53.865" v="42" actId="6549"/>
        <pc:sldMkLst>
          <pc:docMk/>
          <pc:sldMk cId="3728949108" sldId="1149"/>
        </pc:sldMkLst>
        <pc:spChg chg="mod">
          <ac:chgData name="yinan an" userId="6b0bfccab92d0c50" providerId="LiveId" clId="{4AAB038D-18CA-4BBE-A7EA-4B109F8AC0C9}" dt="2020-12-26T06:24:53.865" v="42" actId="6549"/>
          <ac:spMkLst>
            <pc:docMk/>
            <pc:sldMk cId="3728949108" sldId="1149"/>
            <ac:spMk id="6" creationId="{CEA9771B-E766-424C-979A-978D265D54E4}"/>
          </ac:spMkLst>
        </pc:spChg>
      </pc:sldChg>
      <pc:sldChg chg="modSp mod">
        <pc:chgData name="yinan an" userId="6b0bfccab92d0c50" providerId="LiveId" clId="{4AAB038D-18CA-4BBE-A7EA-4B109F8AC0C9}" dt="2020-12-26T06:26:22.085" v="54" actId="6549"/>
        <pc:sldMkLst>
          <pc:docMk/>
          <pc:sldMk cId="2180717283" sldId="1151"/>
        </pc:sldMkLst>
        <pc:spChg chg="mod">
          <ac:chgData name="yinan an" userId="6b0bfccab92d0c50" providerId="LiveId" clId="{4AAB038D-18CA-4BBE-A7EA-4B109F8AC0C9}" dt="2020-12-26T06:26:22.085" v="54" actId="6549"/>
          <ac:spMkLst>
            <pc:docMk/>
            <pc:sldMk cId="2180717283" sldId="1151"/>
            <ac:spMk id="6" creationId="{8C206346-E0F2-40CF-BB6D-093252AD40E1}"/>
          </ac:spMkLst>
        </pc:spChg>
      </pc:sldChg>
      <pc:sldChg chg="modSp mod">
        <pc:chgData name="yinan an" userId="6b0bfccab92d0c50" providerId="LiveId" clId="{4AAB038D-18CA-4BBE-A7EA-4B109F8AC0C9}" dt="2020-12-26T06:27:32.428" v="55"/>
        <pc:sldMkLst>
          <pc:docMk/>
          <pc:sldMk cId="1461737559" sldId="1154"/>
        </pc:sldMkLst>
        <pc:spChg chg="mod">
          <ac:chgData name="yinan an" userId="6b0bfccab92d0c50" providerId="LiveId" clId="{4AAB038D-18CA-4BBE-A7EA-4B109F8AC0C9}" dt="2020-12-26T06:27:32.428" v="55"/>
          <ac:spMkLst>
            <pc:docMk/>
            <pc:sldMk cId="1461737559" sldId="1154"/>
            <ac:spMk id="3" creationId="{E4B4E704-BB33-4095-BCE7-65FC4804FA5A}"/>
          </ac:spMkLst>
        </pc:spChg>
      </pc:sldChg>
      <pc:sldChg chg="modSp mod">
        <pc:chgData name="yinan an" userId="6b0bfccab92d0c50" providerId="LiveId" clId="{4AAB038D-18CA-4BBE-A7EA-4B109F8AC0C9}" dt="2020-12-26T06:24:08.829" v="35" actId="6549"/>
        <pc:sldMkLst>
          <pc:docMk/>
          <pc:sldMk cId="2617900651" sldId="1155"/>
        </pc:sldMkLst>
        <pc:spChg chg="mod">
          <ac:chgData name="yinan an" userId="6b0bfccab92d0c50" providerId="LiveId" clId="{4AAB038D-18CA-4BBE-A7EA-4B109F8AC0C9}" dt="2020-12-26T06:24:08.829" v="35" actId="6549"/>
          <ac:spMkLst>
            <pc:docMk/>
            <pc:sldMk cId="2617900651" sldId="1155"/>
            <ac:spMk id="6" creationId="{DD2296EC-4C5B-4849-A43F-A9C85EF306E1}"/>
          </ac:spMkLst>
        </pc:spChg>
      </pc:sldChg>
      <pc:sldChg chg="modSp mod">
        <pc:chgData name="yinan an" userId="6b0bfccab92d0c50" providerId="LiveId" clId="{4AAB038D-18CA-4BBE-A7EA-4B109F8AC0C9}" dt="2020-12-26T06:17:37.456" v="23" actId="6549"/>
        <pc:sldMkLst>
          <pc:docMk/>
          <pc:sldMk cId="1142272964" sldId="1161"/>
        </pc:sldMkLst>
        <pc:spChg chg="mod">
          <ac:chgData name="yinan an" userId="6b0bfccab92d0c50" providerId="LiveId" clId="{4AAB038D-18CA-4BBE-A7EA-4B109F8AC0C9}" dt="2020-12-26T06:17:37.456" v="23" actId="6549"/>
          <ac:spMkLst>
            <pc:docMk/>
            <pc:sldMk cId="1142272964" sldId="1161"/>
            <ac:spMk id="6" creationId="{2F337065-133B-4AFF-927F-1FE8650D51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70B76-29CD-954F-87F6-267A3CC5CA40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6AF69-EFEA-A848-A87B-769B7908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41975D-EC9C-A84A-A20B-1C36B1E66B93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4456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9793111" cy="109586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847654"/>
            <a:ext cx="8601957" cy="4088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DDE4-4072-874D-A870-AD21A3E70141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6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8663-DE96-BA49-9BDD-E57EB5C3E290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0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5412-B7E3-2545-B3F2-412FA0C3CB42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8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945E69-C5B6-406E-B4A8-4B5510ACC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349104-CCFF-4A73-9D8A-9ABEC629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7DC96-AD26-48B9-90AF-16846887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F43FB-54EA-436D-823C-03F771ADF35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868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C0EE8A6-03F3-BB40-94A4-88505F69CE9B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858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5" r:id="rId5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nbible.com/proverbs/18-12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F44BA-4D67-43EF-A76E-005AB6F1C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439" y="1283677"/>
            <a:ext cx="10902135" cy="54258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猶大王亞瑪謝（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14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：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－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22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: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是個好王，效法父王約阿施，但不如大衛王。</a:t>
            </a: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亞瑪謝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年間： 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796-767</a:t>
            </a: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母親名叫約耶但，是耶路撒冷人。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是個好王（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14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：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－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3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但有不是之處（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14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：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4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</a:t>
            </a:r>
            <a:r>
              <a:rPr lang="en-US" altLang="zh-TW" sz="2400" b="1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【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代下二十五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2】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「亞瑪謝行耶和華眼中看為正的事，只是心不專誠。」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使國安定（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14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：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5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－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6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擊殺以東 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人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（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14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：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7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 勝於沙場，敗於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驕傲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marL="0" indent="0">
              <a:buNone/>
            </a:pP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【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王下八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20】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「約蘭年間，以東人背叛猶大，脫離他的權下，自己立王。」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2809F-6D61-4A82-AF4B-E4FBDE2F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ABEB98-37D1-5C49-827F-EF87AC176EB7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A0713D-C02E-4ACA-87AA-F40826A83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259" y="309107"/>
            <a:ext cx="9793111" cy="753386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列王記</a:t>
            </a:r>
            <a:r>
              <a:rPr lang="zh-CN" altLang="en-US" b="1" dirty="0"/>
              <a:t>下</a:t>
            </a:r>
            <a:r>
              <a:rPr lang="zh-TW" altLang="en-US" b="1" dirty="0"/>
              <a:t>   第</a:t>
            </a:r>
            <a:r>
              <a:rPr lang="zh-CN" altLang="en-US" b="1" dirty="0"/>
              <a:t>十一</a:t>
            </a:r>
            <a:r>
              <a:rPr lang="zh-TW" altLang="en-US" b="1" dirty="0"/>
              <a:t>課  亞瑪謝 亞撒利雅時代的南北国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1110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672" name="Line 104">
            <a:extLst>
              <a:ext uri="{FF2B5EF4-FFF2-40B4-BE49-F238E27FC236}">
                <a16:creationId xmlns:a16="http://schemas.microsoft.com/office/drawing/2014/main" id="{714BF38D-A3E8-4F30-B536-3311C2436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9496425" y="1366839"/>
            <a:ext cx="1588" cy="835025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65570" name="Line 2">
            <a:extLst>
              <a:ext uri="{FF2B5EF4-FFF2-40B4-BE49-F238E27FC236}">
                <a16:creationId xmlns:a16="http://schemas.microsoft.com/office/drawing/2014/main" id="{21972033-F7D7-4BF6-BE2B-F3B0E7DF606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75700" y="1368426"/>
            <a:ext cx="1588" cy="835025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graphicFrame>
        <p:nvGraphicFramePr>
          <p:cNvPr id="365571" name="Group 3">
            <a:extLst>
              <a:ext uri="{FF2B5EF4-FFF2-40B4-BE49-F238E27FC236}">
                <a16:creationId xmlns:a16="http://schemas.microsoft.com/office/drawing/2014/main" id="{623DFA17-D3F2-42AA-8409-1B8E3209D768}"/>
              </a:ext>
            </a:extLst>
          </p:cNvPr>
          <p:cNvGraphicFramePr>
            <a:graphicFrameLocks noGrp="1"/>
          </p:cNvGraphicFramePr>
          <p:nvPr/>
        </p:nvGraphicFramePr>
        <p:xfrm>
          <a:off x="2495551" y="344488"/>
          <a:ext cx="7769225" cy="335280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3308759258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val="57916921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13389006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650982965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99996008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4394433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761697668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1262026275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116236764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59764619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33782621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778643948"/>
                    </a:ext>
                  </a:extLst>
                </a:gridCol>
              </a:tblGrid>
              <a:tr h="219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813136"/>
                  </a:ext>
                </a:extLst>
              </a:tr>
            </a:tbl>
          </a:graphicData>
        </a:graphic>
      </p:graphicFrame>
      <p:graphicFrame>
        <p:nvGraphicFramePr>
          <p:cNvPr id="365599" name="Group 31">
            <a:extLst>
              <a:ext uri="{FF2B5EF4-FFF2-40B4-BE49-F238E27FC236}">
                <a16:creationId xmlns:a16="http://schemas.microsoft.com/office/drawing/2014/main" id="{8600CFBA-E9C1-4E68-B4EB-458552955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736550"/>
              </p:ext>
            </p:extLst>
          </p:nvPr>
        </p:nvGraphicFramePr>
        <p:xfrm>
          <a:off x="2390776" y="541338"/>
          <a:ext cx="8416925" cy="304800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1079795595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val="142464259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05593371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855007662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4227596892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93833203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058195559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18405160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132050133"/>
                    </a:ext>
                  </a:extLst>
                </a:gridCol>
                <a:gridCol w="649287">
                  <a:extLst>
                    <a:ext uri="{9D8B030D-6E8A-4147-A177-3AD203B41FA5}">
                      <a16:colId xmlns:a16="http://schemas.microsoft.com/office/drawing/2014/main" val="7362605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97956894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4024599098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43461085"/>
                    </a:ext>
                  </a:extLst>
                </a:gridCol>
              </a:tblGrid>
              <a:tr h="2116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840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830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820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810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924892"/>
                  </a:ext>
                </a:extLst>
              </a:tr>
            </a:tbl>
          </a:graphicData>
        </a:graphic>
      </p:graphicFrame>
      <p:sp>
        <p:nvSpPr>
          <p:cNvPr id="365629" name="Rectangle 61">
            <a:extLst>
              <a:ext uri="{FF2B5EF4-FFF2-40B4-BE49-F238E27FC236}">
                <a16:creationId xmlns:a16="http://schemas.microsoft.com/office/drawing/2014/main" id="{6DDB4BBA-006B-444D-9A01-8E053C4D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2209801"/>
            <a:ext cx="439738" cy="658813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85000"/>
              </a:lnSpc>
              <a:spcAft>
                <a:spcPct val="10000"/>
              </a:spcAft>
            </a:pPr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北</a:t>
            </a:r>
          </a:p>
          <a:p>
            <a:pPr algn="ctr">
              <a:lnSpc>
                <a:spcPct val="85000"/>
              </a:lnSpc>
              <a:spcAft>
                <a:spcPct val="10000"/>
              </a:spcAft>
            </a:pPr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國</a:t>
            </a:r>
          </a:p>
        </p:txBody>
      </p:sp>
      <p:sp>
        <p:nvSpPr>
          <p:cNvPr id="365630" name="Rectangle 62">
            <a:extLst>
              <a:ext uri="{FF2B5EF4-FFF2-40B4-BE49-F238E27FC236}">
                <a16:creationId xmlns:a16="http://schemas.microsoft.com/office/drawing/2014/main" id="{E8BC1BDB-3328-464F-A0DB-23520B226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4200" y="2203451"/>
            <a:ext cx="1295400" cy="658813"/>
          </a:xfrm>
          <a:prstGeom prst="rect">
            <a:avLst/>
          </a:prstGeom>
          <a:solidFill>
            <a:srgbClr val="EDEE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65631" name="Rectangle 63">
            <a:extLst>
              <a:ext uri="{FF2B5EF4-FFF2-40B4-BE49-F238E27FC236}">
                <a16:creationId xmlns:a16="http://schemas.microsoft.com/office/drawing/2014/main" id="{5BB3E894-D7A1-41EA-9C26-968324BC5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1246" y="2203451"/>
            <a:ext cx="1749425" cy="6588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zh-TW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耶戶</a:t>
            </a:r>
          </a:p>
        </p:txBody>
      </p:sp>
      <p:sp>
        <p:nvSpPr>
          <p:cNvPr id="365632" name="Rectangle 64">
            <a:extLst>
              <a:ext uri="{FF2B5EF4-FFF2-40B4-BE49-F238E27FC236}">
                <a16:creationId xmlns:a16="http://schemas.microsoft.com/office/drawing/2014/main" id="{99C42EDC-6671-40E4-A46F-45B3A70C2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825" y="2203451"/>
            <a:ext cx="1036638" cy="6588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zh-TW" altLang="en-US" sz="2200" dirty="0">
                <a:latin typeface="SimHei" panose="02010609060101010101" pitchFamily="49" charset="-122"/>
                <a:ea typeface="SimHei" panose="02010609060101010101" pitchFamily="49" charset="-122"/>
              </a:rPr>
              <a:t>約哈斯</a:t>
            </a:r>
          </a:p>
        </p:txBody>
      </p:sp>
      <p:sp>
        <p:nvSpPr>
          <p:cNvPr id="365633" name="Rectangle 65">
            <a:extLst>
              <a:ext uri="{FF2B5EF4-FFF2-40B4-BE49-F238E27FC236}">
                <a16:creationId xmlns:a16="http://schemas.microsoft.com/office/drawing/2014/main" id="{8AE7DF04-3ED9-407A-AF43-2AD972877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464" y="2203451"/>
            <a:ext cx="1038225" cy="6588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zh-TW" altLang="en-US" sz="24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65634" name="Rectangle 66">
            <a:extLst>
              <a:ext uri="{FF2B5EF4-FFF2-40B4-BE49-F238E27FC236}">
                <a16:creationId xmlns:a16="http://schemas.microsoft.com/office/drawing/2014/main" id="{6B09F79A-CBAB-4EA8-B232-C00E1695A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2239964"/>
            <a:ext cx="946150" cy="396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kumimoji="1" lang="zh-TW" altLang="en-US" sz="2000" dirty="0">
                <a:ea typeface="SimHei" panose="02010609060101010101" pitchFamily="49" charset="-122"/>
              </a:rPr>
              <a:t>約阿施</a:t>
            </a:r>
          </a:p>
        </p:txBody>
      </p:sp>
      <p:sp>
        <p:nvSpPr>
          <p:cNvPr id="365635" name="Rectangle 67">
            <a:extLst>
              <a:ext uri="{FF2B5EF4-FFF2-40B4-BE49-F238E27FC236}">
                <a16:creationId xmlns:a16="http://schemas.microsoft.com/office/drawing/2014/main" id="{0C8DD821-961C-4F89-969B-A4AA772D5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0137" y="2203451"/>
            <a:ext cx="1878012" cy="6588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zh-TW" altLang="en-US" sz="2000" dirty="0">
                <a:latin typeface="SimHei" panose="02010609060101010101" pitchFamily="49" charset="-122"/>
                <a:ea typeface="SimHei" panose="02010609060101010101" pitchFamily="49" charset="-122"/>
              </a:rPr>
              <a:t>耶羅波安二世</a:t>
            </a:r>
          </a:p>
        </p:txBody>
      </p:sp>
      <p:sp>
        <p:nvSpPr>
          <p:cNvPr id="365636" name="Rectangle 68">
            <a:extLst>
              <a:ext uri="{FF2B5EF4-FFF2-40B4-BE49-F238E27FC236}">
                <a16:creationId xmlns:a16="http://schemas.microsoft.com/office/drawing/2014/main" id="{C133A6D4-6FCC-4E73-ADC6-1766288CE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2662239"/>
            <a:ext cx="712788" cy="2000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zh-TW" altLang="en-US" sz="24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65638" name="Rectangle 70">
            <a:extLst>
              <a:ext uri="{FF2B5EF4-FFF2-40B4-BE49-F238E27FC236}">
                <a16:creationId xmlns:a16="http://schemas.microsoft.com/office/drawing/2014/main" id="{CF8ED793-04B1-4FB0-9047-CCBB49271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0536" y="2208214"/>
            <a:ext cx="93664" cy="654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65639" name="Text Box 71">
            <a:extLst>
              <a:ext uri="{FF2B5EF4-FFF2-40B4-BE49-F238E27FC236}">
                <a16:creationId xmlns:a16="http://schemas.microsoft.com/office/drawing/2014/main" id="{63F5C2A5-A69C-4277-884D-9D44404F7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938" y="1620839"/>
            <a:ext cx="1200150" cy="3968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TW" altLang="en-US" sz="2000" dirty="0">
                <a:ea typeface="SimHei" panose="02010609060101010101" pitchFamily="49" charset="-122"/>
              </a:rPr>
              <a:t>撒迦利雅</a:t>
            </a:r>
          </a:p>
        </p:txBody>
      </p:sp>
      <p:sp>
        <p:nvSpPr>
          <p:cNvPr id="365640" name="Rectangle 72">
            <a:extLst>
              <a:ext uri="{FF2B5EF4-FFF2-40B4-BE49-F238E27FC236}">
                <a16:creationId xmlns:a16="http://schemas.microsoft.com/office/drawing/2014/main" id="{08DAD24B-0622-4866-86F4-EC923DAD5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4200" y="2203451"/>
            <a:ext cx="647700" cy="423863"/>
          </a:xfrm>
          <a:prstGeom prst="rect">
            <a:avLst/>
          </a:prstGeom>
          <a:solidFill>
            <a:srgbClr val="CABBA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米拿現</a:t>
            </a:r>
          </a:p>
        </p:txBody>
      </p:sp>
      <p:sp>
        <p:nvSpPr>
          <p:cNvPr id="365641" name="Rectangle 73">
            <a:extLst>
              <a:ext uri="{FF2B5EF4-FFF2-40B4-BE49-F238E27FC236}">
                <a16:creationId xmlns:a16="http://schemas.microsoft.com/office/drawing/2014/main" id="{256C2D21-42FA-4FF3-A9AD-9C18CEFED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901" y="2203451"/>
            <a:ext cx="130175" cy="423863"/>
          </a:xfrm>
          <a:prstGeom prst="rect">
            <a:avLst/>
          </a:prstGeom>
          <a:solidFill>
            <a:srgbClr val="CABBA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65643" name="Text Box 75">
            <a:extLst>
              <a:ext uri="{FF2B5EF4-FFF2-40B4-BE49-F238E27FC236}">
                <a16:creationId xmlns:a16="http://schemas.microsoft.com/office/drawing/2014/main" id="{226E07DC-C2C1-4D13-B2A1-83565CE64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463" y="2211388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1800">
                <a:ea typeface="SimHei" panose="02010609060101010101" pitchFamily="49" charset="-122"/>
              </a:rPr>
              <a:t>比</a:t>
            </a:r>
          </a:p>
          <a:p>
            <a:r>
              <a:rPr lang="zh-TW" altLang="en-US" sz="1800">
                <a:ea typeface="SimHei" panose="02010609060101010101" pitchFamily="49" charset="-122"/>
              </a:rPr>
              <a:t>加</a:t>
            </a:r>
          </a:p>
        </p:txBody>
      </p:sp>
      <p:sp>
        <p:nvSpPr>
          <p:cNvPr id="365644" name="Text Box 76">
            <a:extLst>
              <a:ext uri="{FF2B5EF4-FFF2-40B4-BE49-F238E27FC236}">
                <a16:creationId xmlns:a16="http://schemas.microsoft.com/office/drawing/2014/main" id="{13447FAE-3846-4CB4-925F-2A980A22B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350" y="1620839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000">
                <a:ea typeface="SimHei" panose="02010609060101010101" pitchFamily="49" charset="-122"/>
              </a:rPr>
              <a:t>沙龍</a:t>
            </a:r>
          </a:p>
        </p:txBody>
      </p:sp>
      <p:sp>
        <p:nvSpPr>
          <p:cNvPr id="365645" name="Text Box 77">
            <a:extLst>
              <a:ext uri="{FF2B5EF4-FFF2-40B4-BE49-F238E27FC236}">
                <a16:creationId xmlns:a16="http://schemas.microsoft.com/office/drawing/2014/main" id="{66DF3578-3C9A-4BFF-B266-44C35113E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4113" y="1620839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000">
                <a:ea typeface="SimHei" panose="02010609060101010101" pitchFamily="49" charset="-122"/>
              </a:rPr>
              <a:t>比加轄</a:t>
            </a:r>
          </a:p>
        </p:txBody>
      </p:sp>
      <p:sp>
        <p:nvSpPr>
          <p:cNvPr id="365646" name="Line 78">
            <a:extLst>
              <a:ext uri="{FF2B5EF4-FFF2-40B4-BE49-F238E27FC236}">
                <a16:creationId xmlns:a16="http://schemas.microsoft.com/office/drawing/2014/main" id="{96399660-1793-4B20-9B36-2530F1E1F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9102" y="1917701"/>
            <a:ext cx="15874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65647" name="Line 79">
            <a:extLst>
              <a:ext uri="{FF2B5EF4-FFF2-40B4-BE49-F238E27FC236}">
                <a16:creationId xmlns:a16="http://schemas.microsoft.com/office/drawing/2014/main" id="{6BED18CC-5217-49E9-A4FC-7A94C2DFC6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04201" y="2000251"/>
            <a:ext cx="92075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65648" name="Line 80">
            <a:extLst>
              <a:ext uri="{FF2B5EF4-FFF2-40B4-BE49-F238E27FC236}">
                <a16:creationId xmlns:a16="http://schemas.microsoft.com/office/drawing/2014/main" id="{69483676-59FA-4B32-AF7B-E04BC19FD5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26513" y="2024063"/>
            <a:ext cx="42862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65649" name="Line 81">
            <a:extLst>
              <a:ext uri="{FF2B5EF4-FFF2-40B4-BE49-F238E27FC236}">
                <a16:creationId xmlns:a16="http://schemas.microsoft.com/office/drawing/2014/main" id="{5CA9A621-99BA-4F79-B404-9F43C875351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4831" y="2205038"/>
            <a:ext cx="0" cy="654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65650" name="Rectangle 82">
            <a:extLst>
              <a:ext uri="{FF2B5EF4-FFF2-40B4-BE49-F238E27FC236}">
                <a16:creationId xmlns:a16="http://schemas.microsoft.com/office/drawing/2014/main" id="{443F7A78-AADD-47BB-9830-FCFE2C0CA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3160713"/>
            <a:ext cx="439738" cy="658812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85000"/>
              </a:lnSpc>
              <a:spcAft>
                <a:spcPct val="10000"/>
              </a:spcAft>
            </a:pPr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南</a:t>
            </a:r>
          </a:p>
          <a:p>
            <a:pPr algn="ctr">
              <a:lnSpc>
                <a:spcPct val="85000"/>
              </a:lnSpc>
              <a:spcAft>
                <a:spcPct val="10000"/>
              </a:spcAft>
            </a:pPr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國</a:t>
            </a:r>
          </a:p>
        </p:txBody>
      </p:sp>
      <p:sp>
        <p:nvSpPr>
          <p:cNvPr id="365651" name="Rectangle 83">
            <a:extLst>
              <a:ext uri="{FF2B5EF4-FFF2-40B4-BE49-F238E27FC236}">
                <a16:creationId xmlns:a16="http://schemas.microsoft.com/office/drawing/2014/main" id="{2A63079B-DA00-423D-8DA8-C3542A2AE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575" y="3159126"/>
            <a:ext cx="387350" cy="658813"/>
          </a:xfrm>
          <a:prstGeom prst="rect">
            <a:avLst/>
          </a:prstGeom>
          <a:solidFill>
            <a:srgbClr val="5F5F5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zh-TW" altLang="en-US" sz="180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65652" name="Rectangle 84">
            <a:extLst>
              <a:ext uri="{FF2B5EF4-FFF2-40B4-BE49-F238E27FC236}">
                <a16:creationId xmlns:a16="http://schemas.microsoft.com/office/drawing/2014/main" id="{10500335-B2C8-4E36-991E-AFEE847E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925" y="3159126"/>
            <a:ext cx="2527300" cy="65881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zh-TW" altLang="en-US" sz="2200">
                <a:latin typeface="SimHei" panose="02010609060101010101" pitchFamily="49" charset="-122"/>
                <a:ea typeface="SimHei" panose="02010609060101010101" pitchFamily="49" charset="-122"/>
              </a:rPr>
              <a:t>約阿施</a:t>
            </a:r>
          </a:p>
        </p:txBody>
      </p:sp>
      <p:sp>
        <p:nvSpPr>
          <p:cNvPr id="365653" name="Rectangle 85">
            <a:extLst>
              <a:ext uri="{FF2B5EF4-FFF2-40B4-BE49-F238E27FC236}">
                <a16:creationId xmlns:a16="http://schemas.microsoft.com/office/drawing/2014/main" id="{1570478B-DC5E-495C-B7C3-4FC9C8A82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225" y="3159126"/>
            <a:ext cx="1879600" cy="65881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zh-TW" altLang="en-US" sz="24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65654" name="Rectangle 86">
            <a:extLst>
              <a:ext uri="{FF2B5EF4-FFF2-40B4-BE49-F238E27FC236}">
                <a16:creationId xmlns:a16="http://schemas.microsoft.com/office/drawing/2014/main" id="{719039BB-6700-40AC-A548-BB043C394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164" y="3614738"/>
            <a:ext cx="1489075" cy="2032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65655" name="Rectangle 87">
            <a:extLst>
              <a:ext uri="{FF2B5EF4-FFF2-40B4-BE49-F238E27FC236}">
                <a16:creationId xmlns:a16="http://schemas.microsoft.com/office/drawing/2014/main" id="{E13113CC-B2FA-4DF8-83D0-279918228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8" y="3159126"/>
            <a:ext cx="1814512" cy="658813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zh-TW" altLang="en-US" sz="240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65660" name="Rectangle 92">
            <a:extLst>
              <a:ext uri="{FF2B5EF4-FFF2-40B4-BE49-F238E27FC236}">
                <a16:creationId xmlns:a16="http://schemas.microsoft.com/office/drawing/2014/main" id="{2C7DC826-3913-4BAC-92CB-5384852AF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9" y="4008439"/>
            <a:ext cx="7397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10000"/>
              </a:spcAft>
            </a:pPr>
            <a:r>
              <a:rPr kumimoji="1" lang="zh-TW" altLang="en-US" sz="2000">
                <a:ea typeface="SimHei" panose="02010609060101010101" pitchFamily="49" charset="-122"/>
              </a:rPr>
              <a:t>亞他</a:t>
            </a:r>
          </a:p>
          <a:p>
            <a:pPr>
              <a:spcAft>
                <a:spcPct val="10000"/>
              </a:spcAft>
            </a:pPr>
            <a:r>
              <a:rPr kumimoji="1" lang="zh-TW" altLang="en-US" sz="2000">
                <a:ea typeface="SimHei" panose="02010609060101010101" pitchFamily="49" charset="-122"/>
              </a:rPr>
              <a:t>利雅</a:t>
            </a:r>
          </a:p>
        </p:txBody>
      </p:sp>
      <p:sp>
        <p:nvSpPr>
          <p:cNvPr id="365661" name="Rectangle 93">
            <a:extLst>
              <a:ext uri="{FF2B5EF4-FFF2-40B4-BE49-F238E27FC236}">
                <a16:creationId xmlns:a16="http://schemas.microsoft.com/office/drawing/2014/main" id="{9E040203-EC66-4417-8D60-65755A21D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75" y="3175001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TW" altLang="en-US" sz="2000">
                <a:ea typeface="SimHei" panose="02010609060101010101" pitchFamily="49" charset="-122"/>
              </a:rPr>
              <a:t>亞瑪謝</a:t>
            </a:r>
          </a:p>
        </p:txBody>
      </p:sp>
      <p:sp>
        <p:nvSpPr>
          <p:cNvPr id="365662" name="Text Box 94">
            <a:extLst>
              <a:ext uri="{FF2B5EF4-FFF2-40B4-BE49-F238E27FC236}">
                <a16:creationId xmlns:a16="http://schemas.microsoft.com/office/drawing/2014/main" id="{6B87DA8F-28F2-4221-AE0B-4A7FC21F8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925" y="3265489"/>
            <a:ext cx="1022350" cy="42703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zh-TW" altLang="en-US" sz="2200" dirty="0">
                <a:ea typeface="SimHei" panose="02010609060101010101" pitchFamily="49" charset="-122"/>
              </a:rPr>
              <a:t>烏西雅</a:t>
            </a:r>
          </a:p>
        </p:txBody>
      </p:sp>
      <p:sp>
        <p:nvSpPr>
          <p:cNvPr id="365664" name="Line 96">
            <a:extLst>
              <a:ext uri="{FF2B5EF4-FFF2-40B4-BE49-F238E27FC236}">
                <a16:creationId xmlns:a16="http://schemas.microsoft.com/office/drawing/2014/main" id="{FFB55EB7-8B87-4F7F-AE73-637170CF6D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5551" y="3824288"/>
            <a:ext cx="117475" cy="233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365666" name="Rectangle 98">
            <a:extLst>
              <a:ext uri="{FF2B5EF4-FFF2-40B4-BE49-F238E27FC236}">
                <a16:creationId xmlns:a16="http://schemas.microsoft.com/office/drawing/2014/main" id="{753CAAB0-9E78-4CC8-91C4-874233A4F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5526" y="877889"/>
            <a:ext cx="1166813" cy="612775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10000"/>
              </a:spcAft>
            </a:pPr>
            <a:r>
              <a:rPr lang="zh-TW" altLang="en-US" sz="1400">
                <a:latin typeface="SimHei" panose="02010609060101010101" pitchFamily="49" charset="-122"/>
                <a:ea typeface="SimHei" panose="02010609060101010101" pitchFamily="49" charset="-122"/>
              </a:rPr>
              <a:t>提革拉毗列色</a:t>
            </a:r>
          </a:p>
          <a:p>
            <a:pPr algn="ctr">
              <a:spcAft>
                <a:spcPct val="10000"/>
              </a:spcAft>
            </a:pPr>
            <a:r>
              <a:rPr lang="zh-TW" altLang="en-US" sz="1400">
                <a:latin typeface="SimHei" panose="02010609060101010101" pitchFamily="49" charset="-122"/>
                <a:ea typeface="SimHei" panose="02010609060101010101" pitchFamily="49" charset="-122"/>
              </a:rPr>
              <a:t>三世</a:t>
            </a:r>
            <a:r>
              <a:rPr lang="en-US" altLang="zh-TW" sz="140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1400">
                <a:latin typeface="SimHei" panose="02010609060101010101" pitchFamily="49" charset="-122"/>
                <a:ea typeface="SimHei" panose="02010609060101010101" pitchFamily="49" charset="-122"/>
              </a:rPr>
              <a:t>普勒</a:t>
            </a:r>
            <a:r>
              <a:rPr lang="en-US" altLang="zh-TW" sz="140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365671" name="Rectangle 103">
            <a:extLst>
              <a:ext uri="{FF2B5EF4-FFF2-40B4-BE49-F238E27FC236}">
                <a16:creationId xmlns:a16="http://schemas.microsoft.com/office/drawing/2014/main" id="{7406505A-C73C-48EB-8CD8-275D7267C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839" y="877889"/>
            <a:ext cx="439737" cy="611187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85000"/>
              </a:lnSpc>
              <a:spcAft>
                <a:spcPct val="10000"/>
              </a:spcAft>
            </a:pPr>
            <a:r>
              <a:rPr lang="zh-TW" altLang="en-US" sz="1800">
                <a:solidFill>
                  <a:schemeClr val="bg1"/>
                </a:solidFill>
                <a:ea typeface="SimHei" panose="02010609060101010101" pitchFamily="49" charset="-122"/>
              </a:rPr>
              <a:t>亞</a:t>
            </a:r>
          </a:p>
          <a:p>
            <a:pPr algn="ctr">
              <a:lnSpc>
                <a:spcPct val="85000"/>
              </a:lnSpc>
              <a:spcAft>
                <a:spcPct val="10000"/>
              </a:spcAft>
            </a:pPr>
            <a:r>
              <a:rPr lang="zh-TW" altLang="en-US" sz="1800">
                <a:solidFill>
                  <a:schemeClr val="bg1"/>
                </a:solidFill>
                <a:ea typeface="SimHei" panose="02010609060101010101" pitchFamily="49" charset="-122"/>
              </a:rPr>
              <a:t>述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5C712A-9D4A-4F9C-B8A5-8D3D9ED176D0}"/>
              </a:ext>
            </a:extLst>
          </p:cNvPr>
          <p:cNvSpPr txBox="1"/>
          <p:nvPr/>
        </p:nvSpPr>
        <p:spPr>
          <a:xfrm>
            <a:off x="1228934" y="85780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TW" altLang="en-US" sz="18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迅速邁向滅亡的北國：</a:t>
            </a:r>
            <a:endParaRPr lang="en-US" altLang="zh-TW" sz="18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EC1638-AEB0-4CAA-9204-6AA356BD13BF}"/>
              </a:ext>
            </a:extLst>
          </p:cNvPr>
          <p:cNvSpPr txBox="1"/>
          <p:nvPr/>
        </p:nvSpPr>
        <p:spPr>
          <a:xfrm>
            <a:off x="1624777" y="6420407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聖經簡報站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0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D0905-88E1-47DE-87A7-639CD267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37065-133B-4AFF-927F-1FE8650D5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157" y="304800"/>
            <a:ext cx="10007872" cy="56189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自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耶羅波安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二世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之後迅速邁向滅亡的北國：殺王篡位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撒迦利雅作王六個月。在百姓面前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被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殺。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fontAlgn="base"/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沙龍作王一個月。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被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殺。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米拿現作王十年。他兒子比加轄接續他作王。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比加轄作王二年。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被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殺。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比加作王二十年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。被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殺。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「行耶和華眼中看為惡的事，效法他列祖所行的，不離開尼八的兒子耶羅波安使以色列人陷在罪裡的那罪。」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838880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D0905-88E1-47DE-87A7-639CD267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37065-133B-4AFF-927F-1FE8650D5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038" y="447304"/>
            <a:ext cx="10007872" cy="56189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 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北國的罪：</a:t>
            </a:r>
            <a:endParaRPr lang="en-US" altLang="zh-CN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algn="l" fontAlgn="base"/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【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何八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4】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「他們立君王，卻不由我；他們立首領，我卻不認。他們用金銀為自己製造偶像，以致被剪除。」</a:t>
            </a:r>
          </a:p>
          <a:p>
            <a:pPr algn="l" fontAlgn="base"/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【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何八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5】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「撒馬利亞啊，耶和華已經丟棄你的牛犢；我的怒氣向拜牛犢的人發作。他們到幾時方能無罪呢？」</a:t>
            </a:r>
          </a:p>
          <a:p>
            <a:pPr algn="l" fontAlgn="base"/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【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何八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6】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「這牛犢出於以色列，是匠人所造的，並不是神。撒馬利亞的牛犢必被打碎。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431153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D0905-88E1-47DE-87A7-639CD267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37065-133B-4AFF-927F-1FE8650D5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71" y="453292"/>
            <a:ext cx="11028025" cy="64047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米拿現也開始向亞述進貢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（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15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：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19-20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</a:t>
            </a:r>
            <a:endParaRPr lang="en-US" altLang="zh-CN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「亞述王普勒」就是提革拉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·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毗列色三世（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15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：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29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，主前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745-727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年在位，「普勒」可能是他作巴比倫王之後的稱號。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「一千他連得銀子」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37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噸銀子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折合三百萬舍客勒。當時亞述一個奴隸的價格是五十舍客勒銀子。以色列每一個富戶出「五十舍客勒」，必須六萬富戶來分攤，表示他們承認自己是亞述王的奴僕。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marL="0" indent="0">
              <a:buNone/>
            </a:pPr>
            <a:endParaRPr lang="zh-TW" altLang="en-US" sz="2000" b="0" i="0" dirty="0">
              <a:solidFill>
                <a:srgbClr val="656565"/>
              </a:solidFill>
              <a:effectLst/>
              <a:latin typeface="inherit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4124361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CF141-2209-284A-A441-924EA621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6EE3E3-57EC-44A6-9BFB-F429B80195FF}"/>
              </a:ext>
            </a:extLst>
          </p:cNvPr>
          <p:cNvSpPr txBox="1"/>
          <p:nvPr/>
        </p:nvSpPr>
        <p:spPr>
          <a:xfrm>
            <a:off x="1486397" y="688768"/>
            <a:ext cx="10163298" cy="5018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比加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年間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以色列人第一次被擄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（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15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：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27-31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</a:t>
            </a:r>
            <a:endParaRPr lang="en-US" altLang="zh-CN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比加登基後，聯合亞蘭王利汛抵抗亞述。主前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738-735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年，提革拉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·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毗列色三世在東方打敗了製衡亞述最主要的敵人烏拉爾圖王國（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Urartu Kingdom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），西方的黎凡特諸王失去了重要盟友。主前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733-732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年，提革拉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·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毗列色三世發動第二次西征，征服了大馬士革王國，殺了亞蘭王利汛（十六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9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）；然後攻擊以色列，處死以色列王比加，扶持親亞述的何細亞統治以色列。在這次西征中，亞述摧毀了夏瑣、米吉多等設防城，把以色列北部和東部吞併為亞述行省。</a:t>
            </a:r>
          </a:p>
        </p:txBody>
      </p:sp>
    </p:spTree>
    <p:extLst>
      <p:ext uri="{BB962C8B-B14F-4D97-AF65-F5344CB8AC3E}">
        <p14:creationId xmlns:p14="http://schemas.microsoft.com/office/powerpoint/2010/main" val="1114011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57A0B-CB4A-433D-B15D-11E4BFD9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70040C6-7B8E-431B-9449-3C0FE75F4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1" y="560389"/>
            <a:ext cx="3146425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60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83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6061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78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50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322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94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以色列王比加年間，亞述王提革拉毗列色來奪了以雲、亞伯伯瑪迦、亞挪、基低斯、夏瑣、基列、加利利，和拿弗他利全地，將這些地方的居民都擄到亞述去了。 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王下</a:t>
            </a:r>
            <a:r>
              <a:rPr lang="en-US" altLang="zh-TW" sz="2400" dirty="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15:29)</a:t>
            </a:r>
            <a:endParaRPr lang="zh-TW" altLang="en-US" sz="2400" dirty="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8FD65D25-0AC4-4FE3-9173-4BBD75D6259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5" r="226" b="28583"/>
          <a:stretch>
            <a:fillRect/>
          </a:stretch>
        </p:blipFill>
        <p:spPr bwMode="auto">
          <a:xfrm>
            <a:off x="5716588" y="0"/>
            <a:ext cx="4951412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4">
            <a:extLst>
              <a:ext uri="{FF2B5EF4-FFF2-40B4-BE49-F238E27FC236}">
                <a16:creationId xmlns:a16="http://schemas.microsoft.com/office/drawing/2014/main" id="{5F6E6BB7-D4FD-48C3-A2F1-0F3E7E965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1063" y="5959476"/>
            <a:ext cx="125412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800">
              <a:ea typeface="SimHei" panose="02010609060101010101" pitchFamily="49" charset="-122"/>
            </a:endParaRP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1EBFBED3-CD31-4DE2-9525-9C788A359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5908675"/>
            <a:ext cx="1117600" cy="376238"/>
          </a:xfrm>
          <a:prstGeom prst="wedgeRectCallout">
            <a:avLst>
              <a:gd name="adj1" fmla="val 61505"/>
              <a:gd name="adj2" fmla="val -20042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1800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31A62CF-3510-48C4-A4DC-1456595C099E}"/>
              </a:ext>
            </a:extLst>
          </p:cNvPr>
          <p:cNvSpPr>
            <a:spLocks/>
          </p:cNvSpPr>
          <p:nvPr/>
        </p:nvSpPr>
        <p:spPr bwMode="auto">
          <a:xfrm>
            <a:off x="8069263" y="3036889"/>
            <a:ext cx="184150" cy="2968625"/>
          </a:xfrm>
          <a:custGeom>
            <a:avLst/>
            <a:gdLst>
              <a:gd name="T0" fmla="*/ 50 w 83"/>
              <a:gd name="T1" fmla="*/ 1336 h 1336"/>
              <a:gd name="T2" fmla="*/ 43 w 83"/>
              <a:gd name="T3" fmla="*/ 1271 h 1336"/>
              <a:gd name="T4" fmla="*/ 34 w 83"/>
              <a:gd name="T5" fmla="*/ 1213 h 1336"/>
              <a:gd name="T6" fmla="*/ 43 w 83"/>
              <a:gd name="T7" fmla="*/ 1189 h 1336"/>
              <a:gd name="T8" fmla="*/ 19 w 83"/>
              <a:gd name="T9" fmla="*/ 1153 h 1336"/>
              <a:gd name="T10" fmla="*/ 55 w 83"/>
              <a:gd name="T11" fmla="*/ 1098 h 1336"/>
              <a:gd name="T12" fmla="*/ 36 w 83"/>
              <a:gd name="T13" fmla="*/ 1026 h 1336"/>
              <a:gd name="T14" fmla="*/ 2 w 83"/>
              <a:gd name="T15" fmla="*/ 964 h 1336"/>
              <a:gd name="T16" fmla="*/ 46 w 83"/>
              <a:gd name="T17" fmla="*/ 911 h 1336"/>
              <a:gd name="T18" fmla="*/ 26 w 83"/>
              <a:gd name="T19" fmla="*/ 875 h 1336"/>
              <a:gd name="T20" fmla="*/ 60 w 83"/>
              <a:gd name="T21" fmla="*/ 825 h 1336"/>
              <a:gd name="T22" fmla="*/ 55 w 83"/>
              <a:gd name="T23" fmla="*/ 772 h 1336"/>
              <a:gd name="T24" fmla="*/ 74 w 83"/>
              <a:gd name="T25" fmla="*/ 717 h 1336"/>
              <a:gd name="T26" fmla="*/ 67 w 83"/>
              <a:gd name="T27" fmla="*/ 642 h 1336"/>
              <a:gd name="T28" fmla="*/ 62 w 83"/>
              <a:gd name="T29" fmla="*/ 570 h 1336"/>
              <a:gd name="T30" fmla="*/ 58 w 83"/>
              <a:gd name="T31" fmla="*/ 501 h 1336"/>
              <a:gd name="T32" fmla="*/ 50 w 83"/>
              <a:gd name="T33" fmla="*/ 441 h 1336"/>
              <a:gd name="T34" fmla="*/ 50 w 83"/>
              <a:gd name="T35" fmla="*/ 397 h 1336"/>
              <a:gd name="T36" fmla="*/ 62 w 83"/>
              <a:gd name="T37" fmla="*/ 371 h 1336"/>
              <a:gd name="T38" fmla="*/ 58 w 83"/>
              <a:gd name="T39" fmla="*/ 294 h 1336"/>
              <a:gd name="T40" fmla="*/ 50 w 83"/>
              <a:gd name="T41" fmla="*/ 280 h 1336"/>
              <a:gd name="T42" fmla="*/ 58 w 83"/>
              <a:gd name="T43" fmla="*/ 229 h 1336"/>
              <a:gd name="T44" fmla="*/ 79 w 83"/>
              <a:gd name="T45" fmla="*/ 213 h 1336"/>
              <a:gd name="T46" fmla="*/ 67 w 83"/>
              <a:gd name="T47" fmla="*/ 150 h 1336"/>
              <a:gd name="T48" fmla="*/ 65 w 83"/>
              <a:gd name="T49" fmla="*/ 131 h 1336"/>
              <a:gd name="T50" fmla="*/ 53 w 83"/>
              <a:gd name="T51" fmla="*/ 102 h 1336"/>
              <a:gd name="T52" fmla="*/ 77 w 83"/>
              <a:gd name="T53" fmla="*/ 42 h 1336"/>
              <a:gd name="T54" fmla="*/ 83 w 83"/>
              <a:gd name="T55" fmla="*/ 0 h 1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3" h="1336">
                <a:moveTo>
                  <a:pt x="50" y="1336"/>
                </a:moveTo>
                <a:cubicBezTo>
                  <a:pt x="48" y="1313"/>
                  <a:pt x="46" y="1291"/>
                  <a:pt x="43" y="1271"/>
                </a:cubicBezTo>
                <a:cubicBezTo>
                  <a:pt x="40" y="1251"/>
                  <a:pt x="34" y="1227"/>
                  <a:pt x="34" y="1213"/>
                </a:cubicBezTo>
                <a:cubicBezTo>
                  <a:pt x="34" y="1199"/>
                  <a:pt x="46" y="1199"/>
                  <a:pt x="43" y="1189"/>
                </a:cubicBezTo>
                <a:cubicBezTo>
                  <a:pt x="40" y="1179"/>
                  <a:pt x="17" y="1168"/>
                  <a:pt x="19" y="1153"/>
                </a:cubicBezTo>
                <a:cubicBezTo>
                  <a:pt x="21" y="1138"/>
                  <a:pt x="52" y="1119"/>
                  <a:pt x="55" y="1098"/>
                </a:cubicBezTo>
                <a:cubicBezTo>
                  <a:pt x="58" y="1077"/>
                  <a:pt x="45" y="1048"/>
                  <a:pt x="36" y="1026"/>
                </a:cubicBezTo>
                <a:cubicBezTo>
                  <a:pt x="27" y="1004"/>
                  <a:pt x="0" y="983"/>
                  <a:pt x="2" y="964"/>
                </a:cubicBezTo>
                <a:cubicBezTo>
                  <a:pt x="4" y="945"/>
                  <a:pt x="42" y="926"/>
                  <a:pt x="46" y="911"/>
                </a:cubicBezTo>
                <a:cubicBezTo>
                  <a:pt x="50" y="896"/>
                  <a:pt x="24" y="889"/>
                  <a:pt x="26" y="875"/>
                </a:cubicBezTo>
                <a:cubicBezTo>
                  <a:pt x="28" y="861"/>
                  <a:pt x="55" y="842"/>
                  <a:pt x="60" y="825"/>
                </a:cubicBezTo>
                <a:cubicBezTo>
                  <a:pt x="65" y="808"/>
                  <a:pt x="53" y="790"/>
                  <a:pt x="55" y="772"/>
                </a:cubicBezTo>
                <a:cubicBezTo>
                  <a:pt x="57" y="754"/>
                  <a:pt x="72" y="739"/>
                  <a:pt x="74" y="717"/>
                </a:cubicBezTo>
                <a:cubicBezTo>
                  <a:pt x="76" y="695"/>
                  <a:pt x="69" y="666"/>
                  <a:pt x="67" y="642"/>
                </a:cubicBezTo>
                <a:cubicBezTo>
                  <a:pt x="65" y="618"/>
                  <a:pt x="63" y="593"/>
                  <a:pt x="62" y="570"/>
                </a:cubicBezTo>
                <a:cubicBezTo>
                  <a:pt x="61" y="547"/>
                  <a:pt x="60" y="522"/>
                  <a:pt x="58" y="501"/>
                </a:cubicBezTo>
                <a:cubicBezTo>
                  <a:pt x="56" y="480"/>
                  <a:pt x="51" y="458"/>
                  <a:pt x="50" y="441"/>
                </a:cubicBezTo>
                <a:cubicBezTo>
                  <a:pt x="49" y="424"/>
                  <a:pt x="48" y="409"/>
                  <a:pt x="50" y="397"/>
                </a:cubicBezTo>
                <a:cubicBezTo>
                  <a:pt x="52" y="385"/>
                  <a:pt x="61" y="388"/>
                  <a:pt x="62" y="371"/>
                </a:cubicBezTo>
                <a:cubicBezTo>
                  <a:pt x="63" y="354"/>
                  <a:pt x="60" y="309"/>
                  <a:pt x="58" y="294"/>
                </a:cubicBezTo>
                <a:cubicBezTo>
                  <a:pt x="56" y="279"/>
                  <a:pt x="50" y="291"/>
                  <a:pt x="50" y="280"/>
                </a:cubicBezTo>
                <a:cubicBezTo>
                  <a:pt x="50" y="269"/>
                  <a:pt x="53" y="240"/>
                  <a:pt x="58" y="229"/>
                </a:cubicBezTo>
                <a:cubicBezTo>
                  <a:pt x="63" y="218"/>
                  <a:pt x="78" y="226"/>
                  <a:pt x="79" y="213"/>
                </a:cubicBezTo>
                <a:cubicBezTo>
                  <a:pt x="80" y="200"/>
                  <a:pt x="69" y="164"/>
                  <a:pt x="67" y="150"/>
                </a:cubicBezTo>
                <a:cubicBezTo>
                  <a:pt x="65" y="136"/>
                  <a:pt x="67" y="139"/>
                  <a:pt x="65" y="131"/>
                </a:cubicBezTo>
                <a:cubicBezTo>
                  <a:pt x="63" y="123"/>
                  <a:pt x="51" y="117"/>
                  <a:pt x="53" y="102"/>
                </a:cubicBezTo>
                <a:cubicBezTo>
                  <a:pt x="55" y="87"/>
                  <a:pt x="72" y="59"/>
                  <a:pt x="77" y="42"/>
                </a:cubicBezTo>
                <a:cubicBezTo>
                  <a:pt x="82" y="25"/>
                  <a:pt x="82" y="9"/>
                  <a:pt x="83" y="0"/>
                </a:cubicBezTo>
              </a:path>
            </a:pathLst>
          </a:custGeom>
          <a:noFill/>
          <a:ln w="12700" cmpd="sng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776BAFFC-60D3-4A69-AFFB-54907DB92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1" y="312739"/>
            <a:ext cx="879475" cy="376237"/>
          </a:xfrm>
          <a:prstGeom prst="wedgeRectCallout">
            <a:avLst>
              <a:gd name="adj1" fmla="val 77074"/>
              <a:gd name="adj2" fmla="val -25949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1800">
                <a:solidFill>
                  <a:schemeClr val="bg1"/>
                </a:solidFill>
                <a:ea typeface="SimHei" panose="02010609060101010101" pitchFamily="49" charset="-122"/>
              </a:rPr>
              <a:t>大馬色</a:t>
            </a: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B79325FB-D842-4B85-B8A6-ECCD67F43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4189" y="844551"/>
            <a:ext cx="123825" cy="1238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800">
              <a:ea typeface="SimHei" panose="02010609060101010101" pitchFamily="49" charset="-122"/>
            </a:endParaRP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B58F157D-8190-4AF4-8103-8FA1C230F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3614" y="601664"/>
            <a:ext cx="650875" cy="376237"/>
          </a:xfrm>
          <a:prstGeom prst="wedgeRectCallout">
            <a:avLst>
              <a:gd name="adj1" fmla="val 70486"/>
              <a:gd name="adj2" fmla="val 2890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1800">
                <a:solidFill>
                  <a:schemeClr val="bg1"/>
                </a:solidFill>
                <a:ea typeface="SimHei" panose="02010609060101010101" pitchFamily="49" charset="-122"/>
              </a:rPr>
              <a:t>以雲</a:t>
            </a: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F90CD750-F9FD-4904-8ED7-7688A5284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0" y="4148139"/>
            <a:ext cx="1112838" cy="376237"/>
          </a:xfrm>
          <a:prstGeom prst="wedgeRectCallout">
            <a:avLst>
              <a:gd name="adj1" fmla="val 68259"/>
              <a:gd name="adj2" fmla="val 2046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1800">
                <a:solidFill>
                  <a:schemeClr val="bg1"/>
                </a:solidFill>
                <a:ea typeface="SimHei" panose="02010609060101010101" pitchFamily="49" charset="-122"/>
              </a:rPr>
              <a:t>撒瑪利亞</a:t>
            </a:r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DE0E341B-C8A2-4E07-A7DD-C7CC4917C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6" y="4348164"/>
            <a:ext cx="123825" cy="123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800">
              <a:ea typeface="SimHei" panose="02010609060101010101" pitchFamily="49" charset="-122"/>
            </a:endParaRPr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7572139F-9CF9-4057-A3D8-12C97EFD4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3950" y="338138"/>
            <a:ext cx="127000" cy="1270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8" name="Oval 15">
            <a:extLst>
              <a:ext uri="{FF2B5EF4-FFF2-40B4-BE49-F238E27FC236}">
                <a16:creationId xmlns:a16="http://schemas.microsoft.com/office/drawing/2014/main" id="{DA2457FC-1767-4AD9-A887-39543C560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064" y="1198564"/>
            <a:ext cx="123825" cy="1238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800">
              <a:ea typeface="SimHei" panose="02010609060101010101" pitchFamily="49" charset="-122"/>
            </a:endParaRPr>
          </a:p>
        </p:txBody>
      </p:sp>
      <p:sp>
        <p:nvSpPr>
          <p:cNvPr id="19" name="AutoShape 16">
            <a:extLst>
              <a:ext uri="{FF2B5EF4-FFF2-40B4-BE49-F238E27FC236}">
                <a16:creationId xmlns:a16="http://schemas.microsoft.com/office/drawing/2014/main" id="{0A3CD376-A708-4431-AFC6-AA6F07C7D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689" y="981075"/>
            <a:ext cx="1392237" cy="376238"/>
          </a:xfrm>
          <a:prstGeom prst="wedgeRectCallout">
            <a:avLst>
              <a:gd name="adj1" fmla="val -62315"/>
              <a:gd name="adj2" fmla="val 24264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1800">
                <a:solidFill>
                  <a:schemeClr val="bg1"/>
                </a:solidFill>
                <a:ea typeface="SimHei" panose="02010609060101010101" pitchFamily="49" charset="-122"/>
              </a:rPr>
              <a:t>亞伯伯瑪迦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4FEB1FF7-0669-486A-9CB1-42AF9C78C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9576" y="1654176"/>
            <a:ext cx="123825" cy="1238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800">
              <a:ea typeface="SimHei" panose="02010609060101010101" pitchFamily="49" charset="-122"/>
            </a:endParaRPr>
          </a:p>
        </p:txBody>
      </p:sp>
      <p:sp>
        <p:nvSpPr>
          <p:cNvPr id="21" name="AutoShape 18">
            <a:extLst>
              <a:ext uri="{FF2B5EF4-FFF2-40B4-BE49-F238E27FC236}">
                <a16:creationId xmlns:a16="http://schemas.microsoft.com/office/drawing/2014/main" id="{57D8C40A-ADF5-43EF-B6B4-2FEA8D5E8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3276" y="1436689"/>
            <a:ext cx="881063" cy="376237"/>
          </a:xfrm>
          <a:prstGeom prst="wedgeRectCallout">
            <a:avLst>
              <a:gd name="adj1" fmla="val -80991"/>
              <a:gd name="adj2" fmla="val 24264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1800">
                <a:solidFill>
                  <a:schemeClr val="bg1"/>
                </a:solidFill>
                <a:ea typeface="SimHei" panose="02010609060101010101" pitchFamily="49" charset="-122"/>
              </a:rPr>
              <a:t>基低斯</a:t>
            </a:r>
          </a:p>
        </p:txBody>
      </p:sp>
      <p:sp>
        <p:nvSpPr>
          <p:cNvPr id="22" name="Oval 19">
            <a:extLst>
              <a:ext uri="{FF2B5EF4-FFF2-40B4-BE49-F238E27FC236}">
                <a16:creationId xmlns:a16="http://schemas.microsoft.com/office/drawing/2014/main" id="{D9E904BF-6F7F-4F77-B511-BD58A3018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4664" y="1947864"/>
            <a:ext cx="123825" cy="1238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800">
              <a:ea typeface="SimHei" panose="02010609060101010101" pitchFamily="49" charset="-122"/>
            </a:endParaRPr>
          </a:p>
        </p:txBody>
      </p:sp>
      <p:sp>
        <p:nvSpPr>
          <p:cNvPr id="23" name="AutoShape 20">
            <a:extLst>
              <a:ext uri="{FF2B5EF4-FFF2-40B4-BE49-F238E27FC236}">
                <a16:creationId xmlns:a16="http://schemas.microsoft.com/office/drawing/2014/main" id="{F908360C-59A1-444B-B44C-B51A06653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689" y="1898650"/>
            <a:ext cx="650875" cy="376238"/>
          </a:xfrm>
          <a:prstGeom prst="wedgeRectCallout">
            <a:avLst>
              <a:gd name="adj1" fmla="val -81218"/>
              <a:gd name="adj2" fmla="val -20042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1800">
                <a:solidFill>
                  <a:schemeClr val="bg1"/>
                </a:solidFill>
                <a:ea typeface="SimHei" panose="02010609060101010101" pitchFamily="49" charset="-122"/>
              </a:rPr>
              <a:t>夏瑣</a:t>
            </a: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CE17EA22-933D-4376-B411-A7762B3C5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789" y="2079626"/>
            <a:ext cx="123825" cy="1238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1800">
              <a:ea typeface="SimHei" panose="02010609060101010101" pitchFamily="49" charset="-122"/>
            </a:endParaRPr>
          </a:p>
        </p:txBody>
      </p:sp>
      <p:sp>
        <p:nvSpPr>
          <p:cNvPr id="25" name="AutoShape 22">
            <a:extLst>
              <a:ext uri="{FF2B5EF4-FFF2-40B4-BE49-F238E27FC236}">
                <a16:creationId xmlns:a16="http://schemas.microsoft.com/office/drawing/2014/main" id="{907FC809-4136-440F-A37C-2328674B6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76" y="1827214"/>
            <a:ext cx="650875" cy="376237"/>
          </a:xfrm>
          <a:prstGeom prst="wedgeRectCallout">
            <a:avLst>
              <a:gd name="adj1" fmla="val 75611"/>
              <a:gd name="adj2" fmla="val 3059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1800">
                <a:solidFill>
                  <a:schemeClr val="bg1"/>
                </a:solidFill>
                <a:ea typeface="SimHei" panose="02010609060101010101" pitchFamily="49" charset="-122"/>
              </a:rPr>
              <a:t>亞挪</a:t>
            </a: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8E4AC035-5C61-41B9-97C7-02D90B529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9013" y="3713164"/>
            <a:ext cx="488950" cy="830997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基</a:t>
            </a:r>
          </a:p>
          <a:p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列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4D7A1496-3C7C-4332-99DF-72F162E1E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6" y="2178050"/>
            <a:ext cx="758825" cy="311150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36000">
            <a:spAutoFit/>
          </a:bodyPr>
          <a:lstStyle/>
          <a:p>
            <a:r>
              <a:rPr lang="zh-TW" altLang="en-US" sz="1800">
                <a:solidFill>
                  <a:schemeClr val="bg1"/>
                </a:solidFill>
                <a:ea typeface="SimHei" panose="02010609060101010101" pitchFamily="49" charset="-122"/>
              </a:rPr>
              <a:t>加利利</a:t>
            </a: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3FC485BB-6336-4F40-A623-870AEF212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25" y="4938714"/>
            <a:ext cx="1809750" cy="593725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加利利被擄</a:t>
            </a: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74D39517-44E3-4FCF-A96C-E956C59D6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025" y="5634039"/>
            <a:ext cx="163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000">
                <a:solidFill>
                  <a:srgbClr val="A50021"/>
                </a:solidFill>
                <a:ea typeface="新細明體" panose="02020500000000000000" pitchFamily="18" charset="-120"/>
              </a:rPr>
              <a:t>(733-732BC)</a:t>
            </a:r>
            <a:endParaRPr lang="zh-TW" altLang="en-US" sz="2000">
              <a:solidFill>
                <a:srgbClr val="A50021"/>
              </a:solidFill>
              <a:ea typeface="新細明體" panose="02020500000000000000" pitchFamily="18" charset="-120"/>
            </a:endParaRP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93225832-2561-486E-88FB-D64D739A8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4" y="1031876"/>
            <a:ext cx="301625" cy="1135063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36000">
            <a:spAutoFit/>
          </a:bodyPr>
          <a:lstStyle/>
          <a:p>
            <a:r>
              <a:rPr lang="zh-TW" altLang="en-US" sz="1800">
                <a:solidFill>
                  <a:schemeClr val="bg1"/>
                </a:solidFill>
                <a:ea typeface="SimHei" panose="02010609060101010101" pitchFamily="49" charset="-122"/>
              </a:rPr>
              <a:t>拿</a:t>
            </a:r>
          </a:p>
          <a:p>
            <a:r>
              <a:rPr lang="zh-TW" altLang="en-US" sz="1800">
                <a:solidFill>
                  <a:schemeClr val="bg1"/>
                </a:solidFill>
                <a:ea typeface="SimHei" panose="02010609060101010101" pitchFamily="49" charset="-122"/>
              </a:rPr>
              <a:t>弗</a:t>
            </a:r>
          </a:p>
          <a:p>
            <a:r>
              <a:rPr lang="zh-TW" altLang="en-US" sz="1800">
                <a:solidFill>
                  <a:schemeClr val="bg1"/>
                </a:solidFill>
                <a:ea typeface="SimHei" panose="02010609060101010101" pitchFamily="49" charset="-122"/>
              </a:rPr>
              <a:t>他</a:t>
            </a:r>
          </a:p>
          <a:p>
            <a:r>
              <a:rPr lang="zh-TW" altLang="en-US" sz="1800">
                <a:solidFill>
                  <a:schemeClr val="bg1"/>
                </a:solidFill>
                <a:ea typeface="SimHei" panose="02010609060101010101" pitchFamily="49" charset="-122"/>
              </a:rPr>
              <a:t>利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1A73AD-F7CB-4158-83EF-F0F4A196BAE3}"/>
              </a:ext>
            </a:extLst>
          </p:cNvPr>
          <p:cNvSpPr txBox="1"/>
          <p:nvPr/>
        </p:nvSpPr>
        <p:spPr>
          <a:xfrm>
            <a:off x="1624777" y="6420407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聖經簡報站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9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A7DCF-6A2C-4E9A-8E38-7939C0B5F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151" y="486888"/>
            <a:ext cx="11032175" cy="6371112"/>
          </a:xfrm>
        </p:spPr>
        <p:txBody>
          <a:bodyPr>
            <a:normAutofit/>
          </a:bodyPr>
          <a:lstStyle/>
          <a:p>
            <a:r>
              <a:rPr kumimoji="1" lang="zh-TW" altLang="en-US" dirty="0">
                <a:solidFill>
                  <a:srgbClr val="0432FF"/>
                </a:solidFill>
              </a:rPr>
              <a:t>觀察與分析</a:t>
            </a:r>
            <a:endParaRPr kumimoji="1" lang="en-US" altLang="zh-TW" dirty="0">
              <a:solidFill>
                <a:srgbClr val="0432FF"/>
              </a:solidFill>
            </a:endParaRPr>
          </a:p>
          <a:p>
            <a:pPr algn="l" fontAlgn="base"/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「心不專誠」是約阿施和亞瑪謝的共同問題，也是今天許多信徒的共同弱點。所以聖靈提醒我們：「心懷二意的人哪，要清潔你們的心」（雅四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8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 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algn="l" fontAlgn="base"/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【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代下二十五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9】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「亞瑪謝問神人說：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『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我給了以色列軍的那一百他連得銀子怎麼樣呢？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』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神人回答說：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『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耶和華能把更多的賜給你。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』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」</a:t>
            </a:r>
          </a:p>
          <a:p>
            <a:pPr marL="0" indent="0" algn="l" fontAlgn="base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亞瑪謝「心不專誠」，在神的旨意麵前表面順服，心裡卻還在權衡利益得失，所以問：「我給了以色列軍的那一百他連得銀子怎麼樣呢」 ？</a:t>
            </a:r>
          </a:p>
          <a:p>
            <a:pPr marL="0" indent="0" algn="l" fontAlgn="base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我們也常常和亞瑪謝一樣，一面好像順服、一面計較代價；表面願意全然擺上，心中卻暗暗計算得失。</a:t>
            </a:r>
          </a:p>
          <a:p>
            <a:endParaRPr kumimoji="1" lang="en-US" altLang="zh-TW" dirty="0">
              <a:solidFill>
                <a:srgbClr val="0432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47F65-C7F0-4C31-80A5-FA6B8D78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59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3A1B-6B91-0143-A375-DA39EDAF6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447" y="273539"/>
            <a:ext cx="10628922" cy="65844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zh-TW" altLang="en-US" sz="2400" dirty="0">
                <a:solidFill>
                  <a:srgbClr val="0432FF"/>
                </a:solidFill>
              </a:rPr>
              <a:t>觀察與分析</a:t>
            </a:r>
            <a:endParaRPr kumimoji="1" lang="en-US" altLang="zh-TW" sz="2400" dirty="0">
              <a:solidFill>
                <a:srgbClr val="0432FF"/>
              </a:solidFill>
            </a:endParaRP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 algn="l" fontAlgn="base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亞瑪謝對神「心不專誠」（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2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節），有時順服、有時不順服，結果人生落到一事無成的悲慘境地。亞瑪謝挑挑揀揀的「偽順服」，是天然人慣用的「屬靈偽裝」：合己心意的就順服，不合己意的就不順服；不付代價的就順服，要付代價的就不順服。今天，我們一定求主鑑察自己的「偽順服」，免得和亞瑪謝一樣「心不專誠」、一事無成：真順服是「順著聖靈而行」（加五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16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），需要聖靈使自己「心意更新而變化」（羅十二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2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）。「偽順服」卻是「隨從肉體」（羅八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5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）的天性，不需要聖靈的工作。</a:t>
            </a:r>
          </a:p>
          <a:p>
            <a:pPr algn="l" fontAlgn="base"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真順服要付出「捨己」（太十六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24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）的代價，「背起他的十字架來跟從」（太十六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24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）主，放下自己、倚靠神的恩賜，所以不會「看自己過於所當看的」（羅十二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3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），而是「存心謙卑，各人看別人比自己強」（腓二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3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）。「偽順服」卻不必付出「捨己」的代價，只是倚靠自己的能力和天性，所以常常高舉自己所擅長的、看輕自己所不擅長的。</a:t>
            </a:r>
          </a:p>
          <a:p>
            <a:pPr algn="l" fontAlgn="base"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真順服的人越事奉越謙卑，一切工作都是本於神、倚靠神、歸於神（羅十一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36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）；「偽順服」的人越事奉越驕傲，工作不是本於自己的熱心、就是倚靠自己的能力，結果只能把榮耀歸給自己。</a:t>
            </a:r>
          </a:p>
          <a:p>
            <a:pPr algn="l" fontAlgn="base">
              <a:buFont typeface="+mj-lt"/>
              <a:buAutoNum type="arabicPeriod"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真順服的人遇到難處也不會氣餒，因為相信神在管理一切；「偽順服」的人在難處面前不是沮喪消極、就是推卸責任，完全忘了神在掌管一切。</a:t>
            </a: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altLang="zh-TW" sz="1800" dirty="0"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CF141-2209-284A-A441-924EA621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35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3A1B-6B91-0143-A375-DA39EDAF6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605643"/>
            <a:ext cx="11174681" cy="6252358"/>
          </a:xfrm>
        </p:spPr>
        <p:txBody>
          <a:bodyPr>
            <a:normAutofit/>
          </a:bodyPr>
          <a:lstStyle/>
          <a:p>
            <a:r>
              <a:rPr kumimoji="1" lang="en-US" dirty="0">
                <a:solidFill>
                  <a:srgbClr val="0432FF"/>
                </a:solidFill>
              </a:rPr>
              <a:t>重 點 與 應 用</a:t>
            </a:r>
          </a:p>
          <a:p>
            <a:endParaRPr kumimoji="1" lang="en-US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烏西雅的才乾和成功，成了自己的陷阱；他像父親亞瑪謝一樣（二十五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19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），因著成功而「心高氣傲」，又因著「心高氣傲」而陷入失敗。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我們都是和烏西雅一樣軟弱的人，因此，當我們蒙主抬舉的時候，應當特別仰望主的憐憫，警醒裡面的「心高氣傲」，以免「驕傲在敗壞以先」（箴十六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18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），以致在成功的高處跌倒。</a:t>
            </a:r>
          </a:p>
          <a:p>
            <a:endParaRPr kumimoji="1" lang="en-US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3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algn="l"/>
            <a:endParaRPr lang="zh-TW" altLang="en-US" sz="20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CF141-2209-284A-A441-924EA621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50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3A1B-6B91-0143-A375-DA39EDAF6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972" y="534390"/>
            <a:ext cx="10443594" cy="6323611"/>
          </a:xfrm>
        </p:spPr>
        <p:txBody>
          <a:bodyPr>
            <a:normAutofit/>
          </a:bodyPr>
          <a:lstStyle/>
          <a:p>
            <a:r>
              <a:rPr kumimoji="1" lang="en-US" dirty="0" err="1">
                <a:solidFill>
                  <a:srgbClr val="0432FF"/>
                </a:solidFill>
              </a:rPr>
              <a:t>重點與應用</a:t>
            </a:r>
            <a:endParaRPr kumimoji="1" lang="en-US" dirty="0">
              <a:solidFill>
                <a:srgbClr val="0432FF"/>
              </a:solidFill>
            </a:endParaRPr>
          </a:p>
          <a:p>
            <a:pPr marL="0" indent="0" algn="l" fontAlgn="base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烏西雅和父親亞瑪謝、祖父約阿施一樣，起初都「行耶和華眼中看為正的事」（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4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節；二十五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2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；二十四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2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），但有始無終，晚年沒有站穩自己的地位。他越過了神的界線，強行進殿燒香，結果卻終生與殿隔絕；貪圖更多的權柄，結果卻失去了原有的權柄。</a:t>
            </a:r>
          </a:p>
          <a:p>
            <a:pPr marL="0" indent="0" algn="l" fontAlgn="base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神拯救我們，不只是叫我們脫離罪和死，更是要我們將來和基督一同作王到永遠（提後二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12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；啟二十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6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；二十二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5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）。神讓我們看見什麼是合神心意的王、什麼是站穩地位的王，也讓我們學習預備做王的心志。在神的國度裡，人的地位越高，越要學習僕人的事奉（路二十二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26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）；恩賜越大，越要學習與同工配搭。因此，我們「各人要照所得的恩賜彼此服事，作神百般恩賜的好管家」（彼前四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10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），免得像雄才大略的烏西雅一樣，在成功強盛的時候「心高氣傲」 （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16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節），結果「與耶和華的殿隔絕」。</a:t>
            </a:r>
          </a:p>
          <a:p>
            <a:endParaRPr kumimoji="1" lang="en-US" dirty="0">
              <a:solidFill>
                <a:srgbClr val="0432FF"/>
              </a:solidFill>
            </a:endParaRP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endParaRPr lang="en-US" altLang="zh-TW" sz="1800" dirty="0"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CF141-2209-284A-A441-924EA621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4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D0905-88E1-47DE-87A7-639CD267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79359811-7E28-4F7A-8340-8D2F1648F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079" y="118753"/>
            <a:ext cx="5410200" cy="558165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FD87D7-68F9-4BC3-8217-D35F06D4D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79" y="5662922"/>
            <a:ext cx="5172075" cy="2152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25DE8F-EBDE-45F5-B993-C8A45B55376B}"/>
              </a:ext>
            </a:extLst>
          </p:cNvPr>
          <p:cNvSpPr txBox="1"/>
          <p:nvPr/>
        </p:nvSpPr>
        <p:spPr>
          <a:xfrm>
            <a:off x="5929744" y="0"/>
            <a:ext cx="6262255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zh-TW" altLang="en-US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代下</a:t>
            </a:r>
            <a:r>
              <a:rPr lang="en-US" altLang="zh-CN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25</a:t>
            </a:r>
            <a:r>
              <a:rPr lang="zh-CN" altLang="en-US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：</a:t>
            </a:r>
            <a:r>
              <a:rPr lang="en-US" altLang="zh-TW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6</a:t>
            </a:r>
            <a:r>
              <a:rPr lang="en-US" altLang="zh-CN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-16</a:t>
            </a:r>
            <a:r>
              <a:rPr lang="zh-TW" altLang="en-US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「又用銀子一百他連得，從以色列招募了十萬大能的勇士。」</a:t>
            </a:r>
            <a:endParaRPr lang="zh-TW" altLang="en-US" b="0" i="0" dirty="0">
              <a:solidFill>
                <a:schemeClr val="accent3">
                  <a:lumMod val="50000"/>
                </a:schemeClr>
              </a:solidFill>
              <a:effectLst/>
              <a:latin typeface="Montserrat"/>
            </a:endParaRPr>
          </a:p>
          <a:p>
            <a:pPr algn="l" fontAlgn="base"/>
            <a:r>
              <a:rPr lang="zh-TW" altLang="en-US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「有一個神人來見亞瑪謝，對他說：</a:t>
            </a:r>
            <a:r>
              <a:rPr lang="en-US" altLang="zh-TW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『</a:t>
            </a:r>
            <a:r>
              <a:rPr lang="zh-TW" altLang="en-US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王啊，不要使以色列的軍兵與你同去，因為耶和華不與以色列人以法蓮的後裔同在。」</a:t>
            </a:r>
            <a:endParaRPr lang="zh-TW" altLang="en-US" b="0" i="0" dirty="0">
              <a:solidFill>
                <a:schemeClr val="accent3">
                  <a:lumMod val="50000"/>
                </a:schemeClr>
              </a:solidFill>
              <a:effectLst/>
              <a:latin typeface="Montserrat"/>
            </a:endParaRPr>
          </a:p>
          <a:p>
            <a:pPr algn="l" fontAlgn="base"/>
            <a:r>
              <a:rPr lang="zh-TW" altLang="en-US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「你若一定要去，就奮勇爭戰吧！但神必使你敗在敵人面前；</a:t>
            </a:r>
            <a:r>
              <a:rPr lang="zh-TW" altLang="en-US" b="1" i="0" dirty="0">
                <a:solidFill>
                  <a:schemeClr val="accent3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inherit"/>
              </a:rPr>
              <a:t>因為神能助人得勝，也能使人傾敗。</a:t>
            </a:r>
            <a:r>
              <a:rPr lang="en-US" altLang="zh-TW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』</a:t>
            </a:r>
            <a:r>
              <a:rPr lang="zh-TW" altLang="en-US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」 「亞瑪謝問神人說：</a:t>
            </a:r>
            <a:r>
              <a:rPr lang="en-US" altLang="zh-TW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『</a:t>
            </a:r>
            <a:r>
              <a:rPr lang="zh-TW" altLang="en-US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我給了以色列軍的那一百他連得銀子怎麼樣呢？</a:t>
            </a:r>
            <a:r>
              <a:rPr lang="en-US" altLang="zh-TW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』</a:t>
            </a:r>
            <a:r>
              <a:rPr lang="zh-TW" altLang="en-US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神人回答說：</a:t>
            </a:r>
            <a:r>
              <a:rPr lang="en-US" altLang="zh-TW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『</a:t>
            </a:r>
            <a:r>
              <a:rPr lang="zh-TW" altLang="en-US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耶和華能把更多的賜給你。</a:t>
            </a:r>
            <a:r>
              <a:rPr lang="en-US" altLang="zh-TW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』</a:t>
            </a:r>
            <a:r>
              <a:rPr lang="zh-TW" altLang="en-US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」 「於是亞瑪謝將那從以法蓮來的軍兵分別出來，叫他們回家去。故此，他們甚惱怒猶大人，氣忿忿地回家去了。」</a:t>
            </a:r>
            <a:endParaRPr lang="zh-TW" altLang="en-US" b="0" i="0" dirty="0">
              <a:solidFill>
                <a:schemeClr val="accent3">
                  <a:lumMod val="50000"/>
                </a:schemeClr>
              </a:solidFill>
              <a:effectLst/>
              <a:latin typeface="Montserrat"/>
            </a:endParaRPr>
          </a:p>
          <a:p>
            <a:pPr algn="l" fontAlgn="base"/>
            <a:r>
              <a:rPr lang="zh-TW" altLang="en-US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「亞瑪謝壯起膽來，率領他的民到鹽谷，殺了西珥人一萬。」猶大人又生擒了一萬帶到山崖上，從那裡把他們扔下去，以致他們都摔碎了。「但亞瑪謝所打發回去、不許一同出征的那些軍兵攻打猶大各城，從撒馬利亞直到伯和崙，殺了三千人，搶了許多財物。」</a:t>
            </a:r>
            <a:endParaRPr lang="zh-TW" altLang="en-US" b="0" i="0" dirty="0">
              <a:solidFill>
                <a:schemeClr val="accent3">
                  <a:lumMod val="50000"/>
                </a:schemeClr>
              </a:solidFill>
              <a:effectLst/>
              <a:latin typeface="Montserrat"/>
            </a:endParaRPr>
          </a:p>
          <a:p>
            <a:pPr algn="l" fontAlgn="base"/>
            <a:r>
              <a:rPr lang="zh-TW" altLang="en-US" b="1" i="0" dirty="0">
                <a:solidFill>
                  <a:schemeClr val="accent3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inherit"/>
              </a:rPr>
              <a:t>「亞瑪謝殺了以東人回來，就把西珥的神像帶回，立為自己的神，在它面前叩拜燒香。」</a:t>
            </a:r>
            <a:endParaRPr lang="zh-TW" altLang="en-US" b="0" i="0" dirty="0">
              <a:solidFill>
                <a:schemeClr val="accent3">
                  <a:lumMod val="50000"/>
                </a:schemeClr>
              </a:solidFill>
              <a:effectLst/>
              <a:highlight>
                <a:srgbClr val="FFFF00"/>
              </a:highlight>
              <a:latin typeface="Montserrat"/>
            </a:endParaRPr>
          </a:p>
          <a:p>
            <a:pPr algn="r" fontAlgn="base"/>
            <a:r>
              <a:rPr lang="zh-TW" altLang="en-US" b="1" i="0" dirty="0">
                <a:solidFill>
                  <a:schemeClr val="accent3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inherit"/>
              </a:rPr>
              <a:t>「因此</a:t>
            </a:r>
            <a:r>
              <a:rPr lang="zh-TW" altLang="en-US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，耶和華的怒氣向亞瑪謝發作，就差一個先知去見他，說：</a:t>
            </a:r>
            <a:r>
              <a:rPr lang="en-US" altLang="zh-TW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『</a:t>
            </a:r>
            <a:r>
              <a:rPr lang="zh-TW" altLang="en-US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這些神不能救它的民脫離你的手，你為何尋求它呢？ </a:t>
            </a:r>
            <a:r>
              <a:rPr lang="en-US" altLang="zh-TW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』</a:t>
            </a:r>
            <a:r>
              <a:rPr lang="zh-TW" altLang="en-US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」「先知與王說話的時候，王對他說：</a:t>
            </a:r>
            <a:r>
              <a:rPr lang="en-US" altLang="zh-TW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『</a:t>
            </a:r>
            <a:r>
              <a:rPr lang="zh-TW" altLang="en-US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誰立你作王的謀士呢？你住口吧！為何找打呢？</a:t>
            </a:r>
            <a:r>
              <a:rPr lang="en-US" altLang="zh-TW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』</a:t>
            </a:r>
            <a:r>
              <a:rPr lang="zh-TW" altLang="en-US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先知就止住了，又說： </a:t>
            </a:r>
            <a:r>
              <a:rPr lang="en-US" altLang="zh-TW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『</a:t>
            </a:r>
            <a:r>
              <a:rPr lang="zh-TW" altLang="en-US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你行這事，不聽從我的勸戒，我知道</a:t>
            </a:r>
            <a:r>
              <a:rPr lang="zh-TW" altLang="en-US" b="1" i="0" dirty="0">
                <a:solidFill>
                  <a:schemeClr val="accent3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inherit"/>
              </a:rPr>
              <a:t>神定意</a:t>
            </a:r>
            <a:r>
              <a:rPr lang="zh-TW" altLang="en-US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要滅你。</a:t>
            </a:r>
            <a:r>
              <a:rPr lang="en-US" altLang="zh-TW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』</a:t>
            </a:r>
            <a:r>
              <a:rPr lang="zh-TW" altLang="en-US" b="1" i="0" dirty="0">
                <a:solidFill>
                  <a:schemeClr val="accent3">
                    <a:lumMod val="50000"/>
                  </a:schemeClr>
                </a:solidFill>
                <a:effectLst/>
                <a:latin typeface="inherit"/>
              </a:rPr>
              <a:t>」</a:t>
            </a:r>
            <a:endParaRPr lang="zh-TW" altLang="en-US" b="0" i="0" dirty="0">
              <a:solidFill>
                <a:schemeClr val="accent3">
                  <a:lumMod val="50000"/>
                </a:schemeClr>
              </a:solidFill>
              <a:effectLst/>
              <a:latin typeface="Montserrat"/>
            </a:endParaRPr>
          </a:p>
          <a:p>
            <a:pPr algn="l" fontAlgn="base"/>
            <a:endParaRPr lang="zh-TW" altLang="en-US" b="0" i="0" dirty="0">
              <a:solidFill>
                <a:srgbClr val="656565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42155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2E3B7-1500-F542-B77C-E2896A458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068" y="445794"/>
            <a:ext cx="11144932" cy="6007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rgbClr val="0432FF"/>
                </a:solidFill>
              </a:rPr>
              <a:t>小組討論</a:t>
            </a:r>
            <a:endParaRPr lang="en-US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2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通过今天的学习你如何理解这段评语：行耶和华眼中看为正的事。因为不论约阿施，亚玛谢还是亚撒利雅，都有很明显的过犯和恶果。为什么还会被肯定：行了耶和华眼中看为正的事？这对我们认识神有何帮助？ 这对我们在教会中彼此相处有何启发？</a:t>
            </a:r>
            <a:endParaRPr lang="en-US" altLang="zh-CN" sz="22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TW" altLang="en-US" sz="22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神給南北兩國大約</a:t>
            </a:r>
            <a:r>
              <a:rPr lang="en-US" altLang="zh-TW" sz="22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40</a:t>
            </a:r>
            <a:r>
              <a:rPr lang="zh-TW" altLang="en-US" sz="22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年經濟繁榮國力強盛的機會，差派許多先知發出提醒和譴責的聲音，可是罪人尤其是北國的諸王和祭司都急速地把國家帶到滅亡。如果今天你</a:t>
            </a:r>
            <a:r>
              <a:rPr lang="zh-CN" altLang="en-US" sz="22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能</a:t>
            </a:r>
            <a:r>
              <a:rPr lang="zh-TW" altLang="en-US" sz="22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回到那段歷史中成為一位君王，或者一位祭司，或者一位先知，你會如何扮演那個角色？</a:t>
            </a:r>
            <a:endParaRPr lang="en-US" altLang="zh-TW" sz="22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zh-TW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684A81-DB50-4644-8EF8-F1F3DA022E8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AB55E-AA05-6C4C-8291-60CE2CCC4BC1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2697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379BB-A4AD-4D5F-A2D9-5A50E2001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1829DF-4C09-40BB-99A1-919108C9B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76" y="-871734"/>
            <a:ext cx="6276975" cy="5438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5CF10F-7BBA-4FFC-A04D-DE674A1D7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51" y="4567041"/>
            <a:ext cx="62484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3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D0905-88E1-47DE-87A7-639CD267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37065-133B-4AFF-927F-1FE8650D5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157" y="304800"/>
            <a:ext cx="10007872" cy="56189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亞瑪謝向以色王約阿施討戰（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14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：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8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－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16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），結果敗於以色列王。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「心高氣傲」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【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代下二十五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16】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「先知與王說話的時候，王對他說：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『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誰立你作王的謀士呢？你住口吧！為何找打呢？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』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先知就止住了，又說： 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『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你行這事，不聽從我的勸戒，我知道神定意要滅你。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』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」</a:t>
            </a:r>
          </a:p>
          <a:p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大敗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亞瑪謝的結局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：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被叛黨所殺（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14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：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17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－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22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兒子亞撒利雅（又名烏西雅）接續他父作王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420789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D0905-88E1-47DE-87A7-639CD267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37065-133B-4AFF-927F-1FE8650D5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45" y="152400"/>
            <a:ext cx="11227365" cy="6553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亞瑪謝王時代第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13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任以色列王耶羅波安登基作王（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14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：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23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－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29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作王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年间：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793-753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他是以色列王約阿施兒子。他對外爭戰有功，從亞蘭人手中收回許多失地。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表面的情況：繁榮和富強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在神眼中的情況：既得飽足，心就高傲，忘記了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神</a:t>
            </a:r>
            <a:endParaRPr lang="en-US" altLang="zh-CN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marL="0" indent="0" algn="l" fontAlgn="base">
              <a:buNone/>
            </a:pP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【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何十三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-6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】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「從前以法蓮說話，人都戰兢，他在以色列中居處高位；但他在事奉巴力的事上犯罪就死了。」</a:t>
            </a:r>
          </a:p>
          <a:p>
            <a:pPr marL="0" indent="0" algn="l" fontAlgn="base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「現今他們罪上加罪，用銀子為自己鑄造偶像，就是照自己的聰明製造，都是匠人的工作。有人論說，獻祭的人可以向牛犢親嘴。」</a:t>
            </a:r>
          </a:p>
          <a:p>
            <a:pPr marL="0" indent="0" algn="l" fontAlgn="base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「因此，他們必如早晨的雲霧，又如速散的甘露，像場上的糠秕被狂風吹去，又像煙氣騰於窗外。」</a:t>
            </a:r>
            <a:endParaRPr lang="en-US" altLang="zh-CN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marL="0" indent="0" algn="l" fontAlgn="base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「我曾在曠野乾旱之地認識你。」</a:t>
            </a:r>
          </a:p>
          <a:p>
            <a:pPr marL="0" indent="0" algn="l" fontAlgn="base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「這些民照我所賜的食物得了飽足；既得飽足，心就高傲，忘記了我。」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3825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D0905-88E1-47DE-87A7-639CD267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37065-133B-4AFF-927F-1FE8650D5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156" y="390769"/>
            <a:ext cx="10919829" cy="6377353"/>
          </a:xfrm>
        </p:spPr>
        <p:txBody>
          <a:bodyPr>
            <a:noAutofit/>
          </a:bodyPr>
          <a:lstStyle/>
          <a:p>
            <a:pPr fontAlgn="base"/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神的審判： 討伐罪責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marL="0" indent="0" algn="l" fontAlgn="base">
              <a:buNone/>
            </a:pP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【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何十三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7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-8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】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「因此，我向他們如獅子，又如豹伏在道旁。」</a:t>
            </a:r>
          </a:p>
          <a:p>
            <a:pPr marL="0" indent="0" algn="l" fontAlgn="base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「我遇見他們必像丟崽子的母熊，撕裂他們的胸膛（或譯：心膜）。在那裡，我必像母獅吞吃他們；野獸必撕裂他們。」</a:t>
            </a:r>
          </a:p>
          <a:p>
            <a:pPr marL="0" indent="0" algn="l" fontAlgn="base">
              <a:buNone/>
            </a:pP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【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摩三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13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-15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】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「主耶和華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——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萬軍之神說：當聽這話，警戒雅各家。」</a:t>
            </a:r>
          </a:p>
          <a:p>
            <a:pPr marL="0" indent="0" algn="l" fontAlgn="base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「我討以色列罪的日子，也要討伯特利祭壇的罪；壇角必被砍下，墜落於地。」</a:t>
            </a:r>
          </a:p>
          <a:p>
            <a:pPr marL="0" indent="0" algn="l" fontAlgn="base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「我要拆毀過冬和過夏的房屋。象牙的房屋也必毀滅；高大的房屋都歸無有。這是耶和華說的。」</a:t>
            </a:r>
          </a:p>
          <a:p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神的憐憫： 存留余種</a:t>
            </a:r>
            <a:endParaRPr lang="en-US" altLang="zh-CN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  <a:p>
            <a:pPr marL="0" indent="0" algn="l" fontAlgn="base">
              <a:buNone/>
            </a:pP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【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王下十四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26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-27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】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「因為耶和華看見以色列人甚是艱苦，無論困住的、自由的都沒有了，也無人幫助以色列人。」</a:t>
            </a:r>
          </a:p>
          <a:p>
            <a:pPr marL="0" indent="0" algn="l" fontAlgn="base">
              <a:buNone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「耶和華並沒有說要將以色列的名從天下塗抹，乃借約阿施的兒子耶羅波安拯救他們。」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15340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D0905-88E1-47DE-87A7-639CD267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37065-133B-4AFF-927F-1FE8650D5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896" y="320634"/>
            <a:ext cx="10960924" cy="6305796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先知約拿前往亞述首都尼尼微宣告審判，亞述王謙卑悔改（拿三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6-9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），就在這一時期。</a:t>
            </a:r>
          </a:p>
          <a:p>
            <a:pPr fontAlgn="base">
              <a:lnSpc>
                <a:spcPct val="150000"/>
              </a:lnSpc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在耶戶王朝時期，北國以色列飽受亞蘭人（十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32-33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；十三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3-7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）、摩押人（十三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20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）和亞捫人（摩一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13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）的欺壓，但信實守約的神仍然憐憫他們（十三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23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），「並沒有說要將以色列的名從天下塗抹」。所以神在北國滅亡之前的一段時期，先使用亞述王阿達德尼拉里三世壓制亞蘭、「使他們脫離亞蘭人的手」（十三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5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），讓約阿施王能「三次打敗哈薛的兒子便哈達」；然後一面使亞述陷入內亂，讓以色列免受亞述威脅；一面「借約阿施的兒子耶羅波安拯救他們」，「收回大馬士革和先前屬猶大的哈馬歸以色列」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,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</a:rPr>
              <a:t>賜給北國四十多年的繁榮穩定。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431560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D0905-88E1-47DE-87A7-639CD267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79D364-4FBE-476E-9B0E-50D3D8F98818}"/>
              </a:ext>
            </a:extLst>
          </p:cNvPr>
          <p:cNvSpPr txBox="1"/>
          <p:nvPr/>
        </p:nvSpPr>
        <p:spPr>
          <a:xfrm>
            <a:off x="750277" y="804983"/>
            <a:ext cx="11090031" cy="6129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第九任猶大王烏西雅王（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15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：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1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－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7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），又名亞撒利雅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  <a:ea typeface="LiSong Pro Light" panose="020203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作王年間：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792-740</a:t>
            </a:r>
          </a:p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母親名叫耶可利雅，是耶路撒冷人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  <a:ea typeface="LiSong Pro Light" panose="02020300000000000000" pitchFamily="18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是個好王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  <a:ea typeface="LiSong Pro Light" panose="02020300000000000000" pitchFamily="18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只是信仰復興不徹底。</a:t>
            </a:r>
            <a:r>
              <a:rPr lang="zh-TW" altLang="en-US" sz="2400" b="1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【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代下二十六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2】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「（亞瑪謝與他列祖同睡之後，烏西雅收回以祿仍歸猶大，又重新修理。）」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  <a:ea typeface="LiSong Pro Light" panose="020203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【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代下二十六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5】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「通曉神默示，撒迦利亞在世的時候，烏西雅定意尋求神；他尋求耶和華，神就使他亨通。」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  <a:ea typeface="LiSong Pro Light" panose="020203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【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代下二十六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1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5】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烏西雅的名聲傳到遠方；因為他得了非常的幫助，甚是強盛。 」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  <a:ea typeface="LiSong Pro Light" panose="02020300000000000000" pitchFamily="18" charset="-120"/>
            </a:endParaRPr>
          </a:p>
          <a:p>
            <a:pPr>
              <a:lnSpc>
                <a:spcPct val="150000"/>
              </a:lnSpc>
            </a:pP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  <a:ea typeface="LiSong Pro Light" panose="02020300000000000000" pitchFamily="18" charset="-120"/>
            </a:endParaRPr>
          </a:p>
          <a:p>
            <a:pPr>
              <a:lnSpc>
                <a:spcPct val="150000"/>
              </a:lnSpc>
            </a:pPr>
            <a:endParaRPr lang="zh-TW" altLang="en-US" sz="2400" b="1" dirty="0">
              <a:solidFill>
                <a:schemeClr val="accent3">
                  <a:lumMod val="50000"/>
                </a:schemeClr>
              </a:solidFill>
              <a:latin typeface="inherit"/>
              <a:ea typeface="LiSong Pro 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7753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D0905-88E1-47DE-87A7-639CD267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4499DC-0D2B-4C30-98C7-59FBE27F2B2C}"/>
              </a:ext>
            </a:extLst>
          </p:cNvPr>
          <p:cNvSpPr txBox="1"/>
          <p:nvPr/>
        </p:nvSpPr>
        <p:spPr>
          <a:xfrm>
            <a:off x="712519" y="-166255"/>
            <a:ext cx="11007512" cy="11683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烏西雅的結局</a:t>
            </a:r>
            <a:r>
              <a:rPr lang="zh-CN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：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年老時驕傲，所以神使他生了大痲瘋以示懲治，直到死時。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  <a:ea typeface="LiSong Pro Light" panose="02020300000000000000" pitchFamily="18" charset="-120"/>
            </a:endParaRPr>
          </a:p>
          <a:p>
            <a:pPr algn="l" fontAlgn="base">
              <a:lnSpc>
                <a:spcPct val="150000"/>
              </a:lnSpc>
            </a:pP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【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代下二十六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16-20】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「他既強盛，就心高氣傲，以致行事邪僻，干犯耶和華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——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他的神，進耶和華的殿，要在香壇上燒香。」</a:t>
            </a:r>
          </a:p>
          <a:p>
            <a:pPr algn="l" fontAlgn="base">
              <a:lnSpc>
                <a:spcPct val="150000"/>
              </a:lnSpc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「祭司亞撒利雅率領耶和華勇敢的祭司八十人，跟隨他進去。」</a:t>
            </a:r>
          </a:p>
          <a:p>
            <a:pPr algn="l" fontAlgn="base">
              <a:lnSpc>
                <a:spcPct val="150000"/>
              </a:lnSpc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「他們就阻擋烏西雅王，對他說：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『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烏西雅啊，給耶和華燒香不是你的事，乃是亞倫子孫承接聖職祭司的事。你出聖殿吧！因為你犯了罪。你行這事，耶和華神必不使你得榮耀。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』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」</a:t>
            </a:r>
          </a:p>
          <a:p>
            <a:pPr algn="l" fontAlgn="base">
              <a:lnSpc>
                <a:spcPct val="150000"/>
              </a:lnSpc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「烏西雅就發怒，手拿香爐要燒香。他向祭司發怒的時候，在耶和華殿中香壇旁眾祭司面前，額上忽然發出大麻風。」</a:t>
            </a:r>
          </a:p>
          <a:p>
            <a:pPr algn="l" fontAlgn="base">
              <a:lnSpc>
                <a:spcPct val="150000"/>
              </a:lnSpc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「大祭司亞撒利雅和眾祭司觀看，見他額上發出大麻風，就催他出殿；他自己也急速出去，因為耶和華降災與他。」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箴言 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18:12</a:t>
            </a:r>
            <a:r>
              <a:rPr lang="en-US" altLang="zh-TW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    </a:t>
            </a:r>
            <a:r>
              <a:rPr lang="zh-TW" altLang="en-US" sz="2400" b="1" dirty="0">
                <a:solidFill>
                  <a:schemeClr val="accent3">
                    <a:lumMod val="50000"/>
                  </a:schemeClr>
                </a:solidFill>
                <a:latin typeface="inherit"/>
                <a:ea typeface="LiSong Pro Light" panose="02020300000000000000" pitchFamily="18" charset="-120"/>
              </a:rPr>
              <a:t>敗壞之先，人心驕傲</a:t>
            </a:r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inherit"/>
              <a:ea typeface="LiSong Pro Light" panose="02020300000000000000" pitchFamily="18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zh-TW" sz="1800" b="1" dirty="0">
              <a:solidFill>
                <a:schemeClr val="accent3">
                  <a:lumMod val="50000"/>
                </a:schemeClr>
              </a:solidFill>
              <a:latin typeface="inherit"/>
              <a:ea typeface="LiSong Pro Light" panose="02020300000000000000" pitchFamily="18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zh-TW" b="1" dirty="0">
              <a:solidFill>
                <a:schemeClr val="accent3">
                  <a:lumMod val="50000"/>
                </a:schemeClr>
              </a:solidFill>
              <a:latin typeface="inherit"/>
              <a:ea typeface="LiSong Pro Light" panose="02020300000000000000" pitchFamily="18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zh-TW" sz="1800" b="1" dirty="0">
              <a:solidFill>
                <a:schemeClr val="accent3">
                  <a:lumMod val="50000"/>
                </a:schemeClr>
              </a:solidFill>
              <a:latin typeface="inherit"/>
              <a:ea typeface="LiSong Pro Light" panose="02020300000000000000" pitchFamily="18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zh-TW" b="1" dirty="0">
              <a:solidFill>
                <a:schemeClr val="accent3">
                  <a:lumMod val="50000"/>
                </a:schemeClr>
              </a:solidFill>
              <a:latin typeface="inherit"/>
              <a:ea typeface="LiSong Pro Light" panose="02020300000000000000" pitchFamily="18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zh-TW" sz="1800" b="1" dirty="0">
              <a:solidFill>
                <a:schemeClr val="accent3">
                  <a:lumMod val="50000"/>
                </a:schemeClr>
              </a:solidFill>
              <a:latin typeface="inherit"/>
              <a:ea typeface="LiSong Pro Light" panose="02020300000000000000" pitchFamily="18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zh-TW" b="1" dirty="0">
              <a:solidFill>
                <a:schemeClr val="accent3">
                  <a:lumMod val="50000"/>
                </a:schemeClr>
              </a:solidFill>
              <a:latin typeface="inherit"/>
              <a:ea typeface="LiSong Pro Light" panose="02020300000000000000" pitchFamily="18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zh-TW" sz="1800" b="1" dirty="0">
              <a:solidFill>
                <a:schemeClr val="accent3">
                  <a:lumMod val="50000"/>
                </a:schemeClr>
              </a:solidFill>
              <a:latin typeface="inherit"/>
              <a:ea typeface="LiSong Pro Light" panose="02020300000000000000" pitchFamily="18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zh-TW" b="1" dirty="0">
              <a:solidFill>
                <a:schemeClr val="accent3">
                  <a:lumMod val="50000"/>
                </a:schemeClr>
              </a:solidFill>
              <a:latin typeface="inherit"/>
              <a:ea typeface="LiSong Pro Light" panose="02020300000000000000" pitchFamily="18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zh-TW" sz="1800" b="1" dirty="0">
              <a:solidFill>
                <a:schemeClr val="accent3">
                  <a:lumMod val="50000"/>
                </a:schemeClr>
              </a:solidFill>
              <a:latin typeface="inherit"/>
              <a:ea typeface="LiSong Pro Light" panose="02020300000000000000" pitchFamily="18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zh-TW" b="1" dirty="0">
              <a:solidFill>
                <a:schemeClr val="accent3">
                  <a:lumMod val="50000"/>
                </a:schemeClr>
              </a:solidFill>
              <a:latin typeface="inherit"/>
              <a:ea typeface="LiSong Pro Light" panose="02020300000000000000" pitchFamily="18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zh-TW" sz="1800" b="1" dirty="0">
              <a:solidFill>
                <a:schemeClr val="accent3">
                  <a:lumMod val="50000"/>
                </a:schemeClr>
              </a:solidFill>
              <a:latin typeface="inherit"/>
              <a:ea typeface="LiSong Pro Light" panose="02020300000000000000" pitchFamily="18" charset="-12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zh-TW" sz="1800" b="1" dirty="0">
              <a:solidFill>
                <a:schemeClr val="accent3">
                  <a:lumMod val="50000"/>
                </a:schemeClr>
              </a:solidFill>
              <a:latin typeface="inherit"/>
              <a:ea typeface="LiSong Pro 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321357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4576</Words>
  <Application>Microsoft Office PowerPoint</Application>
  <PresentationFormat>Widescreen</PresentationFormat>
  <Paragraphs>195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Helvetica Neue</vt:lpstr>
      <vt:lpstr>inherit</vt:lpstr>
      <vt:lpstr>LiSong Pro Light</vt:lpstr>
      <vt:lpstr>Montserrat</vt:lpstr>
      <vt:lpstr>PMingLiU</vt:lpstr>
      <vt:lpstr>SimHei</vt:lpstr>
      <vt:lpstr>Arial</vt:lpstr>
      <vt:lpstr>Calibri</vt:lpstr>
      <vt:lpstr>Franklin Gothic Book</vt:lpstr>
      <vt:lpstr>Wingdings</vt:lpstr>
      <vt:lpstr>Crop</vt:lpstr>
      <vt:lpstr>列王記下   第十一課  亞瑪謝 亞撒利雅時代的南北国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列王記上               第四課  王朝的興衰</dc:title>
  <dc:creator>yinan an</dc:creator>
  <cp:lastModifiedBy>yinan an</cp:lastModifiedBy>
  <cp:revision>8</cp:revision>
  <dcterms:created xsi:type="dcterms:W3CDTF">2020-12-24T02:52:04Z</dcterms:created>
  <dcterms:modified xsi:type="dcterms:W3CDTF">2021-03-14T16:26:17Z</dcterms:modified>
</cp:coreProperties>
</file>