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8"/>
  </p:notesMasterIdLst>
  <p:sldIdLst>
    <p:sldId id="1144" r:id="rId2"/>
    <p:sldId id="1161" r:id="rId3"/>
    <p:sldId id="1164" r:id="rId4"/>
    <p:sldId id="1145" r:id="rId5"/>
    <p:sldId id="1154" r:id="rId6"/>
    <p:sldId id="1155" r:id="rId7"/>
    <p:sldId id="1163" r:id="rId8"/>
    <p:sldId id="1140" r:id="rId9"/>
    <p:sldId id="1165" r:id="rId10"/>
    <p:sldId id="1151" r:id="rId11"/>
    <p:sldId id="1167" r:id="rId12"/>
    <p:sldId id="1166" r:id="rId13"/>
    <p:sldId id="1156" r:id="rId14"/>
    <p:sldId id="1162" r:id="rId15"/>
    <p:sldId id="1157" r:id="rId16"/>
    <p:sldId id="113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4B80EB-8F85-4CAF-BB45-8E3D5CD454F8}" v="124" dt="2021-03-20T19:49:06.0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846"/>
  </p:normalViewPr>
  <p:slideViewPr>
    <p:cSldViewPr snapToGrid="0" snapToObjects="1">
      <p:cViewPr varScale="1">
        <p:scale>
          <a:sx n="72" d="100"/>
          <a:sy n="72" d="100"/>
        </p:scale>
        <p:origin x="414" y="6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inan an" userId="6b0bfccab92d0c50" providerId="LiveId" clId="{C04B80EB-8F85-4CAF-BB45-8E3D5CD454F8}"/>
    <pc:docChg chg="undo custSel addSld delSld modSld sldOrd">
      <pc:chgData name="yinan an" userId="6b0bfccab92d0c50" providerId="LiveId" clId="{C04B80EB-8F85-4CAF-BB45-8E3D5CD454F8}" dt="2021-03-21T17:32:06.124" v="952" actId="2696"/>
      <pc:docMkLst>
        <pc:docMk/>
      </pc:docMkLst>
      <pc:sldChg chg="delSp modSp mod ord">
        <pc:chgData name="yinan an" userId="6b0bfccab92d0c50" providerId="LiveId" clId="{C04B80EB-8F85-4CAF-BB45-8E3D5CD454F8}" dt="2021-03-19T03:40:34.396" v="924" actId="20577"/>
        <pc:sldMkLst>
          <pc:docMk/>
          <pc:sldMk cId="926970921" sldId="1138"/>
        </pc:sldMkLst>
        <pc:spChg chg="del mod">
          <ac:chgData name="yinan an" userId="6b0bfccab92d0c50" providerId="LiveId" clId="{C04B80EB-8F85-4CAF-BB45-8E3D5CD454F8}" dt="2021-03-19T03:31:32.611" v="915" actId="478"/>
          <ac:spMkLst>
            <pc:docMk/>
            <pc:sldMk cId="926970921" sldId="1138"/>
            <ac:spMk id="2" creationId="{24264E7C-C31F-EF48-8AD0-4E312F2547CC}"/>
          </ac:spMkLst>
        </pc:spChg>
        <pc:spChg chg="mod">
          <ac:chgData name="yinan an" userId="6b0bfccab92d0c50" providerId="LiveId" clId="{C04B80EB-8F85-4CAF-BB45-8E3D5CD454F8}" dt="2021-03-19T03:40:34.396" v="924" actId="20577"/>
          <ac:spMkLst>
            <pc:docMk/>
            <pc:sldMk cId="926970921" sldId="1138"/>
            <ac:spMk id="6" creationId="{9C12E3B7-1500-F542-B77C-E2896A458A46}"/>
          </ac:spMkLst>
        </pc:spChg>
      </pc:sldChg>
      <pc:sldChg chg="delSp modSp mod">
        <pc:chgData name="yinan an" userId="6b0bfccab92d0c50" providerId="LiveId" clId="{C04B80EB-8F85-4CAF-BB45-8E3D5CD454F8}" dt="2021-03-19T03:42:56.862" v="932" actId="12"/>
        <pc:sldMkLst>
          <pc:docMk/>
          <pc:sldMk cId="1086227395" sldId="1140"/>
        </pc:sldMkLst>
        <pc:spChg chg="del mod">
          <ac:chgData name="yinan an" userId="6b0bfccab92d0c50" providerId="LiveId" clId="{C04B80EB-8F85-4CAF-BB45-8E3D5CD454F8}" dt="2021-03-18T02:56:40.775" v="517" actId="478"/>
          <ac:spMkLst>
            <pc:docMk/>
            <pc:sldMk cId="1086227395" sldId="1140"/>
            <ac:spMk id="2" creationId="{24264E7C-C31F-EF48-8AD0-4E312F2547CC}"/>
          </ac:spMkLst>
        </pc:spChg>
        <pc:spChg chg="mod">
          <ac:chgData name="yinan an" userId="6b0bfccab92d0c50" providerId="LiveId" clId="{C04B80EB-8F85-4CAF-BB45-8E3D5CD454F8}" dt="2021-03-19T03:42:56.862" v="932" actId="12"/>
          <ac:spMkLst>
            <pc:docMk/>
            <pc:sldMk cId="1086227395" sldId="1140"/>
            <ac:spMk id="6" creationId="{9C12E3B7-1500-F542-B77C-E2896A458A46}"/>
          </ac:spMkLst>
        </pc:spChg>
      </pc:sldChg>
      <pc:sldChg chg="del">
        <pc:chgData name="yinan an" userId="6b0bfccab92d0c50" providerId="LiveId" clId="{C04B80EB-8F85-4CAF-BB45-8E3D5CD454F8}" dt="2021-03-19T03:41:39.658" v="925" actId="2696"/>
        <pc:sldMkLst>
          <pc:docMk/>
          <pc:sldMk cId="3176458483" sldId="1141"/>
        </pc:sldMkLst>
      </pc:sldChg>
      <pc:sldChg chg="del">
        <pc:chgData name="yinan an" userId="6b0bfccab92d0c50" providerId="LiveId" clId="{C04B80EB-8F85-4CAF-BB45-8E3D5CD454F8}" dt="2021-03-19T03:41:45.673" v="926" actId="2696"/>
        <pc:sldMkLst>
          <pc:docMk/>
          <pc:sldMk cId="1126135806" sldId="1143"/>
        </pc:sldMkLst>
      </pc:sldChg>
      <pc:sldChg chg="modSp mod">
        <pc:chgData name="yinan an" userId="6b0bfccab92d0c50" providerId="LiveId" clId="{C04B80EB-8F85-4CAF-BB45-8E3D5CD454F8}" dt="2021-03-20T19:42:46.402" v="941" actId="20577"/>
        <pc:sldMkLst>
          <pc:docMk/>
          <pc:sldMk cId="2976492763" sldId="1144"/>
        </pc:sldMkLst>
        <pc:spChg chg="mod">
          <ac:chgData name="yinan an" userId="6b0bfccab92d0c50" providerId="LiveId" clId="{C04B80EB-8F85-4CAF-BB45-8E3D5CD454F8}" dt="2021-03-16T05:01:34.722" v="28" actId="6549"/>
          <ac:spMkLst>
            <pc:docMk/>
            <pc:sldMk cId="2976492763" sldId="1144"/>
            <ac:spMk id="2" creationId="{E868F988-AC94-482D-9BCF-62B48DF7ED11}"/>
          </ac:spMkLst>
        </pc:spChg>
        <pc:spChg chg="mod">
          <ac:chgData name="yinan an" userId="6b0bfccab92d0c50" providerId="LiveId" clId="{C04B80EB-8F85-4CAF-BB45-8E3D5CD454F8}" dt="2021-03-20T19:42:46.402" v="941" actId="20577"/>
          <ac:spMkLst>
            <pc:docMk/>
            <pc:sldMk cId="2976492763" sldId="1144"/>
            <ac:spMk id="6" creationId="{1CEC0ACC-1BD1-43C6-9EB9-9D96FB13F3AF}"/>
          </ac:spMkLst>
        </pc:spChg>
      </pc:sldChg>
      <pc:sldChg chg="addSp delSp modSp mod">
        <pc:chgData name="yinan an" userId="6b0bfccab92d0c50" providerId="LiveId" clId="{C04B80EB-8F85-4CAF-BB45-8E3D5CD454F8}" dt="2021-03-20T19:50:17.382" v="947" actId="20577"/>
        <pc:sldMkLst>
          <pc:docMk/>
          <pc:sldMk cId="3485230268" sldId="1145"/>
        </pc:sldMkLst>
        <pc:spChg chg="del mod">
          <ac:chgData name="yinan an" userId="6b0bfccab92d0c50" providerId="LiveId" clId="{C04B80EB-8F85-4CAF-BB45-8E3D5CD454F8}" dt="2021-03-17T04:59:38.767" v="119" actId="478"/>
          <ac:spMkLst>
            <pc:docMk/>
            <pc:sldMk cId="3485230268" sldId="1145"/>
            <ac:spMk id="2" creationId="{C040926D-C541-4EF7-9C8E-EBD8999682D4}"/>
          </ac:spMkLst>
        </pc:spChg>
        <pc:spChg chg="add del mod">
          <ac:chgData name="yinan an" userId="6b0bfccab92d0c50" providerId="LiveId" clId="{C04B80EB-8F85-4CAF-BB45-8E3D5CD454F8}" dt="2021-03-17T04:59:40.842" v="120" actId="478"/>
          <ac:spMkLst>
            <pc:docMk/>
            <pc:sldMk cId="3485230268" sldId="1145"/>
            <ac:spMk id="5" creationId="{5FACE73C-7816-4CD9-8F66-81178F3ED9B1}"/>
          </ac:spMkLst>
        </pc:spChg>
        <pc:spChg chg="mod">
          <ac:chgData name="yinan an" userId="6b0bfccab92d0c50" providerId="LiveId" clId="{C04B80EB-8F85-4CAF-BB45-8E3D5CD454F8}" dt="2021-03-20T19:50:17.382" v="947" actId="20577"/>
          <ac:spMkLst>
            <pc:docMk/>
            <pc:sldMk cId="3485230268" sldId="1145"/>
            <ac:spMk id="6" creationId="{F95DC48F-92D6-4473-82FE-BFE920C75BCF}"/>
          </ac:spMkLst>
        </pc:spChg>
      </pc:sldChg>
      <pc:sldChg chg="addSp delSp modSp del mod">
        <pc:chgData name="yinan an" userId="6b0bfccab92d0c50" providerId="LiveId" clId="{C04B80EB-8F85-4CAF-BB45-8E3D5CD454F8}" dt="2021-03-20T19:58:07.859" v="948" actId="2696"/>
        <pc:sldMkLst>
          <pc:docMk/>
          <pc:sldMk cId="1569602471" sldId="1147"/>
        </pc:sldMkLst>
        <pc:spChg chg="del">
          <ac:chgData name="yinan an" userId="6b0bfccab92d0c50" providerId="LiveId" clId="{C04B80EB-8F85-4CAF-BB45-8E3D5CD454F8}" dt="2021-03-17T05:31:00.564" v="211" actId="478"/>
          <ac:spMkLst>
            <pc:docMk/>
            <pc:sldMk cId="1569602471" sldId="1147"/>
            <ac:spMk id="2" creationId="{AFD92E58-3D19-42AC-9BC8-8498E598B36B}"/>
          </ac:spMkLst>
        </pc:spChg>
        <pc:spChg chg="mod">
          <ac:chgData name="yinan an" userId="6b0bfccab92d0c50" providerId="LiveId" clId="{C04B80EB-8F85-4CAF-BB45-8E3D5CD454F8}" dt="2021-03-19T03:42:31.659" v="931" actId="5793"/>
          <ac:spMkLst>
            <pc:docMk/>
            <pc:sldMk cId="1569602471" sldId="1147"/>
            <ac:spMk id="3" creationId="{270F44BA-4D67-43EF-A76E-005AB6F1C963}"/>
          </ac:spMkLst>
        </pc:spChg>
        <pc:spChg chg="add del mod">
          <ac:chgData name="yinan an" userId="6b0bfccab92d0c50" providerId="LiveId" clId="{C04B80EB-8F85-4CAF-BB45-8E3D5CD454F8}" dt="2021-03-17T05:31:02.591" v="212" actId="478"/>
          <ac:spMkLst>
            <pc:docMk/>
            <pc:sldMk cId="1569602471" sldId="1147"/>
            <ac:spMk id="6" creationId="{496C9D01-C8B1-4DDD-9635-17070DDA49AB}"/>
          </ac:spMkLst>
        </pc:spChg>
      </pc:sldChg>
      <pc:sldChg chg="delSp modSp del mod ord">
        <pc:chgData name="yinan an" userId="6b0bfccab92d0c50" providerId="LiveId" clId="{C04B80EB-8F85-4CAF-BB45-8E3D5CD454F8}" dt="2021-03-21T17:32:06.124" v="952" actId="2696"/>
        <pc:sldMkLst>
          <pc:docMk/>
          <pc:sldMk cId="3728949108" sldId="1149"/>
        </pc:sldMkLst>
        <pc:spChg chg="del mod">
          <ac:chgData name="yinan an" userId="6b0bfccab92d0c50" providerId="LiveId" clId="{C04B80EB-8F85-4CAF-BB45-8E3D5CD454F8}" dt="2021-03-16T04:57:04.124" v="13" actId="478"/>
          <ac:spMkLst>
            <pc:docMk/>
            <pc:sldMk cId="3728949108" sldId="1149"/>
            <ac:spMk id="2" creationId="{2E0C91E9-8568-4B47-84C3-D02AAE422438}"/>
          </ac:spMkLst>
        </pc:spChg>
        <pc:spChg chg="mod">
          <ac:chgData name="yinan an" userId="6b0bfccab92d0c50" providerId="LiveId" clId="{C04B80EB-8F85-4CAF-BB45-8E3D5CD454F8}" dt="2021-03-18T04:02:33.541" v="748" actId="21"/>
          <ac:spMkLst>
            <pc:docMk/>
            <pc:sldMk cId="3728949108" sldId="1149"/>
            <ac:spMk id="6" creationId="{CEA9771B-E766-424C-979A-978D265D54E4}"/>
          </ac:spMkLst>
        </pc:spChg>
      </pc:sldChg>
      <pc:sldChg chg="addSp delSp modSp mod ord">
        <pc:chgData name="yinan an" userId="6b0bfccab92d0c50" providerId="LiveId" clId="{C04B80EB-8F85-4CAF-BB45-8E3D5CD454F8}" dt="2021-03-20T20:13:02.245" v="950" actId="20577"/>
        <pc:sldMkLst>
          <pc:docMk/>
          <pc:sldMk cId="2180717283" sldId="1151"/>
        </pc:sldMkLst>
        <pc:spChg chg="del">
          <ac:chgData name="yinan an" userId="6b0bfccab92d0c50" providerId="LiveId" clId="{C04B80EB-8F85-4CAF-BB45-8E3D5CD454F8}" dt="2021-03-16T04:57:15.331" v="14" actId="478"/>
          <ac:spMkLst>
            <pc:docMk/>
            <pc:sldMk cId="2180717283" sldId="1151"/>
            <ac:spMk id="2" creationId="{775DF753-F986-4BFC-BA6D-8577751F737F}"/>
          </ac:spMkLst>
        </pc:spChg>
        <pc:spChg chg="add del mod">
          <ac:chgData name="yinan an" userId="6b0bfccab92d0c50" providerId="LiveId" clId="{C04B80EB-8F85-4CAF-BB45-8E3D5CD454F8}" dt="2021-03-16T04:57:20.680" v="15" actId="478"/>
          <ac:spMkLst>
            <pc:docMk/>
            <pc:sldMk cId="2180717283" sldId="1151"/>
            <ac:spMk id="5" creationId="{2EC7F261-0C3E-4145-A026-4C3F54B9AC8A}"/>
          </ac:spMkLst>
        </pc:spChg>
        <pc:spChg chg="mod">
          <ac:chgData name="yinan an" userId="6b0bfccab92d0c50" providerId="LiveId" clId="{C04B80EB-8F85-4CAF-BB45-8E3D5CD454F8}" dt="2021-03-20T20:13:02.245" v="950" actId="20577"/>
          <ac:spMkLst>
            <pc:docMk/>
            <pc:sldMk cId="2180717283" sldId="1151"/>
            <ac:spMk id="6" creationId="{8C206346-E0F2-40CF-BB6D-093252AD40E1}"/>
          </ac:spMkLst>
        </pc:spChg>
      </pc:sldChg>
      <pc:sldChg chg="addSp delSp modSp mod ord">
        <pc:chgData name="yinan an" userId="6b0bfccab92d0c50" providerId="LiveId" clId="{C04B80EB-8F85-4CAF-BB45-8E3D5CD454F8}" dt="2021-03-19T03:42:22.797" v="928" actId="12"/>
        <pc:sldMkLst>
          <pc:docMk/>
          <pc:sldMk cId="1461737559" sldId="1154"/>
        </pc:sldMkLst>
        <pc:spChg chg="del">
          <ac:chgData name="yinan an" userId="6b0bfccab92d0c50" providerId="LiveId" clId="{C04B80EB-8F85-4CAF-BB45-8E3D5CD454F8}" dt="2021-03-16T04:57:42.859" v="17" actId="478"/>
          <ac:spMkLst>
            <pc:docMk/>
            <pc:sldMk cId="1461737559" sldId="1154"/>
            <ac:spMk id="2" creationId="{5F0DEE7F-6156-45D6-9D2D-64C0D5EB8243}"/>
          </ac:spMkLst>
        </pc:spChg>
        <pc:spChg chg="mod">
          <ac:chgData name="yinan an" userId="6b0bfccab92d0c50" providerId="LiveId" clId="{C04B80EB-8F85-4CAF-BB45-8E3D5CD454F8}" dt="2021-03-19T03:42:22.797" v="928" actId="12"/>
          <ac:spMkLst>
            <pc:docMk/>
            <pc:sldMk cId="1461737559" sldId="1154"/>
            <ac:spMk id="3" creationId="{E4B4E704-BB33-4095-BCE7-65FC4804FA5A}"/>
          </ac:spMkLst>
        </pc:spChg>
        <pc:spChg chg="add del">
          <ac:chgData name="yinan an" userId="6b0bfccab92d0c50" providerId="LiveId" clId="{C04B80EB-8F85-4CAF-BB45-8E3D5CD454F8}" dt="2021-03-18T02:41:50.609" v="326" actId="22"/>
          <ac:spMkLst>
            <pc:docMk/>
            <pc:sldMk cId="1461737559" sldId="1154"/>
            <ac:spMk id="5" creationId="{4596D18B-A7CA-4263-85AF-FE68D5ED1BF2}"/>
          </ac:spMkLst>
        </pc:spChg>
        <pc:spChg chg="add del mod">
          <ac:chgData name="yinan an" userId="6b0bfccab92d0c50" providerId="LiveId" clId="{C04B80EB-8F85-4CAF-BB45-8E3D5CD454F8}" dt="2021-03-16T04:57:59.472" v="19" actId="478"/>
          <ac:spMkLst>
            <pc:docMk/>
            <pc:sldMk cId="1461737559" sldId="1154"/>
            <ac:spMk id="6" creationId="{6C0B2F65-661D-42E4-A52B-C80D1EDE6727}"/>
          </ac:spMkLst>
        </pc:spChg>
      </pc:sldChg>
      <pc:sldChg chg="addSp delSp modSp mod ord">
        <pc:chgData name="yinan an" userId="6b0bfccab92d0c50" providerId="LiveId" clId="{C04B80EB-8F85-4CAF-BB45-8E3D5CD454F8}" dt="2021-03-18T02:56:10.358" v="513" actId="13926"/>
        <pc:sldMkLst>
          <pc:docMk/>
          <pc:sldMk cId="2617900651" sldId="1155"/>
        </pc:sldMkLst>
        <pc:spChg chg="del">
          <ac:chgData name="yinan an" userId="6b0bfccab92d0c50" providerId="LiveId" clId="{C04B80EB-8F85-4CAF-BB45-8E3D5CD454F8}" dt="2021-03-17T05:33:26.540" v="269" actId="478"/>
          <ac:spMkLst>
            <pc:docMk/>
            <pc:sldMk cId="2617900651" sldId="1155"/>
            <ac:spMk id="2" creationId="{BED09F59-A67C-4AF3-ABEF-1C61F61E51B1}"/>
          </ac:spMkLst>
        </pc:spChg>
        <pc:spChg chg="add del mod">
          <ac:chgData name="yinan an" userId="6b0bfccab92d0c50" providerId="LiveId" clId="{C04B80EB-8F85-4CAF-BB45-8E3D5CD454F8}" dt="2021-03-17T05:33:27.792" v="270" actId="478"/>
          <ac:spMkLst>
            <pc:docMk/>
            <pc:sldMk cId="2617900651" sldId="1155"/>
            <ac:spMk id="5" creationId="{B5122815-33DB-4944-BFA7-57FC12E135CA}"/>
          </ac:spMkLst>
        </pc:spChg>
        <pc:spChg chg="mod">
          <ac:chgData name="yinan an" userId="6b0bfccab92d0c50" providerId="LiveId" clId="{C04B80EB-8F85-4CAF-BB45-8E3D5CD454F8}" dt="2021-03-18T02:56:10.358" v="513" actId="13926"/>
          <ac:spMkLst>
            <pc:docMk/>
            <pc:sldMk cId="2617900651" sldId="1155"/>
            <ac:spMk id="6" creationId="{DD2296EC-4C5B-4849-A43F-A9C85EF306E1}"/>
          </ac:spMkLst>
        </pc:spChg>
      </pc:sldChg>
      <pc:sldChg chg="delSp modSp mod ord">
        <pc:chgData name="yinan an" userId="6b0bfccab92d0c50" providerId="LiveId" clId="{C04B80EB-8F85-4CAF-BB45-8E3D5CD454F8}" dt="2021-03-18T04:16:07.855" v="780"/>
        <pc:sldMkLst>
          <pc:docMk/>
          <pc:sldMk cId="4099414000" sldId="1156"/>
        </pc:sldMkLst>
        <pc:spChg chg="del mod">
          <ac:chgData name="yinan an" userId="6b0bfccab92d0c50" providerId="LiveId" clId="{C04B80EB-8F85-4CAF-BB45-8E3D5CD454F8}" dt="2021-03-18T04:03:55.576" v="753" actId="478"/>
          <ac:spMkLst>
            <pc:docMk/>
            <pc:sldMk cId="4099414000" sldId="1156"/>
            <ac:spMk id="2" creationId="{99ED935F-2632-4972-9EF0-F44A8E452C57}"/>
          </ac:spMkLst>
        </pc:spChg>
        <pc:spChg chg="mod">
          <ac:chgData name="yinan an" userId="6b0bfccab92d0c50" providerId="LiveId" clId="{C04B80EB-8F85-4CAF-BB45-8E3D5CD454F8}" dt="2021-03-18T04:14:20.026" v="773"/>
          <ac:spMkLst>
            <pc:docMk/>
            <pc:sldMk cId="4099414000" sldId="1156"/>
            <ac:spMk id="3" creationId="{DE8458C0-04B1-4D2F-8C3E-A98E6C7112C3}"/>
          </ac:spMkLst>
        </pc:spChg>
      </pc:sldChg>
      <pc:sldChg chg="modSp mod ord">
        <pc:chgData name="yinan an" userId="6b0bfccab92d0c50" providerId="LiveId" clId="{C04B80EB-8F85-4CAF-BB45-8E3D5CD454F8}" dt="2021-03-19T03:27:55.177" v="860" actId="21"/>
        <pc:sldMkLst>
          <pc:docMk/>
          <pc:sldMk cId="1114011325" sldId="1157"/>
        </pc:sldMkLst>
        <pc:spChg chg="mod">
          <ac:chgData name="yinan an" userId="6b0bfccab92d0c50" providerId="LiveId" clId="{C04B80EB-8F85-4CAF-BB45-8E3D5CD454F8}" dt="2021-03-19T03:27:55.177" v="860" actId="21"/>
          <ac:spMkLst>
            <pc:docMk/>
            <pc:sldMk cId="1114011325" sldId="1157"/>
            <ac:spMk id="3" creationId="{A8CF3A1B-6B91-0143-A375-DA39EDAF685D}"/>
          </ac:spMkLst>
        </pc:spChg>
        <pc:spChg chg="mod">
          <ac:chgData name="yinan an" userId="6b0bfccab92d0c50" providerId="LiveId" clId="{C04B80EB-8F85-4CAF-BB45-8E3D5CD454F8}" dt="2021-03-18T04:16:56.135" v="786" actId="6549"/>
          <ac:spMkLst>
            <pc:docMk/>
            <pc:sldMk cId="1114011325" sldId="1157"/>
            <ac:spMk id="5" creationId="{089F64B7-DA17-D44C-A9B0-4156E4A25132}"/>
          </ac:spMkLst>
        </pc:spChg>
      </pc:sldChg>
      <pc:sldChg chg="modSp mod">
        <pc:chgData name="yinan an" userId="6b0bfccab92d0c50" providerId="LiveId" clId="{C04B80EB-8F85-4CAF-BB45-8E3D5CD454F8}" dt="2021-03-18T03:57:55.068" v="746" actId="12"/>
        <pc:sldMkLst>
          <pc:docMk/>
          <pc:sldMk cId="1142272964" sldId="1161"/>
        </pc:sldMkLst>
        <pc:spChg chg="mod">
          <ac:chgData name="yinan an" userId="6b0bfccab92d0c50" providerId="LiveId" clId="{C04B80EB-8F85-4CAF-BB45-8E3D5CD454F8}" dt="2021-03-16T04:56:05.100" v="6" actId="6549"/>
          <ac:spMkLst>
            <pc:docMk/>
            <pc:sldMk cId="1142272964" sldId="1161"/>
            <ac:spMk id="2" creationId="{43101188-CC05-4569-A21F-7465168186DB}"/>
          </ac:spMkLst>
        </pc:spChg>
        <pc:spChg chg="mod">
          <ac:chgData name="yinan an" userId="6b0bfccab92d0c50" providerId="LiveId" clId="{C04B80EB-8F85-4CAF-BB45-8E3D5CD454F8}" dt="2021-03-18T03:57:55.068" v="746" actId="12"/>
          <ac:spMkLst>
            <pc:docMk/>
            <pc:sldMk cId="1142272964" sldId="1161"/>
            <ac:spMk id="6" creationId="{2F337065-133B-4AFF-927F-1FE8650D51C1}"/>
          </ac:spMkLst>
        </pc:spChg>
      </pc:sldChg>
      <pc:sldChg chg="delSp modSp mod ord">
        <pc:chgData name="yinan an" userId="6b0bfccab92d0c50" providerId="LiveId" clId="{C04B80EB-8F85-4CAF-BB45-8E3D5CD454F8}" dt="2021-03-20T20:14:02.636" v="951" actId="6549"/>
        <pc:sldMkLst>
          <pc:docMk/>
          <pc:sldMk cId="1591659833" sldId="1162"/>
        </pc:sldMkLst>
        <pc:spChg chg="del mod">
          <ac:chgData name="yinan an" userId="6b0bfccab92d0c50" providerId="LiveId" clId="{C04B80EB-8F85-4CAF-BB45-8E3D5CD454F8}" dt="2021-03-18T04:15:01.219" v="774" actId="478"/>
          <ac:spMkLst>
            <pc:docMk/>
            <pc:sldMk cId="1591659833" sldId="1162"/>
            <ac:spMk id="2" creationId="{07692841-F45C-4982-B882-83C3332F1270}"/>
          </ac:spMkLst>
        </pc:spChg>
        <pc:spChg chg="mod">
          <ac:chgData name="yinan an" userId="6b0bfccab92d0c50" providerId="LiveId" clId="{C04B80EB-8F85-4CAF-BB45-8E3D5CD454F8}" dt="2021-03-20T20:14:02.636" v="951" actId="6549"/>
          <ac:spMkLst>
            <pc:docMk/>
            <pc:sldMk cId="1591659833" sldId="1162"/>
            <ac:spMk id="3" creationId="{432A7DCF-6A2C-4E9A-8E38-7939C0B5F607}"/>
          </ac:spMkLst>
        </pc:spChg>
      </pc:sldChg>
      <pc:sldChg chg="addSp modSp add mod ord">
        <pc:chgData name="yinan an" userId="6b0bfccab92d0c50" providerId="LiveId" clId="{C04B80EB-8F85-4CAF-BB45-8E3D5CD454F8}" dt="2021-03-18T02:38:41.041" v="322" actId="5793"/>
        <pc:sldMkLst>
          <pc:docMk/>
          <pc:sldMk cId="1825949154" sldId="1163"/>
        </pc:sldMkLst>
        <pc:spChg chg="add mod">
          <ac:chgData name="yinan an" userId="6b0bfccab92d0c50" providerId="LiveId" clId="{C04B80EB-8F85-4CAF-BB45-8E3D5CD454F8}" dt="2021-03-17T05:29:48.585" v="204" actId="1076"/>
          <ac:spMkLst>
            <pc:docMk/>
            <pc:sldMk cId="1825949154" sldId="1163"/>
            <ac:spMk id="50" creationId="{EB77EDC6-E134-4688-9CAB-28A17FEFE61D}"/>
          </ac:spMkLst>
        </pc:spChg>
        <pc:spChg chg="mod">
          <ac:chgData name="yinan an" userId="6b0bfccab92d0c50" providerId="LiveId" clId="{C04B80EB-8F85-4CAF-BB45-8E3D5CD454F8}" dt="2021-03-18T02:38:41.041" v="322" actId="5793"/>
          <ac:spMkLst>
            <pc:docMk/>
            <pc:sldMk cId="1825949154" sldId="1163"/>
            <ac:spMk id="365665" creationId="{2A8D12F3-2E06-498B-B172-3DC2B1660F6C}"/>
          </ac:spMkLst>
        </pc:spChg>
      </pc:sldChg>
      <pc:sldChg chg="addSp delSp modSp add mod ord">
        <pc:chgData name="yinan an" userId="6b0bfccab92d0c50" providerId="LiveId" clId="{C04B80EB-8F85-4CAF-BB45-8E3D5CD454F8}" dt="2021-03-20T19:49:06.077" v="945" actId="1076"/>
        <pc:sldMkLst>
          <pc:docMk/>
          <pc:sldMk cId="1603047700" sldId="1164"/>
        </pc:sldMkLst>
        <pc:spChg chg="add del">
          <ac:chgData name="yinan an" userId="6b0bfccab92d0c50" providerId="LiveId" clId="{C04B80EB-8F85-4CAF-BB45-8E3D5CD454F8}" dt="2021-03-17T05:29:42.242" v="203" actId="22"/>
          <ac:spMkLst>
            <pc:docMk/>
            <pc:sldMk cId="1603047700" sldId="1164"/>
            <ac:spMk id="49" creationId="{CB8DCBAA-3E46-42A5-8599-68D4B1E1E806}"/>
          </ac:spMkLst>
        </pc:spChg>
        <pc:spChg chg="add mod">
          <ac:chgData name="yinan an" userId="6b0bfccab92d0c50" providerId="LiveId" clId="{C04B80EB-8F85-4CAF-BB45-8E3D5CD454F8}" dt="2021-03-17T05:30:01.352" v="206" actId="1076"/>
          <ac:spMkLst>
            <pc:docMk/>
            <pc:sldMk cId="1603047700" sldId="1164"/>
            <ac:spMk id="51" creationId="{2A0537D3-DB0D-4194-8EEC-AD2AA031F04C}"/>
          </ac:spMkLst>
        </pc:spChg>
        <pc:spChg chg="mod">
          <ac:chgData name="yinan an" userId="6b0bfccab92d0c50" providerId="LiveId" clId="{C04B80EB-8F85-4CAF-BB45-8E3D5CD454F8}" dt="2021-03-20T19:49:06.077" v="945" actId="1076"/>
          <ac:spMkLst>
            <pc:docMk/>
            <pc:sldMk cId="1603047700" sldId="1164"/>
            <ac:spMk id="364631" creationId="{11E2662E-62C4-4A29-A4DE-56DC897D7EF7}"/>
          </ac:spMkLst>
        </pc:spChg>
        <pc:spChg chg="mod">
          <ac:chgData name="yinan an" userId="6b0bfccab92d0c50" providerId="LiveId" clId="{C04B80EB-8F85-4CAF-BB45-8E3D5CD454F8}" dt="2021-03-20T19:49:05.422" v="944" actId="1076"/>
          <ac:spMkLst>
            <pc:docMk/>
            <pc:sldMk cId="1603047700" sldId="1164"/>
            <ac:spMk id="364653" creationId="{9C20D04F-E27C-418A-8337-035B4C0052CC}"/>
          </ac:spMkLst>
        </pc:spChg>
      </pc:sldChg>
      <pc:sldChg chg="delSp modSp add mod ord">
        <pc:chgData name="yinan an" userId="6b0bfccab92d0c50" providerId="LiveId" clId="{C04B80EB-8F85-4CAF-BB45-8E3D5CD454F8}" dt="2021-03-19T03:43:07.454" v="933" actId="12"/>
        <pc:sldMkLst>
          <pc:docMk/>
          <pc:sldMk cId="4011731681" sldId="1165"/>
        </pc:sldMkLst>
        <pc:spChg chg="del mod">
          <ac:chgData name="yinan an" userId="6b0bfccab92d0c50" providerId="LiveId" clId="{C04B80EB-8F85-4CAF-BB45-8E3D5CD454F8}" dt="2021-03-18T03:04:54.077" v="623" actId="478"/>
          <ac:spMkLst>
            <pc:docMk/>
            <pc:sldMk cId="4011731681" sldId="1165"/>
            <ac:spMk id="2" creationId="{2E0C91E9-8568-4B47-84C3-D02AAE422438}"/>
          </ac:spMkLst>
        </pc:spChg>
        <pc:spChg chg="mod">
          <ac:chgData name="yinan an" userId="6b0bfccab92d0c50" providerId="LiveId" clId="{C04B80EB-8F85-4CAF-BB45-8E3D5CD454F8}" dt="2021-03-19T03:43:07.454" v="933" actId="12"/>
          <ac:spMkLst>
            <pc:docMk/>
            <pc:sldMk cId="4011731681" sldId="1165"/>
            <ac:spMk id="6" creationId="{CEA9771B-E766-424C-979A-978D265D54E4}"/>
          </ac:spMkLst>
        </pc:spChg>
      </pc:sldChg>
      <pc:sldChg chg="delSp modSp add mod">
        <pc:chgData name="yinan an" userId="6b0bfccab92d0c50" providerId="LiveId" clId="{C04B80EB-8F85-4CAF-BB45-8E3D5CD454F8}" dt="2021-03-18T04:01:56.604" v="747" actId="6549"/>
        <pc:sldMkLst>
          <pc:docMk/>
          <pc:sldMk cId="2432124092" sldId="1166"/>
        </pc:sldMkLst>
        <pc:spChg chg="del mod">
          <ac:chgData name="yinan an" userId="6b0bfccab92d0c50" providerId="LiveId" clId="{C04B80EB-8F85-4CAF-BB45-8E3D5CD454F8}" dt="2021-03-18T03:43:13.954" v="687" actId="478"/>
          <ac:spMkLst>
            <pc:docMk/>
            <pc:sldMk cId="2432124092" sldId="1166"/>
            <ac:spMk id="2" creationId="{775DF753-F986-4BFC-BA6D-8577751F737F}"/>
          </ac:spMkLst>
        </pc:spChg>
        <pc:spChg chg="mod">
          <ac:chgData name="yinan an" userId="6b0bfccab92d0c50" providerId="LiveId" clId="{C04B80EB-8F85-4CAF-BB45-8E3D5CD454F8}" dt="2021-03-18T04:01:56.604" v="747" actId="6549"/>
          <ac:spMkLst>
            <pc:docMk/>
            <pc:sldMk cId="2432124092" sldId="1166"/>
            <ac:spMk id="6" creationId="{8C206346-E0F2-40CF-BB6D-093252AD40E1}"/>
          </ac:spMkLst>
        </pc:spChg>
      </pc:sldChg>
      <pc:sldChg chg="delSp modSp add mod ord">
        <pc:chgData name="yinan an" userId="6b0bfccab92d0c50" providerId="LiveId" clId="{C04B80EB-8F85-4CAF-BB45-8E3D5CD454F8}" dt="2021-03-19T03:43:55.445" v="938" actId="948"/>
        <pc:sldMkLst>
          <pc:docMk/>
          <pc:sldMk cId="1705764351" sldId="1167"/>
        </pc:sldMkLst>
        <pc:spChg chg="del mod">
          <ac:chgData name="yinan an" userId="6b0bfccab92d0c50" providerId="LiveId" clId="{C04B80EB-8F85-4CAF-BB45-8E3D5CD454F8}" dt="2021-03-18T03:47:28.669" v="719" actId="478"/>
          <ac:spMkLst>
            <pc:docMk/>
            <pc:sldMk cId="1705764351" sldId="1167"/>
            <ac:spMk id="2" creationId="{5F0DEE7F-6156-45D6-9D2D-64C0D5EB8243}"/>
          </ac:spMkLst>
        </pc:spChg>
        <pc:spChg chg="mod">
          <ac:chgData name="yinan an" userId="6b0bfccab92d0c50" providerId="LiveId" clId="{C04B80EB-8F85-4CAF-BB45-8E3D5CD454F8}" dt="2021-03-19T03:43:55.445" v="938" actId="948"/>
          <ac:spMkLst>
            <pc:docMk/>
            <pc:sldMk cId="1705764351" sldId="1167"/>
            <ac:spMk id="3" creationId="{E4B4E704-BB33-4095-BCE7-65FC4804FA5A}"/>
          </ac:spMkLst>
        </pc:spChg>
      </pc:sldChg>
      <pc:sldChg chg="add del">
        <pc:chgData name="yinan an" userId="6b0bfccab92d0c50" providerId="LiveId" clId="{C04B80EB-8F85-4CAF-BB45-8E3D5CD454F8}" dt="2021-03-18T03:04:18.606" v="612"/>
        <pc:sldMkLst>
          <pc:docMk/>
          <pc:sldMk cId="1786848215" sldId="1168"/>
        </pc:sldMkLst>
      </pc:sldChg>
      <pc:sldChg chg="add del">
        <pc:chgData name="yinan an" userId="6b0bfccab92d0c50" providerId="LiveId" clId="{C04B80EB-8F85-4CAF-BB45-8E3D5CD454F8}" dt="2021-03-18T03:04:17.318" v="611"/>
        <pc:sldMkLst>
          <pc:docMk/>
          <pc:sldMk cId="4030272765" sldId="1169"/>
        </pc:sldMkLst>
      </pc:sldChg>
    </pc:docChg>
  </pc:docChgLst>
  <pc:docChgLst>
    <pc:chgData name="yinan an" userId="6b0bfccab92d0c50" providerId="LiveId" clId="{321DE933-37FD-4C60-8248-5DA45F147880}"/>
    <pc:docChg chg="custSel modSld">
      <pc:chgData name="yinan an" userId="6b0bfccab92d0c50" providerId="LiveId" clId="{321DE933-37FD-4C60-8248-5DA45F147880}" dt="2020-12-26T06:41:06.863" v="50"/>
      <pc:docMkLst>
        <pc:docMk/>
      </pc:docMkLst>
      <pc:sldChg chg="modSp mod">
        <pc:chgData name="yinan an" userId="6b0bfccab92d0c50" providerId="LiveId" clId="{321DE933-37FD-4C60-8248-5DA45F147880}" dt="2020-12-26T06:31:24.585" v="11" actId="20577"/>
        <pc:sldMkLst>
          <pc:docMk/>
          <pc:sldMk cId="2976492763" sldId="1144"/>
        </pc:sldMkLst>
        <pc:spChg chg="mod">
          <ac:chgData name="yinan an" userId="6b0bfccab92d0c50" providerId="LiveId" clId="{321DE933-37FD-4C60-8248-5DA45F147880}" dt="2020-12-26T06:31:11.494" v="5"/>
          <ac:spMkLst>
            <pc:docMk/>
            <pc:sldMk cId="2976492763" sldId="1144"/>
            <ac:spMk id="2" creationId="{E868F988-AC94-482D-9BCF-62B48DF7ED11}"/>
          </ac:spMkLst>
        </pc:spChg>
        <pc:spChg chg="mod">
          <ac:chgData name="yinan an" userId="6b0bfccab92d0c50" providerId="LiveId" clId="{321DE933-37FD-4C60-8248-5DA45F147880}" dt="2020-12-26T06:31:24.585" v="11" actId="20577"/>
          <ac:spMkLst>
            <pc:docMk/>
            <pc:sldMk cId="2976492763" sldId="1144"/>
            <ac:spMk id="6" creationId="{1CEC0ACC-1BD1-43C6-9EB9-9D96FB13F3AF}"/>
          </ac:spMkLst>
        </pc:spChg>
      </pc:sldChg>
      <pc:sldChg chg="modSp mod">
        <pc:chgData name="yinan an" userId="6b0bfccab92d0c50" providerId="LiveId" clId="{321DE933-37FD-4C60-8248-5DA45F147880}" dt="2020-12-26T06:33:34.126" v="21"/>
        <pc:sldMkLst>
          <pc:docMk/>
          <pc:sldMk cId="3485230268" sldId="1145"/>
        </pc:sldMkLst>
        <pc:spChg chg="mod">
          <ac:chgData name="yinan an" userId="6b0bfccab92d0c50" providerId="LiveId" clId="{321DE933-37FD-4C60-8248-5DA45F147880}" dt="2020-12-26T06:33:34.126" v="21"/>
          <ac:spMkLst>
            <pc:docMk/>
            <pc:sldMk cId="3485230268" sldId="1145"/>
            <ac:spMk id="6" creationId="{F95DC48F-92D6-4473-82FE-BFE920C75BCF}"/>
          </ac:spMkLst>
        </pc:spChg>
      </pc:sldChg>
      <pc:sldChg chg="modSp mod">
        <pc:chgData name="yinan an" userId="6b0bfccab92d0c50" providerId="LiveId" clId="{321DE933-37FD-4C60-8248-5DA45F147880}" dt="2020-12-26T06:35:14.309" v="26" actId="6549"/>
        <pc:sldMkLst>
          <pc:docMk/>
          <pc:sldMk cId="1569602471" sldId="1147"/>
        </pc:sldMkLst>
        <pc:spChg chg="mod">
          <ac:chgData name="yinan an" userId="6b0bfccab92d0c50" providerId="LiveId" clId="{321DE933-37FD-4C60-8248-5DA45F147880}" dt="2020-12-26T06:35:14.309" v="26" actId="6549"/>
          <ac:spMkLst>
            <pc:docMk/>
            <pc:sldMk cId="1569602471" sldId="1147"/>
            <ac:spMk id="3" creationId="{270F44BA-4D67-43EF-A76E-005AB6F1C963}"/>
          </ac:spMkLst>
        </pc:spChg>
      </pc:sldChg>
      <pc:sldChg chg="modSp mod">
        <pc:chgData name="yinan an" userId="6b0bfccab92d0c50" providerId="LiveId" clId="{321DE933-37FD-4C60-8248-5DA45F147880}" dt="2020-12-26T06:39:28.398" v="39" actId="14100"/>
        <pc:sldMkLst>
          <pc:docMk/>
          <pc:sldMk cId="3728949108" sldId="1149"/>
        </pc:sldMkLst>
        <pc:spChg chg="mod">
          <ac:chgData name="yinan an" userId="6b0bfccab92d0c50" providerId="LiveId" clId="{321DE933-37FD-4C60-8248-5DA45F147880}" dt="2020-12-26T06:39:28.398" v="39" actId="14100"/>
          <ac:spMkLst>
            <pc:docMk/>
            <pc:sldMk cId="3728949108" sldId="1149"/>
            <ac:spMk id="6" creationId="{CEA9771B-E766-424C-979A-978D265D54E4}"/>
          </ac:spMkLst>
        </pc:spChg>
      </pc:sldChg>
      <pc:sldChg chg="modSp mod">
        <pc:chgData name="yinan an" userId="6b0bfccab92d0c50" providerId="LiveId" clId="{321DE933-37FD-4C60-8248-5DA45F147880}" dt="2020-12-26T06:40:23.574" v="49" actId="14100"/>
        <pc:sldMkLst>
          <pc:docMk/>
          <pc:sldMk cId="2180717283" sldId="1151"/>
        </pc:sldMkLst>
        <pc:spChg chg="mod">
          <ac:chgData name="yinan an" userId="6b0bfccab92d0c50" providerId="LiveId" clId="{321DE933-37FD-4C60-8248-5DA45F147880}" dt="2020-12-26T06:40:23.574" v="49" actId="14100"/>
          <ac:spMkLst>
            <pc:docMk/>
            <pc:sldMk cId="2180717283" sldId="1151"/>
            <ac:spMk id="6" creationId="{8C206346-E0F2-40CF-BB6D-093252AD40E1}"/>
          </ac:spMkLst>
        </pc:spChg>
      </pc:sldChg>
      <pc:sldChg chg="modSp mod">
        <pc:chgData name="yinan an" userId="6b0bfccab92d0c50" providerId="LiveId" clId="{321DE933-37FD-4C60-8248-5DA45F147880}" dt="2020-12-26T06:41:06.863" v="50"/>
        <pc:sldMkLst>
          <pc:docMk/>
          <pc:sldMk cId="1461737559" sldId="1154"/>
        </pc:sldMkLst>
        <pc:spChg chg="mod">
          <ac:chgData name="yinan an" userId="6b0bfccab92d0c50" providerId="LiveId" clId="{321DE933-37FD-4C60-8248-5DA45F147880}" dt="2020-12-26T06:41:06.863" v="50"/>
          <ac:spMkLst>
            <pc:docMk/>
            <pc:sldMk cId="1461737559" sldId="1154"/>
            <ac:spMk id="3" creationId="{E4B4E704-BB33-4095-BCE7-65FC4804FA5A}"/>
          </ac:spMkLst>
        </pc:spChg>
      </pc:sldChg>
      <pc:sldChg chg="modSp mod">
        <pc:chgData name="yinan an" userId="6b0bfccab92d0c50" providerId="LiveId" clId="{321DE933-37FD-4C60-8248-5DA45F147880}" dt="2020-12-26T06:35:35.946" v="27"/>
        <pc:sldMkLst>
          <pc:docMk/>
          <pc:sldMk cId="2617900651" sldId="1155"/>
        </pc:sldMkLst>
        <pc:spChg chg="mod">
          <ac:chgData name="yinan an" userId="6b0bfccab92d0c50" providerId="LiveId" clId="{321DE933-37FD-4C60-8248-5DA45F147880}" dt="2020-12-26T06:35:35.946" v="27"/>
          <ac:spMkLst>
            <pc:docMk/>
            <pc:sldMk cId="2617900651" sldId="1155"/>
            <ac:spMk id="6" creationId="{DD2296EC-4C5B-4849-A43F-A9C85EF306E1}"/>
          </ac:spMkLst>
        </pc:spChg>
      </pc:sldChg>
      <pc:sldChg chg="modSp mod">
        <pc:chgData name="yinan an" userId="6b0bfccab92d0c50" providerId="LiveId" clId="{321DE933-37FD-4C60-8248-5DA45F147880}" dt="2020-12-26T06:33:01.294" v="20"/>
        <pc:sldMkLst>
          <pc:docMk/>
          <pc:sldMk cId="1142272964" sldId="1161"/>
        </pc:sldMkLst>
        <pc:spChg chg="mod">
          <ac:chgData name="yinan an" userId="6b0bfccab92d0c50" providerId="LiveId" clId="{321DE933-37FD-4C60-8248-5DA45F147880}" dt="2020-12-26T06:33:01.294" v="20"/>
          <ac:spMkLst>
            <pc:docMk/>
            <pc:sldMk cId="1142272964" sldId="1161"/>
            <ac:spMk id="6" creationId="{2F337065-133B-4AFF-927F-1FE8650D51C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570B76-29CD-954F-87F6-267A3CC5CA40}" type="datetimeFigureOut">
              <a:rPr lang="en-US" smtClean="0"/>
              <a:t>3/21/2021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E6AF69-EFEA-A848-A87B-769B790849DF}" type="slidenum">
              <a:rPr lang="en-US" smtClean="0"/>
              <a:t>‹#›</a:t>
            </a:fld>
            <a:endParaRPr lang="en-US"/>
          </a:p>
        </p:txBody>
      </p:sp>
    </p:spTree>
    <p:extLst>
      <p:ext uri="{BB962C8B-B14F-4D97-AF65-F5344CB8AC3E}">
        <p14:creationId xmlns:p14="http://schemas.microsoft.com/office/powerpoint/2010/main" val="158301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B741975D-EC9C-A84A-A20B-1C36B1E66B93}" type="datetime1">
              <a:rPr lang="en-US" smtClean="0"/>
              <a:t>3/21/2021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EBABEB98-37D1-5C49-827F-EF87AC176EB7}" type="slidenum">
              <a:rPr lang="en-US" smtClean="0"/>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44456179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599" y="685800"/>
            <a:ext cx="9793111" cy="1095866"/>
          </a:xfrm>
        </p:spPr>
        <p:txBody>
          <a:bodyPr>
            <a:normAutofit/>
          </a:bodyPr>
          <a:lstStyle>
            <a:lvl1pPr>
              <a:defRPr sz="3600"/>
            </a:lvl1pPr>
          </a:lstStyle>
          <a:p>
            <a:r>
              <a:rPr lang="en-US" dirty="0"/>
              <a:t>Click to edit Master title style</a:t>
            </a:r>
          </a:p>
        </p:txBody>
      </p:sp>
      <p:sp>
        <p:nvSpPr>
          <p:cNvPr id="3" name="Content Placeholder 2"/>
          <p:cNvSpPr>
            <a:spLocks noGrp="1"/>
          </p:cNvSpPr>
          <p:nvPr>
            <p:ph idx="1"/>
          </p:nvPr>
        </p:nvSpPr>
        <p:spPr>
          <a:xfrm>
            <a:off x="1371599" y="1847654"/>
            <a:ext cx="8601957" cy="40888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38CDDE4-4072-874D-A870-AD21A3E70141}" type="datetime1">
              <a:rPr lang="en-US" smtClean="0"/>
              <a:t>3/21/2021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BABEB98-37D1-5C49-827F-EF87AC176EB7}" type="slidenum">
              <a:rPr lang="en-US" smtClean="0"/>
              <a:t>‹#›</a:t>
            </a:fld>
            <a:endParaRPr lang="en-US" dirty="0"/>
          </a:p>
        </p:txBody>
      </p:sp>
    </p:spTree>
    <p:extLst>
      <p:ext uri="{BB962C8B-B14F-4D97-AF65-F5344CB8AC3E}">
        <p14:creationId xmlns:p14="http://schemas.microsoft.com/office/powerpoint/2010/main" val="1104568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7B8A8663-DE96-BA49-9BDD-E57EB5C3E290}" type="datetime1">
              <a:rPr lang="en-US" smtClean="0"/>
              <a:t>3/21/2021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BABEB98-37D1-5C49-827F-EF87AC176EB7}" type="slidenum">
              <a:rPr lang="en-US" smtClean="0"/>
              <a:t>‹#›</a:t>
            </a:fld>
            <a:endParaRPr lang="en-US" dirty="0"/>
          </a:p>
        </p:txBody>
      </p:sp>
    </p:spTree>
    <p:extLst>
      <p:ext uri="{BB962C8B-B14F-4D97-AF65-F5344CB8AC3E}">
        <p14:creationId xmlns:p14="http://schemas.microsoft.com/office/powerpoint/2010/main" val="3240906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D895412-B7E3-2545-B3F2-412FA0C3CB42}" type="datetime1">
              <a:rPr lang="en-US" smtClean="0"/>
              <a:t>3/21/2021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BABEB98-37D1-5C49-827F-EF87AC176EB7}" type="slidenum">
              <a:rPr lang="en-US" smtClean="0"/>
              <a:t>‹#›</a:t>
            </a:fld>
            <a:endParaRPr lang="en-US" dirty="0"/>
          </a:p>
        </p:txBody>
      </p:sp>
    </p:spTree>
    <p:extLst>
      <p:ext uri="{BB962C8B-B14F-4D97-AF65-F5344CB8AC3E}">
        <p14:creationId xmlns:p14="http://schemas.microsoft.com/office/powerpoint/2010/main" val="2679189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2945E69-C5B6-406E-B4A8-4B5510ACC0A6}"/>
              </a:ext>
            </a:extLst>
          </p:cNvPr>
          <p:cNvSpPr>
            <a:spLocks noGrp="1"/>
          </p:cNvSpPr>
          <p:nvPr>
            <p:ph type="dt" sz="half" idx="10"/>
          </p:nvPr>
        </p:nvSpPr>
        <p:spPr/>
        <p:txBody>
          <a:bodyPr/>
          <a:lstStyle>
            <a:lvl1pPr>
              <a:defRPr/>
            </a:lvl1pPr>
          </a:lstStyle>
          <a:p>
            <a:endParaRPr lang="en-US" altLang="zh-TW"/>
          </a:p>
        </p:txBody>
      </p:sp>
      <p:sp>
        <p:nvSpPr>
          <p:cNvPr id="3" name="Footer Placeholder 2">
            <a:extLst>
              <a:ext uri="{FF2B5EF4-FFF2-40B4-BE49-F238E27FC236}">
                <a16:creationId xmlns:a16="http://schemas.microsoft.com/office/drawing/2014/main" id="{58349104-CCFF-4A73-9D8A-9ABEC6292A86}"/>
              </a:ext>
            </a:extLst>
          </p:cNvPr>
          <p:cNvSpPr>
            <a:spLocks noGrp="1"/>
          </p:cNvSpPr>
          <p:nvPr>
            <p:ph type="ftr" sz="quarter" idx="11"/>
          </p:nvPr>
        </p:nvSpPr>
        <p:spPr/>
        <p:txBody>
          <a:bodyPr/>
          <a:lstStyle>
            <a:lvl1pPr>
              <a:defRPr/>
            </a:lvl1pPr>
          </a:lstStyle>
          <a:p>
            <a:endParaRPr lang="en-US" altLang="zh-TW"/>
          </a:p>
        </p:txBody>
      </p:sp>
      <p:sp>
        <p:nvSpPr>
          <p:cNvPr id="4" name="Slide Number Placeholder 3">
            <a:extLst>
              <a:ext uri="{FF2B5EF4-FFF2-40B4-BE49-F238E27FC236}">
                <a16:creationId xmlns:a16="http://schemas.microsoft.com/office/drawing/2014/main" id="{8467DC96-AD26-48B9-90AF-168468870CFB}"/>
              </a:ext>
            </a:extLst>
          </p:cNvPr>
          <p:cNvSpPr>
            <a:spLocks noGrp="1"/>
          </p:cNvSpPr>
          <p:nvPr>
            <p:ph type="sldNum" sz="quarter" idx="12"/>
          </p:nvPr>
        </p:nvSpPr>
        <p:spPr/>
        <p:txBody>
          <a:bodyPr/>
          <a:lstStyle>
            <a:lvl1pPr>
              <a:defRPr/>
            </a:lvl1pPr>
          </a:lstStyle>
          <a:p>
            <a:fld id="{421F43FB-54EA-436D-823C-03F771ADF356}" type="slidenum">
              <a:rPr lang="zh-TW" altLang="en-US"/>
              <a:pPr/>
              <a:t>‹#›</a:t>
            </a:fld>
            <a:endParaRPr lang="en-US" altLang="zh-TW"/>
          </a:p>
        </p:txBody>
      </p:sp>
    </p:spTree>
    <p:extLst>
      <p:ext uri="{BB962C8B-B14F-4D97-AF65-F5344CB8AC3E}">
        <p14:creationId xmlns:p14="http://schemas.microsoft.com/office/powerpoint/2010/main" val="38177127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5C0EE8A6-03F3-BB40-94A4-88505F69CE9B}" type="datetime1">
              <a:rPr lang="en-US" smtClean="0"/>
              <a:t>3/21/2021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EBABEB98-37D1-5C49-827F-EF87AC176EB7}" type="slidenum">
              <a:rPr lang="en-US" smtClean="0"/>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285844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ftr="0" dt="0"/>
  <p:txStyles>
    <p:titleStyle>
      <a:lvl1pPr algn="l" defTabSz="914400" rtl="0" eaLnBrk="1" latinLnBrk="0" hangingPunct="1">
        <a:lnSpc>
          <a:spcPct val="89000"/>
        </a:lnSpc>
        <a:spcBef>
          <a:spcPct val="0"/>
        </a:spcBef>
        <a:buNone/>
        <a:defRPr sz="4400" kern="1200" baseline="0">
          <a:solidFill>
            <a:schemeClr val="tx2"/>
          </a:solidFill>
          <a:latin typeface="LiSong Pro Light" panose="02020300000000000000" pitchFamily="18" charset="-120"/>
          <a:ea typeface="LiSong Pro Light" panose="02020300000000000000" pitchFamily="18" charset="-120"/>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LiSong Pro Light" panose="02020300000000000000" pitchFamily="18" charset="-120"/>
          <a:ea typeface="LiSong Pro Light" panose="02020300000000000000" pitchFamily="18" charset="-120"/>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LiSong Pro Light" panose="02020300000000000000" pitchFamily="18" charset="-120"/>
          <a:ea typeface="LiSong Pro Light" panose="02020300000000000000" pitchFamily="18" charset="-120"/>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LiSong Pro Light" panose="02020300000000000000" pitchFamily="18" charset="-120"/>
          <a:ea typeface="LiSong Pro Light" panose="02020300000000000000" pitchFamily="18" charset="-120"/>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LiSong Pro Light" panose="02020300000000000000" pitchFamily="18" charset="-120"/>
          <a:ea typeface="LiSong Pro Light" panose="02020300000000000000" pitchFamily="18" charset="-120"/>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LiSong Pro Light" panose="02020300000000000000" pitchFamily="18" charset="-120"/>
          <a:ea typeface="LiSong Pro Light" panose="02020300000000000000" pitchFamily="18" charset="-120"/>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8F988-AC94-482D-9BCF-62B48DF7ED11}"/>
              </a:ext>
            </a:extLst>
          </p:cNvPr>
          <p:cNvSpPr>
            <a:spLocks noGrp="1"/>
          </p:cNvSpPr>
          <p:nvPr>
            <p:ph type="title"/>
          </p:nvPr>
        </p:nvSpPr>
        <p:spPr>
          <a:xfrm>
            <a:off x="1427259" y="309107"/>
            <a:ext cx="9793111" cy="753386"/>
          </a:xfrm>
        </p:spPr>
        <p:txBody>
          <a:bodyPr>
            <a:normAutofit/>
          </a:bodyPr>
          <a:lstStyle/>
          <a:p>
            <a:r>
              <a:rPr lang="zh-TW" altLang="en-US" b="1" dirty="0"/>
              <a:t>列王記</a:t>
            </a:r>
            <a:r>
              <a:rPr lang="zh-CN" altLang="en-US" b="1" dirty="0"/>
              <a:t>下</a:t>
            </a:r>
            <a:r>
              <a:rPr lang="zh-TW" altLang="en-US" b="1" dirty="0"/>
              <a:t>               第</a:t>
            </a:r>
            <a:r>
              <a:rPr lang="zh-CN" altLang="en-US" b="1" dirty="0"/>
              <a:t>十二</a:t>
            </a:r>
            <a:r>
              <a:rPr lang="zh-TW" altLang="en-US" b="1" dirty="0"/>
              <a:t>課  </a:t>
            </a:r>
            <a:r>
              <a:rPr lang="zh-CN" altLang="en-US" b="1" dirty="0"/>
              <a:t>約坦與亞哈斯 </a:t>
            </a:r>
            <a:endParaRPr lang="en-US" b="1" dirty="0"/>
          </a:p>
        </p:txBody>
      </p:sp>
      <p:sp>
        <p:nvSpPr>
          <p:cNvPr id="4" name="Slide Number Placeholder 3">
            <a:extLst>
              <a:ext uri="{FF2B5EF4-FFF2-40B4-BE49-F238E27FC236}">
                <a16:creationId xmlns:a16="http://schemas.microsoft.com/office/drawing/2014/main" id="{92957A0B-CB4A-433D-B15D-11E4BFD9288E}"/>
              </a:ext>
            </a:extLst>
          </p:cNvPr>
          <p:cNvSpPr>
            <a:spLocks noGrp="1"/>
          </p:cNvSpPr>
          <p:nvPr>
            <p:ph type="sldNum" sz="quarter" idx="12"/>
          </p:nvPr>
        </p:nvSpPr>
        <p:spPr/>
        <p:txBody>
          <a:bodyPr/>
          <a:lstStyle/>
          <a:p>
            <a:fld id="{EBABEB98-37D1-5C49-827F-EF87AC176EB7}" type="slidenum">
              <a:rPr lang="en-US" smtClean="0"/>
              <a:t>1</a:t>
            </a:fld>
            <a:endParaRPr lang="en-US" dirty="0"/>
          </a:p>
        </p:txBody>
      </p:sp>
      <p:sp>
        <p:nvSpPr>
          <p:cNvPr id="6" name="Content Placeholder 5">
            <a:extLst>
              <a:ext uri="{FF2B5EF4-FFF2-40B4-BE49-F238E27FC236}">
                <a16:creationId xmlns:a16="http://schemas.microsoft.com/office/drawing/2014/main" id="{1CEC0ACC-1BD1-43C6-9EB9-9D96FB13F3AF}"/>
              </a:ext>
            </a:extLst>
          </p:cNvPr>
          <p:cNvSpPr>
            <a:spLocks noGrp="1"/>
          </p:cNvSpPr>
          <p:nvPr>
            <p:ph idx="1"/>
          </p:nvPr>
        </p:nvSpPr>
        <p:spPr>
          <a:xfrm>
            <a:off x="1506770" y="1324855"/>
            <a:ext cx="10349167" cy="5224037"/>
          </a:xfrm>
        </p:spPr>
        <p:txBody>
          <a:bodyPr>
            <a:noAutofit/>
          </a:bodyPr>
          <a:lstStyle/>
          <a:p>
            <a:pPr marL="0" indent="0">
              <a:buNone/>
            </a:pPr>
            <a:r>
              <a:rPr lang="zh-TW" altLang="en-US" sz="2400" b="1" i="0" dirty="0">
                <a:solidFill>
                  <a:schemeClr val="accent2">
                    <a:lumMod val="50000"/>
                  </a:schemeClr>
                </a:solidFill>
                <a:effectLst/>
                <a:latin typeface="inherit"/>
              </a:rPr>
              <a:t>猶大王約坦 </a:t>
            </a:r>
            <a:r>
              <a:rPr lang="en-US" altLang="zh-CN" sz="2400" b="1" i="0" dirty="0">
                <a:solidFill>
                  <a:schemeClr val="accent2">
                    <a:lumMod val="50000"/>
                  </a:schemeClr>
                </a:solidFill>
                <a:effectLst/>
                <a:latin typeface="inherit"/>
              </a:rPr>
              <a:t>15</a:t>
            </a:r>
            <a:r>
              <a:rPr lang="zh-CN" altLang="en-US" sz="2400" b="1" i="0" dirty="0">
                <a:solidFill>
                  <a:schemeClr val="accent2">
                    <a:lumMod val="50000"/>
                  </a:schemeClr>
                </a:solidFill>
                <a:effectLst/>
                <a:latin typeface="inherit"/>
              </a:rPr>
              <a:t>：</a:t>
            </a:r>
            <a:r>
              <a:rPr lang="en-US" altLang="zh-CN" sz="2400" b="1" i="0" dirty="0">
                <a:solidFill>
                  <a:schemeClr val="accent2">
                    <a:lumMod val="50000"/>
                  </a:schemeClr>
                </a:solidFill>
                <a:effectLst/>
                <a:latin typeface="inherit"/>
              </a:rPr>
              <a:t>32-38</a:t>
            </a:r>
          </a:p>
          <a:p>
            <a:r>
              <a:rPr lang="zh-CN" altLang="en-US" sz="2400" b="1" dirty="0">
                <a:solidFill>
                  <a:schemeClr val="accent2">
                    <a:lumMod val="50000"/>
                  </a:schemeClr>
                </a:solidFill>
                <a:latin typeface="inherit"/>
              </a:rPr>
              <a:t>作王年間： </a:t>
            </a:r>
            <a:r>
              <a:rPr lang="en-US" altLang="zh-CN" sz="2400" b="1" dirty="0">
                <a:solidFill>
                  <a:schemeClr val="accent2">
                    <a:lumMod val="50000"/>
                  </a:schemeClr>
                </a:solidFill>
                <a:latin typeface="inherit"/>
              </a:rPr>
              <a:t>750-732</a:t>
            </a:r>
          </a:p>
          <a:p>
            <a:r>
              <a:rPr lang="zh-TW" altLang="en-US" sz="2400" b="1" i="0" dirty="0">
                <a:solidFill>
                  <a:schemeClr val="accent2">
                    <a:lumMod val="50000"/>
                  </a:schemeClr>
                </a:solidFill>
                <a:effectLst/>
                <a:latin typeface="inherit"/>
              </a:rPr>
              <a:t>母親名叫耶路沙</a:t>
            </a:r>
            <a:endParaRPr lang="en-US" altLang="zh-TW" sz="2400" b="1" i="0" dirty="0">
              <a:solidFill>
                <a:schemeClr val="accent2">
                  <a:lumMod val="50000"/>
                </a:schemeClr>
              </a:solidFill>
              <a:effectLst/>
              <a:latin typeface="inherit"/>
            </a:endParaRPr>
          </a:p>
          <a:p>
            <a:r>
              <a:rPr lang="en-US" altLang="zh-TW" sz="2400" b="1" i="0" dirty="0">
                <a:solidFill>
                  <a:schemeClr val="accent2">
                    <a:lumMod val="50000"/>
                  </a:schemeClr>
                </a:solidFill>
                <a:effectLst/>
                <a:latin typeface="inherit"/>
              </a:rPr>
              <a:t>【</a:t>
            </a:r>
            <a:r>
              <a:rPr lang="zh-TW" altLang="en-US" sz="2400" b="1" i="0" dirty="0">
                <a:solidFill>
                  <a:schemeClr val="accent2">
                    <a:lumMod val="50000"/>
                  </a:schemeClr>
                </a:solidFill>
                <a:effectLst/>
                <a:latin typeface="inherit"/>
              </a:rPr>
              <a:t>王下十五</a:t>
            </a:r>
            <a:r>
              <a:rPr lang="en-US" altLang="zh-TW" sz="2400" b="1" i="0" dirty="0">
                <a:solidFill>
                  <a:schemeClr val="accent2">
                    <a:lumMod val="50000"/>
                  </a:schemeClr>
                </a:solidFill>
                <a:effectLst/>
                <a:latin typeface="inherit"/>
              </a:rPr>
              <a:t>34】</a:t>
            </a:r>
            <a:r>
              <a:rPr lang="zh-TW" altLang="en-US" sz="2400" b="1" i="0" dirty="0">
                <a:solidFill>
                  <a:schemeClr val="accent2">
                    <a:lumMod val="50000"/>
                  </a:schemeClr>
                </a:solidFill>
                <a:effectLst/>
                <a:latin typeface="inherit"/>
              </a:rPr>
              <a:t>「約坦行耶和華眼中看為正的事，效法他父親烏西雅一切所行的；」</a:t>
            </a:r>
            <a:endParaRPr lang="en-US" altLang="zh-TW" sz="2400" b="1" dirty="0">
              <a:solidFill>
                <a:schemeClr val="accent2">
                  <a:lumMod val="50000"/>
                </a:schemeClr>
              </a:solidFill>
              <a:latin typeface="inherit"/>
            </a:endParaRPr>
          </a:p>
          <a:p>
            <a:r>
              <a:rPr lang="zh-TW" altLang="en-US" sz="2400" b="1" dirty="0">
                <a:solidFill>
                  <a:schemeClr val="accent2">
                    <a:lumMod val="50000"/>
                  </a:schemeClr>
                </a:solidFill>
                <a:latin typeface="inherit"/>
              </a:rPr>
              <a:t>約坦</a:t>
            </a:r>
            <a:r>
              <a:rPr lang="zh-CN" altLang="en-US" sz="2400" b="1" dirty="0">
                <a:solidFill>
                  <a:schemeClr val="accent2">
                    <a:lumMod val="50000"/>
                  </a:schemeClr>
                </a:solidFill>
                <a:latin typeface="inherit"/>
              </a:rPr>
              <a:t>功績：</a:t>
            </a:r>
            <a:endParaRPr lang="en-US" altLang="zh-CN" sz="2400" b="1" dirty="0">
              <a:solidFill>
                <a:schemeClr val="accent2">
                  <a:lumMod val="50000"/>
                </a:schemeClr>
              </a:solidFill>
              <a:latin typeface="inherit"/>
            </a:endParaRPr>
          </a:p>
          <a:p>
            <a:pPr marL="0" indent="0">
              <a:buNone/>
            </a:pPr>
            <a:r>
              <a:rPr lang="zh-TW" altLang="en-US" sz="2400" b="1" i="0" dirty="0">
                <a:solidFill>
                  <a:schemeClr val="accent2">
                    <a:lumMod val="50000"/>
                  </a:schemeClr>
                </a:solidFill>
                <a:effectLst/>
                <a:latin typeface="inherit"/>
              </a:rPr>
              <a:t>建立耶和華殿的上門</a:t>
            </a:r>
            <a:r>
              <a:rPr lang="en-US" altLang="zh-TW" sz="2400" b="1" dirty="0">
                <a:solidFill>
                  <a:schemeClr val="accent2">
                    <a:lumMod val="50000"/>
                  </a:schemeClr>
                </a:solidFill>
                <a:latin typeface="inherit"/>
              </a:rPr>
              <a:t>;</a:t>
            </a:r>
            <a:r>
              <a:rPr lang="zh-TW" altLang="en-US" sz="2400" b="1" i="0" dirty="0">
                <a:solidFill>
                  <a:schemeClr val="accent2">
                    <a:lumMod val="50000"/>
                  </a:schemeClr>
                </a:solidFill>
                <a:effectLst/>
                <a:latin typeface="inherit"/>
              </a:rPr>
              <a:t>建造城邑</a:t>
            </a:r>
            <a:r>
              <a:rPr lang="en-US" altLang="zh-TW" sz="2400" b="1" i="0" dirty="0">
                <a:solidFill>
                  <a:schemeClr val="accent2">
                    <a:lumMod val="50000"/>
                  </a:schemeClr>
                </a:solidFill>
                <a:effectLst/>
                <a:latin typeface="inherit"/>
              </a:rPr>
              <a:t>;</a:t>
            </a:r>
            <a:r>
              <a:rPr lang="zh-CN" altLang="en-US" sz="2400" b="1" i="0" dirty="0">
                <a:solidFill>
                  <a:schemeClr val="accent2">
                    <a:lumMod val="50000"/>
                  </a:schemeClr>
                </a:solidFill>
                <a:effectLst/>
                <a:latin typeface="inherit"/>
              </a:rPr>
              <a:t> 戰勝；</a:t>
            </a:r>
            <a:endParaRPr lang="en-US" altLang="zh-TW" sz="2400" b="1" dirty="0">
              <a:solidFill>
                <a:schemeClr val="accent2">
                  <a:lumMod val="50000"/>
                </a:schemeClr>
              </a:solidFill>
              <a:latin typeface="inherit"/>
            </a:endParaRPr>
          </a:p>
          <a:p>
            <a:pPr marL="0" indent="0">
              <a:buNone/>
            </a:pPr>
            <a:r>
              <a:rPr lang="en-US" altLang="zh-TW" sz="2400" b="1" i="0" dirty="0">
                <a:solidFill>
                  <a:schemeClr val="accent2">
                    <a:lumMod val="50000"/>
                  </a:schemeClr>
                </a:solidFill>
                <a:effectLst/>
                <a:latin typeface="inherit"/>
              </a:rPr>
              <a:t>【</a:t>
            </a:r>
            <a:r>
              <a:rPr lang="zh-TW" altLang="en-US" sz="2400" b="1" i="0" dirty="0">
                <a:solidFill>
                  <a:schemeClr val="accent2">
                    <a:lumMod val="50000"/>
                  </a:schemeClr>
                </a:solidFill>
                <a:effectLst/>
                <a:latin typeface="inherit"/>
              </a:rPr>
              <a:t>代下二十七</a:t>
            </a:r>
            <a:r>
              <a:rPr lang="en-US" altLang="zh-TW" sz="2400" b="1" i="0" dirty="0">
                <a:solidFill>
                  <a:schemeClr val="accent2">
                    <a:lumMod val="50000"/>
                  </a:schemeClr>
                </a:solidFill>
                <a:effectLst/>
                <a:latin typeface="inherit"/>
              </a:rPr>
              <a:t>4】</a:t>
            </a:r>
            <a:r>
              <a:rPr lang="zh-TW" altLang="en-US" sz="2400" b="1" i="0" dirty="0">
                <a:solidFill>
                  <a:schemeClr val="accent2">
                    <a:lumMod val="50000"/>
                  </a:schemeClr>
                </a:solidFill>
                <a:effectLst/>
                <a:latin typeface="inherit"/>
              </a:rPr>
              <a:t>「又在猶大山地建造城邑，在樹林中建築營寨和高樓。」</a:t>
            </a:r>
            <a:endParaRPr lang="en-US" altLang="zh-TW" sz="2400" b="1" dirty="0">
              <a:solidFill>
                <a:schemeClr val="accent2">
                  <a:lumMod val="50000"/>
                </a:schemeClr>
              </a:solidFill>
              <a:latin typeface="inherit"/>
            </a:endParaRPr>
          </a:p>
          <a:p>
            <a:pPr marL="0" indent="0">
              <a:buNone/>
            </a:pPr>
            <a:r>
              <a:rPr lang="en-US" altLang="zh-TW" sz="2400" b="1" i="0" dirty="0">
                <a:solidFill>
                  <a:schemeClr val="accent2">
                    <a:lumMod val="50000"/>
                  </a:schemeClr>
                </a:solidFill>
                <a:effectLst/>
                <a:latin typeface="inherit"/>
              </a:rPr>
              <a:t>【</a:t>
            </a:r>
            <a:r>
              <a:rPr lang="zh-TW" altLang="en-US" sz="2400" b="1" i="0" dirty="0">
                <a:solidFill>
                  <a:schemeClr val="accent2">
                    <a:lumMod val="50000"/>
                  </a:schemeClr>
                </a:solidFill>
                <a:effectLst/>
                <a:latin typeface="inherit"/>
              </a:rPr>
              <a:t>代下二十七</a:t>
            </a:r>
            <a:r>
              <a:rPr lang="en-US" altLang="zh-TW" sz="2400" b="1" i="0" dirty="0">
                <a:solidFill>
                  <a:schemeClr val="accent2">
                    <a:lumMod val="50000"/>
                  </a:schemeClr>
                </a:solidFill>
                <a:effectLst/>
                <a:latin typeface="inherit"/>
              </a:rPr>
              <a:t>5】</a:t>
            </a:r>
            <a:r>
              <a:rPr lang="zh-TW" altLang="en-US" sz="2400" b="1" i="0" dirty="0">
                <a:solidFill>
                  <a:schemeClr val="accent2">
                    <a:lumMod val="50000"/>
                  </a:schemeClr>
                </a:solidFill>
                <a:effectLst/>
                <a:latin typeface="inherit"/>
              </a:rPr>
              <a:t>約坦與亞捫人的王打仗勝了他們</a:t>
            </a:r>
            <a:endParaRPr lang="en-US" altLang="zh-TW" sz="2400" b="1" i="0" dirty="0">
              <a:solidFill>
                <a:schemeClr val="accent2">
                  <a:lumMod val="50000"/>
                </a:schemeClr>
              </a:solidFill>
              <a:effectLst/>
              <a:latin typeface="inherit"/>
            </a:endParaRPr>
          </a:p>
          <a:p>
            <a:pPr marL="0" indent="0">
              <a:buNone/>
            </a:pPr>
            <a:r>
              <a:rPr lang="en-US" altLang="zh-TW" sz="2400" b="1" i="0" dirty="0">
                <a:solidFill>
                  <a:schemeClr val="accent2">
                    <a:lumMod val="50000"/>
                  </a:schemeClr>
                </a:solidFill>
                <a:effectLst/>
                <a:latin typeface="inherit"/>
              </a:rPr>
              <a:t>【</a:t>
            </a:r>
            <a:r>
              <a:rPr lang="zh-TW" altLang="en-US" sz="2400" b="1" i="0" dirty="0">
                <a:solidFill>
                  <a:schemeClr val="accent2">
                    <a:lumMod val="50000"/>
                  </a:schemeClr>
                </a:solidFill>
                <a:effectLst/>
                <a:latin typeface="inherit"/>
              </a:rPr>
              <a:t>代下二十七</a:t>
            </a:r>
            <a:r>
              <a:rPr lang="en-US" altLang="zh-TW" sz="2400" b="1" i="0" dirty="0">
                <a:solidFill>
                  <a:schemeClr val="accent2">
                    <a:lumMod val="50000"/>
                  </a:schemeClr>
                </a:solidFill>
                <a:effectLst/>
                <a:latin typeface="inherit"/>
              </a:rPr>
              <a:t>6】</a:t>
            </a:r>
            <a:r>
              <a:rPr lang="zh-TW" altLang="en-US" sz="2400" b="1" i="0" dirty="0">
                <a:solidFill>
                  <a:schemeClr val="accent2">
                    <a:lumMod val="50000"/>
                  </a:schemeClr>
                </a:solidFill>
                <a:effectLst/>
                <a:latin typeface="inherit"/>
              </a:rPr>
              <a:t>「約坦在耶和華他神面前行正道，以致日漸強盛。」</a:t>
            </a:r>
            <a:endParaRPr lang="zh-TW" altLang="en-US" sz="2400" b="1" dirty="0">
              <a:solidFill>
                <a:schemeClr val="accent2">
                  <a:lumMod val="50000"/>
                </a:schemeClr>
              </a:solidFill>
            </a:endParaRPr>
          </a:p>
        </p:txBody>
      </p:sp>
    </p:spTree>
    <p:extLst>
      <p:ext uri="{BB962C8B-B14F-4D97-AF65-F5344CB8AC3E}">
        <p14:creationId xmlns:p14="http://schemas.microsoft.com/office/powerpoint/2010/main" val="2976492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E6FF2EA-DAA0-4BA8-A48F-F68CE1EF1336}"/>
              </a:ext>
            </a:extLst>
          </p:cNvPr>
          <p:cNvSpPr>
            <a:spLocks noGrp="1"/>
          </p:cNvSpPr>
          <p:nvPr>
            <p:ph type="sldNum" sz="quarter" idx="12"/>
          </p:nvPr>
        </p:nvSpPr>
        <p:spPr/>
        <p:txBody>
          <a:bodyPr/>
          <a:lstStyle/>
          <a:p>
            <a:fld id="{EBABEB98-37D1-5C49-827F-EF87AC176EB7}" type="slidenum">
              <a:rPr lang="en-US" smtClean="0"/>
              <a:t>10</a:t>
            </a:fld>
            <a:endParaRPr lang="en-US" dirty="0"/>
          </a:p>
        </p:txBody>
      </p:sp>
      <p:sp>
        <p:nvSpPr>
          <p:cNvPr id="6" name="Content Placeholder 5">
            <a:extLst>
              <a:ext uri="{FF2B5EF4-FFF2-40B4-BE49-F238E27FC236}">
                <a16:creationId xmlns:a16="http://schemas.microsoft.com/office/drawing/2014/main" id="{8C206346-E0F2-40CF-BB6D-093252AD40E1}"/>
              </a:ext>
            </a:extLst>
          </p:cNvPr>
          <p:cNvSpPr>
            <a:spLocks noGrp="1"/>
          </p:cNvSpPr>
          <p:nvPr>
            <p:ph idx="1"/>
          </p:nvPr>
        </p:nvSpPr>
        <p:spPr>
          <a:xfrm>
            <a:off x="810357" y="523631"/>
            <a:ext cx="10824308" cy="6001943"/>
          </a:xfrm>
        </p:spPr>
        <p:txBody>
          <a:bodyPr>
            <a:noAutofit/>
          </a:bodyPr>
          <a:lstStyle/>
          <a:p>
            <a:pPr marL="0" indent="0">
              <a:lnSpc>
                <a:spcPct val="170000"/>
              </a:lnSpc>
              <a:buFont typeface="Franklin Gothic Book" panose="020B0503020102020204" pitchFamily="34" charset="0"/>
              <a:buNone/>
            </a:pPr>
            <a:r>
              <a:rPr lang="zh-TW" altLang="en-US" b="1" dirty="0">
                <a:solidFill>
                  <a:schemeClr val="accent2">
                    <a:lumMod val="50000"/>
                  </a:schemeClr>
                </a:solidFill>
                <a:latin typeface="inherit"/>
              </a:rPr>
              <a:t>擅自更改祭壇祭禮 </a:t>
            </a:r>
            <a:r>
              <a:rPr lang="zh-CN" altLang="en-US" b="1" dirty="0">
                <a:solidFill>
                  <a:schemeClr val="accent2">
                    <a:lumMod val="50000"/>
                  </a:schemeClr>
                </a:solidFill>
                <a:latin typeface="inherit"/>
              </a:rPr>
              <a:t>（</a:t>
            </a:r>
            <a:r>
              <a:rPr lang="en-US" altLang="zh-CN" b="1" dirty="0">
                <a:solidFill>
                  <a:schemeClr val="accent2">
                    <a:lumMod val="50000"/>
                  </a:schemeClr>
                </a:solidFill>
                <a:latin typeface="inherit"/>
              </a:rPr>
              <a:t>16</a:t>
            </a:r>
            <a:r>
              <a:rPr lang="zh-CN" altLang="en-US" b="1" dirty="0">
                <a:solidFill>
                  <a:schemeClr val="accent2">
                    <a:lumMod val="50000"/>
                  </a:schemeClr>
                </a:solidFill>
                <a:latin typeface="inherit"/>
              </a:rPr>
              <a:t>：</a:t>
            </a:r>
            <a:r>
              <a:rPr lang="en-US" altLang="zh-CN" b="1" dirty="0">
                <a:solidFill>
                  <a:schemeClr val="accent2">
                    <a:lumMod val="50000"/>
                  </a:schemeClr>
                </a:solidFill>
                <a:latin typeface="inherit"/>
              </a:rPr>
              <a:t>10-15</a:t>
            </a:r>
            <a:r>
              <a:rPr lang="zh-CN" altLang="en-US" b="1" dirty="0">
                <a:solidFill>
                  <a:schemeClr val="accent2">
                    <a:lumMod val="50000"/>
                  </a:schemeClr>
                </a:solidFill>
                <a:latin typeface="inherit"/>
              </a:rPr>
              <a:t>）</a:t>
            </a:r>
            <a:endParaRPr lang="en-US" altLang="zh-CN" b="1" dirty="0">
              <a:solidFill>
                <a:schemeClr val="accent2">
                  <a:lumMod val="50000"/>
                </a:schemeClr>
              </a:solidFill>
              <a:latin typeface="inherit"/>
            </a:endParaRPr>
          </a:p>
          <a:p>
            <a:pPr>
              <a:lnSpc>
                <a:spcPct val="170000"/>
              </a:lnSpc>
            </a:pPr>
            <a:r>
              <a:rPr lang="zh-TW" altLang="en-US" b="1" dirty="0">
                <a:solidFill>
                  <a:schemeClr val="accent2">
                    <a:lumMod val="50000"/>
                  </a:schemeClr>
                </a:solidFill>
                <a:latin typeface="inherit"/>
              </a:rPr>
              <a:t>亞哈斯主動將在大馬士革的亞蘭神壇引進猶大，愚昧地要去敬拜「亞蘭王的神」</a:t>
            </a:r>
            <a:r>
              <a:rPr lang="zh-CN" altLang="en-US" b="1" dirty="0">
                <a:solidFill>
                  <a:schemeClr val="accent2">
                    <a:lumMod val="50000"/>
                  </a:schemeClr>
                </a:solidFill>
                <a:latin typeface="inherit"/>
              </a:rPr>
              <a:t>：</a:t>
            </a:r>
            <a:r>
              <a:rPr lang="en-US" altLang="zh-TW" b="1" dirty="0">
                <a:solidFill>
                  <a:schemeClr val="accent2">
                    <a:lumMod val="50000"/>
                  </a:schemeClr>
                </a:solidFill>
                <a:latin typeface="inherit"/>
              </a:rPr>
              <a:t>【</a:t>
            </a:r>
            <a:r>
              <a:rPr lang="zh-TW" altLang="en-US" b="1" dirty="0">
                <a:solidFill>
                  <a:schemeClr val="accent2">
                    <a:lumMod val="50000"/>
                  </a:schemeClr>
                </a:solidFill>
                <a:latin typeface="inherit"/>
              </a:rPr>
              <a:t>代下二十八</a:t>
            </a:r>
            <a:r>
              <a:rPr lang="en-US" altLang="zh-TW" b="1" dirty="0">
                <a:solidFill>
                  <a:schemeClr val="accent2">
                    <a:lumMod val="50000"/>
                  </a:schemeClr>
                </a:solidFill>
                <a:latin typeface="inherit"/>
              </a:rPr>
              <a:t>23】</a:t>
            </a:r>
            <a:r>
              <a:rPr lang="zh-TW" altLang="en-US" b="1" dirty="0">
                <a:solidFill>
                  <a:schemeClr val="accent2">
                    <a:lumMod val="50000"/>
                  </a:schemeClr>
                </a:solidFill>
                <a:latin typeface="inherit"/>
              </a:rPr>
              <a:t>「他祭祀攻擊他的大馬士革之神，說：</a:t>
            </a:r>
            <a:r>
              <a:rPr lang="en-US" altLang="zh-TW" b="1" dirty="0">
                <a:solidFill>
                  <a:schemeClr val="accent2">
                    <a:lumMod val="50000"/>
                  </a:schemeClr>
                </a:solidFill>
                <a:latin typeface="inherit"/>
              </a:rPr>
              <a:t>『</a:t>
            </a:r>
            <a:r>
              <a:rPr lang="zh-TW" altLang="en-US" b="1" dirty="0">
                <a:solidFill>
                  <a:schemeClr val="accent2">
                    <a:lumMod val="50000"/>
                  </a:schemeClr>
                </a:solidFill>
                <a:latin typeface="inherit"/>
              </a:rPr>
              <a:t>因為亞蘭王的神幫助他們，我也獻祭與他，他好幫助我。</a:t>
            </a:r>
            <a:r>
              <a:rPr lang="en-US" altLang="zh-TW" b="1" dirty="0">
                <a:solidFill>
                  <a:schemeClr val="accent2">
                    <a:lumMod val="50000"/>
                  </a:schemeClr>
                </a:solidFill>
                <a:latin typeface="inherit"/>
              </a:rPr>
              <a:t>』</a:t>
            </a:r>
            <a:r>
              <a:rPr lang="zh-TW" altLang="en-US" b="1" dirty="0">
                <a:solidFill>
                  <a:schemeClr val="accent2">
                    <a:lumMod val="50000"/>
                  </a:schemeClr>
                </a:solidFill>
                <a:latin typeface="inherit"/>
              </a:rPr>
              <a:t>但那些神使他和以色列眾人敗亡了。」</a:t>
            </a:r>
            <a:endParaRPr lang="en-US" altLang="zh-TW" b="1" dirty="0">
              <a:solidFill>
                <a:schemeClr val="accent2">
                  <a:lumMod val="50000"/>
                </a:schemeClr>
              </a:solidFill>
              <a:latin typeface="inherit"/>
            </a:endParaRPr>
          </a:p>
          <a:p>
            <a:pPr>
              <a:lnSpc>
                <a:spcPct val="170000"/>
              </a:lnSpc>
            </a:pPr>
            <a:r>
              <a:rPr lang="zh-TW" altLang="en-US" b="1" dirty="0">
                <a:solidFill>
                  <a:schemeClr val="accent2">
                    <a:lumMod val="50000"/>
                  </a:schemeClr>
                </a:solidFill>
                <a:latin typeface="inherit"/>
              </a:rPr>
              <a:t>祭司烏利亞按圖築壇</a:t>
            </a:r>
            <a:endParaRPr lang="en-US" altLang="zh-TW" b="1" dirty="0">
              <a:solidFill>
                <a:schemeClr val="accent2">
                  <a:lumMod val="50000"/>
                </a:schemeClr>
              </a:solidFill>
              <a:latin typeface="inherit"/>
            </a:endParaRPr>
          </a:p>
          <a:p>
            <a:pPr>
              <a:lnSpc>
                <a:spcPct val="170000"/>
              </a:lnSpc>
            </a:pPr>
            <a:r>
              <a:rPr lang="zh-TW" altLang="en-US" b="1" dirty="0">
                <a:solidFill>
                  <a:schemeClr val="accent2">
                    <a:lumMod val="50000"/>
                  </a:schemeClr>
                </a:solidFill>
                <a:latin typeface="inherit"/>
              </a:rPr>
              <a:t>「新壇」取代了「銅壇」的地位</a:t>
            </a:r>
            <a:r>
              <a:rPr lang="zh-CN" altLang="en-US" b="1" dirty="0">
                <a:solidFill>
                  <a:schemeClr val="accent2">
                    <a:lumMod val="50000"/>
                  </a:schemeClr>
                </a:solidFill>
                <a:latin typeface="inherit"/>
              </a:rPr>
              <a:t>：</a:t>
            </a:r>
            <a:r>
              <a:rPr lang="en-US" altLang="zh-CN" b="1" dirty="0">
                <a:solidFill>
                  <a:schemeClr val="accent2">
                    <a:lumMod val="50000"/>
                  </a:schemeClr>
                </a:solidFill>
                <a:latin typeface="inherit"/>
              </a:rPr>
              <a:t>【</a:t>
            </a:r>
            <a:r>
              <a:rPr lang="zh-CN" altLang="en-US" b="1" dirty="0">
                <a:solidFill>
                  <a:schemeClr val="accent2">
                    <a:lumMod val="50000"/>
                  </a:schemeClr>
                </a:solidFill>
                <a:latin typeface="inherit"/>
              </a:rPr>
              <a:t>王下十六</a:t>
            </a:r>
            <a:r>
              <a:rPr lang="en-US" altLang="zh-CN" b="1" dirty="0">
                <a:solidFill>
                  <a:schemeClr val="accent2">
                    <a:lumMod val="50000"/>
                  </a:schemeClr>
                </a:solidFill>
                <a:latin typeface="inherit"/>
              </a:rPr>
              <a:t>14】</a:t>
            </a:r>
            <a:r>
              <a:rPr lang="zh-TW" altLang="en-US" b="1" dirty="0">
                <a:solidFill>
                  <a:schemeClr val="accent2">
                    <a:lumMod val="50000"/>
                  </a:schemeClr>
                </a:solidFill>
                <a:latin typeface="inherit"/>
              </a:rPr>
              <a:t>將耶和華面前的銅壇從耶和華殿和新壇的中間搬到新壇的北邊</a:t>
            </a:r>
            <a:endParaRPr lang="en-US" altLang="zh-TW" b="1" dirty="0">
              <a:solidFill>
                <a:schemeClr val="accent2">
                  <a:lumMod val="50000"/>
                </a:schemeClr>
              </a:solidFill>
              <a:latin typeface="inherit"/>
            </a:endParaRPr>
          </a:p>
          <a:p>
            <a:pPr marL="0" indent="0">
              <a:lnSpc>
                <a:spcPct val="170000"/>
              </a:lnSpc>
              <a:buFont typeface="Franklin Gothic Book" panose="020B0503020102020204" pitchFamily="34" charset="0"/>
              <a:buNone/>
            </a:pPr>
            <a:r>
              <a:rPr lang="en-US" altLang="zh-TW" b="1" dirty="0">
                <a:solidFill>
                  <a:schemeClr val="accent2">
                    <a:lumMod val="50000"/>
                  </a:schemeClr>
                </a:solidFill>
                <a:latin typeface="inherit"/>
              </a:rPr>
              <a:t>【</a:t>
            </a:r>
            <a:r>
              <a:rPr lang="zh-TW" altLang="en-US" b="1" dirty="0">
                <a:solidFill>
                  <a:schemeClr val="accent2">
                    <a:lumMod val="50000"/>
                  </a:schemeClr>
                </a:solidFill>
                <a:latin typeface="inherit"/>
              </a:rPr>
              <a:t>代下二十八</a:t>
            </a:r>
            <a:r>
              <a:rPr lang="en-US" altLang="zh-TW" b="1" dirty="0">
                <a:solidFill>
                  <a:schemeClr val="accent2">
                    <a:lumMod val="50000"/>
                  </a:schemeClr>
                </a:solidFill>
                <a:latin typeface="inherit"/>
              </a:rPr>
              <a:t>25】</a:t>
            </a:r>
            <a:r>
              <a:rPr lang="zh-TW" altLang="en-US" b="1" dirty="0">
                <a:solidFill>
                  <a:schemeClr val="accent2">
                    <a:lumMod val="50000"/>
                  </a:schemeClr>
                </a:solidFill>
                <a:latin typeface="inherit"/>
              </a:rPr>
              <a:t>「又在猶大各城建立邱壇，與別神燒香，惹動耶和華他列祖神的怒氣。」</a:t>
            </a:r>
            <a:endParaRPr lang="en-US" b="1" dirty="0">
              <a:solidFill>
                <a:schemeClr val="accent2">
                  <a:lumMod val="50000"/>
                </a:schemeClr>
              </a:solidFill>
              <a:latin typeface="inherit"/>
            </a:endParaRPr>
          </a:p>
          <a:p>
            <a:pPr>
              <a:lnSpc>
                <a:spcPct val="170000"/>
              </a:lnSpc>
            </a:pPr>
            <a:r>
              <a:rPr lang="zh-CN" altLang="en-US" b="1" dirty="0">
                <a:solidFill>
                  <a:schemeClr val="accent2">
                    <a:lumMod val="50000"/>
                  </a:schemeClr>
                </a:solidFill>
                <a:latin typeface="inherit"/>
              </a:rPr>
              <a:t>祭司烏利亞照單全收</a:t>
            </a:r>
            <a:r>
              <a:rPr lang="en-US" altLang="zh-CN" b="1" dirty="0">
                <a:solidFill>
                  <a:schemeClr val="accent2">
                    <a:lumMod val="50000"/>
                  </a:schemeClr>
                </a:solidFill>
                <a:latin typeface="inherit"/>
              </a:rPr>
              <a:t>,</a:t>
            </a:r>
            <a:r>
              <a:rPr lang="zh-TW" altLang="en-US" b="1" dirty="0">
                <a:solidFill>
                  <a:schemeClr val="accent2">
                    <a:lumMod val="50000"/>
                  </a:schemeClr>
                </a:solidFill>
                <a:latin typeface="inherit"/>
              </a:rPr>
              <a:t> 與此相比，先知彌迦提出截然相反的宣告：</a:t>
            </a:r>
            <a:endParaRPr lang="en-US" b="1" dirty="0">
              <a:solidFill>
                <a:schemeClr val="accent2">
                  <a:lumMod val="50000"/>
                </a:schemeClr>
              </a:solidFill>
              <a:latin typeface="inherit"/>
            </a:endParaRPr>
          </a:p>
          <a:p>
            <a:pPr marL="0" indent="0">
              <a:buNone/>
            </a:pPr>
            <a:endParaRPr lang="en-US" b="1" dirty="0">
              <a:latin typeface="MingLiU" panose="02020509000000000000" pitchFamily="49" charset="-120"/>
              <a:ea typeface="MingLiU" panose="02020509000000000000" pitchFamily="49" charset="-120"/>
            </a:endParaRPr>
          </a:p>
        </p:txBody>
      </p:sp>
    </p:spTree>
    <p:extLst>
      <p:ext uri="{BB962C8B-B14F-4D97-AF65-F5344CB8AC3E}">
        <p14:creationId xmlns:p14="http://schemas.microsoft.com/office/powerpoint/2010/main" val="21807172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4B4E704-BB33-4095-BCE7-65FC4804FA5A}"/>
              </a:ext>
            </a:extLst>
          </p:cNvPr>
          <p:cNvSpPr>
            <a:spLocks noGrp="1"/>
          </p:cNvSpPr>
          <p:nvPr>
            <p:ph idx="1"/>
          </p:nvPr>
        </p:nvSpPr>
        <p:spPr>
          <a:xfrm>
            <a:off x="969109" y="437662"/>
            <a:ext cx="10537092" cy="5734538"/>
          </a:xfrm>
        </p:spPr>
        <p:txBody>
          <a:bodyPr>
            <a:noAutofit/>
          </a:bodyPr>
          <a:lstStyle/>
          <a:p>
            <a:pPr marL="0" indent="0" algn="l" fontAlgn="base">
              <a:lnSpc>
                <a:spcPct val="150000"/>
              </a:lnSpc>
              <a:buNone/>
            </a:pPr>
            <a:r>
              <a:rPr lang="en-US" altLang="zh-TW" b="1" dirty="0">
                <a:solidFill>
                  <a:schemeClr val="accent2">
                    <a:lumMod val="50000"/>
                  </a:schemeClr>
                </a:solidFill>
                <a:latin typeface="inherit"/>
              </a:rPr>
              <a:t>【</a:t>
            </a:r>
            <a:r>
              <a:rPr lang="zh-TW" altLang="en-US" b="1" dirty="0">
                <a:solidFill>
                  <a:schemeClr val="accent2">
                    <a:lumMod val="50000"/>
                  </a:schemeClr>
                </a:solidFill>
                <a:latin typeface="inherit"/>
              </a:rPr>
              <a:t>彌一</a:t>
            </a:r>
            <a:r>
              <a:rPr lang="en-US" altLang="zh-TW" b="1" dirty="0">
                <a:solidFill>
                  <a:schemeClr val="accent2">
                    <a:lumMod val="50000"/>
                  </a:schemeClr>
                </a:solidFill>
                <a:latin typeface="inherit"/>
              </a:rPr>
              <a:t>2</a:t>
            </a:r>
            <a:r>
              <a:rPr lang="zh-CN" altLang="en-US" b="1" dirty="0">
                <a:solidFill>
                  <a:schemeClr val="accent2">
                    <a:lumMod val="50000"/>
                  </a:schemeClr>
                </a:solidFill>
                <a:latin typeface="inherit"/>
              </a:rPr>
              <a:t>：</a:t>
            </a:r>
            <a:r>
              <a:rPr lang="en-US" altLang="zh-CN" b="1" dirty="0">
                <a:solidFill>
                  <a:schemeClr val="accent2">
                    <a:lumMod val="50000"/>
                  </a:schemeClr>
                </a:solidFill>
                <a:latin typeface="inherit"/>
              </a:rPr>
              <a:t>7</a:t>
            </a:r>
            <a:r>
              <a:rPr lang="en-US" altLang="zh-TW" b="1" dirty="0">
                <a:solidFill>
                  <a:schemeClr val="accent2">
                    <a:lumMod val="50000"/>
                  </a:schemeClr>
                </a:solidFill>
                <a:latin typeface="inherit"/>
              </a:rPr>
              <a:t>】</a:t>
            </a:r>
            <a:r>
              <a:rPr lang="zh-TW" altLang="en-US" b="1" dirty="0">
                <a:solidFill>
                  <a:schemeClr val="accent2">
                    <a:lumMod val="50000"/>
                  </a:schemeClr>
                </a:solidFill>
                <a:latin typeface="inherit"/>
              </a:rPr>
              <a:t>「萬民哪，你們都要聽！地和其上所有的，也都要側耳而聽！主耶和華從祂的聖殿要見證你們的不是。」</a:t>
            </a:r>
          </a:p>
          <a:p>
            <a:pPr marL="0" indent="0" algn="l" fontAlgn="base">
              <a:lnSpc>
                <a:spcPct val="150000"/>
              </a:lnSpc>
              <a:buNone/>
            </a:pPr>
            <a:r>
              <a:rPr lang="zh-TW" altLang="en-US" b="1" dirty="0">
                <a:solidFill>
                  <a:schemeClr val="accent2">
                    <a:lumMod val="50000"/>
                  </a:schemeClr>
                </a:solidFill>
                <a:latin typeface="inherit"/>
              </a:rPr>
              <a:t>「看哪，耶和華出了祂的居所，降臨步行地的高處。」</a:t>
            </a:r>
          </a:p>
          <a:p>
            <a:pPr marL="0" indent="0" algn="l" fontAlgn="base">
              <a:lnSpc>
                <a:spcPct val="150000"/>
              </a:lnSpc>
              <a:buNone/>
            </a:pPr>
            <a:r>
              <a:rPr lang="zh-TW" altLang="en-US" b="1" dirty="0">
                <a:solidFill>
                  <a:schemeClr val="accent2">
                    <a:lumMod val="50000"/>
                  </a:schemeClr>
                </a:solidFill>
                <a:latin typeface="inherit"/>
              </a:rPr>
              <a:t>「眾山在祂以下必消化，諸谷必崩裂，如蠟化在火中，如水沖下山坡。」</a:t>
            </a:r>
          </a:p>
          <a:p>
            <a:pPr marL="0" indent="0" algn="l" fontAlgn="base">
              <a:lnSpc>
                <a:spcPct val="150000"/>
              </a:lnSpc>
              <a:buNone/>
            </a:pPr>
            <a:r>
              <a:rPr lang="zh-TW" altLang="en-US" b="1" dirty="0">
                <a:solidFill>
                  <a:schemeClr val="accent2">
                    <a:lumMod val="50000"/>
                  </a:schemeClr>
                </a:solidFill>
                <a:latin typeface="inherit"/>
              </a:rPr>
              <a:t>「這都因雅各的罪過，以色列家的罪惡。雅各的罪過在哪裡呢？豈不是在撒馬利亞嗎？猶大的邱壇在哪裡呢？豈不是在耶路撒冷嗎？」</a:t>
            </a:r>
          </a:p>
          <a:p>
            <a:pPr marL="0" indent="0" algn="l" fontAlgn="base">
              <a:lnSpc>
                <a:spcPct val="150000"/>
              </a:lnSpc>
              <a:buNone/>
            </a:pPr>
            <a:r>
              <a:rPr lang="zh-TW" altLang="en-US" b="1" dirty="0">
                <a:solidFill>
                  <a:schemeClr val="accent2">
                    <a:lumMod val="50000"/>
                  </a:schemeClr>
                </a:solidFill>
                <a:latin typeface="inherit"/>
              </a:rPr>
              <a:t>「所以我必使撒馬利亞變為田野的亂堆，又作為種葡萄之處；也必將她的石頭倒在谷中，露出根基來。」</a:t>
            </a:r>
          </a:p>
          <a:p>
            <a:pPr marL="0" indent="0" algn="l" fontAlgn="base">
              <a:lnSpc>
                <a:spcPct val="150000"/>
              </a:lnSpc>
              <a:buNone/>
            </a:pPr>
            <a:r>
              <a:rPr lang="zh-TW" altLang="en-US" b="1" dirty="0">
                <a:solidFill>
                  <a:schemeClr val="accent2">
                    <a:lumMod val="50000"/>
                  </a:schemeClr>
                </a:solidFill>
                <a:latin typeface="inherit"/>
              </a:rPr>
              <a:t>「她一切雕刻的偶像必被打碎；她所得的財物必被火燒；所有的偶像我必毀滅；因為是從妓女僱價所聚來的，後必歸為妓女的僱價。」</a:t>
            </a:r>
          </a:p>
          <a:p>
            <a:pPr marL="0" indent="0">
              <a:buNone/>
            </a:pPr>
            <a:endParaRPr lang="en-US" b="1" dirty="0">
              <a:solidFill>
                <a:schemeClr val="accent2">
                  <a:lumMod val="50000"/>
                </a:schemeClr>
              </a:solidFill>
              <a:latin typeface="inherit"/>
            </a:endParaRPr>
          </a:p>
        </p:txBody>
      </p:sp>
      <p:sp>
        <p:nvSpPr>
          <p:cNvPr id="4" name="Slide Number Placeholder 3">
            <a:extLst>
              <a:ext uri="{FF2B5EF4-FFF2-40B4-BE49-F238E27FC236}">
                <a16:creationId xmlns:a16="http://schemas.microsoft.com/office/drawing/2014/main" id="{01D0EC60-8E70-481F-8C01-27DA3AFA01C1}"/>
              </a:ext>
            </a:extLst>
          </p:cNvPr>
          <p:cNvSpPr>
            <a:spLocks noGrp="1"/>
          </p:cNvSpPr>
          <p:nvPr>
            <p:ph type="sldNum" sz="quarter" idx="12"/>
          </p:nvPr>
        </p:nvSpPr>
        <p:spPr/>
        <p:txBody>
          <a:bodyPr/>
          <a:lstStyle/>
          <a:p>
            <a:fld id="{EBABEB98-37D1-5C49-827F-EF87AC176EB7}" type="slidenum">
              <a:rPr lang="en-US" smtClean="0"/>
              <a:t>11</a:t>
            </a:fld>
            <a:endParaRPr lang="en-US" dirty="0"/>
          </a:p>
        </p:txBody>
      </p:sp>
    </p:spTree>
    <p:extLst>
      <p:ext uri="{BB962C8B-B14F-4D97-AF65-F5344CB8AC3E}">
        <p14:creationId xmlns:p14="http://schemas.microsoft.com/office/powerpoint/2010/main" val="17057643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E6FF2EA-DAA0-4BA8-A48F-F68CE1EF1336}"/>
              </a:ext>
            </a:extLst>
          </p:cNvPr>
          <p:cNvSpPr>
            <a:spLocks noGrp="1"/>
          </p:cNvSpPr>
          <p:nvPr>
            <p:ph type="sldNum" sz="quarter" idx="12"/>
          </p:nvPr>
        </p:nvSpPr>
        <p:spPr/>
        <p:txBody>
          <a:bodyPr/>
          <a:lstStyle/>
          <a:p>
            <a:fld id="{EBABEB98-37D1-5C49-827F-EF87AC176EB7}" type="slidenum">
              <a:rPr lang="en-US" smtClean="0"/>
              <a:t>12</a:t>
            </a:fld>
            <a:endParaRPr lang="en-US" dirty="0"/>
          </a:p>
        </p:txBody>
      </p:sp>
      <p:sp>
        <p:nvSpPr>
          <p:cNvPr id="6" name="Content Placeholder 5">
            <a:extLst>
              <a:ext uri="{FF2B5EF4-FFF2-40B4-BE49-F238E27FC236}">
                <a16:creationId xmlns:a16="http://schemas.microsoft.com/office/drawing/2014/main" id="{8C206346-E0F2-40CF-BB6D-093252AD40E1}"/>
              </a:ext>
            </a:extLst>
          </p:cNvPr>
          <p:cNvSpPr>
            <a:spLocks noGrp="1"/>
          </p:cNvSpPr>
          <p:nvPr>
            <p:ph idx="1"/>
          </p:nvPr>
        </p:nvSpPr>
        <p:spPr>
          <a:xfrm>
            <a:off x="1152768" y="628454"/>
            <a:ext cx="9773140" cy="5444100"/>
          </a:xfrm>
        </p:spPr>
        <p:txBody>
          <a:bodyPr>
            <a:noAutofit/>
          </a:bodyPr>
          <a:lstStyle/>
          <a:p>
            <a:pPr marL="0" indent="0">
              <a:lnSpc>
                <a:spcPct val="170000"/>
              </a:lnSpc>
              <a:buFont typeface="Franklin Gothic Book" panose="020B0503020102020204" pitchFamily="34" charset="0"/>
              <a:buNone/>
            </a:pPr>
            <a:r>
              <a:rPr lang="zh-TW" altLang="en-US" b="1" dirty="0">
                <a:solidFill>
                  <a:schemeClr val="accent2">
                    <a:lumMod val="50000"/>
                  </a:schemeClr>
                </a:solidFill>
                <a:latin typeface="inherit"/>
              </a:rPr>
              <a:t>私自移動聖殿的器皿，朝貢亞述 </a:t>
            </a:r>
            <a:r>
              <a:rPr lang="zh-CN" altLang="en-US" b="1" dirty="0">
                <a:solidFill>
                  <a:schemeClr val="accent2">
                    <a:lumMod val="50000"/>
                  </a:schemeClr>
                </a:solidFill>
                <a:latin typeface="inherit"/>
              </a:rPr>
              <a:t>（</a:t>
            </a:r>
            <a:r>
              <a:rPr lang="en-US" altLang="zh-CN" b="1" dirty="0">
                <a:solidFill>
                  <a:schemeClr val="accent2">
                    <a:lumMod val="50000"/>
                  </a:schemeClr>
                </a:solidFill>
                <a:latin typeface="inherit"/>
              </a:rPr>
              <a:t>16</a:t>
            </a:r>
            <a:r>
              <a:rPr lang="zh-CN" altLang="en-US" b="1" dirty="0">
                <a:solidFill>
                  <a:schemeClr val="accent2">
                    <a:lumMod val="50000"/>
                  </a:schemeClr>
                </a:solidFill>
                <a:latin typeface="inherit"/>
              </a:rPr>
              <a:t>：</a:t>
            </a:r>
            <a:r>
              <a:rPr lang="en-US" altLang="zh-CN" b="1" dirty="0">
                <a:solidFill>
                  <a:schemeClr val="accent2">
                    <a:lumMod val="50000"/>
                  </a:schemeClr>
                </a:solidFill>
                <a:latin typeface="inherit"/>
              </a:rPr>
              <a:t>17-18</a:t>
            </a:r>
            <a:r>
              <a:rPr lang="zh-CN" altLang="en-US" b="1" dirty="0">
                <a:solidFill>
                  <a:schemeClr val="accent2">
                    <a:lumMod val="50000"/>
                  </a:schemeClr>
                </a:solidFill>
                <a:latin typeface="inherit"/>
              </a:rPr>
              <a:t>）</a:t>
            </a:r>
            <a:endParaRPr lang="en-US" altLang="zh-CN" b="1" dirty="0">
              <a:solidFill>
                <a:schemeClr val="accent2">
                  <a:lumMod val="50000"/>
                </a:schemeClr>
              </a:solidFill>
              <a:latin typeface="inherit"/>
            </a:endParaRPr>
          </a:p>
          <a:p>
            <a:pPr fontAlgn="base">
              <a:lnSpc>
                <a:spcPct val="170000"/>
              </a:lnSpc>
            </a:pPr>
            <a:r>
              <a:rPr lang="en-US" altLang="zh-TW" b="1" dirty="0">
                <a:solidFill>
                  <a:schemeClr val="accent2">
                    <a:lumMod val="50000"/>
                  </a:schemeClr>
                </a:solidFill>
                <a:latin typeface="inherit"/>
              </a:rPr>
              <a:t>【</a:t>
            </a:r>
            <a:r>
              <a:rPr lang="zh-TW" altLang="en-US" b="1" dirty="0">
                <a:solidFill>
                  <a:schemeClr val="accent2">
                    <a:lumMod val="50000"/>
                  </a:schemeClr>
                </a:solidFill>
                <a:latin typeface="inherit"/>
              </a:rPr>
              <a:t>王下十六</a:t>
            </a:r>
            <a:r>
              <a:rPr lang="en-US" altLang="zh-TW" b="1" dirty="0">
                <a:solidFill>
                  <a:schemeClr val="accent2">
                    <a:lumMod val="50000"/>
                  </a:schemeClr>
                </a:solidFill>
                <a:latin typeface="inherit"/>
              </a:rPr>
              <a:t>17】</a:t>
            </a:r>
            <a:r>
              <a:rPr lang="zh-TW" altLang="en-US" b="1" dirty="0">
                <a:solidFill>
                  <a:schemeClr val="accent2">
                    <a:lumMod val="50000"/>
                  </a:schemeClr>
                </a:solidFill>
                <a:latin typeface="inherit"/>
              </a:rPr>
              <a:t>「亞哈斯王打掉盆座四面鑲著的心子，把盆從座上挪下來，又將銅海從馱海的銅牛上搬下來，放在鋪石地； 」</a:t>
            </a:r>
          </a:p>
          <a:p>
            <a:pPr fontAlgn="base">
              <a:lnSpc>
                <a:spcPct val="170000"/>
              </a:lnSpc>
            </a:pPr>
            <a:r>
              <a:rPr lang="en-US" altLang="zh-TW" b="1" dirty="0">
                <a:solidFill>
                  <a:schemeClr val="accent2">
                    <a:lumMod val="50000"/>
                  </a:schemeClr>
                </a:solidFill>
                <a:latin typeface="inherit"/>
              </a:rPr>
              <a:t>【</a:t>
            </a:r>
            <a:r>
              <a:rPr lang="zh-TW" altLang="en-US" b="1" dirty="0">
                <a:solidFill>
                  <a:schemeClr val="accent2">
                    <a:lumMod val="50000"/>
                  </a:schemeClr>
                </a:solidFill>
                <a:latin typeface="inherit"/>
              </a:rPr>
              <a:t>王下十六</a:t>
            </a:r>
            <a:r>
              <a:rPr lang="en-US" altLang="zh-TW" b="1" dirty="0">
                <a:solidFill>
                  <a:schemeClr val="accent2">
                    <a:lumMod val="50000"/>
                  </a:schemeClr>
                </a:solidFill>
                <a:latin typeface="inherit"/>
              </a:rPr>
              <a:t>18】</a:t>
            </a:r>
            <a:r>
              <a:rPr lang="zh-TW" altLang="en-US" b="1" dirty="0">
                <a:solidFill>
                  <a:schemeClr val="accent2">
                    <a:lumMod val="50000"/>
                  </a:schemeClr>
                </a:solidFill>
                <a:latin typeface="inherit"/>
              </a:rPr>
              <a:t>「又因亞述王的緣故，將耶和華殿為安息日所蓋的廊子和王從外入殿的廊子挪移，圍繞耶和華的殿。」</a:t>
            </a:r>
          </a:p>
          <a:p>
            <a:pPr marL="0" indent="0">
              <a:lnSpc>
                <a:spcPct val="170000"/>
              </a:lnSpc>
              <a:buFont typeface="Franklin Gothic Book" panose="020B0503020102020204" pitchFamily="34" charset="0"/>
              <a:buNone/>
            </a:pPr>
            <a:endParaRPr lang="en-US" b="1" dirty="0">
              <a:solidFill>
                <a:schemeClr val="accent2">
                  <a:lumMod val="50000"/>
                </a:schemeClr>
              </a:solidFill>
              <a:latin typeface="inherit"/>
            </a:endParaRPr>
          </a:p>
          <a:p>
            <a:pPr marL="0" indent="0">
              <a:lnSpc>
                <a:spcPct val="170000"/>
              </a:lnSpc>
              <a:buFont typeface="Franklin Gothic Book" panose="020B0503020102020204" pitchFamily="34" charset="0"/>
              <a:buNone/>
            </a:pPr>
            <a:r>
              <a:rPr lang="zh-CN" altLang="en-US" b="1" dirty="0">
                <a:solidFill>
                  <a:schemeClr val="accent2">
                    <a:lumMod val="50000"/>
                  </a:schemeClr>
                </a:solidFill>
                <a:latin typeface="inherit"/>
              </a:rPr>
              <a:t>結束語：</a:t>
            </a:r>
            <a:endParaRPr lang="en-US" altLang="zh-CN" b="1" dirty="0">
              <a:solidFill>
                <a:schemeClr val="accent2">
                  <a:lumMod val="50000"/>
                </a:schemeClr>
              </a:solidFill>
              <a:latin typeface="inherit"/>
            </a:endParaRPr>
          </a:p>
          <a:p>
            <a:pPr marL="0" indent="0">
              <a:lnSpc>
                <a:spcPct val="170000"/>
              </a:lnSpc>
              <a:buFont typeface="Franklin Gothic Book" panose="020B0503020102020204" pitchFamily="34" charset="0"/>
              <a:buNone/>
            </a:pPr>
            <a:r>
              <a:rPr lang="en-US" altLang="zh-TW" b="1" dirty="0">
                <a:solidFill>
                  <a:schemeClr val="accent2">
                    <a:lumMod val="50000"/>
                  </a:schemeClr>
                </a:solidFill>
                <a:latin typeface="inherit"/>
              </a:rPr>
              <a:t>【</a:t>
            </a:r>
            <a:r>
              <a:rPr lang="zh-TW" altLang="en-US" b="1" dirty="0">
                <a:solidFill>
                  <a:schemeClr val="accent2">
                    <a:lumMod val="50000"/>
                  </a:schemeClr>
                </a:solidFill>
                <a:latin typeface="inherit"/>
              </a:rPr>
              <a:t>代下二十八</a:t>
            </a:r>
            <a:r>
              <a:rPr lang="en-US" altLang="zh-TW" b="1" dirty="0">
                <a:solidFill>
                  <a:schemeClr val="accent2">
                    <a:lumMod val="50000"/>
                  </a:schemeClr>
                </a:solidFill>
                <a:latin typeface="inherit"/>
              </a:rPr>
              <a:t>27】</a:t>
            </a:r>
            <a:r>
              <a:rPr lang="zh-TW" altLang="en-US" b="1" dirty="0">
                <a:solidFill>
                  <a:schemeClr val="accent2">
                    <a:lumMod val="50000"/>
                  </a:schemeClr>
                </a:solidFill>
                <a:latin typeface="inherit"/>
              </a:rPr>
              <a:t>「亞哈斯與他列祖同睡，葬在耶路撒冷城裡，沒有送入以色列諸王的墳墓中。他兒子希西家接續他作王。」</a:t>
            </a:r>
            <a:endParaRPr lang="en-US" b="1" dirty="0">
              <a:solidFill>
                <a:schemeClr val="accent2">
                  <a:lumMod val="50000"/>
                </a:schemeClr>
              </a:solidFill>
              <a:latin typeface="inherit"/>
            </a:endParaRPr>
          </a:p>
          <a:p>
            <a:pPr marL="0" indent="0">
              <a:buNone/>
            </a:pPr>
            <a:endParaRPr lang="en-US" b="1" dirty="0">
              <a:latin typeface="MingLiU" panose="02020509000000000000" pitchFamily="49" charset="-120"/>
              <a:ea typeface="MingLiU" panose="02020509000000000000" pitchFamily="49" charset="-120"/>
            </a:endParaRPr>
          </a:p>
        </p:txBody>
      </p:sp>
    </p:spTree>
    <p:extLst>
      <p:ext uri="{BB962C8B-B14F-4D97-AF65-F5344CB8AC3E}">
        <p14:creationId xmlns:p14="http://schemas.microsoft.com/office/powerpoint/2010/main" val="24321240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8458C0-04B1-4D2F-8C3E-A98E6C7112C3}"/>
              </a:ext>
            </a:extLst>
          </p:cNvPr>
          <p:cNvSpPr>
            <a:spLocks noGrp="1"/>
          </p:cNvSpPr>
          <p:nvPr>
            <p:ph idx="1"/>
          </p:nvPr>
        </p:nvSpPr>
        <p:spPr>
          <a:xfrm>
            <a:off x="1133231" y="445478"/>
            <a:ext cx="11058769" cy="6330460"/>
          </a:xfrm>
        </p:spPr>
        <p:txBody>
          <a:bodyPr>
            <a:normAutofit/>
          </a:bodyPr>
          <a:lstStyle/>
          <a:p>
            <a:r>
              <a:rPr kumimoji="1" lang="zh-TW" altLang="en-US" dirty="0">
                <a:solidFill>
                  <a:srgbClr val="0432FF"/>
                </a:solidFill>
              </a:rPr>
              <a:t>觀察與分析</a:t>
            </a:r>
            <a:endParaRPr kumimoji="1" lang="en-US" altLang="zh-TW" dirty="0">
              <a:solidFill>
                <a:srgbClr val="0432FF"/>
              </a:solidFill>
            </a:endParaRPr>
          </a:p>
          <a:p>
            <a:pPr marL="0" indent="0">
              <a:lnSpc>
                <a:spcPct val="150000"/>
              </a:lnSpc>
              <a:buNone/>
            </a:pPr>
            <a:r>
              <a:rPr lang="zh-TW" altLang="en-US" sz="2000" b="1" dirty="0">
                <a:solidFill>
                  <a:schemeClr val="accent2">
                    <a:lumMod val="50000"/>
                  </a:schemeClr>
                </a:solidFill>
                <a:latin typeface="inherit"/>
              </a:rPr>
              <a:t>南國猶大在亞哈斯王期間才遭到入侵，根源卻是在約坦王。約坦雖然被評為一位善王，但「邱壇還沒有廢去，百姓仍在那裡獻祭燒香」，所以「百姓還行邪僻的事」，最終被神管教。 列王記每一次提到邱壇還沒有廢去，都在提醒它實在應該被廢去。作為那些善王，無論有多少功績，都無法讓他們在神面前得到最美的贊許，這是否可以幫助我們今天的信徒更好地認識神跟隨主耶穌？</a:t>
            </a:r>
            <a:endParaRPr lang="en-US" altLang="zh-TW" sz="2000" b="1" dirty="0">
              <a:solidFill>
                <a:schemeClr val="accent2">
                  <a:lumMod val="50000"/>
                </a:schemeClr>
              </a:solidFill>
              <a:latin typeface="inherit"/>
            </a:endParaRPr>
          </a:p>
          <a:p>
            <a:pPr marL="0" indent="0">
              <a:lnSpc>
                <a:spcPct val="150000"/>
              </a:lnSpc>
              <a:buNone/>
            </a:pPr>
            <a:endParaRPr lang="en-US" altLang="zh-TW" sz="2000" b="1" dirty="0">
              <a:solidFill>
                <a:schemeClr val="accent2">
                  <a:lumMod val="50000"/>
                </a:schemeClr>
              </a:solidFill>
              <a:latin typeface="inherit"/>
            </a:endParaRPr>
          </a:p>
          <a:p>
            <a:pPr marL="0" indent="0">
              <a:lnSpc>
                <a:spcPct val="150000"/>
              </a:lnSpc>
              <a:buNone/>
            </a:pPr>
            <a:endParaRPr kumimoji="1" lang="en-US" altLang="zh-TW" dirty="0">
              <a:solidFill>
                <a:srgbClr val="0432FF"/>
              </a:solidFill>
            </a:endParaRPr>
          </a:p>
        </p:txBody>
      </p:sp>
      <p:sp>
        <p:nvSpPr>
          <p:cNvPr id="4" name="Slide Number Placeholder 3">
            <a:extLst>
              <a:ext uri="{FF2B5EF4-FFF2-40B4-BE49-F238E27FC236}">
                <a16:creationId xmlns:a16="http://schemas.microsoft.com/office/drawing/2014/main" id="{64203111-F0FC-44F7-9344-98690E7B4CF5}"/>
              </a:ext>
            </a:extLst>
          </p:cNvPr>
          <p:cNvSpPr>
            <a:spLocks noGrp="1"/>
          </p:cNvSpPr>
          <p:nvPr>
            <p:ph type="sldNum" sz="quarter" idx="12"/>
          </p:nvPr>
        </p:nvSpPr>
        <p:spPr/>
        <p:txBody>
          <a:bodyPr/>
          <a:lstStyle/>
          <a:p>
            <a:fld id="{EBABEB98-37D1-5C49-827F-EF87AC176EB7}" type="slidenum">
              <a:rPr lang="en-US" smtClean="0"/>
              <a:t>13</a:t>
            </a:fld>
            <a:endParaRPr lang="en-US" dirty="0"/>
          </a:p>
        </p:txBody>
      </p:sp>
    </p:spTree>
    <p:extLst>
      <p:ext uri="{BB962C8B-B14F-4D97-AF65-F5344CB8AC3E}">
        <p14:creationId xmlns:p14="http://schemas.microsoft.com/office/powerpoint/2010/main" val="40994140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2A7DCF-6A2C-4E9A-8E38-7939C0B5F607}"/>
              </a:ext>
            </a:extLst>
          </p:cNvPr>
          <p:cNvSpPr>
            <a:spLocks noGrp="1"/>
          </p:cNvSpPr>
          <p:nvPr>
            <p:ph idx="1"/>
          </p:nvPr>
        </p:nvSpPr>
        <p:spPr>
          <a:xfrm>
            <a:off x="1122972" y="1330797"/>
            <a:ext cx="10271247" cy="5467568"/>
          </a:xfrm>
        </p:spPr>
        <p:txBody>
          <a:bodyPr>
            <a:normAutofit/>
          </a:bodyPr>
          <a:lstStyle/>
          <a:p>
            <a:r>
              <a:rPr kumimoji="1" lang="zh-TW" altLang="en-US" dirty="0">
                <a:solidFill>
                  <a:srgbClr val="0432FF"/>
                </a:solidFill>
              </a:rPr>
              <a:t>觀察與分析</a:t>
            </a:r>
            <a:endParaRPr kumimoji="1" lang="en-US" altLang="zh-TW" dirty="0">
              <a:solidFill>
                <a:srgbClr val="0432FF"/>
              </a:solidFill>
            </a:endParaRPr>
          </a:p>
          <a:p>
            <a:pPr marL="0" indent="0">
              <a:lnSpc>
                <a:spcPct val="150000"/>
              </a:lnSpc>
              <a:buNone/>
            </a:pPr>
            <a:r>
              <a:rPr lang="zh-TW" altLang="en-US" b="1" dirty="0">
                <a:solidFill>
                  <a:schemeClr val="accent2">
                    <a:lumMod val="50000"/>
                  </a:schemeClr>
                </a:solidFill>
                <a:latin typeface="inherit"/>
              </a:rPr>
              <a:t>聖殿的財物曾被猶大王約阿施送給亞蘭王（十二</a:t>
            </a:r>
            <a:r>
              <a:rPr lang="en-US" altLang="zh-TW" b="1" dirty="0">
                <a:solidFill>
                  <a:schemeClr val="accent2">
                    <a:lumMod val="50000"/>
                  </a:schemeClr>
                </a:solidFill>
                <a:latin typeface="inherit"/>
              </a:rPr>
              <a:t>18</a:t>
            </a:r>
            <a:r>
              <a:rPr lang="zh-TW" altLang="en-US" b="1" dirty="0">
                <a:solidFill>
                  <a:schemeClr val="accent2">
                    <a:lumMod val="50000"/>
                  </a:schemeClr>
                </a:solidFill>
                <a:latin typeface="inherit"/>
              </a:rPr>
              <a:t>），在亞瑪謝王時又被北國搶走（十四</a:t>
            </a:r>
            <a:r>
              <a:rPr lang="en-US" altLang="zh-TW" b="1" dirty="0">
                <a:solidFill>
                  <a:schemeClr val="accent2">
                    <a:lumMod val="50000"/>
                  </a:schemeClr>
                </a:solidFill>
                <a:latin typeface="inherit"/>
              </a:rPr>
              <a:t>14</a:t>
            </a:r>
            <a:r>
              <a:rPr lang="zh-TW" altLang="en-US" b="1" dirty="0">
                <a:solidFill>
                  <a:schemeClr val="accent2">
                    <a:lumMod val="50000"/>
                  </a:schemeClr>
                </a:solidFill>
                <a:latin typeface="inherit"/>
              </a:rPr>
              <a:t>），現在又被亞哈斯王送給亞述王。當神的百姓背棄神的時候，神的榮耀必然也會受損。</a:t>
            </a:r>
          </a:p>
          <a:p>
            <a:endParaRPr lang="en-US" b="1" dirty="0">
              <a:solidFill>
                <a:schemeClr val="accent2">
                  <a:lumMod val="50000"/>
                </a:schemeClr>
              </a:solidFill>
              <a:latin typeface="inherit"/>
            </a:endParaRPr>
          </a:p>
        </p:txBody>
      </p:sp>
      <p:sp>
        <p:nvSpPr>
          <p:cNvPr id="4" name="Slide Number Placeholder 3">
            <a:extLst>
              <a:ext uri="{FF2B5EF4-FFF2-40B4-BE49-F238E27FC236}">
                <a16:creationId xmlns:a16="http://schemas.microsoft.com/office/drawing/2014/main" id="{FDC47F65-C7F0-4C31-80A5-FA6B8D78DA56}"/>
              </a:ext>
            </a:extLst>
          </p:cNvPr>
          <p:cNvSpPr>
            <a:spLocks noGrp="1"/>
          </p:cNvSpPr>
          <p:nvPr>
            <p:ph type="sldNum" sz="quarter" idx="12"/>
          </p:nvPr>
        </p:nvSpPr>
        <p:spPr/>
        <p:txBody>
          <a:bodyPr/>
          <a:lstStyle/>
          <a:p>
            <a:fld id="{EBABEB98-37D1-5C49-827F-EF87AC176EB7}" type="slidenum">
              <a:rPr lang="en-US" smtClean="0"/>
              <a:t>14</a:t>
            </a:fld>
            <a:endParaRPr lang="en-US" dirty="0"/>
          </a:p>
        </p:txBody>
      </p:sp>
    </p:spTree>
    <p:extLst>
      <p:ext uri="{BB962C8B-B14F-4D97-AF65-F5344CB8AC3E}">
        <p14:creationId xmlns:p14="http://schemas.microsoft.com/office/powerpoint/2010/main" val="15916598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CF3A1B-6B91-0143-A375-DA39EDAF685D}"/>
              </a:ext>
            </a:extLst>
          </p:cNvPr>
          <p:cNvSpPr>
            <a:spLocks noGrp="1"/>
          </p:cNvSpPr>
          <p:nvPr>
            <p:ph idx="1"/>
          </p:nvPr>
        </p:nvSpPr>
        <p:spPr>
          <a:xfrm>
            <a:off x="1115137" y="836247"/>
            <a:ext cx="10514155" cy="6021754"/>
          </a:xfrm>
        </p:spPr>
        <p:txBody>
          <a:bodyPr>
            <a:normAutofit/>
          </a:bodyPr>
          <a:lstStyle/>
          <a:p>
            <a:r>
              <a:rPr kumimoji="1" lang="en-US" dirty="0">
                <a:solidFill>
                  <a:srgbClr val="0432FF"/>
                </a:solidFill>
              </a:rPr>
              <a:t>重 點 與 應 用</a:t>
            </a:r>
          </a:p>
          <a:p>
            <a:pPr marL="0" indent="0" algn="l">
              <a:lnSpc>
                <a:spcPct val="150000"/>
              </a:lnSpc>
              <a:buNone/>
            </a:pPr>
            <a:r>
              <a:rPr lang="zh-TW" altLang="en-US" b="1" dirty="0">
                <a:solidFill>
                  <a:schemeClr val="accent2">
                    <a:lumMod val="50000"/>
                  </a:schemeClr>
                </a:solidFill>
                <a:latin typeface="inherit"/>
              </a:rPr>
              <a:t>祭司烏利亞拿到亞哈斯的圖樣，就在亞哈斯從大馬士革回來之前建造了那座壇，這樣迎合王的心意遠遠超過遵循他身為祭司當承上帝所托之責！我們會詫異他對上帝的藐視，也會推測他是否承受了極大的心理壓力才不得已而為之。他是否有機會提醒亞哈斯回歸神的律法，敦促王效法大衛，拒絕王推行異教的偶像崇拜？</a:t>
            </a:r>
          </a:p>
          <a:p>
            <a:pPr marL="0" indent="0" algn="l">
              <a:lnSpc>
                <a:spcPct val="150000"/>
              </a:lnSpc>
              <a:buNone/>
            </a:pPr>
            <a:r>
              <a:rPr lang="zh-TW" altLang="en-US" b="1" dirty="0">
                <a:solidFill>
                  <a:schemeClr val="accent2">
                    <a:lumMod val="50000"/>
                  </a:schemeClr>
                </a:solidFill>
                <a:latin typeface="inherit"/>
              </a:rPr>
              <a:t>在我們今天的日常生活中，我們是否也有像祭司烏利亞一樣的境遇：是選擇逆流而上還是隨波逐流？是選擇忠言還是阿諛？是選擇上帝的道還是另辟蹊徑？</a:t>
            </a:r>
          </a:p>
          <a:p>
            <a:pPr marL="0" indent="0">
              <a:buNone/>
            </a:pPr>
            <a:endParaRPr lang="en-US" b="1" dirty="0">
              <a:solidFill>
                <a:schemeClr val="accent2">
                  <a:lumMod val="50000"/>
                </a:schemeClr>
              </a:solidFill>
              <a:latin typeface="inherit"/>
            </a:endParaRPr>
          </a:p>
        </p:txBody>
      </p:sp>
      <p:sp>
        <p:nvSpPr>
          <p:cNvPr id="4" name="Slide Number Placeholder 3">
            <a:extLst>
              <a:ext uri="{FF2B5EF4-FFF2-40B4-BE49-F238E27FC236}">
                <a16:creationId xmlns:a16="http://schemas.microsoft.com/office/drawing/2014/main" id="{760CF141-2209-284A-A441-924EA621CEE7}"/>
              </a:ext>
            </a:extLst>
          </p:cNvPr>
          <p:cNvSpPr>
            <a:spLocks noGrp="1"/>
          </p:cNvSpPr>
          <p:nvPr>
            <p:ph type="sldNum" sz="quarter" idx="12"/>
          </p:nvPr>
        </p:nvSpPr>
        <p:spPr/>
        <p:txBody>
          <a:bodyPr/>
          <a:lstStyle/>
          <a:p>
            <a:fld id="{EBABEB98-37D1-5C49-827F-EF87AC176EB7}" type="slidenum">
              <a:rPr lang="en-US" smtClean="0"/>
              <a:t>15</a:t>
            </a:fld>
            <a:endParaRPr lang="en-US" dirty="0"/>
          </a:p>
        </p:txBody>
      </p:sp>
      <p:sp>
        <p:nvSpPr>
          <p:cNvPr id="5" name="Title 1">
            <a:extLst>
              <a:ext uri="{FF2B5EF4-FFF2-40B4-BE49-F238E27FC236}">
                <a16:creationId xmlns:a16="http://schemas.microsoft.com/office/drawing/2014/main" id="{089F64B7-DA17-D44C-A9B0-4156E4A25132}"/>
              </a:ext>
            </a:extLst>
          </p:cNvPr>
          <p:cNvSpPr txBox="1">
            <a:spLocks/>
          </p:cNvSpPr>
          <p:nvPr/>
        </p:nvSpPr>
        <p:spPr>
          <a:xfrm>
            <a:off x="1115137" y="440930"/>
            <a:ext cx="9961725" cy="605790"/>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3600" kern="1200" baseline="0">
                <a:solidFill>
                  <a:schemeClr val="tx2"/>
                </a:solidFill>
                <a:latin typeface="LiSong Pro Light" panose="02020300000000000000" pitchFamily="18" charset="-120"/>
                <a:ea typeface="LiSong Pro Light" panose="02020300000000000000" pitchFamily="18" charset="-120"/>
                <a:cs typeface="+mj-cs"/>
              </a:defRPr>
            </a:lvl1pPr>
          </a:lstStyle>
          <a:p>
            <a:endParaRPr kumimoji="1" lang="zh-TW" altLang="en-US" dirty="0"/>
          </a:p>
        </p:txBody>
      </p:sp>
    </p:spTree>
    <p:extLst>
      <p:ext uri="{BB962C8B-B14F-4D97-AF65-F5344CB8AC3E}">
        <p14:creationId xmlns:p14="http://schemas.microsoft.com/office/powerpoint/2010/main" val="11140113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7BADE3C-6890-DC4E-BD13-2561EF954E4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ABEB98-37D1-5C49-827F-EF87AC176EB7}" type="slidenum">
              <a:rPr kumimoji="0" lang="en-US" sz="1200" b="0" i="0" u="none" strike="noStrike" kern="1200" cap="none" spc="0" normalizeH="0" baseline="0" noProof="0" smtClean="0">
                <a:ln>
                  <a:noFill/>
                </a:ln>
                <a:solidFill>
                  <a:srgbClr val="455F51"/>
                </a:solidFill>
                <a:effectLst/>
                <a:uLnTx/>
                <a:uFillTx/>
                <a:latin typeface="Franklin Gothic Book" panose="020B05030201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srgbClr val="455F51"/>
              </a:solidFill>
              <a:effectLst/>
              <a:uLnTx/>
              <a:uFillTx/>
              <a:latin typeface="Franklin Gothic Book" panose="020B0503020102020204"/>
              <a:ea typeface="+mn-ea"/>
              <a:cs typeface="+mn-cs"/>
            </a:endParaRPr>
          </a:p>
        </p:txBody>
      </p:sp>
      <p:sp>
        <p:nvSpPr>
          <p:cNvPr id="6" name="Content Placeholder 5">
            <a:extLst>
              <a:ext uri="{FF2B5EF4-FFF2-40B4-BE49-F238E27FC236}">
                <a16:creationId xmlns:a16="http://schemas.microsoft.com/office/drawing/2014/main" id="{9C12E3B7-1500-F542-B77C-E2896A458A46}"/>
              </a:ext>
            </a:extLst>
          </p:cNvPr>
          <p:cNvSpPr>
            <a:spLocks noGrp="1"/>
          </p:cNvSpPr>
          <p:nvPr>
            <p:ph idx="1"/>
          </p:nvPr>
        </p:nvSpPr>
        <p:spPr>
          <a:xfrm>
            <a:off x="898770" y="304800"/>
            <a:ext cx="10813066" cy="6371573"/>
          </a:xfrm>
        </p:spPr>
        <p:txBody>
          <a:bodyPr>
            <a:normAutofit/>
          </a:bodyPr>
          <a:lstStyle/>
          <a:p>
            <a:pPr marL="0" indent="0" algn="ctr">
              <a:buNone/>
            </a:pPr>
            <a:r>
              <a:rPr lang="en-US" dirty="0" err="1">
                <a:solidFill>
                  <a:srgbClr val="0432FF"/>
                </a:solidFill>
              </a:rPr>
              <a:t>小組討論</a:t>
            </a:r>
            <a:endParaRPr lang="en-US" dirty="0">
              <a:solidFill>
                <a:srgbClr val="0432FF"/>
              </a:solidFill>
            </a:endParaRPr>
          </a:p>
          <a:p>
            <a:pPr marL="0" indent="0">
              <a:buNone/>
            </a:pPr>
            <a:endParaRPr lang="en-US" altLang="zh-TW" dirty="0"/>
          </a:p>
          <a:p>
            <a:pPr marL="0" indent="0">
              <a:buNone/>
            </a:pPr>
            <a:endParaRPr lang="en-US" altLang="zh-TW" dirty="0"/>
          </a:p>
          <a:p>
            <a:pPr marL="457200" indent="-457200" algn="l" fontAlgn="base">
              <a:lnSpc>
                <a:spcPct val="150000"/>
              </a:lnSpc>
              <a:buAutoNum type="arabicPeriod"/>
            </a:pPr>
            <a:r>
              <a:rPr lang="zh-TW" altLang="en-US" b="1" dirty="0">
                <a:solidFill>
                  <a:schemeClr val="accent2">
                    <a:lumMod val="50000"/>
                  </a:schemeClr>
                </a:solidFill>
                <a:latin typeface="inherit"/>
              </a:rPr>
              <a:t>當祭司，王和先知都忘記神給的位份完全為私利而鉆營的時候，先知彌迦發出警告：</a:t>
            </a:r>
            <a:r>
              <a:rPr lang="en-US" altLang="zh-TW" b="1" dirty="0">
                <a:solidFill>
                  <a:schemeClr val="accent2">
                    <a:lumMod val="50000"/>
                  </a:schemeClr>
                </a:solidFill>
                <a:latin typeface="inherit"/>
              </a:rPr>
              <a:t>【</a:t>
            </a:r>
            <a:r>
              <a:rPr lang="zh-TW" altLang="en-US" b="1" dirty="0">
                <a:solidFill>
                  <a:schemeClr val="accent2">
                    <a:lumMod val="50000"/>
                  </a:schemeClr>
                </a:solidFill>
                <a:latin typeface="inherit"/>
              </a:rPr>
              <a:t>彌三</a:t>
            </a:r>
            <a:r>
              <a:rPr lang="en-US" altLang="zh-TW" b="1" dirty="0">
                <a:solidFill>
                  <a:schemeClr val="accent2">
                    <a:lumMod val="50000"/>
                  </a:schemeClr>
                </a:solidFill>
                <a:latin typeface="inherit"/>
              </a:rPr>
              <a:t>11</a:t>
            </a:r>
            <a:r>
              <a:rPr lang="en-US" altLang="zh-CN" b="1" dirty="0">
                <a:solidFill>
                  <a:schemeClr val="accent2">
                    <a:lumMod val="50000"/>
                  </a:schemeClr>
                </a:solidFill>
                <a:latin typeface="inherit"/>
              </a:rPr>
              <a:t>-12</a:t>
            </a:r>
            <a:r>
              <a:rPr lang="en-US" altLang="zh-TW" b="1" dirty="0">
                <a:solidFill>
                  <a:schemeClr val="accent2">
                    <a:lumMod val="50000"/>
                  </a:schemeClr>
                </a:solidFill>
                <a:latin typeface="inherit"/>
              </a:rPr>
              <a:t>】</a:t>
            </a:r>
            <a:r>
              <a:rPr lang="zh-TW" altLang="en-US" b="1" dirty="0">
                <a:solidFill>
                  <a:schemeClr val="accent2">
                    <a:lumMod val="50000"/>
                  </a:schemeClr>
                </a:solidFill>
                <a:latin typeface="inherit"/>
              </a:rPr>
              <a:t>「首領為賄賂行審判；祭司為僱價施訓誨；先知為銀錢行占卜。他們卻倚賴耶和華，說：耶和華不是在我們中間嗎？災禍必不臨到我們。」「所以因你們的緣故，錫安必被耕種像一塊田，耶路撒冷必變為亂堆；這殿的山必像叢林的高處。」作為基督徒，我們今天能夠為這個時代做些什麽呢？</a:t>
            </a:r>
            <a:endParaRPr lang="en-US" altLang="zh-TW" b="1" dirty="0">
              <a:solidFill>
                <a:schemeClr val="accent2">
                  <a:lumMod val="50000"/>
                </a:schemeClr>
              </a:solidFill>
              <a:latin typeface="inherit"/>
            </a:endParaRPr>
          </a:p>
          <a:p>
            <a:pPr marL="457200" indent="-457200" algn="l" fontAlgn="base">
              <a:lnSpc>
                <a:spcPct val="150000"/>
              </a:lnSpc>
              <a:buAutoNum type="arabicPeriod"/>
            </a:pPr>
            <a:r>
              <a:rPr lang="zh-TW" altLang="en-US" b="1" dirty="0">
                <a:solidFill>
                  <a:schemeClr val="accent2">
                    <a:lumMod val="50000"/>
                  </a:schemeClr>
                </a:solidFill>
                <a:latin typeface="inherit"/>
              </a:rPr>
              <a:t>從失敗的南北兩國認識到人是如此的不堪，背叛得罪神，然而神還是從大衛的子孫中興起一位真正的救主，你覺得人配得這樣的回饋嗎？這是否會喚起我們對神救恩的思考？對神有更多的感恩？</a:t>
            </a:r>
          </a:p>
          <a:p>
            <a:pPr marL="457200" indent="-457200">
              <a:lnSpc>
                <a:spcPct val="150000"/>
              </a:lnSpc>
              <a:buFont typeface="+mj-lt"/>
              <a:buAutoNum type="arabicPeriod"/>
            </a:pPr>
            <a:endParaRPr lang="en-US" altLang="zh-TW" b="1" dirty="0">
              <a:solidFill>
                <a:schemeClr val="accent2">
                  <a:lumMod val="50000"/>
                </a:schemeClr>
              </a:solidFill>
              <a:latin typeface="inherit"/>
            </a:endParaRPr>
          </a:p>
          <a:p>
            <a:pPr marL="457200" indent="-457200">
              <a:buFont typeface="+mj-lt"/>
              <a:buAutoNum type="arabicPeriod"/>
            </a:pPr>
            <a:endParaRPr lang="en-US" b="1" dirty="0">
              <a:solidFill>
                <a:schemeClr val="accent2">
                  <a:lumMod val="50000"/>
                </a:schemeClr>
              </a:solidFill>
              <a:latin typeface="inherit"/>
            </a:endParaRPr>
          </a:p>
          <a:p>
            <a:pPr marL="457200" indent="-457200">
              <a:buFont typeface="+mj-lt"/>
              <a:buAutoNum type="arabicPeriod"/>
            </a:pPr>
            <a:endParaRPr lang="zh-TW" altLang="en-US" b="1" dirty="0">
              <a:solidFill>
                <a:schemeClr val="accent2">
                  <a:lumMod val="50000"/>
                </a:schemeClr>
              </a:solidFill>
              <a:latin typeface="inherit"/>
            </a:endParaRPr>
          </a:p>
          <a:p>
            <a:pPr marL="0" indent="0">
              <a:buNone/>
            </a:pPr>
            <a:endParaRPr lang="en-US" dirty="0"/>
          </a:p>
        </p:txBody>
      </p:sp>
      <p:sp>
        <p:nvSpPr>
          <p:cNvPr id="3" name="Rectangle 2">
            <a:extLst>
              <a:ext uri="{FF2B5EF4-FFF2-40B4-BE49-F238E27FC236}">
                <a16:creationId xmlns:a16="http://schemas.microsoft.com/office/drawing/2014/main" id="{E7684A81-DB50-4644-8EF8-F1F3DA022E82}"/>
              </a:ext>
            </a:extLst>
          </p:cNvPr>
          <p:cNvSpPr/>
          <p:nvPr/>
        </p:nvSpPr>
        <p:spPr>
          <a:xfrm>
            <a:off x="5974813" y="3244334"/>
            <a:ext cx="242374" cy="369332"/>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 </a:t>
            </a:r>
          </a:p>
        </p:txBody>
      </p:sp>
      <p:sp>
        <p:nvSpPr>
          <p:cNvPr id="5" name="Rectangle 4">
            <a:extLst>
              <a:ext uri="{FF2B5EF4-FFF2-40B4-BE49-F238E27FC236}">
                <a16:creationId xmlns:a16="http://schemas.microsoft.com/office/drawing/2014/main" id="{96BAB55E-AA05-6C4C-8291-60CE2CCC4BC1}"/>
              </a:ext>
            </a:extLst>
          </p:cNvPr>
          <p:cNvSpPr/>
          <p:nvPr/>
        </p:nvSpPr>
        <p:spPr>
          <a:xfrm>
            <a:off x="5974813" y="3244334"/>
            <a:ext cx="242374" cy="369332"/>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 </a:t>
            </a:r>
          </a:p>
        </p:txBody>
      </p:sp>
    </p:spTree>
    <p:extLst>
      <p:ext uri="{BB962C8B-B14F-4D97-AF65-F5344CB8AC3E}">
        <p14:creationId xmlns:p14="http://schemas.microsoft.com/office/powerpoint/2010/main" val="926970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01188-CC05-4569-A21F-7465168186DB}"/>
              </a:ext>
            </a:extLst>
          </p:cNvPr>
          <p:cNvSpPr>
            <a:spLocks noGrp="1"/>
          </p:cNvSpPr>
          <p:nvPr>
            <p:ph type="title"/>
          </p:nvPr>
        </p:nvSpPr>
        <p:spPr>
          <a:xfrm>
            <a:off x="1371599" y="685800"/>
            <a:ext cx="9793111" cy="644997"/>
          </a:xfrm>
        </p:spPr>
        <p:txBody>
          <a:bodyPr>
            <a:normAutofit fontScale="90000"/>
          </a:bodyPr>
          <a:lstStyle/>
          <a:p>
            <a:br>
              <a:rPr lang="zh-CN" altLang="en-US" b="1" i="0" dirty="0">
                <a:solidFill>
                  <a:srgbClr val="000000"/>
                </a:solidFill>
                <a:effectLst/>
                <a:latin typeface="宋体" panose="02010600030101010101" pitchFamily="2" charset="-122"/>
                <a:ea typeface="宋体" panose="02010600030101010101" pitchFamily="2" charset="-122"/>
              </a:rPr>
            </a:br>
            <a:endParaRPr lang="en-US" dirty="0"/>
          </a:p>
        </p:txBody>
      </p:sp>
      <p:sp>
        <p:nvSpPr>
          <p:cNvPr id="4" name="Slide Number Placeholder 3">
            <a:extLst>
              <a:ext uri="{FF2B5EF4-FFF2-40B4-BE49-F238E27FC236}">
                <a16:creationId xmlns:a16="http://schemas.microsoft.com/office/drawing/2014/main" id="{D7DD0905-88E1-47DE-87A7-639CD2678443}"/>
              </a:ext>
            </a:extLst>
          </p:cNvPr>
          <p:cNvSpPr>
            <a:spLocks noGrp="1"/>
          </p:cNvSpPr>
          <p:nvPr>
            <p:ph type="sldNum" sz="quarter" idx="12"/>
          </p:nvPr>
        </p:nvSpPr>
        <p:spPr/>
        <p:txBody>
          <a:bodyPr/>
          <a:lstStyle/>
          <a:p>
            <a:fld id="{EBABEB98-37D1-5C49-827F-EF87AC176EB7}" type="slidenum">
              <a:rPr lang="en-US" smtClean="0"/>
              <a:t>2</a:t>
            </a:fld>
            <a:endParaRPr lang="en-US" dirty="0"/>
          </a:p>
        </p:txBody>
      </p:sp>
      <p:sp>
        <p:nvSpPr>
          <p:cNvPr id="6" name="Content Placeholder 5">
            <a:extLst>
              <a:ext uri="{FF2B5EF4-FFF2-40B4-BE49-F238E27FC236}">
                <a16:creationId xmlns:a16="http://schemas.microsoft.com/office/drawing/2014/main" id="{2F337065-133B-4AFF-927F-1FE8650D51C1}"/>
              </a:ext>
            </a:extLst>
          </p:cNvPr>
          <p:cNvSpPr>
            <a:spLocks noGrp="1"/>
          </p:cNvSpPr>
          <p:nvPr>
            <p:ph idx="1"/>
          </p:nvPr>
        </p:nvSpPr>
        <p:spPr>
          <a:xfrm>
            <a:off x="867509" y="289169"/>
            <a:ext cx="10886830" cy="5634553"/>
          </a:xfrm>
        </p:spPr>
        <p:txBody>
          <a:bodyPr>
            <a:noAutofit/>
          </a:bodyPr>
          <a:lstStyle/>
          <a:p>
            <a:r>
              <a:rPr lang="zh-CN" altLang="en-US" sz="2400" b="1" dirty="0">
                <a:solidFill>
                  <a:schemeClr val="accent2">
                    <a:lumMod val="50000"/>
                  </a:schemeClr>
                </a:solidFill>
                <a:latin typeface="inherit"/>
              </a:rPr>
              <a:t>信仰狀況</a:t>
            </a:r>
            <a:r>
              <a:rPr lang="en-US" altLang="zh-CN" sz="2400" b="1" dirty="0">
                <a:solidFill>
                  <a:schemeClr val="accent2">
                    <a:lumMod val="50000"/>
                  </a:schemeClr>
                </a:solidFill>
                <a:latin typeface="inherit"/>
              </a:rPr>
              <a:t>----</a:t>
            </a:r>
            <a:endParaRPr lang="en-US" altLang="zh-TW" sz="2400" b="1" dirty="0">
              <a:solidFill>
                <a:schemeClr val="accent2">
                  <a:lumMod val="50000"/>
                </a:schemeClr>
              </a:solidFill>
              <a:latin typeface="inherit"/>
            </a:endParaRPr>
          </a:p>
          <a:p>
            <a:pPr marL="0" indent="0">
              <a:buNone/>
            </a:pPr>
            <a:r>
              <a:rPr lang="en-US" altLang="zh-TW" sz="2400" b="1" dirty="0">
                <a:solidFill>
                  <a:schemeClr val="accent2">
                    <a:lumMod val="50000"/>
                  </a:schemeClr>
                </a:solidFill>
                <a:latin typeface="inherit"/>
              </a:rPr>
              <a:t>【</a:t>
            </a:r>
            <a:r>
              <a:rPr lang="zh-TW" altLang="en-US" sz="2400" b="1" dirty="0">
                <a:solidFill>
                  <a:schemeClr val="accent2">
                    <a:lumMod val="50000"/>
                  </a:schemeClr>
                </a:solidFill>
                <a:latin typeface="inherit"/>
              </a:rPr>
              <a:t>王下十五</a:t>
            </a:r>
            <a:r>
              <a:rPr lang="en-US" altLang="zh-TW" sz="2400" b="1" dirty="0">
                <a:solidFill>
                  <a:schemeClr val="accent2">
                    <a:lumMod val="50000"/>
                  </a:schemeClr>
                </a:solidFill>
                <a:latin typeface="inherit"/>
              </a:rPr>
              <a:t>35】</a:t>
            </a:r>
            <a:r>
              <a:rPr lang="zh-TW" altLang="en-US" sz="2400" b="1" dirty="0">
                <a:solidFill>
                  <a:schemeClr val="accent2">
                    <a:lumMod val="50000"/>
                  </a:schemeClr>
                </a:solidFill>
                <a:latin typeface="inherit"/>
              </a:rPr>
              <a:t>「只是邱壇還沒有廢去，百姓仍在那裡獻祭燒香</a:t>
            </a:r>
            <a:r>
              <a:rPr lang="en-US" altLang="zh-TW" sz="2400" b="1" dirty="0">
                <a:solidFill>
                  <a:schemeClr val="accent2">
                    <a:lumMod val="50000"/>
                  </a:schemeClr>
                </a:solidFill>
                <a:latin typeface="inherit"/>
              </a:rPr>
              <a:t>=</a:t>
            </a:r>
            <a:r>
              <a:rPr lang="zh-TW" altLang="en-US" sz="2400" b="1" dirty="0">
                <a:solidFill>
                  <a:schemeClr val="accent2">
                    <a:lumMod val="50000"/>
                  </a:schemeClr>
                </a:solidFill>
                <a:latin typeface="inherit"/>
              </a:rPr>
              <a:t> </a:t>
            </a:r>
            <a:r>
              <a:rPr lang="en-US" altLang="zh-CN" sz="2400" b="1" dirty="0">
                <a:solidFill>
                  <a:schemeClr val="accent2">
                    <a:lumMod val="50000"/>
                  </a:schemeClr>
                </a:solidFill>
                <a:latin typeface="inherit"/>
              </a:rPr>
              <a:t>【</a:t>
            </a:r>
            <a:r>
              <a:rPr lang="zh-CN" altLang="en-US" sz="2400" b="1" dirty="0">
                <a:solidFill>
                  <a:schemeClr val="accent2">
                    <a:lumMod val="50000"/>
                  </a:schemeClr>
                </a:solidFill>
                <a:latin typeface="inherit"/>
              </a:rPr>
              <a:t>代下二十七</a:t>
            </a:r>
            <a:r>
              <a:rPr lang="en-US" altLang="zh-CN" sz="2400" b="1" dirty="0">
                <a:solidFill>
                  <a:schemeClr val="accent2">
                    <a:lumMod val="50000"/>
                  </a:schemeClr>
                </a:solidFill>
                <a:latin typeface="inherit"/>
              </a:rPr>
              <a:t>2】</a:t>
            </a:r>
            <a:r>
              <a:rPr lang="zh-TW" altLang="en-US" sz="2400" b="1" dirty="0">
                <a:solidFill>
                  <a:schemeClr val="accent2">
                    <a:lumMod val="50000"/>
                  </a:schemeClr>
                </a:solidFill>
                <a:latin typeface="inherit"/>
              </a:rPr>
              <a:t>百姓還行邪僻的事。」</a:t>
            </a:r>
            <a:endParaRPr lang="en-US" altLang="zh-TW" sz="2400" b="1" dirty="0">
              <a:solidFill>
                <a:schemeClr val="accent2">
                  <a:lumMod val="50000"/>
                </a:schemeClr>
              </a:solidFill>
              <a:latin typeface="inherit"/>
            </a:endParaRPr>
          </a:p>
          <a:p>
            <a:pPr marL="0" indent="0">
              <a:buNone/>
            </a:pPr>
            <a:endParaRPr lang="en-US" altLang="zh-TW" sz="2400" b="1" dirty="0">
              <a:solidFill>
                <a:schemeClr val="accent2">
                  <a:lumMod val="50000"/>
                </a:schemeClr>
              </a:solidFill>
              <a:latin typeface="inherit"/>
            </a:endParaRPr>
          </a:p>
          <a:p>
            <a:pPr marL="0" indent="0">
              <a:buNone/>
            </a:pPr>
            <a:r>
              <a:rPr lang="zh-TW" altLang="en-US" sz="2400" b="1" dirty="0">
                <a:solidFill>
                  <a:schemeClr val="accent2">
                    <a:lumMod val="50000"/>
                  </a:schemeClr>
                </a:solidFill>
                <a:latin typeface="inherit"/>
              </a:rPr>
              <a:t>先知彌迦在約坦年間開始事奉（彌一</a:t>
            </a:r>
            <a:r>
              <a:rPr lang="en-US" altLang="zh-TW" sz="2400" b="1" dirty="0">
                <a:solidFill>
                  <a:schemeClr val="accent2">
                    <a:lumMod val="50000"/>
                  </a:schemeClr>
                </a:solidFill>
                <a:latin typeface="inherit"/>
              </a:rPr>
              <a:t>1</a:t>
            </a:r>
            <a:r>
              <a:rPr lang="zh-TW" altLang="en-US" sz="2400" b="1" dirty="0">
                <a:solidFill>
                  <a:schemeClr val="accent2">
                    <a:lumMod val="50000"/>
                  </a:schemeClr>
                </a:solidFill>
                <a:latin typeface="inherit"/>
              </a:rPr>
              <a:t>）</a:t>
            </a:r>
            <a:endParaRPr lang="en-US" altLang="zh-TW" sz="2400" b="1" dirty="0">
              <a:solidFill>
                <a:schemeClr val="accent2">
                  <a:lumMod val="50000"/>
                </a:schemeClr>
              </a:solidFill>
              <a:latin typeface="inherit"/>
            </a:endParaRPr>
          </a:p>
          <a:p>
            <a:pPr marL="0" indent="0">
              <a:buNone/>
            </a:pPr>
            <a:r>
              <a:rPr lang="zh-TW" altLang="en-US" sz="2400" b="1" dirty="0">
                <a:solidFill>
                  <a:schemeClr val="accent2">
                    <a:lumMod val="50000"/>
                  </a:schemeClr>
                </a:solidFill>
                <a:latin typeface="inherit"/>
              </a:rPr>
              <a:t>先知以賽亞早已開始事奉</a:t>
            </a:r>
            <a:endParaRPr lang="en-US" altLang="zh-TW" sz="2400" b="1" dirty="0">
              <a:solidFill>
                <a:schemeClr val="accent2">
                  <a:lumMod val="50000"/>
                </a:schemeClr>
              </a:solidFill>
              <a:latin typeface="inherit"/>
            </a:endParaRPr>
          </a:p>
          <a:p>
            <a:pPr marL="0" indent="0">
              <a:buNone/>
            </a:pPr>
            <a:endParaRPr lang="en-US" altLang="zh-TW" sz="2400" b="1" dirty="0">
              <a:solidFill>
                <a:schemeClr val="accent2">
                  <a:lumMod val="50000"/>
                </a:schemeClr>
              </a:solidFill>
              <a:latin typeface="inherit"/>
            </a:endParaRPr>
          </a:p>
          <a:p>
            <a:pPr marL="0" indent="0">
              <a:buNone/>
            </a:pPr>
            <a:r>
              <a:rPr lang="zh-TW" altLang="en-US" sz="2400" b="1" dirty="0">
                <a:solidFill>
                  <a:schemeClr val="accent2">
                    <a:lumMod val="50000"/>
                  </a:schemeClr>
                </a:solidFill>
                <a:latin typeface="inherit"/>
              </a:rPr>
              <a:t>百姓的屬靈光景</a:t>
            </a:r>
            <a:r>
              <a:rPr lang="en-US" altLang="zh-TW" sz="2400" b="1" dirty="0">
                <a:solidFill>
                  <a:schemeClr val="accent2">
                    <a:lumMod val="50000"/>
                  </a:schemeClr>
                </a:solidFill>
                <a:latin typeface="inherit"/>
              </a:rPr>
              <a:t>:</a:t>
            </a:r>
            <a:r>
              <a:rPr lang="zh-TW" altLang="en-US" sz="2400" b="1" dirty="0">
                <a:solidFill>
                  <a:schemeClr val="accent2">
                    <a:lumMod val="50000"/>
                  </a:schemeClr>
                </a:solidFill>
                <a:latin typeface="inherit"/>
              </a:rPr>
              <a:t>「心蒙脂油，耳朵發沉，眼睛昏迷」 （賽六</a:t>
            </a:r>
            <a:r>
              <a:rPr lang="en-US" altLang="zh-TW" sz="2400" b="1" dirty="0">
                <a:solidFill>
                  <a:schemeClr val="accent2">
                    <a:lumMod val="50000"/>
                  </a:schemeClr>
                </a:solidFill>
                <a:latin typeface="inherit"/>
              </a:rPr>
              <a:t>10</a:t>
            </a:r>
            <a:r>
              <a:rPr lang="zh-TW" altLang="en-US" sz="2400" b="1" dirty="0">
                <a:solidFill>
                  <a:schemeClr val="accent2">
                    <a:lumMod val="50000"/>
                  </a:schemeClr>
                </a:solidFill>
                <a:latin typeface="inherit"/>
              </a:rPr>
              <a:t>）</a:t>
            </a:r>
            <a:endParaRPr lang="en-US" altLang="zh-TW" sz="2400" b="1" dirty="0">
              <a:solidFill>
                <a:schemeClr val="accent2">
                  <a:lumMod val="50000"/>
                </a:schemeClr>
              </a:solidFill>
              <a:latin typeface="inherit"/>
            </a:endParaRPr>
          </a:p>
          <a:p>
            <a:pPr marL="0" indent="0">
              <a:buNone/>
            </a:pPr>
            <a:endParaRPr lang="en-US" altLang="zh-TW" sz="2400" b="1" dirty="0">
              <a:solidFill>
                <a:schemeClr val="accent2">
                  <a:lumMod val="50000"/>
                </a:schemeClr>
              </a:solidFill>
              <a:latin typeface="inherit"/>
            </a:endParaRPr>
          </a:p>
          <a:p>
            <a:pPr marL="0" indent="0">
              <a:buNone/>
            </a:pPr>
            <a:r>
              <a:rPr lang="en-US" altLang="zh-TW" sz="2400" b="1" dirty="0">
                <a:solidFill>
                  <a:schemeClr val="accent2">
                    <a:lumMod val="50000"/>
                  </a:schemeClr>
                </a:solidFill>
                <a:latin typeface="inherit"/>
              </a:rPr>
              <a:t>【</a:t>
            </a:r>
            <a:r>
              <a:rPr lang="zh-TW" altLang="en-US" sz="2400" b="1" dirty="0">
                <a:solidFill>
                  <a:schemeClr val="accent2">
                    <a:lumMod val="50000"/>
                  </a:schemeClr>
                </a:solidFill>
                <a:latin typeface="inherit"/>
              </a:rPr>
              <a:t>王下十五</a:t>
            </a:r>
            <a:r>
              <a:rPr lang="en-US" altLang="zh-TW" sz="2400" b="1" dirty="0">
                <a:solidFill>
                  <a:schemeClr val="accent2">
                    <a:lumMod val="50000"/>
                  </a:schemeClr>
                </a:solidFill>
                <a:latin typeface="inherit"/>
              </a:rPr>
              <a:t>37】</a:t>
            </a:r>
            <a:r>
              <a:rPr lang="zh-TW" altLang="en-US" sz="2400" b="1" dirty="0">
                <a:solidFill>
                  <a:schemeClr val="accent2">
                    <a:lumMod val="50000"/>
                  </a:schemeClr>
                </a:solidFill>
                <a:latin typeface="inherit"/>
              </a:rPr>
              <a:t>「在那些日子，耶和華才使亞蘭王利汛和利瑪利的兒子比加去攻擊猶大。」</a:t>
            </a:r>
            <a:endParaRPr lang="en-US" altLang="zh-TW" sz="2400" b="1" dirty="0">
              <a:solidFill>
                <a:schemeClr val="accent2">
                  <a:lumMod val="50000"/>
                </a:schemeClr>
              </a:solidFill>
              <a:latin typeface="inherit"/>
            </a:endParaRPr>
          </a:p>
          <a:p>
            <a:pPr marL="0" indent="0">
              <a:buNone/>
            </a:pPr>
            <a:endParaRPr lang="en-US" b="1" dirty="0">
              <a:solidFill>
                <a:schemeClr val="accent3">
                  <a:lumMod val="50000"/>
                </a:schemeClr>
              </a:solidFill>
              <a:latin typeface="MingLiU" panose="02020509000000000000" pitchFamily="49" charset="-120"/>
              <a:ea typeface="MingLiU" panose="02020509000000000000" pitchFamily="49" charset="-120"/>
            </a:endParaRPr>
          </a:p>
        </p:txBody>
      </p:sp>
    </p:spTree>
    <p:extLst>
      <p:ext uri="{BB962C8B-B14F-4D97-AF65-F5344CB8AC3E}">
        <p14:creationId xmlns:p14="http://schemas.microsoft.com/office/powerpoint/2010/main" val="1142272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6" name="Line 2">
            <a:extLst>
              <a:ext uri="{FF2B5EF4-FFF2-40B4-BE49-F238E27FC236}">
                <a16:creationId xmlns:a16="http://schemas.microsoft.com/office/drawing/2014/main" id="{B37A6BA2-1168-4ED2-8401-F3010F5D6D40}"/>
              </a:ext>
            </a:extLst>
          </p:cNvPr>
          <p:cNvSpPr>
            <a:spLocks noChangeShapeType="1"/>
          </p:cNvSpPr>
          <p:nvPr/>
        </p:nvSpPr>
        <p:spPr bwMode="auto">
          <a:xfrm>
            <a:off x="8775700" y="1368426"/>
            <a:ext cx="1588" cy="835025"/>
          </a:xfrm>
          <a:prstGeom prst="line">
            <a:avLst/>
          </a:prstGeom>
          <a:noFill/>
          <a:ln w="38100">
            <a:solidFill>
              <a:srgbClr val="A5002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graphicFrame>
        <p:nvGraphicFramePr>
          <p:cNvPr id="364547" name="Group 3">
            <a:extLst>
              <a:ext uri="{FF2B5EF4-FFF2-40B4-BE49-F238E27FC236}">
                <a16:creationId xmlns:a16="http://schemas.microsoft.com/office/drawing/2014/main" id="{86687BC4-4C27-4573-8C62-5DC11D4987B8}"/>
              </a:ext>
            </a:extLst>
          </p:cNvPr>
          <p:cNvGraphicFramePr>
            <a:graphicFrameLocks noGrp="1"/>
          </p:cNvGraphicFramePr>
          <p:nvPr/>
        </p:nvGraphicFramePr>
        <p:xfrm>
          <a:off x="2495551" y="344488"/>
          <a:ext cx="7769225" cy="335280"/>
        </p:xfrm>
        <a:graphic>
          <a:graphicData uri="http://schemas.openxmlformats.org/drawingml/2006/table">
            <a:tbl>
              <a:tblPr/>
              <a:tblGrid>
                <a:gridCol w="647700">
                  <a:extLst>
                    <a:ext uri="{9D8B030D-6E8A-4147-A177-3AD203B41FA5}">
                      <a16:colId xmlns:a16="http://schemas.microsoft.com/office/drawing/2014/main" val="3254338934"/>
                    </a:ext>
                  </a:extLst>
                </a:gridCol>
                <a:gridCol w="646113">
                  <a:extLst>
                    <a:ext uri="{9D8B030D-6E8A-4147-A177-3AD203B41FA5}">
                      <a16:colId xmlns:a16="http://schemas.microsoft.com/office/drawing/2014/main" val="3857846640"/>
                    </a:ext>
                  </a:extLst>
                </a:gridCol>
                <a:gridCol w="647700">
                  <a:extLst>
                    <a:ext uri="{9D8B030D-6E8A-4147-A177-3AD203B41FA5}">
                      <a16:colId xmlns:a16="http://schemas.microsoft.com/office/drawing/2014/main" val="3619869488"/>
                    </a:ext>
                  </a:extLst>
                </a:gridCol>
                <a:gridCol w="647700">
                  <a:extLst>
                    <a:ext uri="{9D8B030D-6E8A-4147-A177-3AD203B41FA5}">
                      <a16:colId xmlns:a16="http://schemas.microsoft.com/office/drawing/2014/main" val="2419745530"/>
                    </a:ext>
                  </a:extLst>
                </a:gridCol>
                <a:gridCol w="646112">
                  <a:extLst>
                    <a:ext uri="{9D8B030D-6E8A-4147-A177-3AD203B41FA5}">
                      <a16:colId xmlns:a16="http://schemas.microsoft.com/office/drawing/2014/main" val="1259897620"/>
                    </a:ext>
                  </a:extLst>
                </a:gridCol>
                <a:gridCol w="649288">
                  <a:extLst>
                    <a:ext uri="{9D8B030D-6E8A-4147-A177-3AD203B41FA5}">
                      <a16:colId xmlns:a16="http://schemas.microsoft.com/office/drawing/2014/main" val="194994628"/>
                    </a:ext>
                  </a:extLst>
                </a:gridCol>
                <a:gridCol w="647700">
                  <a:extLst>
                    <a:ext uri="{9D8B030D-6E8A-4147-A177-3AD203B41FA5}">
                      <a16:colId xmlns:a16="http://schemas.microsoft.com/office/drawing/2014/main" val="1384424760"/>
                    </a:ext>
                  </a:extLst>
                </a:gridCol>
                <a:gridCol w="644525">
                  <a:extLst>
                    <a:ext uri="{9D8B030D-6E8A-4147-A177-3AD203B41FA5}">
                      <a16:colId xmlns:a16="http://schemas.microsoft.com/office/drawing/2014/main" val="3221814133"/>
                    </a:ext>
                  </a:extLst>
                </a:gridCol>
                <a:gridCol w="649287">
                  <a:extLst>
                    <a:ext uri="{9D8B030D-6E8A-4147-A177-3AD203B41FA5}">
                      <a16:colId xmlns:a16="http://schemas.microsoft.com/office/drawing/2014/main" val="2801729387"/>
                    </a:ext>
                  </a:extLst>
                </a:gridCol>
                <a:gridCol w="647700">
                  <a:extLst>
                    <a:ext uri="{9D8B030D-6E8A-4147-A177-3AD203B41FA5}">
                      <a16:colId xmlns:a16="http://schemas.microsoft.com/office/drawing/2014/main" val="2764730887"/>
                    </a:ext>
                  </a:extLst>
                </a:gridCol>
                <a:gridCol w="647700">
                  <a:extLst>
                    <a:ext uri="{9D8B030D-6E8A-4147-A177-3AD203B41FA5}">
                      <a16:colId xmlns:a16="http://schemas.microsoft.com/office/drawing/2014/main" val="2038462953"/>
                    </a:ext>
                  </a:extLst>
                </a:gridCol>
                <a:gridCol w="647700">
                  <a:extLst>
                    <a:ext uri="{9D8B030D-6E8A-4147-A177-3AD203B41FA5}">
                      <a16:colId xmlns:a16="http://schemas.microsoft.com/office/drawing/2014/main" val="388225277"/>
                    </a:ext>
                  </a:extLst>
                </a:gridCol>
              </a:tblGrid>
              <a:tr h="21907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43296028"/>
                  </a:ext>
                </a:extLst>
              </a:tr>
            </a:tbl>
          </a:graphicData>
        </a:graphic>
      </p:graphicFrame>
      <p:graphicFrame>
        <p:nvGraphicFramePr>
          <p:cNvPr id="364575" name="Group 31">
            <a:extLst>
              <a:ext uri="{FF2B5EF4-FFF2-40B4-BE49-F238E27FC236}">
                <a16:creationId xmlns:a16="http://schemas.microsoft.com/office/drawing/2014/main" id="{1B94918E-E951-4E40-B936-EE2BF3EEE3CA}"/>
              </a:ext>
            </a:extLst>
          </p:cNvPr>
          <p:cNvGraphicFramePr>
            <a:graphicFrameLocks noGrp="1"/>
          </p:cNvGraphicFramePr>
          <p:nvPr/>
        </p:nvGraphicFramePr>
        <p:xfrm>
          <a:off x="2070101" y="485776"/>
          <a:ext cx="8416925" cy="304800"/>
        </p:xfrm>
        <a:graphic>
          <a:graphicData uri="http://schemas.openxmlformats.org/drawingml/2006/table">
            <a:tbl>
              <a:tblPr/>
              <a:tblGrid>
                <a:gridCol w="647700">
                  <a:extLst>
                    <a:ext uri="{9D8B030D-6E8A-4147-A177-3AD203B41FA5}">
                      <a16:colId xmlns:a16="http://schemas.microsoft.com/office/drawing/2014/main" val="3250115715"/>
                    </a:ext>
                  </a:extLst>
                </a:gridCol>
                <a:gridCol w="646113">
                  <a:extLst>
                    <a:ext uri="{9D8B030D-6E8A-4147-A177-3AD203B41FA5}">
                      <a16:colId xmlns:a16="http://schemas.microsoft.com/office/drawing/2014/main" val="4247876937"/>
                    </a:ext>
                  </a:extLst>
                </a:gridCol>
                <a:gridCol w="647700">
                  <a:extLst>
                    <a:ext uri="{9D8B030D-6E8A-4147-A177-3AD203B41FA5}">
                      <a16:colId xmlns:a16="http://schemas.microsoft.com/office/drawing/2014/main" val="4153749985"/>
                    </a:ext>
                  </a:extLst>
                </a:gridCol>
                <a:gridCol w="647700">
                  <a:extLst>
                    <a:ext uri="{9D8B030D-6E8A-4147-A177-3AD203B41FA5}">
                      <a16:colId xmlns:a16="http://schemas.microsoft.com/office/drawing/2014/main" val="2935944715"/>
                    </a:ext>
                  </a:extLst>
                </a:gridCol>
                <a:gridCol w="646112">
                  <a:extLst>
                    <a:ext uri="{9D8B030D-6E8A-4147-A177-3AD203B41FA5}">
                      <a16:colId xmlns:a16="http://schemas.microsoft.com/office/drawing/2014/main" val="3190816551"/>
                    </a:ext>
                  </a:extLst>
                </a:gridCol>
                <a:gridCol w="649288">
                  <a:extLst>
                    <a:ext uri="{9D8B030D-6E8A-4147-A177-3AD203B41FA5}">
                      <a16:colId xmlns:a16="http://schemas.microsoft.com/office/drawing/2014/main" val="3986812969"/>
                    </a:ext>
                  </a:extLst>
                </a:gridCol>
                <a:gridCol w="647700">
                  <a:extLst>
                    <a:ext uri="{9D8B030D-6E8A-4147-A177-3AD203B41FA5}">
                      <a16:colId xmlns:a16="http://schemas.microsoft.com/office/drawing/2014/main" val="1702798470"/>
                    </a:ext>
                  </a:extLst>
                </a:gridCol>
                <a:gridCol w="644525">
                  <a:extLst>
                    <a:ext uri="{9D8B030D-6E8A-4147-A177-3AD203B41FA5}">
                      <a16:colId xmlns:a16="http://schemas.microsoft.com/office/drawing/2014/main" val="3996151239"/>
                    </a:ext>
                  </a:extLst>
                </a:gridCol>
                <a:gridCol w="647700">
                  <a:extLst>
                    <a:ext uri="{9D8B030D-6E8A-4147-A177-3AD203B41FA5}">
                      <a16:colId xmlns:a16="http://schemas.microsoft.com/office/drawing/2014/main" val="1911096375"/>
                    </a:ext>
                  </a:extLst>
                </a:gridCol>
                <a:gridCol w="649287">
                  <a:extLst>
                    <a:ext uri="{9D8B030D-6E8A-4147-A177-3AD203B41FA5}">
                      <a16:colId xmlns:a16="http://schemas.microsoft.com/office/drawing/2014/main" val="3534536815"/>
                    </a:ext>
                  </a:extLst>
                </a:gridCol>
                <a:gridCol w="647700">
                  <a:extLst>
                    <a:ext uri="{9D8B030D-6E8A-4147-A177-3AD203B41FA5}">
                      <a16:colId xmlns:a16="http://schemas.microsoft.com/office/drawing/2014/main" val="153240856"/>
                    </a:ext>
                  </a:extLst>
                </a:gridCol>
                <a:gridCol w="647700">
                  <a:extLst>
                    <a:ext uri="{9D8B030D-6E8A-4147-A177-3AD203B41FA5}">
                      <a16:colId xmlns:a16="http://schemas.microsoft.com/office/drawing/2014/main" val="2413754628"/>
                    </a:ext>
                  </a:extLst>
                </a:gridCol>
                <a:gridCol w="647700">
                  <a:extLst>
                    <a:ext uri="{9D8B030D-6E8A-4147-A177-3AD203B41FA5}">
                      <a16:colId xmlns:a16="http://schemas.microsoft.com/office/drawing/2014/main" val="2118133518"/>
                    </a:ext>
                  </a:extLst>
                </a:gridCol>
              </a:tblGrid>
              <a:tr h="21907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840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830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820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810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800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790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780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770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760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750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740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730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720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924410003"/>
                  </a:ext>
                </a:extLst>
              </a:tr>
            </a:tbl>
          </a:graphicData>
        </a:graphic>
      </p:graphicFrame>
      <p:sp>
        <p:nvSpPr>
          <p:cNvPr id="364605" name="Rectangle 61">
            <a:extLst>
              <a:ext uri="{FF2B5EF4-FFF2-40B4-BE49-F238E27FC236}">
                <a16:creationId xmlns:a16="http://schemas.microsoft.com/office/drawing/2014/main" id="{259CCD14-F222-48E9-9E12-E319CBC2107A}"/>
              </a:ext>
            </a:extLst>
          </p:cNvPr>
          <p:cNvSpPr>
            <a:spLocks noChangeArrowheads="1"/>
          </p:cNvSpPr>
          <p:nvPr/>
        </p:nvSpPr>
        <p:spPr bwMode="auto">
          <a:xfrm>
            <a:off x="1851025" y="2209801"/>
            <a:ext cx="439738" cy="658813"/>
          </a:xfrm>
          <a:prstGeom prst="rect">
            <a:avLst/>
          </a:prstGeom>
          <a:solidFill>
            <a:srgbClr val="0033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lnSpc>
                <a:spcPct val="85000"/>
              </a:lnSpc>
              <a:spcAft>
                <a:spcPct val="10000"/>
              </a:spcAft>
            </a:pPr>
            <a:r>
              <a:rPr lang="zh-TW" altLang="en-US" sz="2000">
                <a:solidFill>
                  <a:schemeClr val="bg1"/>
                </a:solidFill>
                <a:ea typeface="SimHei" panose="02010609060101010101" pitchFamily="49" charset="-122"/>
              </a:rPr>
              <a:t>北</a:t>
            </a:r>
          </a:p>
          <a:p>
            <a:pPr algn="ctr">
              <a:lnSpc>
                <a:spcPct val="85000"/>
              </a:lnSpc>
              <a:spcAft>
                <a:spcPct val="10000"/>
              </a:spcAft>
            </a:pPr>
            <a:r>
              <a:rPr lang="zh-TW" altLang="en-US" sz="2000">
                <a:solidFill>
                  <a:schemeClr val="bg1"/>
                </a:solidFill>
                <a:ea typeface="SimHei" panose="02010609060101010101" pitchFamily="49" charset="-122"/>
              </a:rPr>
              <a:t>國</a:t>
            </a:r>
          </a:p>
        </p:txBody>
      </p:sp>
      <p:sp>
        <p:nvSpPr>
          <p:cNvPr id="364606" name="Rectangle 62">
            <a:extLst>
              <a:ext uri="{FF2B5EF4-FFF2-40B4-BE49-F238E27FC236}">
                <a16:creationId xmlns:a16="http://schemas.microsoft.com/office/drawing/2014/main" id="{48CAECF4-2135-4EA8-A3C3-48C2379DF16E}"/>
              </a:ext>
            </a:extLst>
          </p:cNvPr>
          <p:cNvSpPr>
            <a:spLocks noChangeArrowheads="1"/>
          </p:cNvSpPr>
          <p:nvPr/>
        </p:nvSpPr>
        <p:spPr bwMode="auto">
          <a:xfrm>
            <a:off x="8204200" y="2203451"/>
            <a:ext cx="1295400" cy="658813"/>
          </a:xfrm>
          <a:prstGeom prst="rect">
            <a:avLst/>
          </a:prstGeom>
          <a:solidFill>
            <a:srgbClr val="EDEEB4"/>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4607" name="Rectangle 63">
            <a:extLst>
              <a:ext uri="{FF2B5EF4-FFF2-40B4-BE49-F238E27FC236}">
                <a16:creationId xmlns:a16="http://schemas.microsoft.com/office/drawing/2014/main" id="{165A1B74-49A4-41D4-846A-9FDC333A3065}"/>
              </a:ext>
            </a:extLst>
          </p:cNvPr>
          <p:cNvSpPr>
            <a:spLocks noChangeArrowheads="1"/>
          </p:cNvSpPr>
          <p:nvPr/>
        </p:nvSpPr>
        <p:spPr bwMode="auto">
          <a:xfrm>
            <a:off x="2438401" y="2203451"/>
            <a:ext cx="1749425" cy="658813"/>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zh-TW" altLang="en-US" sz="2200">
                <a:latin typeface="SimHei" panose="02010609060101010101" pitchFamily="49" charset="-122"/>
                <a:ea typeface="SimHei" panose="02010609060101010101" pitchFamily="49" charset="-122"/>
              </a:rPr>
              <a:t>耶戶</a:t>
            </a:r>
          </a:p>
        </p:txBody>
      </p:sp>
      <p:sp>
        <p:nvSpPr>
          <p:cNvPr id="364608" name="Rectangle 64">
            <a:extLst>
              <a:ext uri="{FF2B5EF4-FFF2-40B4-BE49-F238E27FC236}">
                <a16:creationId xmlns:a16="http://schemas.microsoft.com/office/drawing/2014/main" id="{E7026E25-39A2-4B71-A048-9B6B828D8838}"/>
              </a:ext>
            </a:extLst>
          </p:cNvPr>
          <p:cNvSpPr>
            <a:spLocks noChangeArrowheads="1"/>
          </p:cNvSpPr>
          <p:nvPr/>
        </p:nvSpPr>
        <p:spPr bwMode="auto">
          <a:xfrm>
            <a:off x="4187825" y="2203451"/>
            <a:ext cx="1036638" cy="658813"/>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zh-TW" altLang="en-US" sz="2200">
                <a:latin typeface="SimHei" panose="02010609060101010101" pitchFamily="49" charset="-122"/>
                <a:ea typeface="SimHei" panose="02010609060101010101" pitchFamily="49" charset="-122"/>
              </a:rPr>
              <a:t>約哈斯</a:t>
            </a:r>
          </a:p>
        </p:txBody>
      </p:sp>
      <p:sp>
        <p:nvSpPr>
          <p:cNvPr id="364609" name="Rectangle 65">
            <a:extLst>
              <a:ext uri="{FF2B5EF4-FFF2-40B4-BE49-F238E27FC236}">
                <a16:creationId xmlns:a16="http://schemas.microsoft.com/office/drawing/2014/main" id="{69954411-7087-44CA-B059-72D5ADE55D3E}"/>
              </a:ext>
            </a:extLst>
          </p:cNvPr>
          <p:cNvSpPr>
            <a:spLocks noChangeArrowheads="1"/>
          </p:cNvSpPr>
          <p:nvPr/>
        </p:nvSpPr>
        <p:spPr bwMode="auto">
          <a:xfrm>
            <a:off x="5224464" y="2203451"/>
            <a:ext cx="1038225" cy="658813"/>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zh-TW" altLang="en-US" sz="2400">
              <a:latin typeface="SimHei" panose="02010609060101010101" pitchFamily="49" charset="-122"/>
              <a:ea typeface="SimHei" panose="02010609060101010101" pitchFamily="49" charset="-122"/>
            </a:endParaRPr>
          </a:p>
        </p:txBody>
      </p:sp>
      <p:sp>
        <p:nvSpPr>
          <p:cNvPr id="364610" name="Rectangle 66">
            <a:extLst>
              <a:ext uri="{FF2B5EF4-FFF2-40B4-BE49-F238E27FC236}">
                <a16:creationId xmlns:a16="http://schemas.microsoft.com/office/drawing/2014/main" id="{8040FC3D-F739-4487-ABD3-72E99A468B6F}"/>
              </a:ext>
            </a:extLst>
          </p:cNvPr>
          <p:cNvSpPr>
            <a:spLocks noChangeArrowheads="1"/>
          </p:cNvSpPr>
          <p:nvPr/>
        </p:nvSpPr>
        <p:spPr bwMode="auto">
          <a:xfrm>
            <a:off x="5267325" y="2239964"/>
            <a:ext cx="946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kumimoji="1" lang="zh-TW" altLang="en-US" sz="2000">
                <a:ea typeface="SimHei" panose="02010609060101010101" pitchFamily="49" charset="-122"/>
              </a:rPr>
              <a:t>約阿施</a:t>
            </a:r>
          </a:p>
        </p:txBody>
      </p:sp>
      <p:sp>
        <p:nvSpPr>
          <p:cNvPr id="364611" name="Rectangle 67">
            <a:extLst>
              <a:ext uri="{FF2B5EF4-FFF2-40B4-BE49-F238E27FC236}">
                <a16:creationId xmlns:a16="http://schemas.microsoft.com/office/drawing/2014/main" id="{511DA14A-5123-4977-9CA0-C9B9E6BD6B8E}"/>
              </a:ext>
            </a:extLst>
          </p:cNvPr>
          <p:cNvSpPr>
            <a:spLocks noChangeArrowheads="1"/>
          </p:cNvSpPr>
          <p:nvPr/>
        </p:nvSpPr>
        <p:spPr bwMode="auto">
          <a:xfrm>
            <a:off x="6262688" y="2203451"/>
            <a:ext cx="1878012" cy="658813"/>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zh-TW" altLang="en-US" sz="2000">
                <a:latin typeface="SimHei" panose="02010609060101010101" pitchFamily="49" charset="-122"/>
                <a:ea typeface="SimHei" panose="02010609060101010101" pitchFamily="49" charset="-122"/>
              </a:rPr>
              <a:t>耶羅波安二世</a:t>
            </a:r>
          </a:p>
        </p:txBody>
      </p:sp>
      <p:sp>
        <p:nvSpPr>
          <p:cNvPr id="364612" name="Rectangle 68">
            <a:extLst>
              <a:ext uri="{FF2B5EF4-FFF2-40B4-BE49-F238E27FC236}">
                <a16:creationId xmlns:a16="http://schemas.microsoft.com/office/drawing/2014/main" id="{7D07349A-D34A-49EC-9C20-450530CE6867}"/>
              </a:ext>
            </a:extLst>
          </p:cNvPr>
          <p:cNvSpPr>
            <a:spLocks noChangeArrowheads="1"/>
          </p:cNvSpPr>
          <p:nvPr/>
        </p:nvSpPr>
        <p:spPr bwMode="auto">
          <a:xfrm>
            <a:off x="5549900" y="2662239"/>
            <a:ext cx="712788" cy="200025"/>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zh-TW" altLang="en-US" sz="2400">
              <a:latin typeface="SimHei" panose="02010609060101010101" pitchFamily="49" charset="-122"/>
              <a:ea typeface="SimHei" panose="02010609060101010101" pitchFamily="49" charset="-122"/>
            </a:endParaRPr>
          </a:p>
        </p:txBody>
      </p:sp>
      <p:sp>
        <p:nvSpPr>
          <p:cNvPr id="364613" name="Line 69">
            <a:extLst>
              <a:ext uri="{FF2B5EF4-FFF2-40B4-BE49-F238E27FC236}">
                <a16:creationId xmlns:a16="http://schemas.microsoft.com/office/drawing/2014/main" id="{CF111D3F-3CFD-40E7-B937-449F7AB57C89}"/>
              </a:ext>
            </a:extLst>
          </p:cNvPr>
          <p:cNvSpPr>
            <a:spLocks noChangeShapeType="1"/>
          </p:cNvSpPr>
          <p:nvPr/>
        </p:nvSpPr>
        <p:spPr bwMode="auto">
          <a:xfrm>
            <a:off x="6262689" y="2665414"/>
            <a:ext cx="1587" cy="192087"/>
          </a:xfrm>
          <a:prstGeom prst="line">
            <a:avLst/>
          </a:prstGeom>
          <a:noFill/>
          <a:ln w="19050">
            <a:solidFill>
              <a:srgbClr val="CCFF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64614" name="Rectangle 70">
            <a:extLst>
              <a:ext uri="{FF2B5EF4-FFF2-40B4-BE49-F238E27FC236}">
                <a16:creationId xmlns:a16="http://schemas.microsoft.com/office/drawing/2014/main" id="{CB39C16F-5A9F-4678-8967-A6A583D7F823}"/>
              </a:ext>
            </a:extLst>
          </p:cNvPr>
          <p:cNvSpPr>
            <a:spLocks noChangeArrowheads="1"/>
          </p:cNvSpPr>
          <p:nvPr/>
        </p:nvSpPr>
        <p:spPr bwMode="auto">
          <a:xfrm>
            <a:off x="8140700" y="2203451"/>
            <a:ext cx="63500" cy="658813"/>
          </a:xfrm>
          <a:prstGeom prst="rect">
            <a:avLst/>
          </a:prstGeom>
          <a:solidFill>
            <a:srgbClr val="CCFFCC"/>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4615" name="Text Box 71">
            <a:extLst>
              <a:ext uri="{FF2B5EF4-FFF2-40B4-BE49-F238E27FC236}">
                <a16:creationId xmlns:a16="http://schemas.microsoft.com/office/drawing/2014/main" id="{B5160246-9951-4A8C-859B-62CFC2620050}"/>
              </a:ext>
            </a:extLst>
          </p:cNvPr>
          <p:cNvSpPr txBox="1">
            <a:spLocks noChangeArrowheads="1"/>
          </p:cNvSpPr>
          <p:nvPr/>
        </p:nvSpPr>
        <p:spPr bwMode="auto">
          <a:xfrm>
            <a:off x="6992938" y="1620839"/>
            <a:ext cx="1200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zh-TW" altLang="en-US" sz="2000">
                <a:ea typeface="SimHei" panose="02010609060101010101" pitchFamily="49" charset="-122"/>
              </a:rPr>
              <a:t>撒迦利雅</a:t>
            </a:r>
          </a:p>
        </p:txBody>
      </p:sp>
      <p:sp>
        <p:nvSpPr>
          <p:cNvPr id="364616" name="Rectangle 72">
            <a:extLst>
              <a:ext uri="{FF2B5EF4-FFF2-40B4-BE49-F238E27FC236}">
                <a16:creationId xmlns:a16="http://schemas.microsoft.com/office/drawing/2014/main" id="{239256B1-2474-4BF1-B049-DDB0BFB44232}"/>
              </a:ext>
            </a:extLst>
          </p:cNvPr>
          <p:cNvSpPr>
            <a:spLocks noChangeArrowheads="1"/>
          </p:cNvSpPr>
          <p:nvPr/>
        </p:nvSpPr>
        <p:spPr bwMode="auto">
          <a:xfrm>
            <a:off x="8204200" y="2203451"/>
            <a:ext cx="647700" cy="423863"/>
          </a:xfrm>
          <a:prstGeom prst="rect">
            <a:avLst/>
          </a:prstGeom>
          <a:solidFill>
            <a:srgbClr val="CABBA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TW" altLang="en-US" sz="1600">
                <a:ea typeface="SimHei" panose="02010609060101010101" pitchFamily="49" charset="-122"/>
              </a:rPr>
              <a:t>米拿現</a:t>
            </a:r>
          </a:p>
        </p:txBody>
      </p:sp>
      <p:sp>
        <p:nvSpPr>
          <p:cNvPr id="364617" name="Rectangle 73">
            <a:extLst>
              <a:ext uri="{FF2B5EF4-FFF2-40B4-BE49-F238E27FC236}">
                <a16:creationId xmlns:a16="http://schemas.microsoft.com/office/drawing/2014/main" id="{003F501B-6BAA-4CB9-9D96-0F0E73DA0E0B}"/>
              </a:ext>
            </a:extLst>
          </p:cNvPr>
          <p:cNvSpPr>
            <a:spLocks noChangeArrowheads="1"/>
          </p:cNvSpPr>
          <p:nvPr/>
        </p:nvSpPr>
        <p:spPr bwMode="auto">
          <a:xfrm>
            <a:off x="8851901" y="2203451"/>
            <a:ext cx="130175" cy="423863"/>
          </a:xfrm>
          <a:prstGeom prst="rect">
            <a:avLst/>
          </a:prstGeom>
          <a:solidFill>
            <a:srgbClr val="CABBA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4619" name="Text Box 75">
            <a:extLst>
              <a:ext uri="{FF2B5EF4-FFF2-40B4-BE49-F238E27FC236}">
                <a16:creationId xmlns:a16="http://schemas.microsoft.com/office/drawing/2014/main" id="{B2AE509B-C735-4F57-892F-B3DF34617040}"/>
              </a:ext>
            </a:extLst>
          </p:cNvPr>
          <p:cNvSpPr txBox="1">
            <a:spLocks noChangeArrowheads="1"/>
          </p:cNvSpPr>
          <p:nvPr/>
        </p:nvSpPr>
        <p:spPr bwMode="auto">
          <a:xfrm>
            <a:off x="9034463" y="2211388"/>
            <a:ext cx="4127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zh-TW" altLang="en-US" sz="1800">
                <a:ea typeface="SimHei" panose="02010609060101010101" pitchFamily="49" charset="-122"/>
              </a:rPr>
              <a:t>比</a:t>
            </a:r>
          </a:p>
          <a:p>
            <a:r>
              <a:rPr lang="zh-TW" altLang="en-US" sz="1800">
                <a:ea typeface="SimHei" panose="02010609060101010101" pitchFamily="49" charset="-122"/>
              </a:rPr>
              <a:t>加</a:t>
            </a:r>
          </a:p>
        </p:txBody>
      </p:sp>
      <p:sp>
        <p:nvSpPr>
          <p:cNvPr id="364620" name="Text Box 76">
            <a:extLst>
              <a:ext uri="{FF2B5EF4-FFF2-40B4-BE49-F238E27FC236}">
                <a16:creationId xmlns:a16="http://schemas.microsoft.com/office/drawing/2014/main" id="{ED9E8DB9-71EC-42BC-A097-154E809AEC64}"/>
              </a:ext>
            </a:extLst>
          </p:cNvPr>
          <p:cNvSpPr txBox="1">
            <a:spLocks noChangeArrowheads="1"/>
          </p:cNvSpPr>
          <p:nvPr/>
        </p:nvSpPr>
        <p:spPr bwMode="auto">
          <a:xfrm>
            <a:off x="8134350" y="1620839"/>
            <a:ext cx="692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zh-TW" altLang="en-US" sz="2000">
                <a:ea typeface="SimHei" panose="02010609060101010101" pitchFamily="49" charset="-122"/>
              </a:rPr>
              <a:t>沙龍</a:t>
            </a:r>
          </a:p>
        </p:txBody>
      </p:sp>
      <p:sp>
        <p:nvSpPr>
          <p:cNvPr id="364621" name="Text Box 77">
            <a:extLst>
              <a:ext uri="{FF2B5EF4-FFF2-40B4-BE49-F238E27FC236}">
                <a16:creationId xmlns:a16="http://schemas.microsoft.com/office/drawing/2014/main" id="{9D59885F-49D2-4EA8-8D84-7D2F5ABBC836}"/>
              </a:ext>
            </a:extLst>
          </p:cNvPr>
          <p:cNvSpPr txBox="1">
            <a:spLocks noChangeArrowheads="1"/>
          </p:cNvSpPr>
          <p:nvPr/>
        </p:nvSpPr>
        <p:spPr bwMode="auto">
          <a:xfrm>
            <a:off x="8774113" y="1620839"/>
            <a:ext cx="946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zh-TW" altLang="en-US" sz="2000">
                <a:ea typeface="SimHei" panose="02010609060101010101" pitchFamily="49" charset="-122"/>
              </a:rPr>
              <a:t>比加轄</a:t>
            </a:r>
          </a:p>
        </p:txBody>
      </p:sp>
      <p:sp>
        <p:nvSpPr>
          <p:cNvPr id="364622" name="Line 78">
            <a:extLst>
              <a:ext uri="{FF2B5EF4-FFF2-40B4-BE49-F238E27FC236}">
                <a16:creationId xmlns:a16="http://schemas.microsoft.com/office/drawing/2014/main" id="{802541EC-2663-4BE5-AD42-1A5C91B4C841}"/>
              </a:ext>
            </a:extLst>
          </p:cNvPr>
          <p:cNvSpPr>
            <a:spLocks noChangeShapeType="1"/>
          </p:cNvSpPr>
          <p:nvPr/>
        </p:nvSpPr>
        <p:spPr bwMode="auto">
          <a:xfrm>
            <a:off x="8039101" y="1985964"/>
            <a:ext cx="125413" cy="212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64623" name="Line 79">
            <a:extLst>
              <a:ext uri="{FF2B5EF4-FFF2-40B4-BE49-F238E27FC236}">
                <a16:creationId xmlns:a16="http://schemas.microsoft.com/office/drawing/2014/main" id="{58620FFE-EEB0-4810-9454-A362A516A8CC}"/>
              </a:ext>
            </a:extLst>
          </p:cNvPr>
          <p:cNvSpPr>
            <a:spLocks noChangeShapeType="1"/>
          </p:cNvSpPr>
          <p:nvPr/>
        </p:nvSpPr>
        <p:spPr bwMode="auto">
          <a:xfrm flipH="1">
            <a:off x="8204201" y="2000251"/>
            <a:ext cx="92075" cy="1952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64624" name="Line 80">
            <a:extLst>
              <a:ext uri="{FF2B5EF4-FFF2-40B4-BE49-F238E27FC236}">
                <a16:creationId xmlns:a16="http://schemas.microsoft.com/office/drawing/2014/main" id="{82FAC476-AE69-46BD-8AFF-6EA781B3B8B0}"/>
              </a:ext>
            </a:extLst>
          </p:cNvPr>
          <p:cNvSpPr>
            <a:spLocks noChangeShapeType="1"/>
          </p:cNvSpPr>
          <p:nvPr/>
        </p:nvSpPr>
        <p:spPr bwMode="auto">
          <a:xfrm flipH="1">
            <a:off x="8926513" y="2024063"/>
            <a:ext cx="42862" cy="1825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64625" name="Line 81">
            <a:extLst>
              <a:ext uri="{FF2B5EF4-FFF2-40B4-BE49-F238E27FC236}">
                <a16:creationId xmlns:a16="http://schemas.microsoft.com/office/drawing/2014/main" id="{903E06CA-38A0-4C32-B091-BB4F16EA8A54}"/>
              </a:ext>
            </a:extLst>
          </p:cNvPr>
          <p:cNvSpPr>
            <a:spLocks noChangeShapeType="1"/>
          </p:cNvSpPr>
          <p:nvPr/>
        </p:nvSpPr>
        <p:spPr bwMode="auto">
          <a:xfrm>
            <a:off x="8197850" y="2205038"/>
            <a:ext cx="0" cy="65405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64626" name="Rectangle 82">
            <a:extLst>
              <a:ext uri="{FF2B5EF4-FFF2-40B4-BE49-F238E27FC236}">
                <a16:creationId xmlns:a16="http://schemas.microsoft.com/office/drawing/2014/main" id="{66E27A55-352B-46FD-B374-F4F0B0B780A9}"/>
              </a:ext>
            </a:extLst>
          </p:cNvPr>
          <p:cNvSpPr>
            <a:spLocks noChangeArrowheads="1"/>
          </p:cNvSpPr>
          <p:nvPr/>
        </p:nvSpPr>
        <p:spPr bwMode="auto">
          <a:xfrm>
            <a:off x="1851025" y="3160713"/>
            <a:ext cx="439738" cy="658812"/>
          </a:xfrm>
          <a:prstGeom prst="rect">
            <a:avLst/>
          </a:prstGeom>
          <a:solidFill>
            <a:srgbClr val="A5002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lnSpc>
                <a:spcPct val="85000"/>
              </a:lnSpc>
              <a:spcAft>
                <a:spcPct val="10000"/>
              </a:spcAft>
            </a:pPr>
            <a:r>
              <a:rPr lang="zh-TW" altLang="en-US" sz="2000">
                <a:solidFill>
                  <a:schemeClr val="bg1"/>
                </a:solidFill>
                <a:ea typeface="SimHei" panose="02010609060101010101" pitchFamily="49" charset="-122"/>
              </a:rPr>
              <a:t>南</a:t>
            </a:r>
          </a:p>
          <a:p>
            <a:pPr algn="ctr">
              <a:lnSpc>
                <a:spcPct val="85000"/>
              </a:lnSpc>
              <a:spcAft>
                <a:spcPct val="10000"/>
              </a:spcAft>
            </a:pPr>
            <a:r>
              <a:rPr lang="zh-TW" altLang="en-US" sz="2000">
                <a:solidFill>
                  <a:schemeClr val="bg1"/>
                </a:solidFill>
                <a:ea typeface="SimHei" panose="02010609060101010101" pitchFamily="49" charset="-122"/>
              </a:rPr>
              <a:t>國</a:t>
            </a:r>
          </a:p>
        </p:txBody>
      </p:sp>
      <p:sp>
        <p:nvSpPr>
          <p:cNvPr id="364627" name="Rectangle 83">
            <a:extLst>
              <a:ext uri="{FF2B5EF4-FFF2-40B4-BE49-F238E27FC236}">
                <a16:creationId xmlns:a16="http://schemas.microsoft.com/office/drawing/2014/main" id="{D4CFB5A2-7E29-4412-8E26-8A4A2031B56D}"/>
              </a:ext>
            </a:extLst>
          </p:cNvPr>
          <p:cNvSpPr>
            <a:spLocks noChangeArrowheads="1"/>
          </p:cNvSpPr>
          <p:nvPr/>
        </p:nvSpPr>
        <p:spPr bwMode="auto">
          <a:xfrm>
            <a:off x="2441575" y="3159126"/>
            <a:ext cx="387350" cy="658813"/>
          </a:xfrm>
          <a:prstGeom prst="rect">
            <a:avLst/>
          </a:prstGeom>
          <a:solidFill>
            <a:srgbClr val="5F5F5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zh-TW" altLang="en-US" sz="1800">
              <a:solidFill>
                <a:schemeClr val="bg1"/>
              </a:solidFill>
              <a:latin typeface="SimHei" panose="02010609060101010101" pitchFamily="49" charset="-122"/>
              <a:ea typeface="SimHei" panose="02010609060101010101" pitchFamily="49" charset="-122"/>
            </a:endParaRPr>
          </a:p>
        </p:txBody>
      </p:sp>
      <p:sp>
        <p:nvSpPr>
          <p:cNvPr id="364628" name="Rectangle 84">
            <a:extLst>
              <a:ext uri="{FF2B5EF4-FFF2-40B4-BE49-F238E27FC236}">
                <a16:creationId xmlns:a16="http://schemas.microsoft.com/office/drawing/2014/main" id="{557E7489-57A8-41B7-AF53-DEA65E0834D3}"/>
              </a:ext>
            </a:extLst>
          </p:cNvPr>
          <p:cNvSpPr>
            <a:spLocks noChangeArrowheads="1"/>
          </p:cNvSpPr>
          <p:nvPr/>
        </p:nvSpPr>
        <p:spPr bwMode="auto">
          <a:xfrm>
            <a:off x="2828925" y="3159126"/>
            <a:ext cx="2527300" cy="658813"/>
          </a:xfrm>
          <a:prstGeom prst="rect">
            <a:avLst/>
          </a:prstGeom>
          <a:solidFill>
            <a:srgbClr val="CCE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zh-TW" altLang="en-US" sz="2200">
                <a:latin typeface="SimHei" panose="02010609060101010101" pitchFamily="49" charset="-122"/>
                <a:ea typeface="SimHei" panose="02010609060101010101" pitchFamily="49" charset="-122"/>
              </a:rPr>
              <a:t>約阿施</a:t>
            </a:r>
          </a:p>
        </p:txBody>
      </p:sp>
      <p:sp>
        <p:nvSpPr>
          <p:cNvPr id="364629" name="Rectangle 85">
            <a:extLst>
              <a:ext uri="{FF2B5EF4-FFF2-40B4-BE49-F238E27FC236}">
                <a16:creationId xmlns:a16="http://schemas.microsoft.com/office/drawing/2014/main" id="{78ADB80F-B75A-466C-9AAF-A2F4277D1CA1}"/>
              </a:ext>
            </a:extLst>
          </p:cNvPr>
          <p:cNvSpPr>
            <a:spLocks noChangeArrowheads="1"/>
          </p:cNvSpPr>
          <p:nvPr/>
        </p:nvSpPr>
        <p:spPr bwMode="auto">
          <a:xfrm>
            <a:off x="5356225" y="3159126"/>
            <a:ext cx="1879600" cy="658813"/>
          </a:xfrm>
          <a:prstGeom prst="rect">
            <a:avLst/>
          </a:pr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zh-TW" altLang="en-US" sz="2400">
              <a:latin typeface="SimHei" panose="02010609060101010101" pitchFamily="49" charset="-122"/>
              <a:ea typeface="SimHei" panose="02010609060101010101" pitchFamily="49" charset="-122"/>
            </a:endParaRPr>
          </a:p>
        </p:txBody>
      </p:sp>
      <p:sp>
        <p:nvSpPr>
          <p:cNvPr id="364630" name="Rectangle 86">
            <a:extLst>
              <a:ext uri="{FF2B5EF4-FFF2-40B4-BE49-F238E27FC236}">
                <a16:creationId xmlns:a16="http://schemas.microsoft.com/office/drawing/2014/main" id="{793DA49E-FAB4-4DED-AAC3-0E07C7ADF2F6}"/>
              </a:ext>
            </a:extLst>
          </p:cNvPr>
          <p:cNvSpPr>
            <a:spLocks noChangeArrowheads="1"/>
          </p:cNvSpPr>
          <p:nvPr/>
        </p:nvSpPr>
        <p:spPr bwMode="auto">
          <a:xfrm>
            <a:off x="5745164" y="3614738"/>
            <a:ext cx="1489075" cy="203200"/>
          </a:xfrm>
          <a:prstGeom prst="rect">
            <a:avLst/>
          </a:prstGeom>
          <a:solidFill>
            <a:srgbClr val="CCCCFF"/>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4631" name="Rectangle 87">
            <a:extLst>
              <a:ext uri="{FF2B5EF4-FFF2-40B4-BE49-F238E27FC236}">
                <a16:creationId xmlns:a16="http://schemas.microsoft.com/office/drawing/2014/main" id="{11E2662E-62C4-4A29-A4DE-56DC897D7EF7}"/>
              </a:ext>
            </a:extLst>
          </p:cNvPr>
          <p:cNvSpPr>
            <a:spLocks noChangeArrowheads="1"/>
          </p:cNvSpPr>
          <p:nvPr/>
        </p:nvSpPr>
        <p:spPr bwMode="auto">
          <a:xfrm>
            <a:off x="7234238" y="3159126"/>
            <a:ext cx="1814512" cy="658813"/>
          </a:xfrm>
          <a:prstGeom prst="rect">
            <a:avLst/>
          </a:prstGeom>
          <a:solidFill>
            <a:srgbClr val="CCCCFF"/>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zh-TW" altLang="en-US" sz="2400">
              <a:latin typeface="SimHei" panose="02010609060101010101" pitchFamily="49" charset="-122"/>
              <a:ea typeface="SimHei" panose="02010609060101010101" pitchFamily="49" charset="-122"/>
            </a:endParaRPr>
          </a:p>
        </p:txBody>
      </p:sp>
      <p:sp>
        <p:nvSpPr>
          <p:cNvPr id="364632" name="Line 88">
            <a:extLst>
              <a:ext uri="{FF2B5EF4-FFF2-40B4-BE49-F238E27FC236}">
                <a16:creationId xmlns:a16="http://schemas.microsoft.com/office/drawing/2014/main" id="{FB32CBC0-690B-498F-8271-5EB4E7151CE9}"/>
              </a:ext>
            </a:extLst>
          </p:cNvPr>
          <p:cNvSpPr>
            <a:spLocks noChangeShapeType="1"/>
          </p:cNvSpPr>
          <p:nvPr/>
        </p:nvSpPr>
        <p:spPr bwMode="auto">
          <a:xfrm>
            <a:off x="7232650" y="3616325"/>
            <a:ext cx="1588" cy="196850"/>
          </a:xfrm>
          <a:prstGeom prst="line">
            <a:avLst/>
          </a:prstGeom>
          <a:noFill/>
          <a:ln w="19050">
            <a:solidFill>
              <a:srgbClr val="CC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64633" name="Rectangle 89">
            <a:extLst>
              <a:ext uri="{FF2B5EF4-FFF2-40B4-BE49-F238E27FC236}">
                <a16:creationId xmlns:a16="http://schemas.microsoft.com/office/drawing/2014/main" id="{82EC033F-37D6-4779-9626-2A0261E41F82}"/>
              </a:ext>
            </a:extLst>
          </p:cNvPr>
          <p:cNvSpPr>
            <a:spLocks noChangeArrowheads="1"/>
          </p:cNvSpPr>
          <p:nvPr/>
        </p:nvSpPr>
        <p:spPr bwMode="auto">
          <a:xfrm>
            <a:off x="8335964" y="3313114"/>
            <a:ext cx="712787" cy="504825"/>
          </a:xfrm>
          <a:prstGeom prst="rect">
            <a:avLst/>
          </a:prstGeom>
          <a:solidFill>
            <a:srgbClr val="FFCC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4634" name="Rectangle 90">
            <a:extLst>
              <a:ext uri="{FF2B5EF4-FFF2-40B4-BE49-F238E27FC236}">
                <a16:creationId xmlns:a16="http://schemas.microsoft.com/office/drawing/2014/main" id="{C92CD619-A2AE-471C-B9FD-BF28666F355C}"/>
              </a:ext>
            </a:extLst>
          </p:cNvPr>
          <p:cNvSpPr>
            <a:spLocks noChangeArrowheads="1"/>
          </p:cNvSpPr>
          <p:nvPr/>
        </p:nvSpPr>
        <p:spPr bwMode="auto">
          <a:xfrm>
            <a:off x="9048751" y="3159126"/>
            <a:ext cx="517525" cy="658813"/>
          </a:xfrm>
          <a:prstGeom prst="rect">
            <a:avLst/>
          </a:prstGeom>
          <a:solidFill>
            <a:srgbClr val="FFCCCC"/>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4635" name="Line 91">
            <a:extLst>
              <a:ext uri="{FF2B5EF4-FFF2-40B4-BE49-F238E27FC236}">
                <a16:creationId xmlns:a16="http://schemas.microsoft.com/office/drawing/2014/main" id="{3E73D00C-E4C4-4BC5-93B2-4B3AB34D8269}"/>
              </a:ext>
            </a:extLst>
          </p:cNvPr>
          <p:cNvSpPr>
            <a:spLocks noChangeShapeType="1"/>
          </p:cNvSpPr>
          <p:nvPr/>
        </p:nvSpPr>
        <p:spPr bwMode="auto">
          <a:xfrm>
            <a:off x="9048750" y="3321051"/>
            <a:ext cx="1588" cy="492125"/>
          </a:xfrm>
          <a:prstGeom prst="line">
            <a:avLst/>
          </a:prstGeom>
          <a:noFill/>
          <a:ln w="19050">
            <a:solidFill>
              <a:srgbClr val="FFCC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64636" name="Rectangle 92">
            <a:extLst>
              <a:ext uri="{FF2B5EF4-FFF2-40B4-BE49-F238E27FC236}">
                <a16:creationId xmlns:a16="http://schemas.microsoft.com/office/drawing/2014/main" id="{5AC4C047-7BE4-456C-A310-01CE1E547686}"/>
              </a:ext>
            </a:extLst>
          </p:cNvPr>
          <p:cNvSpPr>
            <a:spLocks noChangeArrowheads="1"/>
          </p:cNvSpPr>
          <p:nvPr/>
        </p:nvSpPr>
        <p:spPr bwMode="auto">
          <a:xfrm>
            <a:off x="2020889" y="4008439"/>
            <a:ext cx="739775"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Aft>
                <a:spcPct val="10000"/>
              </a:spcAft>
            </a:pPr>
            <a:r>
              <a:rPr kumimoji="1" lang="zh-TW" altLang="en-US" sz="2000">
                <a:ea typeface="SimHei" panose="02010609060101010101" pitchFamily="49" charset="-122"/>
              </a:rPr>
              <a:t>亞他</a:t>
            </a:r>
          </a:p>
          <a:p>
            <a:pPr>
              <a:spcAft>
                <a:spcPct val="10000"/>
              </a:spcAft>
            </a:pPr>
            <a:r>
              <a:rPr kumimoji="1" lang="zh-TW" altLang="en-US" sz="2000">
                <a:ea typeface="SimHei" panose="02010609060101010101" pitchFamily="49" charset="-122"/>
              </a:rPr>
              <a:t>利雅</a:t>
            </a:r>
          </a:p>
        </p:txBody>
      </p:sp>
      <p:sp>
        <p:nvSpPr>
          <p:cNvPr id="364637" name="Rectangle 93">
            <a:extLst>
              <a:ext uri="{FF2B5EF4-FFF2-40B4-BE49-F238E27FC236}">
                <a16:creationId xmlns:a16="http://schemas.microsoft.com/office/drawing/2014/main" id="{5D7D7484-AF04-4AE7-8F8D-485C2FE859BD}"/>
              </a:ext>
            </a:extLst>
          </p:cNvPr>
          <p:cNvSpPr>
            <a:spLocks noChangeArrowheads="1"/>
          </p:cNvSpPr>
          <p:nvPr/>
        </p:nvSpPr>
        <p:spPr bwMode="auto">
          <a:xfrm>
            <a:off x="5832475" y="3175001"/>
            <a:ext cx="946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kumimoji="1" lang="zh-TW" altLang="en-US" sz="2000">
                <a:ea typeface="SimHei" panose="02010609060101010101" pitchFamily="49" charset="-122"/>
              </a:rPr>
              <a:t>亞瑪謝</a:t>
            </a:r>
          </a:p>
        </p:txBody>
      </p:sp>
      <p:sp>
        <p:nvSpPr>
          <p:cNvPr id="364638" name="Text Box 94">
            <a:extLst>
              <a:ext uri="{FF2B5EF4-FFF2-40B4-BE49-F238E27FC236}">
                <a16:creationId xmlns:a16="http://schemas.microsoft.com/office/drawing/2014/main" id="{76FA203B-2F23-4428-89A5-FA760AE668BB}"/>
              </a:ext>
            </a:extLst>
          </p:cNvPr>
          <p:cNvSpPr txBox="1">
            <a:spLocks noChangeArrowheads="1"/>
          </p:cNvSpPr>
          <p:nvPr/>
        </p:nvSpPr>
        <p:spPr bwMode="auto">
          <a:xfrm>
            <a:off x="7273925" y="3265489"/>
            <a:ext cx="1022350"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zh-TW" altLang="en-US" sz="2200">
                <a:ea typeface="SimHei" panose="02010609060101010101" pitchFamily="49" charset="-122"/>
              </a:rPr>
              <a:t>烏西雅</a:t>
            </a:r>
          </a:p>
        </p:txBody>
      </p:sp>
      <p:sp>
        <p:nvSpPr>
          <p:cNvPr id="364640" name="Line 96">
            <a:extLst>
              <a:ext uri="{FF2B5EF4-FFF2-40B4-BE49-F238E27FC236}">
                <a16:creationId xmlns:a16="http://schemas.microsoft.com/office/drawing/2014/main" id="{0943516E-AF32-4565-AED5-691902A05E8D}"/>
              </a:ext>
            </a:extLst>
          </p:cNvPr>
          <p:cNvSpPr>
            <a:spLocks noChangeShapeType="1"/>
          </p:cNvSpPr>
          <p:nvPr/>
        </p:nvSpPr>
        <p:spPr bwMode="auto">
          <a:xfrm flipV="1">
            <a:off x="2495551" y="3824288"/>
            <a:ext cx="117475" cy="233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64641" name="Rectangle 97">
            <a:extLst>
              <a:ext uri="{FF2B5EF4-FFF2-40B4-BE49-F238E27FC236}">
                <a16:creationId xmlns:a16="http://schemas.microsoft.com/office/drawing/2014/main" id="{2223FF48-5047-4D6A-B741-94B3A04FDB70}"/>
              </a:ext>
            </a:extLst>
          </p:cNvPr>
          <p:cNvSpPr>
            <a:spLocks noChangeArrowheads="1"/>
          </p:cNvSpPr>
          <p:nvPr/>
        </p:nvSpPr>
        <p:spPr bwMode="auto">
          <a:xfrm>
            <a:off x="3005139" y="4038600"/>
            <a:ext cx="6935787" cy="2063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58775" indent="-358775">
              <a:defRPr>
                <a:solidFill>
                  <a:schemeClr val="tx1"/>
                </a:solidFill>
                <a:latin typeface="Arial" panose="020B0604020202020204" pitchFamily="34" charset="0"/>
                <a:cs typeface="Arial" panose="020B0604020202020204" pitchFamily="34" charset="0"/>
              </a:defRPr>
            </a:lvl1pPr>
            <a:lvl2pPr marL="881063" indent="-342900">
              <a:defRPr>
                <a:solidFill>
                  <a:schemeClr val="tx1"/>
                </a:solidFill>
                <a:latin typeface="Arial" panose="020B0604020202020204" pitchFamily="34" charset="0"/>
                <a:cs typeface="Arial" panose="020B0604020202020204" pitchFamily="34" charset="0"/>
              </a:defRPr>
            </a:lvl2pPr>
            <a:lvl3pPr marL="1403350" indent="-342900">
              <a:defRPr>
                <a:solidFill>
                  <a:schemeClr val="tx1"/>
                </a:solidFill>
                <a:latin typeface="Arial" panose="020B0604020202020204" pitchFamily="34" charset="0"/>
                <a:cs typeface="Arial" panose="020B0604020202020204" pitchFamily="34" charset="0"/>
              </a:defRPr>
            </a:lvl3pPr>
            <a:lvl4pPr marL="1925638" indent="-342900">
              <a:defRPr>
                <a:solidFill>
                  <a:schemeClr val="tx1"/>
                </a:solidFill>
                <a:latin typeface="Arial" panose="020B0604020202020204" pitchFamily="34" charset="0"/>
                <a:cs typeface="Arial" panose="020B0604020202020204" pitchFamily="34" charset="0"/>
              </a:defRPr>
            </a:lvl4pPr>
            <a:lvl5pPr marL="2447925" indent="-342900">
              <a:defRPr>
                <a:solidFill>
                  <a:schemeClr val="tx1"/>
                </a:solidFill>
                <a:latin typeface="Arial" panose="020B0604020202020204" pitchFamily="34" charset="0"/>
                <a:cs typeface="Arial" panose="020B0604020202020204" pitchFamily="34" charset="0"/>
              </a:defRPr>
            </a:lvl5pPr>
            <a:lvl6pPr marL="2905125" indent="-3429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362325" indent="-3429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819525" indent="-3429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276725" indent="-3429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nSpc>
                <a:spcPct val="120000"/>
              </a:lnSpc>
              <a:spcAft>
                <a:spcPct val="30000"/>
              </a:spcAft>
              <a:buFontTx/>
              <a:buBlip>
                <a:blip r:embed="rId2"/>
              </a:buBlip>
            </a:pPr>
            <a:r>
              <a:rPr lang="zh-TW" altLang="en-US" sz="2400">
                <a:latin typeface="SimHei" panose="02010609060101010101" pitchFamily="49" charset="-122"/>
                <a:ea typeface="SimHei" panose="02010609060101010101" pitchFamily="49" charset="-122"/>
              </a:rPr>
              <a:t>米拿現</a:t>
            </a:r>
            <a:r>
              <a:rPr lang="en-US" altLang="zh-TW" sz="2400">
                <a:latin typeface="SimHei" panose="02010609060101010101" pitchFamily="49" charset="-122"/>
                <a:ea typeface="SimHei" panose="02010609060101010101" pitchFamily="49" charset="-122"/>
              </a:rPr>
              <a:t>/</a:t>
            </a:r>
            <a:r>
              <a:rPr lang="zh-TW" altLang="en-US" sz="2400">
                <a:latin typeface="SimHei" panose="02010609060101010101" pitchFamily="49" charset="-122"/>
                <a:ea typeface="SimHei" panose="02010609060101010101" pitchFamily="49" charset="-122"/>
              </a:rPr>
              <a:t>比加轄王朝臣服於亞述。</a:t>
            </a:r>
          </a:p>
          <a:p>
            <a:pPr>
              <a:lnSpc>
                <a:spcPct val="120000"/>
              </a:lnSpc>
              <a:spcAft>
                <a:spcPct val="30000"/>
              </a:spcAft>
              <a:buFontTx/>
              <a:buBlip>
                <a:blip r:embed="rId2"/>
              </a:buBlip>
            </a:pPr>
            <a:r>
              <a:rPr lang="zh-TW" altLang="en-US" sz="2400">
                <a:latin typeface="SimHei" panose="02010609060101010101" pitchFamily="49" charset="-122"/>
                <a:ea typeface="SimHei" panose="02010609060101010101" pitchFamily="49" charset="-122"/>
              </a:rPr>
              <a:t>比加則和亞蘭王利汛結盟，反抗亞述。</a:t>
            </a:r>
          </a:p>
          <a:p>
            <a:pPr>
              <a:lnSpc>
                <a:spcPct val="120000"/>
              </a:lnSpc>
              <a:spcAft>
                <a:spcPct val="30000"/>
              </a:spcAft>
              <a:buFontTx/>
              <a:buBlip>
                <a:blip r:embed="rId2"/>
              </a:buBlip>
            </a:pPr>
            <a:r>
              <a:rPr lang="zh-TW" altLang="en-US" sz="2400">
                <a:latin typeface="SimHei" panose="02010609060101010101" pitchFamily="49" charset="-122"/>
                <a:ea typeface="SimHei" panose="02010609060101010101" pitchFamily="49" charset="-122"/>
              </a:rPr>
              <a:t>猶大不願加入反亞述聯盟，比加和利汛乃聯手攻打猶大。</a:t>
            </a:r>
          </a:p>
        </p:txBody>
      </p:sp>
      <p:sp>
        <p:nvSpPr>
          <p:cNvPr id="364642" name="Rectangle 98">
            <a:extLst>
              <a:ext uri="{FF2B5EF4-FFF2-40B4-BE49-F238E27FC236}">
                <a16:creationId xmlns:a16="http://schemas.microsoft.com/office/drawing/2014/main" id="{5B9A9932-F236-46C3-BF04-05B981C34A5F}"/>
              </a:ext>
            </a:extLst>
          </p:cNvPr>
          <p:cNvSpPr>
            <a:spLocks noChangeArrowheads="1"/>
          </p:cNvSpPr>
          <p:nvPr/>
        </p:nvSpPr>
        <p:spPr bwMode="auto">
          <a:xfrm>
            <a:off x="8645526" y="877889"/>
            <a:ext cx="1166813" cy="612775"/>
          </a:xfrm>
          <a:prstGeom prst="rect">
            <a:avLst/>
          </a:prstGeom>
          <a:solidFill>
            <a:srgbClr val="FFCC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Aft>
                <a:spcPct val="10000"/>
              </a:spcAft>
            </a:pPr>
            <a:r>
              <a:rPr lang="zh-TW" altLang="en-US" sz="1400">
                <a:latin typeface="SimHei" panose="02010609060101010101" pitchFamily="49" charset="-122"/>
                <a:ea typeface="SimHei" panose="02010609060101010101" pitchFamily="49" charset="-122"/>
              </a:rPr>
              <a:t>提革拉毗列色</a:t>
            </a:r>
          </a:p>
          <a:p>
            <a:pPr algn="ctr">
              <a:spcAft>
                <a:spcPct val="10000"/>
              </a:spcAft>
            </a:pPr>
            <a:r>
              <a:rPr lang="zh-TW" altLang="en-US" sz="1400">
                <a:latin typeface="SimHei" panose="02010609060101010101" pitchFamily="49" charset="-122"/>
                <a:ea typeface="SimHei" panose="02010609060101010101" pitchFamily="49" charset="-122"/>
              </a:rPr>
              <a:t>三世</a:t>
            </a:r>
            <a:r>
              <a:rPr lang="en-US" altLang="zh-TW" sz="1400">
                <a:latin typeface="SimHei" panose="02010609060101010101" pitchFamily="49" charset="-122"/>
                <a:ea typeface="SimHei" panose="02010609060101010101" pitchFamily="49" charset="-122"/>
              </a:rPr>
              <a:t>(</a:t>
            </a:r>
            <a:r>
              <a:rPr lang="zh-TW" altLang="en-US" sz="1400">
                <a:latin typeface="SimHei" panose="02010609060101010101" pitchFamily="49" charset="-122"/>
                <a:ea typeface="SimHei" panose="02010609060101010101" pitchFamily="49" charset="-122"/>
              </a:rPr>
              <a:t>普勒</a:t>
            </a:r>
            <a:r>
              <a:rPr lang="en-US" altLang="zh-TW" sz="1400">
                <a:latin typeface="SimHei" panose="02010609060101010101" pitchFamily="49" charset="-122"/>
                <a:ea typeface="SimHei" panose="02010609060101010101" pitchFamily="49" charset="-122"/>
              </a:rPr>
              <a:t>)</a:t>
            </a:r>
          </a:p>
        </p:txBody>
      </p:sp>
      <p:sp>
        <p:nvSpPr>
          <p:cNvPr id="364647" name="Rectangle 103">
            <a:extLst>
              <a:ext uri="{FF2B5EF4-FFF2-40B4-BE49-F238E27FC236}">
                <a16:creationId xmlns:a16="http://schemas.microsoft.com/office/drawing/2014/main" id="{153BAB6E-5970-4186-9370-83889CC08EDC}"/>
              </a:ext>
            </a:extLst>
          </p:cNvPr>
          <p:cNvSpPr>
            <a:spLocks noChangeArrowheads="1"/>
          </p:cNvSpPr>
          <p:nvPr/>
        </p:nvSpPr>
        <p:spPr bwMode="auto">
          <a:xfrm>
            <a:off x="8097839" y="877889"/>
            <a:ext cx="439737" cy="611187"/>
          </a:xfrm>
          <a:prstGeom prst="rect">
            <a:avLst/>
          </a:prstGeom>
          <a:solidFill>
            <a:srgbClr val="00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lnSpc>
                <a:spcPct val="85000"/>
              </a:lnSpc>
              <a:spcAft>
                <a:spcPct val="10000"/>
              </a:spcAft>
            </a:pPr>
            <a:r>
              <a:rPr lang="zh-TW" altLang="en-US" sz="1800">
                <a:solidFill>
                  <a:schemeClr val="bg1"/>
                </a:solidFill>
                <a:ea typeface="SimHei" panose="02010609060101010101" pitchFamily="49" charset="-122"/>
              </a:rPr>
              <a:t>亞</a:t>
            </a:r>
          </a:p>
          <a:p>
            <a:pPr algn="ctr">
              <a:lnSpc>
                <a:spcPct val="85000"/>
              </a:lnSpc>
              <a:spcAft>
                <a:spcPct val="10000"/>
              </a:spcAft>
            </a:pPr>
            <a:r>
              <a:rPr lang="zh-TW" altLang="en-US" sz="1800">
                <a:solidFill>
                  <a:schemeClr val="bg1"/>
                </a:solidFill>
                <a:ea typeface="SimHei" panose="02010609060101010101" pitchFamily="49" charset="-122"/>
              </a:rPr>
              <a:t>述</a:t>
            </a:r>
          </a:p>
        </p:txBody>
      </p:sp>
      <p:grpSp>
        <p:nvGrpSpPr>
          <p:cNvPr id="364648" name="Group 104">
            <a:extLst>
              <a:ext uri="{FF2B5EF4-FFF2-40B4-BE49-F238E27FC236}">
                <a16:creationId xmlns:a16="http://schemas.microsoft.com/office/drawing/2014/main" id="{CB3BA197-7B0B-4755-9B5C-7CCD445E1883}"/>
              </a:ext>
            </a:extLst>
          </p:cNvPr>
          <p:cNvGrpSpPr>
            <a:grpSpLocks/>
          </p:cNvGrpSpPr>
          <p:nvPr/>
        </p:nvGrpSpPr>
        <p:grpSpPr bwMode="auto">
          <a:xfrm>
            <a:off x="9294814" y="3159126"/>
            <a:ext cx="1373187" cy="658813"/>
            <a:chOff x="4895" y="1990"/>
            <a:chExt cx="865" cy="415"/>
          </a:xfrm>
        </p:grpSpPr>
        <p:sp>
          <p:nvSpPr>
            <p:cNvPr id="364649" name="Rectangle 105">
              <a:extLst>
                <a:ext uri="{FF2B5EF4-FFF2-40B4-BE49-F238E27FC236}">
                  <a16:creationId xmlns:a16="http://schemas.microsoft.com/office/drawing/2014/main" id="{A27E9D47-7319-4D22-91F1-CFAEE4B1EAE2}"/>
                </a:ext>
              </a:extLst>
            </p:cNvPr>
            <p:cNvSpPr>
              <a:spLocks noChangeArrowheads="1"/>
            </p:cNvSpPr>
            <p:nvPr/>
          </p:nvSpPr>
          <p:spPr bwMode="auto">
            <a:xfrm>
              <a:off x="4895" y="2307"/>
              <a:ext cx="171" cy="98"/>
            </a:xfrm>
            <a:prstGeom prst="rect">
              <a:avLst/>
            </a:prstGeom>
            <a:solidFill>
              <a:srgbClr val="97B67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4650" name="Rectangle 106">
              <a:extLst>
                <a:ext uri="{FF2B5EF4-FFF2-40B4-BE49-F238E27FC236}">
                  <a16:creationId xmlns:a16="http://schemas.microsoft.com/office/drawing/2014/main" id="{00E67FED-8E4E-4424-AC6C-9EA6D6926C87}"/>
                </a:ext>
              </a:extLst>
            </p:cNvPr>
            <p:cNvSpPr>
              <a:spLocks noChangeArrowheads="1"/>
            </p:cNvSpPr>
            <p:nvPr/>
          </p:nvSpPr>
          <p:spPr bwMode="auto">
            <a:xfrm>
              <a:off x="5066" y="1990"/>
              <a:ext cx="694" cy="415"/>
            </a:xfrm>
            <a:prstGeom prst="rect">
              <a:avLst/>
            </a:prstGeom>
            <a:solidFill>
              <a:srgbClr val="97B672"/>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TW" altLang="en-US" sz="2200">
                  <a:ea typeface="SimHei" panose="02010609060101010101" pitchFamily="49" charset="-122"/>
                </a:rPr>
                <a:t>亞哈斯</a:t>
              </a:r>
            </a:p>
          </p:txBody>
        </p:sp>
        <p:sp>
          <p:nvSpPr>
            <p:cNvPr id="364651" name="Line 107">
              <a:extLst>
                <a:ext uri="{FF2B5EF4-FFF2-40B4-BE49-F238E27FC236}">
                  <a16:creationId xmlns:a16="http://schemas.microsoft.com/office/drawing/2014/main" id="{9DFD6DF6-21C0-434A-B541-05BF98A17D1E}"/>
                </a:ext>
              </a:extLst>
            </p:cNvPr>
            <p:cNvSpPr>
              <a:spLocks noChangeShapeType="1"/>
            </p:cNvSpPr>
            <p:nvPr/>
          </p:nvSpPr>
          <p:spPr bwMode="auto">
            <a:xfrm>
              <a:off x="5065" y="2309"/>
              <a:ext cx="1" cy="93"/>
            </a:xfrm>
            <a:prstGeom prst="line">
              <a:avLst/>
            </a:prstGeom>
            <a:noFill/>
            <a:ln w="19050">
              <a:solidFill>
                <a:srgbClr val="97B67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grpSp>
      <p:sp>
        <p:nvSpPr>
          <p:cNvPr id="364652" name="Line 108">
            <a:extLst>
              <a:ext uri="{FF2B5EF4-FFF2-40B4-BE49-F238E27FC236}">
                <a16:creationId xmlns:a16="http://schemas.microsoft.com/office/drawing/2014/main" id="{747317C0-5D7A-4ED6-9899-5D0C7F972628}"/>
              </a:ext>
            </a:extLst>
          </p:cNvPr>
          <p:cNvSpPr>
            <a:spLocks noChangeShapeType="1"/>
          </p:cNvSpPr>
          <p:nvPr/>
        </p:nvSpPr>
        <p:spPr bwMode="auto">
          <a:xfrm>
            <a:off x="9048750" y="3321051"/>
            <a:ext cx="1588" cy="492125"/>
          </a:xfrm>
          <a:prstGeom prst="line">
            <a:avLst/>
          </a:prstGeom>
          <a:noFill/>
          <a:ln w="19050">
            <a:solidFill>
              <a:srgbClr val="FFCC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64653" name="Text Box 109">
            <a:extLst>
              <a:ext uri="{FF2B5EF4-FFF2-40B4-BE49-F238E27FC236}">
                <a16:creationId xmlns:a16="http://schemas.microsoft.com/office/drawing/2014/main" id="{9C20D04F-E27C-418A-8337-035B4C0052CC}"/>
              </a:ext>
            </a:extLst>
          </p:cNvPr>
          <p:cNvSpPr txBox="1">
            <a:spLocks noChangeArrowheads="1"/>
          </p:cNvSpPr>
          <p:nvPr/>
        </p:nvSpPr>
        <p:spPr bwMode="auto">
          <a:xfrm>
            <a:off x="8588375" y="3352801"/>
            <a:ext cx="692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zh-TW" altLang="en-US" sz="2000">
                <a:ea typeface="SimHei" panose="02010609060101010101" pitchFamily="49" charset="-122"/>
              </a:rPr>
              <a:t>約坦</a:t>
            </a:r>
          </a:p>
        </p:txBody>
      </p:sp>
      <p:sp>
        <p:nvSpPr>
          <p:cNvPr id="51" name="TextBox 50">
            <a:extLst>
              <a:ext uri="{FF2B5EF4-FFF2-40B4-BE49-F238E27FC236}">
                <a16:creationId xmlns:a16="http://schemas.microsoft.com/office/drawing/2014/main" id="{2A0537D3-DB0D-4194-8EEC-AD2AA031F04C}"/>
              </a:ext>
            </a:extLst>
          </p:cNvPr>
          <p:cNvSpPr txBox="1"/>
          <p:nvPr/>
        </p:nvSpPr>
        <p:spPr>
          <a:xfrm>
            <a:off x="1273907" y="6378698"/>
            <a:ext cx="6096000" cy="369332"/>
          </a:xfrm>
          <a:prstGeom prst="rect">
            <a:avLst/>
          </a:prstGeom>
          <a:noFill/>
        </p:spPr>
        <p:txBody>
          <a:bodyPr wrap="square">
            <a:spAutoFit/>
          </a:bodyPr>
          <a:lstStyle/>
          <a:p>
            <a:r>
              <a:rPr lang="en-US" dirty="0" err="1"/>
              <a:t>聖經簡報站</a:t>
            </a:r>
            <a:endParaRPr lang="en-US" dirty="0"/>
          </a:p>
        </p:txBody>
      </p:sp>
    </p:spTree>
    <p:extLst>
      <p:ext uri="{BB962C8B-B14F-4D97-AF65-F5344CB8AC3E}">
        <p14:creationId xmlns:p14="http://schemas.microsoft.com/office/powerpoint/2010/main" val="16030477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64617"/>
                                        </p:tgtEl>
                                        <p:attrNameLst>
                                          <p:attrName>style.visibility</p:attrName>
                                        </p:attrNameLst>
                                      </p:cBhvr>
                                      <p:to>
                                        <p:strVal val="visible"/>
                                      </p:to>
                                    </p:set>
                                    <p:animEffect transition="in" filter="wipe(left)">
                                      <p:cBhvr>
                                        <p:cTn id="7" dur="500"/>
                                        <p:tgtEl>
                                          <p:spTgt spid="364617"/>
                                        </p:tgtEl>
                                      </p:cBhvr>
                                    </p:animEffect>
                                  </p:childTnLst>
                                </p:cTn>
                              </p:par>
                            </p:childTnLst>
                          </p:cTn>
                        </p:par>
                        <p:par>
                          <p:cTn id="8" fill="hold" nodeType="afterGroup">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6462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64624"/>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64641">
                                            <p:txEl>
                                              <p:pRg st="0" end="0"/>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nodeType="clickEffect">
                                  <p:stCondLst>
                                    <p:cond delay="0"/>
                                  </p:stCondLst>
                                  <p:childTnLst>
                                    <p:set>
                                      <p:cBhvr>
                                        <p:cTn id="20" dur="1" fill="hold">
                                          <p:stCondLst>
                                            <p:cond delay="0"/>
                                          </p:stCondLst>
                                        </p:cTn>
                                        <p:tgtEl>
                                          <p:spTgt spid="364606"/>
                                        </p:tgtEl>
                                        <p:attrNameLst>
                                          <p:attrName>style.visibility</p:attrName>
                                        </p:attrNameLst>
                                      </p:cBhvr>
                                      <p:to>
                                        <p:strVal val="visible"/>
                                      </p:to>
                                    </p:set>
                                    <p:animEffect transition="in" filter="wipe(left)">
                                      <p:cBhvr>
                                        <p:cTn id="21" dur="500"/>
                                        <p:tgtEl>
                                          <p:spTgt spid="364606"/>
                                        </p:tgtEl>
                                      </p:cBhvr>
                                    </p:animEffect>
                                  </p:childTnLst>
                                </p:cTn>
                              </p:par>
                            </p:childTnLst>
                          </p:cTn>
                        </p:par>
                        <p:par>
                          <p:cTn id="22" fill="hold" nodeType="afterGroup">
                            <p:stCondLst>
                              <p:cond delay="500"/>
                            </p:stCondLst>
                            <p:childTnLst>
                              <p:par>
                                <p:cTn id="23" presetID="1" presetClass="entr" presetSubtype="0" fill="hold" grpId="0" nodeType="afterEffect">
                                  <p:stCondLst>
                                    <p:cond delay="0"/>
                                  </p:stCondLst>
                                  <p:childTnLst>
                                    <p:set>
                                      <p:cBhvr>
                                        <p:cTn id="24" dur="1" fill="hold">
                                          <p:stCondLst>
                                            <p:cond delay="0"/>
                                          </p:stCondLst>
                                        </p:cTn>
                                        <p:tgtEl>
                                          <p:spTgt spid="364619"/>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364641">
                                            <p:txEl>
                                              <p:pRg st="1" end="1"/>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36464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4619" grpId="0"/>
      <p:bldP spid="3646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0D9F07B-5922-4C86-A77C-C970574B9A65}"/>
              </a:ext>
            </a:extLst>
          </p:cNvPr>
          <p:cNvSpPr>
            <a:spLocks noGrp="1"/>
          </p:cNvSpPr>
          <p:nvPr>
            <p:ph type="sldNum" sz="quarter" idx="12"/>
          </p:nvPr>
        </p:nvSpPr>
        <p:spPr/>
        <p:txBody>
          <a:bodyPr/>
          <a:lstStyle/>
          <a:p>
            <a:fld id="{EBABEB98-37D1-5C49-827F-EF87AC176EB7}" type="slidenum">
              <a:rPr lang="en-US" smtClean="0"/>
              <a:t>4</a:t>
            </a:fld>
            <a:endParaRPr lang="en-US" dirty="0"/>
          </a:p>
        </p:txBody>
      </p:sp>
      <p:sp>
        <p:nvSpPr>
          <p:cNvPr id="6" name="Content Placeholder 5">
            <a:extLst>
              <a:ext uri="{FF2B5EF4-FFF2-40B4-BE49-F238E27FC236}">
                <a16:creationId xmlns:a16="http://schemas.microsoft.com/office/drawing/2014/main" id="{F95DC48F-92D6-4473-82FE-BFE920C75BCF}"/>
              </a:ext>
            </a:extLst>
          </p:cNvPr>
          <p:cNvSpPr>
            <a:spLocks noGrp="1"/>
          </p:cNvSpPr>
          <p:nvPr>
            <p:ph idx="1"/>
          </p:nvPr>
        </p:nvSpPr>
        <p:spPr>
          <a:xfrm>
            <a:off x="1187938" y="609600"/>
            <a:ext cx="10206893" cy="5843787"/>
          </a:xfrm>
        </p:spPr>
        <p:txBody>
          <a:bodyPr>
            <a:noAutofit/>
          </a:bodyPr>
          <a:lstStyle/>
          <a:p>
            <a:pPr marL="0" indent="0" algn="l">
              <a:buNone/>
            </a:pPr>
            <a:r>
              <a:rPr lang="zh-CN" altLang="en-US" sz="2400" b="1" dirty="0">
                <a:solidFill>
                  <a:schemeClr val="accent2">
                    <a:lumMod val="50000"/>
                  </a:schemeClr>
                </a:solidFill>
                <a:latin typeface="inherit"/>
              </a:rPr>
              <a:t>猶大王亞哈斯 </a:t>
            </a:r>
            <a:r>
              <a:rPr lang="en-US" altLang="zh-CN" sz="2400" b="1" dirty="0">
                <a:solidFill>
                  <a:schemeClr val="accent2">
                    <a:lumMod val="50000"/>
                  </a:schemeClr>
                </a:solidFill>
                <a:latin typeface="inherit"/>
              </a:rPr>
              <a:t>16:1-30</a:t>
            </a:r>
          </a:p>
          <a:p>
            <a:pPr marL="0" indent="0" algn="l">
              <a:buNone/>
            </a:pPr>
            <a:r>
              <a:rPr lang="zh-CN" altLang="en-US" sz="2400" b="1" dirty="0">
                <a:solidFill>
                  <a:schemeClr val="accent2">
                    <a:lumMod val="50000"/>
                  </a:schemeClr>
                </a:solidFill>
                <a:latin typeface="inherit"/>
              </a:rPr>
              <a:t>作王年間：</a:t>
            </a:r>
            <a:r>
              <a:rPr lang="en-US" altLang="zh-CN" sz="2400" b="1" dirty="0">
                <a:solidFill>
                  <a:schemeClr val="accent2">
                    <a:lumMod val="50000"/>
                  </a:schemeClr>
                </a:solidFill>
                <a:latin typeface="inherit"/>
              </a:rPr>
              <a:t>735-715</a:t>
            </a:r>
          </a:p>
          <a:p>
            <a:pPr algn="l" fontAlgn="base"/>
            <a:r>
              <a:rPr lang="zh-TW" altLang="en-US" sz="2400" b="1" dirty="0">
                <a:solidFill>
                  <a:schemeClr val="accent2">
                    <a:lumMod val="50000"/>
                  </a:schemeClr>
                </a:solidFill>
                <a:latin typeface="inherit"/>
              </a:rPr>
              <a:t>不像他祖大衛行耶和華</a:t>
            </a:r>
            <a:r>
              <a:rPr lang="en-US" altLang="zh-TW" sz="2400" b="1" dirty="0">
                <a:solidFill>
                  <a:schemeClr val="accent2">
                    <a:lumMod val="50000"/>
                  </a:schemeClr>
                </a:solidFill>
                <a:latin typeface="inherit"/>
              </a:rPr>
              <a:t>——</a:t>
            </a:r>
            <a:r>
              <a:rPr lang="zh-TW" altLang="en-US" sz="2400" b="1" dirty="0">
                <a:solidFill>
                  <a:schemeClr val="accent2">
                    <a:lumMod val="50000"/>
                  </a:schemeClr>
                </a:solidFill>
                <a:latin typeface="inherit"/>
              </a:rPr>
              <a:t>他神眼中看為正的事，卻效法以色列諸王所行的</a:t>
            </a:r>
            <a:endParaRPr lang="en-US" altLang="zh-TW" sz="2400" b="1" dirty="0">
              <a:solidFill>
                <a:schemeClr val="accent2">
                  <a:lumMod val="50000"/>
                </a:schemeClr>
              </a:solidFill>
              <a:latin typeface="inherit"/>
            </a:endParaRPr>
          </a:p>
          <a:p>
            <a:pPr algn="l" fontAlgn="base"/>
            <a:r>
              <a:rPr lang="zh-TW" altLang="en-US" sz="2400" b="1" dirty="0">
                <a:solidFill>
                  <a:schemeClr val="accent2">
                    <a:lumMod val="50000"/>
                  </a:schemeClr>
                </a:solidFill>
                <a:latin typeface="inherit"/>
              </a:rPr>
              <a:t>孩子焚燒獻給偶像為祭</a:t>
            </a:r>
            <a:r>
              <a:rPr lang="en-US" altLang="zh-TW" sz="2400" b="1" dirty="0">
                <a:solidFill>
                  <a:schemeClr val="accent2">
                    <a:lumMod val="50000"/>
                  </a:schemeClr>
                </a:solidFill>
                <a:latin typeface="inherit"/>
              </a:rPr>
              <a:t>:</a:t>
            </a:r>
            <a:r>
              <a:rPr lang="zh-TW" altLang="en-US" sz="2400" b="1" dirty="0">
                <a:solidFill>
                  <a:schemeClr val="accent2">
                    <a:lumMod val="50000"/>
                  </a:schemeClr>
                </a:solidFill>
                <a:latin typeface="inherit"/>
              </a:rPr>
              <a:t> 「使他的兒子經火」</a:t>
            </a:r>
            <a:endParaRPr lang="en-US" altLang="zh-TW" sz="2400" b="1" dirty="0">
              <a:solidFill>
                <a:schemeClr val="accent2">
                  <a:lumMod val="50000"/>
                </a:schemeClr>
              </a:solidFill>
              <a:latin typeface="inherit"/>
            </a:endParaRPr>
          </a:p>
          <a:p>
            <a:pPr algn="l" fontAlgn="base"/>
            <a:r>
              <a:rPr lang="zh-TW" altLang="en-US" sz="2400" b="1" dirty="0">
                <a:solidFill>
                  <a:schemeClr val="accent2">
                    <a:lumMod val="50000"/>
                  </a:schemeClr>
                </a:solidFill>
                <a:latin typeface="inherit"/>
              </a:rPr>
              <a:t>效法迦南人的風俗敬拜巴力</a:t>
            </a:r>
            <a:r>
              <a:rPr lang="en-US" altLang="zh-TW" sz="2400" b="1" dirty="0">
                <a:solidFill>
                  <a:schemeClr val="accent2">
                    <a:lumMod val="50000"/>
                  </a:schemeClr>
                </a:solidFill>
                <a:latin typeface="inherit"/>
              </a:rPr>
              <a:t>: </a:t>
            </a:r>
            <a:r>
              <a:rPr lang="zh-TW" altLang="en-US" sz="2400" b="1" dirty="0">
                <a:solidFill>
                  <a:schemeClr val="accent2">
                    <a:lumMod val="50000"/>
                  </a:schemeClr>
                </a:solidFill>
                <a:latin typeface="inherit"/>
              </a:rPr>
              <a:t>「在邱壇上、山岡上、各青翠樹下獻祭燒香」</a:t>
            </a:r>
            <a:endParaRPr lang="en-US" altLang="zh-TW" sz="2400" b="1" dirty="0">
              <a:solidFill>
                <a:schemeClr val="accent2">
                  <a:lumMod val="50000"/>
                </a:schemeClr>
              </a:solidFill>
              <a:latin typeface="inherit"/>
            </a:endParaRPr>
          </a:p>
          <a:p>
            <a:pPr algn="l" fontAlgn="base"/>
            <a:endParaRPr lang="en-US" altLang="zh-TW" sz="2400" b="1" dirty="0">
              <a:solidFill>
                <a:schemeClr val="accent2">
                  <a:lumMod val="50000"/>
                </a:schemeClr>
              </a:solidFill>
              <a:latin typeface="inherit"/>
            </a:endParaRPr>
          </a:p>
          <a:p>
            <a:pPr marL="0" indent="0" algn="l" fontAlgn="base">
              <a:buNone/>
            </a:pPr>
            <a:r>
              <a:rPr lang="en-US" altLang="zh-TW" sz="2400" b="1" dirty="0">
                <a:solidFill>
                  <a:schemeClr val="accent2">
                    <a:lumMod val="50000"/>
                  </a:schemeClr>
                </a:solidFill>
                <a:latin typeface="inherit"/>
              </a:rPr>
              <a:t>【</a:t>
            </a:r>
            <a:r>
              <a:rPr lang="zh-TW" altLang="en-US" sz="2400" b="1" dirty="0">
                <a:solidFill>
                  <a:schemeClr val="accent2">
                    <a:lumMod val="50000"/>
                  </a:schemeClr>
                </a:solidFill>
                <a:latin typeface="inherit"/>
              </a:rPr>
              <a:t>代下二十八</a:t>
            </a:r>
            <a:r>
              <a:rPr lang="en-US" altLang="zh-TW" sz="2400" b="1" dirty="0">
                <a:solidFill>
                  <a:schemeClr val="accent2">
                    <a:lumMod val="50000"/>
                  </a:schemeClr>
                </a:solidFill>
                <a:latin typeface="inherit"/>
              </a:rPr>
              <a:t>5】</a:t>
            </a:r>
            <a:r>
              <a:rPr lang="zh-TW" altLang="en-US" sz="2400" b="1" dirty="0">
                <a:solidFill>
                  <a:schemeClr val="accent2">
                    <a:lumMod val="50000"/>
                  </a:schemeClr>
                </a:solidFill>
                <a:latin typeface="inherit"/>
              </a:rPr>
              <a:t>「所以，耶和華他的神將他交在亞蘭王手裡。亞蘭王打敗他，擄了他許多的民，帶到大馬士革去。神又將他交在以色列王手裡，以色列王向他大行殺戮。」</a:t>
            </a:r>
            <a:endParaRPr lang="en-US" altLang="zh-TW" sz="2400" b="1" dirty="0">
              <a:solidFill>
                <a:schemeClr val="accent2">
                  <a:lumMod val="50000"/>
                </a:schemeClr>
              </a:solidFill>
              <a:latin typeface="inherit"/>
            </a:endParaRPr>
          </a:p>
          <a:p>
            <a:pPr marL="0" indent="0" algn="l" fontAlgn="base">
              <a:buNone/>
            </a:pPr>
            <a:endParaRPr lang="en-US" altLang="zh-TW" sz="2400" b="1" dirty="0">
              <a:solidFill>
                <a:schemeClr val="accent2">
                  <a:lumMod val="50000"/>
                </a:schemeClr>
              </a:solidFill>
              <a:latin typeface="inherit"/>
            </a:endParaRPr>
          </a:p>
          <a:p>
            <a:pPr algn="l" fontAlgn="base"/>
            <a:endParaRPr lang="en-US" altLang="zh-TW" b="0" i="0" dirty="0">
              <a:solidFill>
                <a:srgbClr val="000000"/>
              </a:solidFill>
              <a:effectLst/>
              <a:latin typeface="Montserrat"/>
            </a:endParaRPr>
          </a:p>
          <a:p>
            <a:pPr algn="l" fontAlgn="base"/>
            <a:endParaRPr lang="zh-TW" altLang="en-US" b="0" i="0" dirty="0">
              <a:solidFill>
                <a:srgbClr val="656565"/>
              </a:solidFill>
              <a:effectLst/>
              <a:latin typeface="Montserrat"/>
            </a:endParaRPr>
          </a:p>
          <a:p>
            <a:pPr marL="0" indent="0" algn="l">
              <a:buNone/>
            </a:pPr>
            <a:endParaRPr lang="zh-CN" altLang="en-US" b="0" i="0" dirty="0">
              <a:solidFill>
                <a:srgbClr val="000000"/>
              </a:solidFill>
              <a:effectLst/>
              <a:latin typeface="Arial Unicode MS"/>
            </a:endParaRPr>
          </a:p>
        </p:txBody>
      </p:sp>
    </p:spTree>
    <p:extLst>
      <p:ext uri="{BB962C8B-B14F-4D97-AF65-F5344CB8AC3E}">
        <p14:creationId xmlns:p14="http://schemas.microsoft.com/office/powerpoint/2010/main" val="3485230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4B4E704-BB33-4095-BCE7-65FC4804FA5A}"/>
              </a:ext>
            </a:extLst>
          </p:cNvPr>
          <p:cNvSpPr>
            <a:spLocks noGrp="1"/>
          </p:cNvSpPr>
          <p:nvPr>
            <p:ph idx="1"/>
          </p:nvPr>
        </p:nvSpPr>
        <p:spPr>
          <a:xfrm>
            <a:off x="883139" y="562708"/>
            <a:ext cx="11043138" cy="5609492"/>
          </a:xfrm>
        </p:spPr>
        <p:txBody>
          <a:bodyPr>
            <a:noAutofit/>
          </a:bodyPr>
          <a:lstStyle/>
          <a:p>
            <a:pPr>
              <a:lnSpc>
                <a:spcPct val="150000"/>
              </a:lnSpc>
            </a:pPr>
            <a:r>
              <a:rPr lang="zh-TW" altLang="en-US" sz="2400" b="1" dirty="0">
                <a:solidFill>
                  <a:schemeClr val="accent2">
                    <a:lumMod val="50000"/>
                  </a:schemeClr>
                </a:solidFill>
                <a:latin typeface="inherit"/>
              </a:rPr>
              <a:t>面對外來的危機：</a:t>
            </a:r>
            <a:r>
              <a:rPr lang="en-US" altLang="zh-CN" sz="2400" b="1" dirty="0">
                <a:solidFill>
                  <a:schemeClr val="accent2">
                    <a:lumMod val="50000"/>
                  </a:schemeClr>
                </a:solidFill>
                <a:latin typeface="inherit"/>
              </a:rPr>
              <a:t>16</a:t>
            </a:r>
            <a:r>
              <a:rPr lang="zh-CN" altLang="en-US" sz="2400" b="1" dirty="0">
                <a:solidFill>
                  <a:schemeClr val="accent2">
                    <a:lumMod val="50000"/>
                  </a:schemeClr>
                </a:solidFill>
                <a:latin typeface="inherit"/>
              </a:rPr>
              <a:t>：</a:t>
            </a:r>
            <a:r>
              <a:rPr lang="en-US" altLang="zh-CN" sz="2400" b="1" dirty="0">
                <a:solidFill>
                  <a:schemeClr val="accent2">
                    <a:lumMod val="50000"/>
                  </a:schemeClr>
                </a:solidFill>
                <a:latin typeface="inherit"/>
              </a:rPr>
              <a:t>5-9</a:t>
            </a:r>
            <a:endParaRPr lang="en-US" altLang="zh-TW" sz="2400" b="1" dirty="0">
              <a:solidFill>
                <a:schemeClr val="accent2">
                  <a:lumMod val="50000"/>
                </a:schemeClr>
              </a:solidFill>
              <a:latin typeface="inherit"/>
            </a:endParaRPr>
          </a:p>
          <a:p>
            <a:pPr marL="0" indent="0">
              <a:lnSpc>
                <a:spcPct val="150000"/>
              </a:lnSpc>
              <a:buNone/>
            </a:pPr>
            <a:r>
              <a:rPr lang="zh-TW" altLang="en-US" sz="2400" b="1" dirty="0">
                <a:solidFill>
                  <a:schemeClr val="accent2">
                    <a:lumMod val="50000"/>
                  </a:schemeClr>
                </a:solidFill>
                <a:latin typeface="inherit"/>
              </a:rPr>
              <a:t>「亞蘭王利汛」和「以色列王比加」圍困亞哈斯 </a:t>
            </a:r>
            <a:r>
              <a:rPr lang="en-US" altLang="zh-CN" sz="2400" b="1" dirty="0">
                <a:solidFill>
                  <a:schemeClr val="accent2">
                    <a:lumMod val="50000"/>
                  </a:schemeClr>
                </a:solidFill>
                <a:latin typeface="inherit"/>
              </a:rPr>
              <a:t>16</a:t>
            </a:r>
            <a:r>
              <a:rPr lang="zh-CN" altLang="en-US" sz="2400" b="1" dirty="0">
                <a:solidFill>
                  <a:schemeClr val="accent2">
                    <a:lumMod val="50000"/>
                  </a:schemeClr>
                </a:solidFill>
                <a:latin typeface="inherit"/>
              </a:rPr>
              <a:t>：</a:t>
            </a:r>
            <a:r>
              <a:rPr lang="en-US" altLang="zh-CN" sz="2400" b="1" dirty="0">
                <a:solidFill>
                  <a:schemeClr val="accent2">
                    <a:lumMod val="50000"/>
                  </a:schemeClr>
                </a:solidFill>
                <a:latin typeface="inherit"/>
              </a:rPr>
              <a:t>5-6</a:t>
            </a:r>
          </a:p>
          <a:p>
            <a:pPr marL="0" indent="0">
              <a:lnSpc>
                <a:spcPct val="150000"/>
              </a:lnSpc>
              <a:buNone/>
            </a:pPr>
            <a:r>
              <a:rPr lang="zh-CN" altLang="en-US" sz="2400" b="1" dirty="0">
                <a:solidFill>
                  <a:schemeClr val="accent2">
                    <a:lumMod val="50000"/>
                  </a:schemeClr>
                </a:solidFill>
                <a:latin typeface="inherit"/>
              </a:rPr>
              <a:t>背景</a:t>
            </a:r>
            <a:r>
              <a:rPr lang="en-US" altLang="zh-CN" sz="2400" b="1" dirty="0">
                <a:solidFill>
                  <a:schemeClr val="accent2">
                    <a:lumMod val="50000"/>
                  </a:schemeClr>
                </a:solidFill>
                <a:latin typeface="inherit"/>
              </a:rPr>
              <a:t>---</a:t>
            </a:r>
          </a:p>
          <a:p>
            <a:pPr marL="0" indent="0">
              <a:lnSpc>
                <a:spcPct val="150000"/>
              </a:lnSpc>
              <a:buNone/>
            </a:pPr>
            <a:r>
              <a:rPr lang="zh-TW" altLang="en-US" sz="2400" b="1" dirty="0">
                <a:solidFill>
                  <a:schemeClr val="accent2">
                    <a:lumMod val="50000"/>
                  </a:schemeClr>
                </a:solidFill>
                <a:latin typeface="inherit"/>
              </a:rPr>
              <a:t>主前</a:t>
            </a:r>
            <a:r>
              <a:rPr lang="en-US" altLang="zh-TW" sz="2400" b="1" dirty="0">
                <a:solidFill>
                  <a:schemeClr val="accent2">
                    <a:lumMod val="50000"/>
                  </a:schemeClr>
                </a:solidFill>
                <a:latin typeface="inherit"/>
              </a:rPr>
              <a:t>738-735</a:t>
            </a:r>
            <a:r>
              <a:rPr lang="zh-TW" altLang="en-US" sz="2400" b="1" dirty="0">
                <a:solidFill>
                  <a:schemeClr val="accent2">
                    <a:lumMod val="50000"/>
                  </a:schemeClr>
                </a:solidFill>
                <a:latin typeface="inherit"/>
              </a:rPr>
              <a:t>年，亞述王提革拉</a:t>
            </a:r>
            <a:r>
              <a:rPr lang="en-US" altLang="zh-TW" sz="2400" b="1" dirty="0">
                <a:solidFill>
                  <a:schemeClr val="accent2">
                    <a:lumMod val="50000"/>
                  </a:schemeClr>
                </a:solidFill>
                <a:latin typeface="inherit"/>
              </a:rPr>
              <a:t>·</a:t>
            </a:r>
            <a:r>
              <a:rPr lang="zh-TW" altLang="en-US" sz="2400" b="1" dirty="0">
                <a:solidFill>
                  <a:schemeClr val="accent2">
                    <a:lumMod val="50000"/>
                  </a:schemeClr>
                </a:solidFill>
                <a:latin typeface="inherit"/>
              </a:rPr>
              <a:t>毗列色三世準備發動第二次西征，以征服大馬士革、完全控制地中海東岸地區。因此，亞蘭和北國以色列結成了抵抗亞述的聯盟，並勸說南國猶大加入。 亞哈斯拒絕，引發亞蘭和以色列聯合攻打耶路撒冷</a:t>
            </a:r>
            <a:r>
              <a:rPr lang="zh-CN" altLang="en-US" sz="2400" b="1" dirty="0">
                <a:solidFill>
                  <a:schemeClr val="accent2">
                    <a:lumMod val="50000"/>
                  </a:schemeClr>
                </a:solidFill>
                <a:latin typeface="inherit"/>
              </a:rPr>
              <a:t>。</a:t>
            </a:r>
            <a:endParaRPr lang="en-US" altLang="zh-CN" sz="2400" b="1" dirty="0">
              <a:solidFill>
                <a:schemeClr val="accent2">
                  <a:lumMod val="50000"/>
                </a:schemeClr>
              </a:solidFill>
              <a:latin typeface="inherit"/>
            </a:endParaRPr>
          </a:p>
          <a:p>
            <a:pPr marL="0" indent="0">
              <a:lnSpc>
                <a:spcPct val="150000"/>
              </a:lnSpc>
              <a:buNone/>
            </a:pPr>
            <a:endParaRPr lang="en-US" altLang="zh-TW" sz="2400" b="1" dirty="0">
              <a:solidFill>
                <a:schemeClr val="accent2">
                  <a:lumMod val="50000"/>
                </a:schemeClr>
              </a:solidFill>
              <a:latin typeface="inherit"/>
            </a:endParaRPr>
          </a:p>
          <a:p>
            <a:pPr>
              <a:lnSpc>
                <a:spcPct val="150000"/>
              </a:lnSpc>
            </a:pPr>
            <a:r>
              <a:rPr lang="zh-TW" altLang="en-US" sz="2400" b="1" dirty="0">
                <a:solidFill>
                  <a:schemeClr val="accent2">
                    <a:lumMod val="50000"/>
                  </a:schemeClr>
                </a:solidFill>
                <a:latin typeface="inherit"/>
              </a:rPr>
              <a:t>先知以賽亞的告誡</a:t>
            </a:r>
            <a:r>
              <a:rPr lang="zh-CN" altLang="en-US" sz="2400" b="1" dirty="0">
                <a:solidFill>
                  <a:schemeClr val="accent2">
                    <a:lumMod val="50000"/>
                  </a:schemeClr>
                </a:solidFill>
                <a:latin typeface="inherit"/>
              </a:rPr>
              <a:t>：</a:t>
            </a:r>
            <a:r>
              <a:rPr lang="zh-TW" altLang="en-US" sz="2400" b="1" dirty="0">
                <a:solidFill>
                  <a:schemeClr val="accent2">
                    <a:lumMod val="50000"/>
                  </a:schemeClr>
                </a:solidFill>
                <a:latin typeface="inherit"/>
              </a:rPr>
              <a:t> 亞蘭和以色列必敗，神答應給亞哈斯一個拯救的兆頭</a:t>
            </a:r>
            <a:endParaRPr lang="en-US" altLang="zh-TW" sz="2400" b="1" dirty="0">
              <a:solidFill>
                <a:schemeClr val="accent2">
                  <a:lumMod val="50000"/>
                </a:schemeClr>
              </a:solidFill>
              <a:latin typeface="inherit"/>
            </a:endParaRPr>
          </a:p>
          <a:p>
            <a:pPr marL="0" indent="0">
              <a:lnSpc>
                <a:spcPct val="150000"/>
              </a:lnSpc>
              <a:buNone/>
            </a:pPr>
            <a:endParaRPr lang="en-US" altLang="zh-TW" sz="2400" b="1" dirty="0">
              <a:solidFill>
                <a:schemeClr val="accent2">
                  <a:lumMod val="50000"/>
                </a:schemeClr>
              </a:solidFill>
              <a:latin typeface="inherit"/>
            </a:endParaRPr>
          </a:p>
          <a:p>
            <a:pPr marL="0" indent="0">
              <a:buNone/>
            </a:pPr>
            <a:endParaRPr lang="en-US" altLang="zh-TW" sz="2000" b="1" dirty="0">
              <a:solidFill>
                <a:schemeClr val="accent2">
                  <a:lumMod val="50000"/>
                </a:schemeClr>
              </a:solidFill>
              <a:latin typeface="inherit"/>
            </a:endParaRPr>
          </a:p>
          <a:p>
            <a:pPr marL="0" indent="0">
              <a:buNone/>
            </a:pPr>
            <a:endParaRPr lang="en-US" b="1" kern="1300" spc="140" dirty="0">
              <a:solidFill>
                <a:schemeClr val="accent2">
                  <a:lumMod val="50000"/>
                </a:schemeClr>
              </a:solidFill>
              <a:latin typeface="MingLiU" panose="02020509000000000000" pitchFamily="49" charset="-120"/>
              <a:ea typeface="MingLiU" panose="02020509000000000000" pitchFamily="49" charset="-120"/>
            </a:endParaRPr>
          </a:p>
        </p:txBody>
      </p:sp>
      <p:sp>
        <p:nvSpPr>
          <p:cNvPr id="4" name="Slide Number Placeholder 3">
            <a:extLst>
              <a:ext uri="{FF2B5EF4-FFF2-40B4-BE49-F238E27FC236}">
                <a16:creationId xmlns:a16="http://schemas.microsoft.com/office/drawing/2014/main" id="{01D0EC60-8E70-481F-8C01-27DA3AFA01C1}"/>
              </a:ext>
            </a:extLst>
          </p:cNvPr>
          <p:cNvSpPr>
            <a:spLocks noGrp="1"/>
          </p:cNvSpPr>
          <p:nvPr>
            <p:ph type="sldNum" sz="quarter" idx="12"/>
          </p:nvPr>
        </p:nvSpPr>
        <p:spPr/>
        <p:txBody>
          <a:bodyPr/>
          <a:lstStyle/>
          <a:p>
            <a:fld id="{EBABEB98-37D1-5C49-827F-EF87AC176EB7}" type="slidenum">
              <a:rPr lang="en-US" smtClean="0"/>
              <a:t>5</a:t>
            </a:fld>
            <a:endParaRPr lang="en-US" dirty="0"/>
          </a:p>
        </p:txBody>
      </p:sp>
    </p:spTree>
    <p:extLst>
      <p:ext uri="{BB962C8B-B14F-4D97-AF65-F5344CB8AC3E}">
        <p14:creationId xmlns:p14="http://schemas.microsoft.com/office/powerpoint/2010/main" val="1461737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DD2296EC-4C5B-4849-A43F-A9C85EF306E1}"/>
              </a:ext>
            </a:extLst>
          </p:cNvPr>
          <p:cNvSpPr>
            <a:spLocks noGrp="1"/>
          </p:cNvSpPr>
          <p:nvPr>
            <p:ph idx="1"/>
          </p:nvPr>
        </p:nvSpPr>
        <p:spPr>
          <a:xfrm>
            <a:off x="1122973" y="304800"/>
            <a:ext cx="9563580" cy="6278880"/>
          </a:xfrm>
        </p:spPr>
        <p:txBody>
          <a:bodyPr>
            <a:normAutofit/>
          </a:bodyPr>
          <a:lstStyle/>
          <a:p>
            <a:pPr marL="0" indent="0" algn="l" fontAlgn="base">
              <a:buNone/>
            </a:pPr>
            <a:r>
              <a:rPr lang="en-US" altLang="zh-TW" sz="2400" b="1" dirty="0">
                <a:solidFill>
                  <a:schemeClr val="accent2">
                    <a:lumMod val="50000"/>
                  </a:schemeClr>
                </a:solidFill>
                <a:latin typeface="inherit"/>
              </a:rPr>
              <a:t>【</a:t>
            </a:r>
            <a:r>
              <a:rPr lang="zh-TW" altLang="en-US" sz="2400" b="1" dirty="0">
                <a:solidFill>
                  <a:schemeClr val="accent2">
                    <a:lumMod val="50000"/>
                  </a:schemeClr>
                </a:solidFill>
                <a:latin typeface="inherit"/>
              </a:rPr>
              <a:t>賽七</a:t>
            </a:r>
            <a:r>
              <a:rPr lang="en-US" altLang="zh-TW" sz="2400" b="1" dirty="0">
                <a:solidFill>
                  <a:schemeClr val="accent2">
                    <a:lumMod val="50000"/>
                  </a:schemeClr>
                </a:solidFill>
                <a:latin typeface="inherit"/>
              </a:rPr>
              <a:t>2</a:t>
            </a:r>
            <a:r>
              <a:rPr lang="en-US" altLang="zh-CN" sz="2400" b="1" dirty="0">
                <a:solidFill>
                  <a:schemeClr val="accent2">
                    <a:lumMod val="50000"/>
                  </a:schemeClr>
                </a:solidFill>
                <a:latin typeface="inherit"/>
              </a:rPr>
              <a:t>-11</a:t>
            </a:r>
            <a:r>
              <a:rPr lang="en-US" altLang="zh-TW" sz="2400" b="1" dirty="0">
                <a:solidFill>
                  <a:schemeClr val="accent2">
                    <a:lumMod val="50000"/>
                  </a:schemeClr>
                </a:solidFill>
                <a:latin typeface="inherit"/>
              </a:rPr>
              <a:t>】</a:t>
            </a:r>
            <a:r>
              <a:rPr lang="zh-TW" altLang="en-US" sz="2400" b="1" dirty="0">
                <a:solidFill>
                  <a:schemeClr val="accent2">
                    <a:lumMod val="50000"/>
                  </a:schemeClr>
                </a:solidFill>
                <a:latin typeface="inherit"/>
              </a:rPr>
              <a:t>「有人告訴大衛家說：</a:t>
            </a:r>
            <a:r>
              <a:rPr lang="en-US" altLang="zh-TW" sz="2400" b="1" dirty="0">
                <a:solidFill>
                  <a:schemeClr val="accent2">
                    <a:lumMod val="50000"/>
                  </a:schemeClr>
                </a:solidFill>
                <a:latin typeface="inherit"/>
              </a:rPr>
              <a:t>『</a:t>
            </a:r>
            <a:r>
              <a:rPr lang="zh-TW" altLang="en-US" sz="2400" b="1" dirty="0">
                <a:solidFill>
                  <a:schemeClr val="accent2">
                    <a:lumMod val="50000"/>
                  </a:schemeClr>
                </a:solidFill>
                <a:latin typeface="inherit"/>
              </a:rPr>
              <a:t>亞蘭與以法蓮已經同盟。</a:t>
            </a:r>
            <a:r>
              <a:rPr lang="en-US" altLang="zh-TW" sz="2400" b="1" dirty="0">
                <a:solidFill>
                  <a:schemeClr val="accent2">
                    <a:lumMod val="50000"/>
                  </a:schemeClr>
                </a:solidFill>
                <a:latin typeface="inherit"/>
              </a:rPr>
              <a:t>』</a:t>
            </a:r>
            <a:r>
              <a:rPr lang="zh-TW" altLang="en-US" sz="2400" b="1" dirty="0">
                <a:solidFill>
                  <a:schemeClr val="accent2">
                    <a:lumMod val="50000"/>
                  </a:schemeClr>
                </a:solidFill>
                <a:latin typeface="inherit"/>
              </a:rPr>
              <a:t>王的心和百姓的心就都跳動，好像林中的樹被風吹動一樣。」「耶和華對以賽亞說：</a:t>
            </a:r>
            <a:r>
              <a:rPr lang="en-US" altLang="zh-TW" sz="2400" b="1" dirty="0">
                <a:solidFill>
                  <a:schemeClr val="accent2">
                    <a:lumMod val="50000"/>
                  </a:schemeClr>
                </a:solidFill>
                <a:latin typeface="inherit"/>
              </a:rPr>
              <a:t>『</a:t>
            </a:r>
            <a:r>
              <a:rPr lang="zh-TW" altLang="en-US" sz="2400" b="1" dirty="0">
                <a:solidFill>
                  <a:schemeClr val="accent2">
                    <a:lumMod val="50000"/>
                  </a:schemeClr>
                </a:solidFill>
                <a:latin typeface="inherit"/>
              </a:rPr>
              <a:t>你和你的兒子施亞雅述出去，到上池的水溝頭，在漂布地的大路上，去迎接亞哈斯，」「對他說：“你要謹慎安靜，不要因亞蘭王利汛和利瑪利的兒子這兩個冒煙的火把頭所發的烈怒害怕，也不要心裡膽怯。」「因為亞蘭和以法蓮，並利瑪利的兒子，設惡謀害你，」「說：我們可以上去攻擊猶大，擾亂它，攻破它，在其中立他比勒的兒子為王。」</a:t>
            </a:r>
          </a:p>
          <a:p>
            <a:pPr marL="0" indent="0" algn="l" fontAlgn="base">
              <a:buNone/>
            </a:pPr>
            <a:r>
              <a:rPr lang="zh-TW" altLang="en-US" sz="2400" b="1" dirty="0">
                <a:solidFill>
                  <a:schemeClr val="accent2">
                    <a:lumMod val="50000"/>
                  </a:schemeClr>
                </a:solidFill>
                <a:latin typeface="inherit"/>
              </a:rPr>
              <a:t>「</a:t>
            </a:r>
            <a:r>
              <a:rPr lang="zh-TW" altLang="en-US" sz="2400" b="1" dirty="0">
                <a:solidFill>
                  <a:schemeClr val="accent2">
                    <a:lumMod val="50000"/>
                  </a:schemeClr>
                </a:solidFill>
                <a:highlight>
                  <a:srgbClr val="FFFF00"/>
                </a:highlight>
                <a:latin typeface="inherit"/>
              </a:rPr>
              <a:t>所以主耶和華如此說：這所謀的必立不住，也不得成就。</a:t>
            </a:r>
            <a:r>
              <a:rPr lang="zh-TW" altLang="en-US" sz="2400" b="1" dirty="0">
                <a:solidFill>
                  <a:schemeClr val="accent2">
                    <a:lumMod val="50000"/>
                  </a:schemeClr>
                </a:solidFill>
                <a:latin typeface="inherit"/>
              </a:rPr>
              <a:t>」</a:t>
            </a:r>
          </a:p>
          <a:p>
            <a:pPr marL="0" indent="0" algn="l" fontAlgn="base">
              <a:buNone/>
            </a:pPr>
            <a:r>
              <a:rPr lang="zh-TW" altLang="en-US" sz="2400" b="1" dirty="0">
                <a:solidFill>
                  <a:schemeClr val="accent2">
                    <a:lumMod val="50000"/>
                  </a:schemeClr>
                </a:solidFill>
                <a:latin typeface="inherit"/>
              </a:rPr>
              <a:t>「原來亞蘭的首城是大馬士革；大馬士革的首領是利汛。（六十五年之內，以法蓮必然破壞，不再成為國民。）」「以法蓮的首城是撒馬利亞；撒馬利亞的首領是利瑪利的兒子。你們若是不信，定然不得立穩。”</a:t>
            </a:r>
            <a:r>
              <a:rPr lang="en-US" altLang="zh-TW" sz="2400" b="1" dirty="0">
                <a:solidFill>
                  <a:schemeClr val="accent2">
                    <a:lumMod val="50000"/>
                  </a:schemeClr>
                </a:solidFill>
                <a:latin typeface="inherit"/>
              </a:rPr>
              <a:t>』</a:t>
            </a:r>
            <a:r>
              <a:rPr lang="zh-TW" altLang="en-US" sz="2400" b="1" dirty="0">
                <a:solidFill>
                  <a:schemeClr val="accent2">
                    <a:lumMod val="50000"/>
                  </a:schemeClr>
                </a:solidFill>
                <a:latin typeface="inherit"/>
              </a:rPr>
              <a:t>」「耶和華又曉諭亞哈斯說：」</a:t>
            </a:r>
          </a:p>
          <a:p>
            <a:pPr marL="0" indent="0" algn="l" fontAlgn="base">
              <a:buNone/>
            </a:pPr>
            <a:r>
              <a:rPr lang="zh-TW" altLang="en-US" sz="2400" b="1" dirty="0">
                <a:solidFill>
                  <a:schemeClr val="accent2">
                    <a:lumMod val="50000"/>
                  </a:schemeClr>
                </a:solidFill>
                <a:latin typeface="inherit"/>
              </a:rPr>
              <a:t>「</a:t>
            </a:r>
            <a:r>
              <a:rPr lang="en-US" altLang="zh-TW" sz="2400" b="1" dirty="0">
                <a:solidFill>
                  <a:schemeClr val="accent2">
                    <a:lumMod val="50000"/>
                  </a:schemeClr>
                </a:solidFill>
                <a:latin typeface="inherit"/>
              </a:rPr>
              <a:t>『</a:t>
            </a:r>
            <a:r>
              <a:rPr lang="zh-TW" altLang="en-US" sz="2400" b="1" dirty="0">
                <a:solidFill>
                  <a:schemeClr val="accent2">
                    <a:lumMod val="50000"/>
                  </a:schemeClr>
                </a:solidFill>
                <a:latin typeface="inherit"/>
              </a:rPr>
              <a:t>你向耶和華</a:t>
            </a:r>
            <a:r>
              <a:rPr lang="en-US" altLang="zh-TW" sz="2400" b="1" dirty="0">
                <a:solidFill>
                  <a:schemeClr val="accent2">
                    <a:lumMod val="50000"/>
                  </a:schemeClr>
                </a:solidFill>
                <a:latin typeface="inherit"/>
              </a:rPr>
              <a:t>——</a:t>
            </a:r>
            <a:r>
              <a:rPr lang="zh-TW" altLang="en-US" sz="2400" b="1" dirty="0">
                <a:solidFill>
                  <a:schemeClr val="accent2">
                    <a:lumMod val="50000"/>
                  </a:schemeClr>
                </a:solidFill>
                <a:latin typeface="inherit"/>
              </a:rPr>
              <a:t>你的神求一個兆頭：或求顯在深處，或求顯在高處。</a:t>
            </a:r>
            <a:r>
              <a:rPr lang="en-US" altLang="zh-TW" sz="2400" b="1" dirty="0">
                <a:solidFill>
                  <a:schemeClr val="accent2">
                    <a:lumMod val="50000"/>
                  </a:schemeClr>
                </a:solidFill>
                <a:latin typeface="inherit"/>
              </a:rPr>
              <a:t>』</a:t>
            </a:r>
            <a:r>
              <a:rPr lang="zh-TW" altLang="en-US" sz="2400" b="1" dirty="0">
                <a:solidFill>
                  <a:schemeClr val="accent2">
                    <a:lumMod val="50000"/>
                  </a:schemeClr>
                </a:solidFill>
                <a:latin typeface="inherit"/>
              </a:rPr>
              <a:t>」</a:t>
            </a:r>
          </a:p>
          <a:p>
            <a:pPr marL="0" indent="0" algn="l" fontAlgn="base">
              <a:buNone/>
            </a:pPr>
            <a:endParaRPr lang="zh-TW" altLang="en-US" sz="2400" b="1" dirty="0">
              <a:solidFill>
                <a:schemeClr val="accent2">
                  <a:lumMod val="50000"/>
                </a:schemeClr>
              </a:solidFill>
              <a:latin typeface="inherit"/>
            </a:endParaRPr>
          </a:p>
          <a:p>
            <a:pPr marL="0" marR="0" indent="0" rtl="0" eaLnBrk="1" fontAlgn="t" latinLnBrk="0" hangingPunct="1">
              <a:spcBef>
                <a:spcPts val="0"/>
              </a:spcBef>
              <a:spcAft>
                <a:spcPts val="600"/>
              </a:spcAft>
              <a:buNone/>
              <a:tabLst>
                <a:tab pos="228600" algn="l"/>
              </a:tabLst>
            </a:pPr>
            <a:endParaRPr lang="en-US" b="0" i="0" u="none" strike="noStrike" dirty="0">
              <a:solidFill>
                <a:schemeClr val="accent2">
                  <a:lumMod val="50000"/>
                </a:schemeClr>
              </a:solidFill>
              <a:effectLst/>
              <a:latin typeface="Arial" panose="020B0604020202020204" pitchFamily="34" charset="0"/>
            </a:endParaRPr>
          </a:p>
        </p:txBody>
      </p:sp>
      <p:sp>
        <p:nvSpPr>
          <p:cNvPr id="4" name="Slide Number Placeholder 3">
            <a:extLst>
              <a:ext uri="{FF2B5EF4-FFF2-40B4-BE49-F238E27FC236}">
                <a16:creationId xmlns:a16="http://schemas.microsoft.com/office/drawing/2014/main" id="{A4728D10-5659-4937-9083-48848A615569}"/>
              </a:ext>
            </a:extLst>
          </p:cNvPr>
          <p:cNvSpPr>
            <a:spLocks noGrp="1"/>
          </p:cNvSpPr>
          <p:nvPr>
            <p:ph type="sldNum" sz="quarter" idx="12"/>
          </p:nvPr>
        </p:nvSpPr>
        <p:spPr>
          <a:xfrm>
            <a:off x="9472736" y="6453386"/>
            <a:ext cx="1596292" cy="404614"/>
          </a:xfrm>
        </p:spPr>
        <p:txBody>
          <a:bodyPr>
            <a:normAutofit/>
          </a:bodyPr>
          <a:lstStyle/>
          <a:p>
            <a:pPr>
              <a:spcAft>
                <a:spcPts val="600"/>
              </a:spcAft>
            </a:pPr>
            <a:fld id="{EBABEB98-37D1-5C49-827F-EF87AC176EB7}" type="slidenum">
              <a:rPr lang="en-US" smtClean="0"/>
              <a:pPr>
                <a:spcAft>
                  <a:spcPts val="600"/>
                </a:spcAft>
              </a:pPr>
              <a:t>6</a:t>
            </a:fld>
            <a:endParaRPr lang="en-US"/>
          </a:p>
        </p:txBody>
      </p:sp>
    </p:spTree>
    <p:extLst>
      <p:ext uri="{BB962C8B-B14F-4D97-AF65-F5344CB8AC3E}">
        <p14:creationId xmlns:p14="http://schemas.microsoft.com/office/powerpoint/2010/main" val="2617900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672" name="Line 104">
            <a:extLst>
              <a:ext uri="{FF2B5EF4-FFF2-40B4-BE49-F238E27FC236}">
                <a16:creationId xmlns:a16="http://schemas.microsoft.com/office/drawing/2014/main" id="{714BF38D-A3E8-4F30-B536-3311C243677B}"/>
              </a:ext>
            </a:extLst>
          </p:cNvPr>
          <p:cNvSpPr>
            <a:spLocks noChangeShapeType="1"/>
          </p:cNvSpPr>
          <p:nvPr/>
        </p:nvSpPr>
        <p:spPr bwMode="auto">
          <a:xfrm>
            <a:off x="9496425" y="1366839"/>
            <a:ext cx="1588" cy="835025"/>
          </a:xfrm>
          <a:prstGeom prst="line">
            <a:avLst/>
          </a:prstGeom>
          <a:noFill/>
          <a:ln w="38100">
            <a:solidFill>
              <a:srgbClr val="A5002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65570" name="Line 2">
            <a:extLst>
              <a:ext uri="{FF2B5EF4-FFF2-40B4-BE49-F238E27FC236}">
                <a16:creationId xmlns:a16="http://schemas.microsoft.com/office/drawing/2014/main" id="{21972033-F7D7-4BF6-BE2B-F3B0E7DF606A}"/>
              </a:ext>
            </a:extLst>
          </p:cNvPr>
          <p:cNvSpPr>
            <a:spLocks noChangeShapeType="1"/>
          </p:cNvSpPr>
          <p:nvPr/>
        </p:nvSpPr>
        <p:spPr bwMode="auto">
          <a:xfrm>
            <a:off x="8775700" y="1368426"/>
            <a:ext cx="1588" cy="835025"/>
          </a:xfrm>
          <a:prstGeom prst="line">
            <a:avLst/>
          </a:prstGeom>
          <a:noFill/>
          <a:ln w="38100">
            <a:solidFill>
              <a:srgbClr val="A5002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graphicFrame>
        <p:nvGraphicFramePr>
          <p:cNvPr id="365571" name="Group 3">
            <a:extLst>
              <a:ext uri="{FF2B5EF4-FFF2-40B4-BE49-F238E27FC236}">
                <a16:creationId xmlns:a16="http://schemas.microsoft.com/office/drawing/2014/main" id="{623DFA17-D3F2-42AA-8409-1B8E3209D768}"/>
              </a:ext>
            </a:extLst>
          </p:cNvPr>
          <p:cNvGraphicFramePr>
            <a:graphicFrameLocks noGrp="1"/>
          </p:cNvGraphicFramePr>
          <p:nvPr/>
        </p:nvGraphicFramePr>
        <p:xfrm>
          <a:off x="2495551" y="344488"/>
          <a:ext cx="7769225" cy="335280"/>
        </p:xfrm>
        <a:graphic>
          <a:graphicData uri="http://schemas.openxmlformats.org/drawingml/2006/table">
            <a:tbl>
              <a:tblPr/>
              <a:tblGrid>
                <a:gridCol w="647700">
                  <a:extLst>
                    <a:ext uri="{9D8B030D-6E8A-4147-A177-3AD203B41FA5}">
                      <a16:colId xmlns:a16="http://schemas.microsoft.com/office/drawing/2014/main" val="3308759258"/>
                    </a:ext>
                  </a:extLst>
                </a:gridCol>
                <a:gridCol w="646113">
                  <a:extLst>
                    <a:ext uri="{9D8B030D-6E8A-4147-A177-3AD203B41FA5}">
                      <a16:colId xmlns:a16="http://schemas.microsoft.com/office/drawing/2014/main" val="579169211"/>
                    </a:ext>
                  </a:extLst>
                </a:gridCol>
                <a:gridCol w="647700">
                  <a:extLst>
                    <a:ext uri="{9D8B030D-6E8A-4147-A177-3AD203B41FA5}">
                      <a16:colId xmlns:a16="http://schemas.microsoft.com/office/drawing/2014/main" val="4133890061"/>
                    </a:ext>
                  </a:extLst>
                </a:gridCol>
                <a:gridCol w="647700">
                  <a:extLst>
                    <a:ext uri="{9D8B030D-6E8A-4147-A177-3AD203B41FA5}">
                      <a16:colId xmlns:a16="http://schemas.microsoft.com/office/drawing/2014/main" val="2650982965"/>
                    </a:ext>
                  </a:extLst>
                </a:gridCol>
                <a:gridCol w="646112">
                  <a:extLst>
                    <a:ext uri="{9D8B030D-6E8A-4147-A177-3AD203B41FA5}">
                      <a16:colId xmlns:a16="http://schemas.microsoft.com/office/drawing/2014/main" val="99996008"/>
                    </a:ext>
                  </a:extLst>
                </a:gridCol>
                <a:gridCol w="649288">
                  <a:extLst>
                    <a:ext uri="{9D8B030D-6E8A-4147-A177-3AD203B41FA5}">
                      <a16:colId xmlns:a16="http://schemas.microsoft.com/office/drawing/2014/main" val="43944330"/>
                    </a:ext>
                  </a:extLst>
                </a:gridCol>
                <a:gridCol w="647700">
                  <a:extLst>
                    <a:ext uri="{9D8B030D-6E8A-4147-A177-3AD203B41FA5}">
                      <a16:colId xmlns:a16="http://schemas.microsoft.com/office/drawing/2014/main" val="3761697668"/>
                    </a:ext>
                  </a:extLst>
                </a:gridCol>
                <a:gridCol w="644525">
                  <a:extLst>
                    <a:ext uri="{9D8B030D-6E8A-4147-A177-3AD203B41FA5}">
                      <a16:colId xmlns:a16="http://schemas.microsoft.com/office/drawing/2014/main" val="1262026275"/>
                    </a:ext>
                  </a:extLst>
                </a:gridCol>
                <a:gridCol w="649287">
                  <a:extLst>
                    <a:ext uri="{9D8B030D-6E8A-4147-A177-3AD203B41FA5}">
                      <a16:colId xmlns:a16="http://schemas.microsoft.com/office/drawing/2014/main" val="1162367643"/>
                    </a:ext>
                  </a:extLst>
                </a:gridCol>
                <a:gridCol w="647700">
                  <a:extLst>
                    <a:ext uri="{9D8B030D-6E8A-4147-A177-3AD203B41FA5}">
                      <a16:colId xmlns:a16="http://schemas.microsoft.com/office/drawing/2014/main" val="459764619"/>
                    </a:ext>
                  </a:extLst>
                </a:gridCol>
                <a:gridCol w="647700">
                  <a:extLst>
                    <a:ext uri="{9D8B030D-6E8A-4147-A177-3AD203B41FA5}">
                      <a16:colId xmlns:a16="http://schemas.microsoft.com/office/drawing/2014/main" val="3337826216"/>
                    </a:ext>
                  </a:extLst>
                </a:gridCol>
                <a:gridCol w="647700">
                  <a:extLst>
                    <a:ext uri="{9D8B030D-6E8A-4147-A177-3AD203B41FA5}">
                      <a16:colId xmlns:a16="http://schemas.microsoft.com/office/drawing/2014/main" val="778643948"/>
                    </a:ext>
                  </a:extLst>
                </a:gridCol>
              </a:tblGrid>
              <a:tr h="21907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TW" altLang="en-US" sz="1600" b="0" i="0" u="none" strike="noStrike" cap="none" normalizeH="0" baseline="0">
                        <a:ln>
                          <a:noFill/>
                        </a:ln>
                        <a:solidFill>
                          <a:schemeClr val="tx1"/>
                        </a:solidFill>
                        <a:effectLst/>
                        <a:latin typeface="Arial" panose="020B0604020202020204" pitchFamily="34" charset="0"/>
                        <a:ea typeface="新細明體" panose="02020500000000000000" pitchFamily="18" charset="-120"/>
                        <a:cs typeface="Arial" panose="020B0604020202020204" pitchFamily="34"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33813136"/>
                  </a:ext>
                </a:extLst>
              </a:tr>
            </a:tbl>
          </a:graphicData>
        </a:graphic>
      </p:graphicFrame>
      <p:graphicFrame>
        <p:nvGraphicFramePr>
          <p:cNvPr id="365599" name="Group 31">
            <a:extLst>
              <a:ext uri="{FF2B5EF4-FFF2-40B4-BE49-F238E27FC236}">
                <a16:creationId xmlns:a16="http://schemas.microsoft.com/office/drawing/2014/main" id="{8600CFBA-E9C1-4E68-B4EB-458552955A35}"/>
              </a:ext>
            </a:extLst>
          </p:cNvPr>
          <p:cNvGraphicFramePr>
            <a:graphicFrameLocks noGrp="1"/>
          </p:cNvGraphicFramePr>
          <p:nvPr/>
        </p:nvGraphicFramePr>
        <p:xfrm>
          <a:off x="2070101" y="485776"/>
          <a:ext cx="8416925" cy="304800"/>
        </p:xfrm>
        <a:graphic>
          <a:graphicData uri="http://schemas.openxmlformats.org/drawingml/2006/table">
            <a:tbl>
              <a:tblPr/>
              <a:tblGrid>
                <a:gridCol w="647700">
                  <a:extLst>
                    <a:ext uri="{9D8B030D-6E8A-4147-A177-3AD203B41FA5}">
                      <a16:colId xmlns:a16="http://schemas.microsoft.com/office/drawing/2014/main" val="1079795595"/>
                    </a:ext>
                  </a:extLst>
                </a:gridCol>
                <a:gridCol w="646113">
                  <a:extLst>
                    <a:ext uri="{9D8B030D-6E8A-4147-A177-3AD203B41FA5}">
                      <a16:colId xmlns:a16="http://schemas.microsoft.com/office/drawing/2014/main" val="1424642593"/>
                    </a:ext>
                  </a:extLst>
                </a:gridCol>
                <a:gridCol w="647700">
                  <a:extLst>
                    <a:ext uri="{9D8B030D-6E8A-4147-A177-3AD203B41FA5}">
                      <a16:colId xmlns:a16="http://schemas.microsoft.com/office/drawing/2014/main" val="3055933716"/>
                    </a:ext>
                  </a:extLst>
                </a:gridCol>
                <a:gridCol w="647700">
                  <a:extLst>
                    <a:ext uri="{9D8B030D-6E8A-4147-A177-3AD203B41FA5}">
                      <a16:colId xmlns:a16="http://schemas.microsoft.com/office/drawing/2014/main" val="3855007662"/>
                    </a:ext>
                  </a:extLst>
                </a:gridCol>
                <a:gridCol w="646112">
                  <a:extLst>
                    <a:ext uri="{9D8B030D-6E8A-4147-A177-3AD203B41FA5}">
                      <a16:colId xmlns:a16="http://schemas.microsoft.com/office/drawing/2014/main" val="4227596892"/>
                    </a:ext>
                  </a:extLst>
                </a:gridCol>
                <a:gridCol w="649288">
                  <a:extLst>
                    <a:ext uri="{9D8B030D-6E8A-4147-A177-3AD203B41FA5}">
                      <a16:colId xmlns:a16="http://schemas.microsoft.com/office/drawing/2014/main" val="938332033"/>
                    </a:ext>
                  </a:extLst>
                </a:gridCol>
                <a:gridCol w="647700">
                  <a:extLst>
                    <a:ext uri="{9D8B030D-6E8A-4147-A177-3AD203B41FA5}">
                      <a16:colId xmlns:a16="http://schemas.microsoft.com/office/drawing/2014/main" val="1058195559"/>
                    </a:ext>
                  </a:extLst>
                </a:gridCol>
                <a:gridCol w="644525">
                  <a:extLst>
                    <a:ext uri="{9D8B030D-6E8A-4147-A177-3AD203B41FA5}">
                      <a16:colId xmlns:a16="http://schemas.microsoft.com/office/drawing/2014/main" val="2184051607"/>
                    </a:ext>
                  </a:extLst>
                </a:gridCol>
                <a:gridCol w="647700">
                  <a:extLst>
                    <a:ext uri="{9D8B030D-6E8A-4147-A177-3AD203B41FA5}">
                      <a16:colId xmlns:a16="http://schemas.microsoft.com/office/drawing/2014/main" val="3132050133"/>
                    </a:ext>
                  </a:extLst>
                </a:gridCol>
                <a:gridCol w="649287">
                  <a:extLst>
                    <a:ext uri="{9D8B030D-6E8A-4147-A177-3AD203B41FA5}">
                      <a16:colId xmlns:a16="http://schemas.microsoft.com/office/drawing/2014/main" val="736260500"/>
                    </a:ext>
                  </a:extLst>
                </a:gridCol>
                <a:gridCol w="647700">
                  <a:extLst>
                    <a:ext uri="{9D8B030D-6E8A-4147-A177-3AD203B41FA5}">
                      <a16:colId xmlns:a16="http://schemas.microsoft.com/office/drawing/2014/main" val="979568946"/>
                    </a:ext>
                  </a:extLst>
                </a:gridCol>
                <a:gridCol w="647700">
                  <a:extLst>
                    <a:ext uri="{9D8B030D-6E8A-4147-A177-3AD203B41FA5}">
                      <a16:colId xmlns:a16="http://schemas.microsoft.com/office/drawing/2014/main" val="4024599098"/>
                    </a:ext>
                  </a:extLst>
                </a:gridCol>
                <a:gridCol w="647700">
                  <a:extLst>
                    <a:ext uri="{9D8B030D-6E8A-4147-A177-3AD203B41FA5}">
                      <a16:colId xmlns:a16="http://schemas.microsoft.com/office/drawing/2014/main" val="2043461085"/>
                    </a:ext>
                  </a:extLst>
                </a:gridCol>
              </a:tblGrid>
              <a:tr h="21907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840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830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820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810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800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790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780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770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760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750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740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730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zh-TW" sz="1400" b="0" i="0" u="none" strike="noStrike" cap="none" normalizeH="0" baseline="0">
                          <a:ln>
                            <a:noFill/>
                          </a:ln>
                          <a:solidFill>
                            <a:schemeClr val="bg2"/>
                          </a:solidFill>
                          <a:effectLst/>
                          <a:latin typeface="Arial" panose="020B0604020202020204" pitchFamily="34" charset="0"/>
                          <a:ea typeface="新細明體" panose="02020500000000000000" pitchFamily="18" charset="-120"/>
                          <a:cs typeface="Arial" panose="020B0604020202020204" pitchFamily="34" charset="0"/>
                        </a:rPr>
                        <a:t>720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459924892"/>
                  </a:ext>
                </a:extLst>
              </a:tr>
            </a:tbl>
          </a:graphicData>
        </a:graphic>
      </p:graphicFrame>
      <p:sp>
        <p:nvSpPr>
          <p:cNvPr id="365629" name="Rectangle 61">
            <a:extLst>
              <a:ext uri="{FF2B5EF4-FFF2-40B4-BE49-F238E27FC236}">
                <a16:creationId xmlns:a16="http://schemas.microsoft.com/office/drawing/2014/main" id="{6DDB4BBA-006B-444D-9A01-8E053C4D382D}"/>
              </a:ext>
            </a:extLst>
          </p:cNvPr>
          <p:cNvSpPr>
            <a:spLocks noChangeArrowheads="1"/>
          </p:cNvSpPr>
          <p:nvPr/>
        </p:nvSpPr>
        <p:spPr bwMode="auto">
          <a:xfrm>
            <a:off x="1851025" y="2209801"/>
            <a:ext cx="439738" cy="658813"/>
          </a:xfrm>
          <a:prstGeom prst="rect">
            <a:avLst/>
          </a:prstGeom>
          <a:solidFill>
            <a:srgbClr val="0033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lnSpc>
                <a:spcPct val="85000"/>
              </a:lnSpc>
              <a:spcAft>
                <a:spcPct val="10000"/>
              </a:spcAft>
            </a:pPr>
            <a:r>
              <a:rPr lang="zh-TW" altLang="en-US" sz="2000">
                <a:solidFill>
                  <a:schemeClr val="bg1"/>
                </a:solidFill>
                <a:ea typeface="SimHei" panose="02010609060101010101" pitchFamily="49" charset="-122"/>
              </a:rPr>
              <a:t>北</a:t>
            </a:r>
          </a:p>
          <a:p>
            <a:pPr algn="ctr">
              <a:lnSpc>
                <a:spcPct val="85000"/>
              </a:lnSpc>
              <a:spcAft>
                <a:spcPct val="10000"/>
              </a:spcAft>
            </a:pPr>
            <a:r>
              <a:rPr lang="zh-TW" altLang="en-US" sz="2000">
                <a:solidFill>
                  <a:schemeClr val="bg1"/>
                </a:solidFill>
                <a:ea typeface="SimHei" panose="02010609060101010101" pitchFamily="49" charset="-122"/>
              </a:rPr>
              <a:t>國</a:t>
            </a:r>
          </a:p>
        </p:txBody>
      </p:sp>
      <p:sp>
        <p:nvSpPr>
          <p:cNvPr id="365630" name="Rectangle 62">
            <a:extLst>
              <a:ext uri="{FF2B5EF4-FFF2-40B4-BE49-F238E27FC236}">
                <a16:creationId xmlns:a16="http://schemas.microsoft.com/office/drawing/2014/main" id="{E8BC1BDB-3328-464F-A0DB-23520B226C45}"/>
              </a:ext>
            </a:extLst>
          </p:cNvPr>
          <p:cNvSpPr>
            <a:spLocks noChangeArrowheads="1"/>
          </p:cNvSpPr>
          <p:nvPr/>
        </p:nvSpPr>
        <p:spPr bwMode="auto">
          <a:xfrm>
            <a:off x="8204200" y="2203451"/>
            <a:ext cx="1295400" cy="658813"/>
          </a:xfrm>
          <a:prstGeom prst="rect">
            <a:avLst/>
          </a:prstGeom>
          <a:solidFill>
            <a:srgbClr val="EDEEB4"/>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5631" name="Rectangle 63">
            <a:extLst>
              <a:ext uri="{FF2B5EF4-FFF2-40B4-BE49-F238E27FC236}">
                <a16:creationId xmlns:a16="http://schemas.microsoft.com/office/drawing/2014/main" id="{5BB3E894-D7A1-41EA-9C26-968324BC5D1B}"/>
              </a:ext>
            </a:extLst>
          </p:cNvPr>
          <p:cNvSpPr>
            <a:spLocks noChangeArrowheads="1"/>
          </p:cNvSpPr>
          <p:nvPr/>
        </p:nvSpPr>
        <p:spPr bwMode="auto">
          <a:xfrm>
            <a:off x="2461246" y="2203451"/>
            <a:ext cx="1749425" cy="658813"/>
          </a:xfrm>
          <a:prstGeom prst="rect">
            <a:avLst/>
          </a:prstGeom>
          <a:solidFill>
            <a:schemeClr val="accent1">
              <a:lumMod val="50000"/>
            </a:schemeClr>
          </a:solidFill>
          <a:ln w="9525">
            <a:solidFill>
              <a:schemeClr val="tx1"/>
            </a:solidFill>
            <a:miter lim="800000"/>
            <a:headEnd/>
            <a:tailEnd/>
          </a:ln>
          <a:effectLst/>
        </p:spPr>
        <p:txBody>
          <a:bodyPr wrap="none" anchor="ctr"/>
          <a:lstStyle/>
          <a:p>
            <a:pPr algn="ctr"/>
            <a:r>
              <a:rPr kumimoji="1" lang="zh-TW" altLang="en-US" sz="2200" dirty="0">
                <a:latin typeface="SimHei" panose="02010609060101010101" pitchFamily="49" charset="-122"/>
                <a:ea typeface="SimHei" panose="02010609060101010101" pitchFamily="49" charset="-122"/>
              </a:rPr>
              <a:t>耶戶</a:t>
            </a:r>
          </a:p>
        </p:txBody>
      </p:sp>
      <p:sp>
        <p:nvSpPr>
          <p:cNvPr id="365632" name="Rectangle 64">
            <a:extLst>
              <a:ext uri="{FF2B5EF4-FFF2-40B4-BE49-F238E27FC236}">
                <a16:creationId xmlns:a16="http://schemas.microsoft.com/office/drawing/2014/main" id="{99C42EDC-6671-40E4-A46F-45B3A70C2D82}"/>
              </a:ext>
            </a:extLst>
          </p:cNvPr>
          <p:cNvSpPr>
            <a:spLocks noChangeArrowheads="1"/>
          </p:cNvSpPr>
          <p:nvPr/>
        </p:nvSpPr>
        <p:spPr bwMode="auto">
          <a:xfrm>
            <a:off x="4187825" y="2203451"/>
            <a:ext cx="1036638" cy="658813"/>
          </a:xfrm>
          <a:prstGeom prst="rect">
            <a:avLst/>
          </a:prstGeom>
          <a:solidFill>
            <a:schemeClr val="accent1">
              <a:lumMod val="50000"/>
            </a:schemeClr>
          </a:solidFill>
          <a:ln w="9525">
            <a:solidFill>
              <a:schemeClr val="tx1"/>
            </a:solidFill>
            <a:miter lim="800000"/>
            <a:headEnd/>
            <a:tailEnd/>
          </a:ln>
          <a:effectLst/>
        </p:spPr>
        <p:txBody>
          <a:bodyPr wrap="none" anchor="ctr"/>
          <a:lstStyle/>
          <a:p>
            <a:pPr algn="ctr"/>
            <a:r>
              <a:rPr kumimoji="1" lang="zh-TW" altLang="en-US" sz="2200" dirty="0">
                <a:latin typeface="SimHei" panose="02010609060101010101" pitchFamily="49" charset="-122"/>
                <a:ea typeface="SimHei" panose="02010609060101010101" pitchFamily="49" charset="-122"/>
              </a:rPr>
              <a:t>約哈斯</a:t>
            </a:r>
          </a:p>
        </p:txBody>
      </p:sp>
      <p:sp>
        <p:nvSpPr>
          <p:cNvPr id="365633" name="Rectangle 65">
            <a:extLst>
              <a:ext uri="{FF2B5EF4-FFF2-40B4-BE49-F238E27FC236}">
                <a16:creationId xmlns:a16="http://schemas.microsoft.com/office/drawing/2014/main" id="{8AE7DF04-3ED9-407A-AF43-2AD97287759F}"/>
              </a:ext>
            </a:extLst>
          </p:cNvPr>
          <p:cNvSpPr>
            <a:spLocks noChangeArrowheads="1"/>
          </p:cNvSpPr>
          <p:nvPr/>
        </p:nvSpPr>
        <p:spPr bwMode="auto">
          <a:xfrm>
            <a:off x="5224464" y="2203451"/>
            <a:ext cx="1038225" cy="658813"/>
          </a:xfrm>
          <a:prstGeom prst="rect">
            <a:avLst/>
          </a:prstGeom>
          <a:solidFill>
            <a:schemeClr val="accent1">
              <a:lumMod val="50000"/>
            </a:schemeClr>
          </a:solidFill>
          <a:ln w="9525">
            <a:solidFill>
              <a:schemeClr val="tx1"/>
            </a:solidFill>
            <a:miter lim="800000"/>
            <a:headEnd/>
            <a:tailEnd/>
          </a:ln>
          <a:effectLst/>
        </p:spPr>
        <p:txBody>
          <a:bodyPr wrap="none" anchor="ctr"/>
          <a:lstStyle/>
          <a:p>
            <a:pPr algn="ctr"/>
            <a:endParaRPr kumimoji="1" lang="zh-TW" altLang="en-US" sz="2400">
              <a:latin typeface="SimHei" panose="02010609060101010101" pitchFamily="49" charset="-122"/>
              <a:ea typeface="SimHei" panose="02010609060101010101" pitchFamily="49" charset="-122"/>
            </a:endParaRPr>
          </a:p>
        </p:txBody>
      </p:sp>
      <p:sp>
        <p:nvSpPr>
          <p:cNvPr id="365634" name="Rectangle 66">
            <a:extLst>
              <a:ext uri="{FF2B5EF4-FFF2-40B4-BE49-F238E27FC236}">
                <a16:creationId xmlns:a16="http://schemas.microsoft.com/office/drawing/2014/main" id="{6B09F79A-CBAB-4EA8-B232-C00E1695AE14}"/>
              </a:ext>
            </a:extLst>
          </p:cNvPr>
          <p:cNvSpPr>
            <a:spLocks noChangeArrowheads="1"/>
          </p:cNvSpPr>
          <p:nvPr/>
        </p:nvSpPr>
        <p:spPr bwMode="auto">
          <a:xfrm>
            <a:off x="5267325" y="2239964"/>
            <a:ext cx="946150" cy="396875"/>
          </a:xfrm>
          <a:prstGeom prst="rect">
            <a:avLst/>
          </a:prstGeom>
          <a:solidFill>
            <a:schemeClr val="accent1">
              <a:lumMod val="50000"/>
            </a:schemeClr>
          </a:solidFill>
          <a:ln>
            <a:noFill/>
          </a:ln>
          <a:effectLst/>
        </p:spPr>
        <p:txBody>
          <a:bodyPr wrap="square">
            <a:spAutoFit/>
          </a:bodyPr>
          <a:lstStyle/>
          <a:p>
            <a:r>
              <a:rPr kumimoji="1" lang="zh-TW" altLang="en-US" sz="2000" dirty="0">
                <a:ea typeface="SimHei" panose="02010609060101010101" pitchFamily="49" charset="-122"/>
              </a:rPr>
              <a:t>約阿施</a:t>
            </a:r>
          </a:p>
        </p:txBody>
      </p:sp>
      <p:sp>
        <p:nvSpPr>
          <p:cNvPr id="365635" name="Rectangle 67">
            <a:extLst>
              <a:ext uri="{FF2B5EF4-FFF2-40B4-BE49-F238E27FC236}">
                <a16:creationId xmlns:a16="http://schemas.microsoft.com/office/drawing/2014/main" id="{0C8DD821-961C-4F89-969B-A4AA772D54D7}"/>
              </a:ext>
            </a:extLst>
          </p:cNvPr>
          <p:cNvSpPr>
            <a:spLocks noChangeArrowheads="1"/>
          </p:cNvSpPr>
          <p:nvPr/>
        </p:nvSpPr>
        <p:spPr bwMode="auto">
          <a:xfrm>
            <a:off x="6180137" y="2203451"/>
            <a:ext cx="1878012" cy="658813"/>
          </a:xfrm>
          <a:prstGeom prst="rect">
            <a:avLst/>
          </a:prstGeom>
          <a:solidFill>
            <a:schemeClr val="accent1">
              <a:lumMod val="50000"/>
            </a:schemeClr>
          </a:solidFill>
          <a:ln w="9525">
            <a:solidFill>
              <a:schemeClr val="tx1"/>
            </a:solidFill>
            <a:miter lim="800000"/>
            <a:headEnd/>
            <a:tailEnd/>
          </a:ln>
          <a:effectLst/>
        </p:spPr>
        <p:txBody>
          <a:bodyPr wrap="none" anchor="ctr"/>
          <a:lstStyle/>
          <a:p>
            <a:pPr algn="ctr"/>
            <a:r>
              <a:rPr kumimoji="1" lang="zh-TW" altLang="en-US" sz="2000" dirty="0">
                <a:latin typeface="SimHei" panose="02010609060101010101" pitchFamily="49" charset="-122"/>
                <a:ea typeface="SimHei" panose="02010609060101010101" pitchFamily="49" charset="-122"/>
              </a:rPr>
              <a:t>耶羅波安二世</a:t>
            </a:r>
          </a:p>
        </p:txBody>
      </p:sp>
      <p:sp>
        <p:nvSpPr>
          <p:cNvPr id="365636" name="Rectangle 68">
            <a:extLst>
              <a:ext uri="{FF2B5EF4-FFF2-40B4-BE49-F238E27FC236}">
                <a16:creationId xmlns:a16="http://schemas.microsoft.com/office/drawing/2014/main" id="{C133A6D4-6FCC-4E73-ADC6-1766288CE7D9}"/>
              </a:ext>
            </a:extLst>
          </p:cNvPr>
          <p:cNvSpPr>
            <a:spLocks noChangeArrowheads="1"/>
          </p:cNvSpPr>
          <p:nvPr/>
        </p:nvSpPr>
        <p:spPr bwMode="auto">
          <a:xfrm>
            <a:off x="5549900" y="2662239"/>
            <a:ext cx="712788" cy="200025"/>
          </a:xfrm>
          <a:prstGeom prst="rect">
            <a:avLst/>
          </a:prstGeom>
          <a:solidFill>
            <a:schemeClr val="accent1">
              <a:lumMod val="50000"/>
            </a:schemeClr>
          </a:solidFill>
          <a:ln w="9525">
            <a:solidFill>
              <a:schemeClr val="tx1"/>
            </a:solidFill>
            <a:miter lim="800000"/>
            <a:headEnd/>
            <a:tailEnd/>
          </a:ln>
          <a:effectLst/>
        </p:spPr>
        <p:txBody>
          <a:bodyPr wrap="none" anchor="ctr"/>
          <a:lstStyle/>
          <a:p>
            <a:pPr algn="ctr"/>
            <a:endParaRPr kumimoji="1" lang="zh-TW" altLang="en-US" sz="2400">
              <a:latin typeface="SimHei" panose="02010609060101010101" pitchFamily="49" charset="-122"/>
              <a:ea typeface="SimHei" panose="02010609060101010101" pitchFamily="49" charset="-122"/>
            </a:endParaRPr>
          </a:p>
        </p:txBody>
      </p:sp>
      <p:sp>
        <p:nvSpPr>
          <p:cNvPr id="365638" name="Rectangle 70">
            <a:extLst>
              <a:ext uri="{FF2B5EF4-FFF2-40B4-BE49-F238E27FC236}">
                <a16:creationId xmlns:a16="http://schemas.microsoft.com/office/drawing/2014/main" id="{CF8ED793-04B1-4FB0-9047-CCBB49271E1D}"/>
              </a:ext>
            </a:extLst>
          </p:cNvPr>
          <p:cNvSpPr>
            <a:spLocks noChangeArrowheads="1"/>
          </p:cNvSpPr>
          <p:nvPr/>
        </p:nvSpPr>
        <p:spPr bwMode="auto">
          <a:xfrm>
            <a:off x="8110536" y="2208214"/>
            <a:ext cx="93664" cy="654050"/>
          </a:xfrm>
          <a:prstGeom prst="rect">
            <a:avLst/>
          </a:prstGeom>
          <a:solidFill>
            <a:schemeClr val="accent1">
              <a:lumMod val="50000"/>
            </a:schemeClr>
          </a:solidFill>
          <a:ln w="9525" algn="ctr">
            <a:solidFill>
              <a:schemeClr val="tx1"/>
            </a:solidFill>
            <a:miter lim="800000"/>
            <a:headEnd/>
            <a:tailEnd/>
          </a:ln>
          <a:effectLst/>
        </p:spPr>
        <p:txBody>
          <a:bodyPr wrap="none" anchor="ctr"/>
          <a:lstStyle/>
          <a:p>
            <a:endParaRPr lang="en-US" sz="2400"/>
          </a:p>
        </p:txBody>
      </p:sp>
      <p:sp>
        <p:nvSpPr>
          <p:cNvPr id="365639" name="Text Box 71">
            <a:extLst>
              <a:ext uri="{FF2B5EF4-FFF2-40B4-BE49-F238E27FC236}">
                <a16:creationId xmlns:a16="http://schemas.microsoft.com/office/drawing/2014/main" id="{63F5C2A5-A69C-4277-884D-9D44404F74AD}"/>
              </a:ext>
            </a:extLst>
          </p:cNvPr>
          <p:cNvSpPr txBox="1">
            <a:spLocks noChangeArrowheads="1"/>
          </p:cNvSpPr>
          <p:nvPr/>
        </p:nvSpPr>
        <p:spPr bwMode="auto">
          <a:xfrm>
            <a:off x="6992938" y="1620839"/>
            <a:ext cx="1200150" cy="396875"/>
          </a:xfrm>
          <a:prstGeom prst="rect">
            <a:avLst/>
          </a:prstGeom>
          <a:solidFill>
            <a:schemeClr val="accent1">
              <a:lumMod val="50000"/>
            </a:schemeClr>
          </a:solidFill>
          <a:ln>
            <a:noFill/>
          </a:ln>
          <a:effectLst/>
        </p:spPr>
        <p:txBody>
          <a:bodyPr wrap="square">
            <a:spAutoFit/>
          </a:bodyPr>
          <a:lstStyle/>
          <a:p>
            <a:r>
              <a:rPr lang="zh-TW" altLang="en-US" sz="2000" dirty="0">
                <a:ea typeface="SimHei" panose="02010609060101010101" pitchFamily="49" charset="-122"/>
              </a:rPr>
              <a:t>撒迦利雅</a:t>
            </a:r>
          </a:p>
        </p:txBody>
      </p:sp>
      <p:sp>
        <p:nvSpPr>
          <p:cNvPr id="365640" name="Rectangle 72">
            <a:extLst>
              <a:ext uri="{FF2B5EF4-FFF2-40B4-BE49-F238E27FC236}">
                <a16:creationId xmlns:a16="http://schemas.microsoft.com/office/drawing/2014/main" id="{08DAD24B-0622-4866-86F4-EC923DAD5525}"/>
              </a:ext>
            </a:extLst>
          </p:cNvPr>
          <p:cNvSpPr>
            <a:spLocks noChangeArrowheads="1"/>
          </p:cNvSpPr>
          <p:nvPr/>
        </p:nvSpPr>
        <p:spPr bwMode="auto">
          <a:xfrm>
            <a:off x="8204200" y="2203451"/>
            <a:ext cx="647700" cy="423863"/>
          </a:xfrm>
          <a:prstGeom prst="rect">
            <a:avLst/>
          </a:prstGeom>
          <a:solidFill>
            <a:srgbClr val="CABBA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TW" altLang="en-US" sz="1600">
                <a:ea typeface="SimHei" panose="02010609060101010101" pitchFamily="49" charset="-122"/>
              </a:rPr>
              <a:t>米拿現</a:t>
            </a:r>
          </a:p>
        </p:txBody>
      </p:sp>
      <p:sp>
        <p:nvSpPr>
          <p:cNvPr id="365641" name="Rectangle 73">
            <a:extLst>
              <a:ext uri="{FF2B5EF4-FFF2-40B4-BE49-F238E27FC236}">
                <a16:creationId xmlns:a16="http://schemas.microsoft.com/office/drawing/2014/main" id="{256C2D21-42FA-4FF3-A9AD-9C18CEFED98A}"/>
              </a:ext>
            </a:extLst>
          </p:cNvPr>
          <p:cNvSpPr>
            <a:spLocks noChangeArrowheads="1"/>
          </p:cNvSpPr>
          <p:nvPr/>
        </p:nvSpPr>
        <p:spPr bwMode="auto">
          <a:xfrm>
            <a:off x="8851901" y="2203451"/>
            <a:ext cx="130175" cy="423863"/>
          </a:xfrm>
          <a:prstGeom prst="rect">
            <a:avLst/>
          </a:prstGeom>
          <a:solidFill>
            <a:srgbClr val="CABBA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5642" name="Rectangle 74">
            <a:extLst>
              <a:ext uri="{FF2B5EF4-FFF2-40B4-BE49-F238E27FC236}">
                <a16:creationId xmlns:a16="http://schemas.microsoft.com/office/drawing/2014/main" id="{15C0F9F5-03CE-47CC-8F9F-509372F2BDC1}"/>
              </a:ext>
            </a:extLst>
          </p:cNvPr>
          <p:cNvSpPr>
            <a:spLocks noChangeArrowheads="1"/>
          </p:cNvSpPr>
          <p:nvPr/>
        </p:nvSpPr>
        <p:spPr bwMode="auto">
          <a:xfrm>
            <a:off x="9499600" y="2203451"/>
            <a:ext cx="647700" cy="658813"/>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TW" altLang="en-US" sz="1600">
                <a:ea typeface="SimHei" panose="02010609060101010101" pitchFamily="49" charset="-122"/>
              </a:rPr>
              <a:t>何細亞</a:t>
            </a:r>
          </a:p>
        </p:txBody>
      </p:sp>
      <p:sp>
        <p:nvSpPr>
          <p:cNvPr id="365643" name="Text Box 75">
            <a:extLst>
              <a:ext uri="{FF2B5EF4-FFF2-40B4-BE49-F238E27FC236}">
                <a16:creationId xmlns:a16="http://schemas.microsoft.com/office/drawing/2014/main" id="{226E07DC-C2C1-4D13-B2A1-83565CE642F6}"/>
              </a:ext>
            </a:extLst>
          </p:cNvPr>
          <p:cNvSpPr txBox="1">
            <a:spLocks noChangeArrowheads="1"/>
          </p:cNvSpPr>
          <p:nvPr/>
        </p:nvSpPr>
        <p:spPr bwMode="auto">
          <a:xfrm>
            <a:off x="9034463" y="2211388"/>
            <a:ext cx="4127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zh-TW" altLang="en-US" sz="1800">
                <a:ea typeface="SimHei" panose="02010609060101010101" pitchFamily="49" charset="-122"/>
              </a:rPr>
              <a:t>比</a:t>
            </a:r>
          </a:p>
          <a:p>
            <a:r>
              <a:rPr lang="zh-TW" altLang="en-US" sz="1800">
                <a:ea typeface="SimHei" panose="02010609060101010101" pitchFamily="49" charset="-122"/>
              </a:rPr>
              <a:t>加</a:t>
            </a:r>
          </a:p>
        </p:txBody>
      </p:sp>
      <p:sp>
        <p:nvSpPr>
          <p:cNvPr id="365644" name="Text Box 76">
            <a:extLst>
              <a:ext uri="{FF2B5EF4-FFF2-40B4-BE49-F238E27FC236}">
                <a16:creationId xmlns:a16="http://schemas.microsoft.com/office/drawing/2014/main" id="{13447FAE-3846-4CB4-925F-2A980A22BFA8}"/>
              </a:ext>
            </a:extLst>
          </p:cNvPr>
          <p:cNvSpPr txBox="1">
            <a:spLocks noChangeArrowheads="1"/>
          </p:cNvSpPr>
          <p:nvPr/>
        </p:nvSpPr>
        <p:spPr bwMode="auto">
          <a:xfrm>
            <a:off x="8134350" y="1620839"/>
            <a:ext cx="692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zh-TW" altLang="en-US" sz="2000">
                <a:ea typeface="SimHei" panose="02010609060101010101" pitchFamily="49" charset="-122"/>
              </a:rPr>
              <a:t>沙龍</a:t>
            </a:r>
          </a:p>
        </p:txBody>
      </p:sp>
      <p:sp>
        <p:nvSpPr>
          <p:cNvPr id="365645" name="Text Box 77">
            <a:extLst>
              <a:ext uri="{FF2B5EF4-FFF2-40B4-BE49-F238E27FC236}">
                <a16:creationId xmlns:a16="http://schemas.microsoft.com/office/drawing/2014/main" id="{66DF3578-3C9A-4BFF-B266-44C35113EE85}"/>
              </a:ext>
            </a:extLst>
          </p:cNvPr>
          <p:cNvSpPr txBox="1">
            <a:spLocks noChangeArrowheads="1"/>
          </p:cNvSpPr>
          <p:nvPr/>
        </p:nvSpPr>
        <p:spPr bwMode="auto">
          <a:xfrm>
            <a:off x="8774113" y="1620839"/>
            <a:ext cx="946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zh-TW" altLang="en-US" sz="2000">
                <a:ea typeface="SimHei" panose="02010609060101010101" pitchFamily="49" charset="-122"/>
              </a:rPr>
              <a:t>比加轄</a:t>
            </a:r>
          </a:p>
        </p:txBody>
      </p:sp>
      <p:sp>
        <p:nvSpPr>
          <p:cNvPr id="365646" name="Line 78">
            <a:extLst>
              <a:ext uri="{FF2B5EF4-FFF2-40B4-BE49-F238E27FC236}">
                <a16:creationId xmlns:a16="http://schemas.microsoft.com/office/drawing/2014/main" id="{96399660-1793-4B20-9B36-2530F1E1FB7B}"/>
              </a:ext>
            </a:extLst>
          </p:cNvPr>
          <p:cNvSpPr>
            <a:spLocks noChangeShapeType="1"/>
          </p:cNvSpPr>
          <p:nvPr/>
        </p:nvSpPr>
        <p:spPr bwMode="auto">
          <a:xfrm>
            <a:off x="8039101" y="1985964"/>
            <a:ext cx="125413" cy="212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65647" name="Line 79">
            <a:extLst>
              <a:ext uri="{FF2B5EF4-FFF2-40B4-BE49-F238E27FC236}">
                <a16:creationId xmlns:a16="http://schemas.microsoft.com/office/drawing/2014/main" id="{6BED18CC-5217-49E9-A4FC-7A94C2DFC663}"/>
              </a:ext>
            </a:extLst>
          </p:cNvPr>
          <p:cNvSpPr>
            <a:spLocks noChangeShapeType="1"/>
          </p:cNvSpPr>
          <p:nvPr/>
        </p:nvSpPr>
        <p:spPr bwMode="auto">
          <a:xfrm flipH="1">
            <a:off x="8204201" y="2000251"/>
            <a:ext cx="92075" cy="1952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65648" name="Line 80">
            <a:extLst>
              <a:ext uri="{FF2B5EF4-FFF2-40B4-BE49-F238E27FC236}">
                <a16:creationId xmlns:a16="http://schemas.microsoft.com/office/drawing/2014/main" id="{69483676-59FA-4B32-AF7B-E04BC19FD5D9}"/>
              </a:ext>
            </a:extLst>
          </p:cNvPr>
          <p:cNvSpPr>
            <a:spLocks noChangeShapeType="1"/>
          </p:cNvSpPr>
          <p:nvPr/>
        </p:nvSpPr>
        <p:spPr bwMode="auto">
          <a:xfrm flipH="1">
            <a:off x="8926513" y="2024063"/>
            <a:ext cx="42862" cy="1825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65649" name="Line 81">
            <a:extLst>
              <a:ext uri="{FF2B5EF4-FFF2-40B4-BE49-F238E27FC236}">
                <a16:creationId xmlns:a16="http://schemas.microsoft.com/office/drawing/2014/main" id="{5CA9A621-99BA-4F79-B404-9F43C875351E}"/>
              </a:ext>
            </a:extLst>
          </p:cNvPr>
          <p:cNvSpPr>
            <a:spLocks noChangeShapeType="1"/>
          </p:cNvSpPr>
          <p:nvPr/>
        </p:nvSpPr>
        <p:spPr bwMode="auto">
          <a:xfrm>
            <a:off x="8084831" y="2205038"/>
            <a:ext cx="0" cy="65405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65650" name="Rectangle 82">
            <a:extLst>
              <a:ext uri="{FF2B5EF4-FFF2-40B4-BE49-F238E27FC236}">
                <a16:creationId xmlns:a16="http://schemas.microsoft.com/office/drawing/2014/main" id="{443F7A78-AADD-47BB-9830-FCFE2C0CAE82}"/>
              </a:ext>
            </a:extLst>
          </p:cNvPr>
          <p:cNvSpPr>
            <a:spLocks noChangeArrowheads="1"/>
          </p:cNvSpPr>
          <p:nvPr/>
        </p:nvSpPr>
        <p:spPr bwMode="auto">
          <a:xfrm>
            <a:off x="1851025" y="3160713"/>
            <a:ext cx="439738" cy="658812"/>
          </a:xfrm>
          <a:prstGeom prst="rect">
            <a:avLst/>
          </a:prstGeom>
          <a:solidFill>
            <a:srgbClr val="A5002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lnSpc>
                <a:spcPct val="85000"/>
              </a:lnSpc>
              <a:spcAft>
                <a:spcPct val="10000"/>
              </a:spcAft>
            </a:pPr>
            <a:r>
              <a:rPr lang="zh-TW" altLang="en-US" sz="2000">
                <a:solidFill>
                  <a:schemeClr val="bg1"/>
                </a:solidFill>
                <a:ea typeface="SimHei" panose="02010609060101010101" pitchFamily="49" charset="-122"/>
              </a:rPr>
              <a:t>南</a:t>
            </a:r>
          </a:p>
          <a:p>
            <a:pPr algn="ctr">
              <a:lnSpc>
                <a:spcPct val="85000"/>
              </a:lnSpc>
              <a:spcAft>
                <a:spcPct val="10000"/>
              </a:spcAft>
            </a:pPr>
            <a:r>
              <a:rPr lang="zh-TW" altLang="en-US" sz="2000">
                <a:solidFill>
                  <a:schemeClr val="bg1"/>
                </a:solidFill>
                <a:ea typeface="SimHei" panose="02010609060101010101" pitchFamily="49" charset="-122"/>
              </a:rPr>
              <a:t>國</a:t>
            </a:r>
          </a:p>
        </p:txBody>
      </p:sp>
      <p:sp>
        <p:nvSpPr>
          <p:cNvPr id="365651" name="Rectangle 83">
            <a:extLst>
              <a:ext uri="{FF2B5EF4-FFF2-40B4-BE49-F238E27FC236}">
                <a16:creationId xmlns:a16="http://schemas.microsoft.com/office/drawing/2014/main" id="{2A63079B-DA00-423D-8DA8-C3542A2AEDE6}"/>
              </a:ext>
            </a:extLst>
          </p:cNvPr>
          <p:cNvSpPr>
            <a:spLocks noChangeArrowheads="1"/>
          </p:cNvSpPr>
          <p:nvPr/>
        </p:nvSpPr>
        <p:spPr bwMode="auto">
          <a:xfrm>
            <a:off x="2441575" y="3159126"/>
            <a:ext cx="387350" cy="658813"/>
          </a:xfrm>
          <a:prstGeom prst="rect">
            <a:avLst/>
          </a:prstGeom>
          <a:solidFill>
            <a:srgbClr val="5F5F5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zh-TW" altLang="en-US" sz="1800">
              <a:solidFill>
                <a:schemeClr val="bg1"/>
              </a:solidFill>
              <a:latin typeface="SimHei" panose="02010609060101010101" pitchFamily="49" charset="-122"/>
              <a:ea typeface="SimHei" panose="02010609060101010101" pitchFamily="49" charset="-122"/>
            </a:endParaRPr>
          </a:p>
        </p:txBody>
      </p:sp>
      <p:sp>
        <p:nvSpPr>
          <p:cNvPr id="365652" name="Rectangle 84">
            <a:extLst>
              <a:ext uri="{FF2B5EF4-FFF2-40B4-BE49-F238E27FC236}">
                <a16:creationId xmlns:a16="http://schemas.microsoft.com/office/drawing/2014/main" id="{10500335-B2C8-4E36-991E-AFEE847E0401}"/>
              </a:ext>
            </a:extLst>
          </p:cNvPr>
          <p:cNvSpPr>
            <a:spLocks noChangeArrowheads="1"/>
          </p:cNvSpPr>
          <p:nvPr/>
        </p:nvSpPr>
        <p:spPr bwMode="auto">
          <a:xfrm>
            <a:off x="2828925" y="3159126"/>
            <a:ext cx="2527300" cy="658813"/>
          </a:xfrm>
          <a:prstGeom prst="rect">
            <a:avLst/>
          </a:prstGeom>
          <a:solidFill>
            <a:srgbClr val="CCE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zh-TW" altLang="en-US" sz="2200">
                <a:latin typeface="SimHei" panose="02010609060101010101" pitchFamily="49" charset="-122"/>
                <a:ea typeface="SimHei" panose="02010609060101010101" pitchFamily="49" charset="-122"/>
              </a:rPr>
              <a:t>約阿施</a:t>
            </a:r>
          </a:p>
        </p:txBody>
      </p:sp>
      <p:sp>
        <p:nvSpPr>
          <p:cNvPr id="365653" name="Rectangle 85">
            <a:extLst>
              <a:ext uri="{FF2B5EF4-FFF2-40B4-BE49-F238E27FC236}">
                <a16:creationId xmlns:a16="http://schemas.microsoft.com/office/drawing/2014/main" id="{1570478B-DC5E-495C-B7C3-4FC9C8A82AAE}"/>
              </a:ext>
            </a:extLst>
          </p:cNvPr>
          <p:cNvSpPr>
            <a:spLocks noChangeArrowheads="1"/>
          </p:cNvSpPr>
          <p:nvPr/>
        </p:nvSpPr>
        <p:spPr bwMode="auto">
          <a:xfrm>
            <a:off x="5356225" y="3159126"/>
            <a:ext cx="1879600" cy="658813"/>
          </a:xfrm>
          <a:prstGeom prst="rect">
            <a:avLst/>
          </a:pr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zh-TW" altLang="en-US" sz="2400">
              <a:latin typeface="SimHei" panose="02010609060101010101" pitchFamily="49" charset="-122"/>
              <a:ea typeface="SimHei" panose="02010609060101010101" pitchFamily="49" charset="-122"/>
            </a:endParaRPr>
          </a:p>
        </p:txBody>
      </p:sp>
      <p:sp>
        <p:nvSpPr>
          <p:cNvPr id="365654" name="Rectangle 86">
            <a:extLst>
              <a:ext uri="{FF2B5EF4-FFF2-40B4-BE49-F238E27FC236}">
                <a16:creationId xmlns:a16="http://schemas.microsoft.com/office/drawing/2014/main" id="{719039BB-6700-40AC-A548-BB043C394D7E}"/>
              </a:ext>
            </a:extLst>
          </p:cNvPr>
          <p:cNvSpPr>
            <a:spLocks noChangeArrowheads="1"/>
          </p:cNvSpPr>
          <p:nvPr/>
        </p:nvSpPr>
        <p:spPr bwMode="auto">
          <a:xfrm>
            <a:off x="5745164" y="3614738"/>
            <a:ext cx="1489075" cy="203200"/>
          </a:xfrm>
          <a:prstGeom prst="rect">
            <a:avLst/>
          </a:prstGeom>
          <a:solidFill>
            <a:srgbClr val="CCCCFF"/>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5655" name="Rectangle 87">
            <a:extLst>
              <a:ext uri="{FF2B5EF4-FFF2-40B4-BE49-F238E27FC236}">
                <a16:creationId xmlns:a16="http://schemas.microsoft.com/office/drawing/2014/main" id="{E13113CC-B2FA-4DF8-83D0-279918228B25}"/>
              </a:ext>
            </a:extLst>
          </p:cNvPr>
          <p:cNvSpPr>
            <a:spLocks noChangeArrowheads="1"/>
          </p:cNvSpPr>
          <p:nvPr/>
        </p:nvSpPr>
        <p:spPr bwMode="auto">
          <a:xfrm>
            <a:off x="7234238" y="3159126"/>
            <a:ext cx="1814512" cy="658813"/>
          </a:xfrm>
          <a:prstGeom prst="rect">
            <a:avLst/>
          </a:prstGeom>
          <a:solidFill>
            <a:srgbClr val="CCCCFF"/>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zh-TW" altLang="en-US" sz="2400">
              <a:latin typeface="SimHei" panose="02010609060101010101" pitchFamily="49" charset="-122"/>
              <a:ea typeface="SimHei" panose="02010609060101010101" pitchFamily="49" charset="-122"/>
            </a:endParaRPr>
          </a:p>
        </p:txBody>
      </p:sp>
      <p:sp>
        <p:nvSpPr>
          <p:cNvPr id="365656" name="Line 88">
            <a:extLst>
              <a:ext uri="{FF2B5EF4-FFF2-40B4-BE49-F238E27FC236}">
                <a16:creationId xmlns:a16="http://schemas.microsoft.com/office/drawing/2014/main" id="{28B2982E-6AA6-4667-896C-FC16722A31F5}"/>
              </a:ext>
            </a:extLst>
          </p:cNvPr>
          <p:cNvSpPr>
            <a:spLocks noChangeShapeType="1"/>
          </p:cNvSpPr>
          <p:nvPr/>
        </p:nvSpPr>
        <p:spPr bwMode="auto">
          <a:xfrm>
            <a:off x="7232650" y="3616325"/>
            <a:ext cx="1588" cy="196850"/>
          </a:xfrm>
          <a:prstGeom prst="line">
            <a:avLst/>
          </a:prstGeom>
          <a:noFill/>
          <a:ln w="19050">
            <a:solidFill>
              <a:srgbClr val="CC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65657" name="Rectangle 89">
            <a:extLst>
              <a:ext uri="{FF2B5EF4-FFF2-40B4-BE49-F238E27FC236}">
                <a16:creationId xmlns:a16="http://schemas.microsoft.com/office/drawing/2014/main" id="{39BF43FC-A309-485E-925C-BA7461EF4D10}"/>
              </a:ext>
            </a:extLst>
          </p:cNvPr>
          <p:cNvSpPr>
            <a:spLocks noChangeArrowheads="1"/>
          </p:cNvSpPr>
          <p:nvPr/>
        </p:nvSpPr>
        <p:spPr bwMode="auto">
          <a:xfrm>
            <a:off x="8335964" y="3313114"/>
            <a:ext cx="712787" cy="504825"/>
          </a:xfrm>
          <a:prstGeom prst="rect">
            <a:avLst/>
          </a:prstGeom>
          <a:solidFill>
            <a:srgbClr val="FFCC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5658" name="Rectangle 90">
            <a:extLst>
              <a:ext uri="{FF2B5EF4-FFF2-40B4-BE49-F238E27FC236}">
                <a16:creationId xmlns:a16="http://schemas.microsoft.com/office/drawing/2014/main" id="{C97082A8-660F-4683-A09C-673531E79D83}"/>
              </a:ext>
            </a:extLst>
          </p:cNvPr>
          <p:cNvSpPr>
            <a:spLocks noChangeArrowheads="1"/>
          </p:cNvSpPr>
          <p:nvPr/>
        </p:nvSpPr>
        <p:spPr bwMode="auto">
          <a:xfrm>
            <a:off x="9048751" y="3159126"/>
            <a:ext cx="517525" cy="658813"/>
          </a:xfrm>
          <a:prstGeom prst="rect">
            <a:avLst/>
          </a:prstGeom>
          <a:solidFill>
            <a:srgbClr val="FFCCCC"/>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5659" name="Line 91">
            <a:extLst>
              <a:ext uri="{FF2B5EF4-FFF2-40B4-BE49-F238E27FC236}">
                <a16:creationId xmlns:a16="http://schemas.microsoft.com/office/drawing/2014/main" id="{5BC21D8C-E779-4BAE-A183-D3452C38DD32}"/>
              </a:ext>
            </a:extLst>
          </p:cNvPr>
          <p:cNvSpPr>
            <a:spLocks noChangeShapeType="1"/>
          </p:cNvSpPr>
          <p:nvPr/>
        </p:nvSpPr>
        <p:spPr bwMode="auto">
          <a:xfrm>
            <a:off x="9048750" y="3321051"/>
            <a:ext cx="1588" cy="492125"/>
          </a:xfrm>
          <a:prstGeom prst="line">
            <a:avLst/>
          </a:prstGeom>
          <a:noFill/>
          <a:ln w="19050">
            <a:solidFill>
              <a:srgbClr val="FFCC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65660" name="Rectangle 92">
            <a:extLst>
              <a:ext uri="{FF2B5EF4-FFF2-40B4-BE49-F238E27FC236}">
                <a16:creationId xmlns:a16="http://schemas.microsoft.com/office/drawing/2014/main" id="{2C7DC826-3913-4BAC-92CB-5384852AFDE4}"/>
              </a:ext>
            </a:extLst>
          </p:cNvPr>
          <p:cNvSpPr>
            <a:spLocks noChangeArrowheads="1"/>
          </p:cNvSpPr>
          <p:nvPr/>
        </p:nvSpPr>
        <p:spPr bwMode="auto">
          <a:xfrm>
            <a:off x="2020889" y="4008439"/>
            <a:ext cx="739775"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Aft>
                <a:spcPct val="10000"/>
              </a:spcAft>
            </a:pPr>
            <a:r>
              <a:rPr kumimoji="1" lang="zh-TW" altLang="en-US" sz="2000">
                <a:ea typeface="SimHei" panose="02010609060101010101" pitchFamily="49" charset="-122"/>
              </a:rPr>
              <a:t>亞他</a:t>
            </a:r>
          </a:p>
          <a:p>
            <a:pPr>
              <a:spcAft>
                <a:spcPct val="10000"/>
              </a:spcAft>
            </a:pPr>
            <a:r>
              <a:rPr kumimoji="1" lang="zh-TW" altLang="en-US" sz="2000">
                <a:ea typeface="SimHei" panose="02010609060101010101" pitchFamily="49" charset="-122"/>
              </a:rPr>
              <a:t>利雅</a:t>
            </a:r>
          </a:p>
        </p:txBody>
      </p:sp>
      <p:sp>
        <p:nvSpPr>
          <p:cNvPr id="365661" name="Rectangle 93">
            <a:extLst>
              <a:ext uri="{FF2B5EF4-FFF2-40B4-BE49-F238E27FC236}">
                <a16:creationId xmlns:a16="http://schemas.microsoft.com/office/drawing/2014/main" id="{9E040203-EC66-4417-8D60-65755A21D13D}"/>
              </a:ext>
            </a:extLst>
          </p:cNvPr>
          <p:cNvSpPr>
            <a:spLocks noChangeArrowheads="1"/>
          </p:cNvSpPr>
          <p:nvPr/>
        </p:nvSpPr>
        <p:spPr bwMode="auto">
          <a:xfrm>
            <a:off x="5832475" y="3175001"/>
            <a:ext cx="946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kumimoji="1" lang="zh-TW" altLang="en-US" sz="2000">
                <a:ea typeface="SimHei" panose="02010609060101010101" pitchFamily="49" charset="-122"/>
              </a:rPr>
              <a:t>亞瑪謝</a:t>
            </a:r>
          </a:p>
        </p:txBody>
      </p:sp>
      <p:sp>
        <p:nvSpPr>
          <p:cNvPr id="365662" name="Text Box 94">
            <a:extLst>
              <a:ext uri="{FF2B5EF4-FFF2-40B4-BE49-F238E27FC236}">
                <a16:creationId xmlns:a16="http://schemas.microsoft.com/office/drawing/2014/main" id="{6B87DA8F-28F2-4221-AE0B-4A7FC21F8A2A}"/>
              </a:ext>
            </a:extLst>
          </p:cNvPr>
          <p:cNvSpPr txBox="1">
            <a:spLocks noChangeArrowheads="1"/>
          </p:cNvSpPr>
          <p:nvPr/>
        </p:nvSpPr>
        <p:spPr bwMode="auto">
          <a:xfrm>
            <a:off x="7273925" y="3265489"/>
            <a:ext cx="1022350"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zh-TW" altLang="en-US" sz="2200">
                <a:ea typeface="SimHei" panose="02010609060101010101" pitchFamily="49" charset="-122"/>
              </a:rPr>
              <a:t>烏西雅</a:t>
            </a:r>
          </a:p>
        </p:txBody>
      </p:sp>
      <p:sp>
        <p:nvSpPr>
          <p:cNvPr id="365664" name="Line 96">
            <a:extLst>
              <a:ext uri="{FF2B5EF4-FFF2-40B4-BE49-F238E27FC236}">
                <a16:creationId xmlns:a16="http://schemas.microsoft.com/office/drawing/2014/main" id="{FFB55EB7-8B87-4F7F-AE73-637170CF6DAD}"/>
              </a:ext>
            </a:extLst>
          </p:cNvPr>
          <p:cNvSpPr>
            <a:spLocks noChangeShapeType="1"/>
          </p:cNvSpPr>
          <p:nvPr/>
        </p:nvSpPr>
        <p:spPr bwMode="auto">
          <a:xfrm flipV="1">
            <a:off x="2495551" y="3824288"/>
            <a:ext cx="117475" cy="233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65665" name="Rectangle 97">
            <a:extLst>
              <a:ext uri="{FF2B5EF4-FFF2-40B4-BE49-F238E27FC236}">
                <a16:creationId xmlns:a16="http://schemas.microsoft.com/office/drawing/2014/main" id="{2A8D12F3-2E06-498B-B172-3DC2B1660F6C}"/>
              </a:ext>
            </a:extLst>
          </p:cNvPr>
          <p:cNvSpPr>
            <a:spLocks noChangeArrowheads="1"/>
          </p:cNvSpPr>
          <p:nvPr/>
        </p:nvSpPr>
        <p:spPr bwMode="auto">
          <a:xfrm>
            <a:off x="3005139" y="4038601"/>
            <a:ext cx="6935787" cy="2392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58775" indent="-358775">
              <a:defRPr>
                <a:solidFill>
                  <a:schemeClr val="tx1"/>
                </a:solidFill>
                <a:latin typeface="Arial" panose="020B0604020202020204" pitchFamily="34" charset="0"/>
                <a:cs typeface="Arial" panose="020B0604020202020204" pitchFamily="34" charset="0"/>
              </a:defRPr>
            </a:lvl1pPr>
            <a:lvl2pPr marL="881063" indent="-342900">
              <a:defRPr>
                <a:solidFill>
                  <a:schemeClr val="tx1"/>
                </a:solidFill>
                <a:latin typeface="Arial" panose="020B0604020202020204" pitchFamily="34" charset="0"/>
                <a:cs typeface="Arial" panose="020B0604020202020204" pitchFamily="34" charset="0"/>
              </a:defRPr>
            </a:lvl2pPr>
            <a:lvl3pPr marL="1403350" indent="-342900">
              <a:defRPr>
                <a:solidFill>
                  <a:schemeClr val="tx1"/>
                </a:solidFill>
                <a:latin typeface="Arial" panose="020B0604020202020204" pitchFamily="34" charset="0"/>
                <a:cs typeface="Arial" panose="020B0604020202020204" pitchFamily="34" charset="0"/>
              </a:defRPr>
            </a:lvl3pPr>
            <a:lvl4pPr marL="1925638" indent="-342900">
              <a:defRPr>
                <a:solidFill>
                  <a:schemeClr val="tx1"/>
                </a:solidFill>
                <a:latin typeface="Arial" panose="020B0604020202020204" pitchFamily="34" charset="0"/>
                <a:cs typeface="Arial" panose="020B0604020202020204" pitchFamily="34" charset="0"/>
              </a:defRPr>
            </a:lvl4pPr>
            <a:lvl5pPr marL="2447925" indent="-342900">
              <a:defRPr>
                <a:solidFill>
                  <a:schemeClr val="tx1"/>
                </a:solidFill>
                <a:latin typeface="Arial" panose="020B0604020202020204" pitchFamily="34" charset="0"/>
                <a:cs typeface="Arial" panose="020B0604020202020204" pitchFamily="34" charset="0"/>
              </a:defRPr>
            </a:lvl5pPr>
            <a:lvl6pPr marL="2905125" indent="-3429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362325" indent="-3429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819525" indent="-3429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276725" indent="-3429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indent="0">
              <a:lnSpc>
                <a:spcPct val="120000"/>
              </a:lnSpc>
              <a:spcAft>
                <a:spcPct val="30000"/>
              </a:spcAft>
            </a:pPr>
            <a:r>
              <a:rPr lang="zh-TW" altLang="en-US" sz="2400" dirty="0">
                <a:solidFill>
                  <a:schemeClr val="accent2">
                    <a:lumMod val="50000"/>
                  </a:schemeClr>
                </a:solidFill>
                <a:latin typeface="SimHei" panose="02010609060101010101" pitchFamily="49" charset="-122"/>
                <a:ea typeface="SimHei" panose="02010609060101010101" pitchFamily="49" charset="-122"/>
              </a:rPr>
              <a:t>先知以賽亞鼓勵猶大王亞哈斯倚靠神，亞哈斯卻向亞述求援。</a:t>
            </a:r>
          </a:p>
          <a:p>
            <a:pPr marL="0" indent="0">
              <a:lnSpc>
                <a:spcPct val="120000"/>
              </a:lnSpc>
              <a:spcAft>
                <a:spcPct val="30000"/>
              </a:spcAft>
            </a:pPr>
            <a:r>
              <a:rPr lang="zh-TW" altLang="en-US" sz="2400" dirty="0">
                <a:solidFill>
                  <a:schemeClr val="accent2">
                    <a:lumMod val="50000"/>
                  </a:schemeClr>
                </a:solidFill>
                <a:latin typeface="SimHei" panose="02010609060101010101" pitchFamily="49" charset="-122"/>
                <a:ea typeface="SimHei" panose="02010609060101010101" pitchFamily="49" charset="-122"/>
              </a:rPr>
              <a:t>亞述出兵滅了亞蘭，殺死利汛，又擄走亞蘭、以色列北部和河東的居民，將其設為亞述的行省，並立何細亞為以色列王。</a:t>
            </a:r>
          </a:p>
        </p:txBody>
      </p:sp>
      <p:sp>
        <p:nvSpPr>
          <p:cNvPr id="365666" name="Rectangle 98">
            <a:extLst>
              <a:ext uri="{FF2B5EF4-FFF2-40B4-BE49-F238E27FC236}">
                <a16:creationId xmlns:a16="http://schemas.microsoft.com/office/drawing/2014/main" id="{753CAAB0-9E78-4CC8-91C4-874233A4FBD7}"/>
              </a:ext>
            </a:extLst>
          </p:cNvPr>
          <p:cNvSpPr>
            <a:spLocks noChangeArrowheads="1"/>
          </p:cNvSpPr>
          <p:nvPr/>
        </p:nvSpPr>
        <p:spPr bwMode="auto">
          <a:xfrm>
            <a:off x="8645526" y="877889"/>
            <a:ext cx="1166813" cy="612775"/>
          </a:xfrm>
          <a:prstGeom prst="rect">
            <a:avLst/>
          </a:prstGeom>
          <a:solidFill>
            <a:srgbClr val="FFCC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Aft>
                <a:spcPct val="10000"/>
              </a:spcAft>
            </a:pPr>
            <a:r>
              <a:rPr lang="zh-TW" altLang="en-US" sz="1400">
                <a:latin typeface="SimHei" panose="02010609060101010101" pitchFamily="49" charset="-122"/>
                <a:ea typeface="SimHei" panose="02010609060101010101" pitchFamily="49" charset="-122"/>
              </a:rPr>
              <a:t>提革拉毗列色</a:t>
            </a:r>
          </a:p>
          <a:p>
            <a:pPr algn="ctr">
              <a:spcAft>
                <a:spcPct val="10000"/>
              </a:spcAft>
            </a:pPr>
            <a:r>
              <a:rPr lang="zh-TW" altLang="en-US" sz="1400">
                <a:latin typeface="SimHei" panose="02010609060101010101" pitchFamily="49" charset="-122"/>
                <a:ea typeface="SimHei" panose="02010609060101010101" pitchFamily="49" charset="-122"/>
              </a:rPr>
              <a:t>三世</a:t>
            </a:r>
            <a:r>
              <a:rPr lang="en-US" altLang="zh-TW" sz="1400">
                <a:latin typeface="SimHei" panose="02010609060101010101" pitchFamily="49" charset="-122"/>
                <a:ea typeface="SimHei" panose="02010609060101010101" pitchFamily="49" charset="-122"/>
              </a:rPr>
              <a:t>(</a:t>
            </a:r>
            <a:r>
              <a:rPr lang="zh-TW" altLang="en-US" sz="1400">
                <a:latin typeface="SimHei" panose="02010609060101010101" pitchFamily="49" charset="-122"/>
                <a:ea typeface="SimHei" panose="02010609060101010101" pitchFamily="49" charset="-122"/>
              </a:rPr>
              <a:t>普勒</a:t>
            </a:r>
            <a:r>
              <a:rPr lang="en-US" altLang="zh-TW" sz="1400">
                <a:latin typeface="SimHei" panose="02010609060101010101" pitchFamily="49" charset="-122"/>
                <a:ea typeface="SimHei" panose="02010609060101010101" pitchFamily="49" charset="-122"/>
              </a:rPr>
              <a:t>)</a:t>
            </a:r>
          </a:p>
        </p:txBody>
      </p:sp>
      <p:sp>
        <p:nvSpPr>
          <p:cNvPr id="365671" name="Rectangle 103">
            <a:extLst>
              <a:ext uri="{FF2B5EF4-FFF2-40B4-BE49-F238E27FC236}">
                <a16:creationId xmlns:a16="http://schemas.microsoft.com/office/drawing/2014/main" id="{7406505A-C73C-48EB-8CD8-275D7267C150}"/>
              </a:ext>
            </a:extLst>
          </p:cNvPr>
          <p:cNvSpPr>
            <a:spLocks noChangeArrowheads="1"/>
          </p:cNvSpPr>
          <p:nvPr/>
        </p:nvSpPr>
        <p:spPr bwMode="auto">
          <a:xfrm>
            <a:off x="8097839" y="877889"/>
            <a:ext cx="439737" cy="611187"/>
          </a:xfrm>
          <a:prstGeom prst="rect">
            <a:avLst/>
          </a:prstGeom>
          <a:solidFill>
            <a:srgbClr val="00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lnSpc>
                <a:spcPct val="85000"/>
              </a:lnSpc>
              <a:spcAft>
                <a:spcPct val="10000"/>
              </a:spcAft>
            </a:pPr>
            <a:r>
              <a:rPr lang="zh-TW" altLang="en-US" sz="1800">
                <a:solidFill>
                  <a:schemeClr val="bg1"/>
                </a:solidFill>
                <a:ea typeface="SimHei" panose="02010609060101010101" pitchFamily="49" charset="-122"/>
              </a:rPr>
              <a:t>亞</a:t>
            </a:r>
          </a:p>
          <a:p>
            <a:pPr algn="ctr">
              <a:lnSpc>
                <a:spcPct val="85000"/>
              </a:lnSpc>
              <a:spcAft>
                <a:spcPct val="10000"/>
              </a:spcAft>
            </a:pPr>
            <a:r>
              <a:rPr lang="zh-TW" altLang="en-US" sz="1800">
                <a:solidFill>
                  <a:schemeClr val="bg1"/>
                </a:solidFill>
                <a:ea typeface="SimHei" panose="02010609060101010101" pitchFamily="49" charset="-122"/>
              </a:rPr>
              <a:t>述</a:t>
            </a:r>
          </a:p>
        </p:txBody>
      </p:sp>
      <p:grpSp>
        <p:nvGrpSpPr>
          <p:cNvPr id="365673" name="Group 105">
            <a:extLst>
              <a:ext uri="{FF2B5EF4-FFF2-40B4-BE49-F238E27FC236}">
                <a16:creationId xmlns:a16="http://schemas.microsoft.com/office/drawing/2014/main" id="{B5A29DDD-DA1E-4FE4-8FBC-B739FA43C7E7}"/>
              </a:ext>
            </a:extLst>
          </p:cNvPr>
          <p:cNvGrpSpPr>
            <a:grpSpLocks/>
          </p:cNvGrpSpPr>
          <p:nvPr/>
        </p:nvGrpSpPr>
        <p:grpSpPr bwMode="auto">
          <a:xfrm>
            <a:off x="9294814" y="3159126"/>
            <a:ext cx="1373187" cy="658813"/>
            <a:chOff x="4895" y="1990"/>
            <a:chExt cx="865" cy="415"/>
          </a:xfrm>
        </p:grpSpPr>
        <p:sp>
          <p:nvSpPr>
            <p:cNvPr id="365674" name="Rectangle 106">
              <a:extLst>
                <a:ext uri="{FF2B5EF4-FFF2-40B4-BE49-F238E27FC236}">
                  <a16:creationId xmlns:a16="http://schemas.microsoft.com/office/drawing/2014/main" id="{76CD730F-527D-4108-AFBC-2D7075C11D5B}"/>
                </a:ext>
              </a:extLst>
            </p:cNvPr>
            <p:cNvSpPr>
              <a:spLocks noChangeArrowheads="1"/>
            </p:cNvSpPr>
            <p:nvPr/>
          </p:nvSpPr>
          <p:spPr bwMode="auto">
            <a:xfrm>
              <a:off x="4895" y="2307"/>
              <a:ext cx="171" cy="98"/>
            </a:xfrm>
            <a:prstGeom prst="rect">
              <a:avLst/>
            </a:prstGeom>
            <a:solidFill>
              <a:srgbClr val="97B67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5675" name="Rectangle 107">
              <a:extLst>
                <a:ext uri="{FF2B5EF4-FFF2-40B4-BE49-F238E27FC236}">
                  <a16:creationId xmlns:a16="http://schemas.microsoft.com/office/drawing/2014/main" id="{C0FD1803-F9D1-43F7-9AF5-E1F3EE2CE6AF}"/>
                </a:ext>
              </a:extLst>
            </p:cNvPr>
            <p:cNvSpPr>
              <a:spLocks noChangeArrowheads="1"/>
            </p:cNvSpPr>
            <p:nvPr/>
          </p:nvSpPr>
          <p:spPr bwMode="auto">
            <a:xfrm>
              <a:off x="5066" y="1990"/>
              <a:ext cx="694" cy="415"/>
            </a:xfrm>
            <a:prstGeom prst="rect">
              <a:avLst/>
            </a:prstGeom>
            <a:solidFill>
              <a:srgbClr val="97B672"/>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TW" altLang="en-US" sz="2200">
                  <a:ea typeface="SimHei" panose="02010609060101010101" pitchFamily="49" charset="-122"/>
                </a:rPr>
                <a:t>亞哈斯</a:t>
              </a:r>
            </a:p>
          </p:txBody>
        </p:sp>
        <p:sp>
          <p:nvSpPr>
            <p:cNvPr id="365676" name="Line 108">
              <a:extLst>
                <a:ext uri="{FF2B5EF4-FFF2-40B4-BE49-F238E27FC236}">
                  <a16:creationId xmlns:a16="http://schemas.microsoft.com/office/drawing/2014/main" id="{057F5D07-8C88-4771-9159-F1FE6BE2033C}"/>
                </a:ext>
              </a:extLst>
            </p:cNvPr>
            <p:cNvSpPr>
              <a:spLocks noChangeShapeType="1"/>
            </p:cNvSpPr>
            <p:nvPr/>
          </p:nvSpPr>
          <p:spPr bwMode="auto">
            <a:xfrm>
              <a:off x="5065" y="2309"/>
              <a:ext cx="1" cy="93"/>
            </a:xfrm>
            <a:prstGeom prst="line">
              <a:avLst/>
            </a:prstGeom>
            <a:noFill/>
            <a:ln w="19050">
              <a:solidFill>
                <a:srgbClr val="97B67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grpSp>
      <p:sp>
        <p:nvSpPr>
          <p:cNvPr id="365677" name="Line 109">
            <a:extLst>
              <a:ext uri="{FF2B5EF4-FFF2-40B4-BE49-F238E27FC236}">
                <a16:creationId xmlns:a16="http://schemas.microsoft.com/office/drawing/2014/main" id="{6A77DB70-1790-41CB-BFD0-C2E30E842003}"/>
              </a:ext>
            </a:extLst>
          </p:cNvPr>
          <p:cNvSpPr>
            <a:spLocks noChangeShapeType="1"/>
          </p:cNvSpPr>
          <p:nvPr/>
        </p:nvSpPr>
        <p:spPr bwMode="auto">
          <a:xfrm>
            <a:off x="9048750" y="3321051"/>
            <a:ext cx="1588" cy="492125"/>
          </a:xfrm>
          <a:prstGeom prst="line">
            <a:avLst/>
          </a:prstGeom>
          <a:noFill/>
          <a:ln w="19050">
            <a:solidFill>
              <a:srgbClr val="FFCC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65678" name="Text Box 110">
            <a:extLst>
              <a:ext uri="{FF2B5EF4-FFF2-40B4-BE49-F238E27FC236}">
                <a16:creationId xmlns:a16="http://schemas.microsoft.com/office/drawing/2014/main" id="{12925B9E-A258-4721-80E3-0BEDC94D70AB}"/>
              </a:ext>
            </a:extLst>
          </p:cNvPr>
          <p:cNvSpPr txBox="1">
            <a:spLocks noChangeArrowheads="1"/>
          </p:cNvSpPr>
          <p:nvPr/>
        </p:nvSpPr>
        <p:spPr bwMode="auto">
          <a:xfrm>
            <a:off x="8588375" y="3352801"/>
            <a:ext cx="692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zh-TW" altLang="en-US" sz="2000">
                <a:ea typeface="SimHei" panose="02010609060101010101" pitchFamily="49" charset="-122"/>
              </a:rPr>
              <a:t>約坦</a:t>
            </a:r>
          </a:p>
        </p:txBody>
      </p:sp>
      <p:sp>
        <p:nvSpPr>
          <p:cNvPr id="50" name="TextBox 49">
            <a:extLst>
              <a:ext uri="{FF2B5EF4-FFF2-40B4-BE49-F238E27FC236}">
                <a16:creationId xmlns:a16="http://schemas.microsoft.com/office/drawing/2014/main" id="{EB77EDC6-E134-4688-9CAB-28A17FEFE61D}"/>
              </a:ext>
            </a:extLst>
          </p:cNvPr>
          <p:cNvSpPr txBox="1"/>
          <p:nvPr/>
        </p:nvSpPr>
        <p:spPr>
          <a:xfrm>
            <a:off x="1163981" y="6488668"/>
            <a:ext cx="6097978" cy="369332"/>
          </a:xfrm>
          <a:prstGeom prst="rect">
            <a:avLst/>
          </a:prstGeom>
          <a:noFill/>
        </p:spPr>
        <p:txBody>
          <a:bodyPr wrap="square">
            <a:spAutoFit/>
          </a:bodyPr>
          <a:lstStyle/>
          <a:p>
            <a:r>
              <a:rPr lang="en-US" dirty="0" err="1"/>
              <a:t>聖經簡報站</a:t>
            </a:r>
            <a:endParaRPr lang="en-US" dirty="0"/>
          </a:p>
        </p:txBody>
      </p:sp>
    </p:spTree>
    <p:extLst>
      <p:ext uri="{BB962C8B-B14F-4D97-AF65-F5344CB8AC3E}">
        <p14:creationId xmlns:p14="http://schemas.microsoft.com/office/powerpoint/2010/main" val="18259491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6566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6566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1" fill="hold" nodeType="clickEffect">
                                  <p:stCondLst>
                                    <p:cond delay="0"/>
                                  </p:stCondLst>
                                  <p:childTnLst>
                                    <p:set>
                                      <p:cBhvr>
                                        <p:cTn id="14" dur="1" fill="hold">
                                          <p:stCondLst>
                                            <p:cond delay="0"/>
                                          </p:stCondLst>
                                        </p:cTn>
                                        <p:tgtEl>
                                          <p:spTgt spid="365672"/>
                                        </p:tgtEl>
                                        <p:attrNameLst>
                                          <p:attrName>style.visibility</p:attrName>
                                        </p:attrNameLst>
                                      </p:cBhvr>
                                      <p:to>
                                        <p:strVal val="visible"/>
                                      </p:to>
                                    </p:set>
                                    <p:animEffect transition="in" filter="wipe(up)">
                                      <p:cBhvr>
                                        <p:cTn id="15" dur="500"/>
                                        <p:tgtEl>
                                          <p:spTgt spid="365672"/>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65642"/>
                                        </p:tgtEl>
                                        <p:attrNameLst>
                                          <p:attrName>style.visibility</p:attrName>
                                        </p:attrNameLst>
                                      </p:cBhvr>
                                      <p:to>
                                        <p:strVal val="visible"/>
                                      </p:to>
                                    </p:set>
                                    <p:animEffect transition="in" filter="wipe(left)">
                                      <p:cBhvr>
                                        <p:cTn id="20" dur="500"/>
                                        <p:tgtEl>
                                          <p:spTgt spid="3656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564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7BADE3C-6890-DC4E-BD13-2561EF954E4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ABEB98-37D1-5C49-827F-EF87AC176EB7}" type="slidenum">
              <a:rPr kumimoji="0" lang="en-US" sz="1200" b="0" i="0" u="none" strike="noStrike" kern="1200" cap="none" spc="0" normalizeH="0" baseline="0" noProof="0" smtClean="0">
                <a:ln>
                  <a:noFill/>
                </a:ln>
                <a:solidFill>
                  <a:srgbClr val="455F51"/>
                </a:solidFill>
                <a:effectLst/>
                <a:uLnTx/>
                <a:uFillTx/>
                <a:latin typeface="Franklin Gothic Book" panose="020B05030201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srgbClr val="455F51"/>
              </a:solidFill>
              <a:effectLst/>
              <a:uLnTx/>
              <a:uFillTx/>
              <a:latin typeface="Franklin Gothic Book" panose="020B0503020102020204"/>
              <a:ea typeface="+mn-ea"/>
              <a:cs typeface="+mn-cs"/>
            </a:endParaRPr>
          </a:p>
        </p:txBody>
      </p:sp>
      <p:sp>
        <p:nvSpPr>
          <p:cNvPr id="6" name="Content Placeholder 5">
            <a:extLst>
              <a:ext uri="{FF2B5EF4-FFF2-40B4-BE49-F238E27FC236}">
                <a16:creationId xmlns:a16="http://schemas.microsoft.com/office/drawing/2014/main" id="{9C12E3B7-1500-F542-B77C-E2896A458A46}"/>
              </a:ext>
            </a:extLst>
          </p:cNvPr>
          <p:cNvSpPr>
            <a:spLocks noGrp="1"/>
          </p:cNvSpPr>
          <p:nvPr>
            <p:ph idx="1"/>
          </p:nvPr>
        </p:nvSpPr>
        <p:spPr>
          <a:xfrm>
            <a:off x="1005840" y="570523"/>
            <a:ext cx="10705995" cy="6105849"/>
          </a:xfrm>
        </p:spPr>
        <p:txBody>
          <a:bodyPr>
            <a:normAutofit fontScale="92500" lnSpcReduction="10000"/>
          </a:bodyPr>
          <a:lstStyle/>
          <a:p>
            <a:pPr marL="0" indent="0">
              <a:lnSpc>
                <a:spcPct val="170000"/>
              </a:lnSpc>
              <a:buNone/>
            </a:pPr>
            <a:r>
              <a:rPr lang="zh-TW" altLang="en-US" sz="2400" b="1" dirty="0">
                <a:solidFill>
                  <a:schemeClr val="accent2">
                    <a:lumMod val="50000"/>
                  </a:schemeClr>
                </a:solidFill>
                <a:latin typeface="inherit"/>
              </a:rPr>
              <a:t>亞哈斯的不信和背道</a:t>
            </a:r>
            <a:r>
              <a:rPr lang="zh-CN" altLang="en-US" sz="2400" b="1" dirty="0">
                <a:solidFill>
                  <a:schemeClr val="accent2">
                    <a:lumMod val="50000"/>
                  </a:schemeClr>
                </a:solidFill>
                <a:latin typeface="inherit"/>
              </a:rPr>
              <a:t>：</a:t>
            </a:r>
            <a:endParaRPr lang="en-US" altLang="zh-CN" sz="2400" b="1" dirty="0">
              <a:solidFill>
                <a:schemeClr val="accent2">
                  <a:lumMod val="50000"/>
                </a:schemeClr>
              </a:solidFill>
              <a:latin typeface="inherit"/>
            </a:endParaRPr>
          </a:p>
          <a:p>
            <a:pPr>
              <a:lnSpc>
                <a:spcPct val="170000"/>
              </a:lnSpc>
            </a:pPr>
            <a:r>
              <a:rPr lang="zh-TW" altLang="en-US" sz="2400" b="1" dirty="0">
                <a:solidFill>
                  <a:schemeClr val="accent2">
                    <a:lumMod val="50000"/>
                  </a:schemeClr>
                </a:solidFill>
                <a:latin typeface="inherit"/>
              </a:rPr>
              <a:t>不向耶和華求，反倒向亞述求救</a:t>
            </a:r>
            <a:r>
              <a:rPr lang="en-US" altLang="zh-TW" sz="2400" b="1" dirty="0">
                <a:solidFill>
                  <a:schemeClr val="accent2">
                    <a:lumMod val="50000"/>
                  </a:schemeClr>
                </a:solidFill>
                <a:latin typeface="inherit"/>
              </a:rPr>
              <a:t> </a:t>
            </a:r>
            <a:r>
              <a:rPr lang="zh-CN" altLang="en-US" sz="2400" b="1" dirty="0">
                <a:solidFill>
                  <a:schemeClr val="accent2">
                    <a:lumMod val="50000"/>
                  </a:schemeClr>
                </a:solidFill>
                <a:latin typeface="inherit"/>
              </a:rPr>
              <a:t>（</a:t>
            </a:r>
            <a:r>
              <a:rPr lang="en-US" altLang="zh-CN" sz="2400" b="1" dirty="0">
                <a:solidFill>
                  <a:schemeClr val="accent2">
                    <a:lumMod val="50000"/>
                  </a:schemeClr>
                </a:solidFill>
                <a:latin typeface="inherit"/>
              </a:rPr>
              <a:t>16</a:t>
            </a:r>
            <a:r>
              <a:rPr lang="zh-CN" altLang="en-US" sz="2400" b="1" dirty="0">
                <a:solidFill>
                  <a:schemeClr val="accent2">
                    <a:lumMod val="50000"/>
                  </a:schemeClr>
                </a:solidFill>
                <a:latin typeface="inherit"/>
              </a:rPr>
              <a:t>：</a:t>
            </a:r>
            <a:r>
              <a:rPr lang="en-US" altLang="zh-CN" sz="2400" b="1" dirty="0">
                <a:solidFill>
                  <a:schemeClr val="accent2">
                    <a:lumMod val="50000"/>
                  </a:schemeClr>
                </a:solidFill>
                <a:latin typeface="inherit"/>
              </a:rPr>
              <a:t>7-9</a:t>
            </a:r>
            <a:r>
              <a:rPr lang="zh-CN" altLang="en-US" sz="2400" b="1" dirty="0">
                <a:solidFill>
                  <a:schemeClr val="accent2">
                    <a:lumMod val="50000"/>
                  </a:schemeClr>
                </a:solidFill>
                <a:latin typeface="inherit"/>
              </a:rPr>
              <a:t>）</a:t>
            </a:r>
            <a:endParaRPr lang="en-US" altLang="zh-CN" sz="2400" b="1" dirty="0">
              <a:solidFill>
                <a:schemeClr val="accent2">
                  <a:lumMod val="50000"/>
                </a:schemeClr>
              </a:solidFill>
              <a:latin typeface="inherit"/>
            </a:endParaRPr>
          </a:p>
          <a:p>
            <a:pPr marL="0" indent="0" algn="l" fontAlgn="base">
              <a:lnSpc>
                <a:spcPct val="170000"/>
              </a:lnSpc>
              <a:buNone/>
            </a:pPr>
            <a:r>
              <a:rPr lang="en-US" altLang="zh-TW" sz="2400" b="1" dirty="0">
                <a:solidFill>
                  <a:schemeClr val="accent2">
                    <a:lumMod val="50000"/>
                  </a:schemeClr>
                </a:solidFill>
                <a:latin typeface="inherit"/>
              </a:rPr>
              <a:t>【</a:t>
            </a:r>
            <a:r>
              <a:rPr lang="zh-TW" altLang="en-US" sz="2400" b="1" dirty="0">
                <a:solidFill>
                  <a:schemeClr val="accent2">
                    <a:lumMod val="50000"/>
                  </a:schemeClr>
                </a:solidFill>
                <a:latin typeface="inherit"/>
              </a:rPr>
              <a:t>賽七</a:t>
            </a:r>
            <a:r>
              <a:rPr lang="en-US" altLang="zh-TW" sz="2400" b="1" dirty="0">
                <a:solidFill>
                  <a:schemeClr val="accent2">
                    <a:lumMod val="50000"/>
                  </a:schemeClr>
                </a:solidFill>
                <a:latin typeface="inherit"/>
              </a:rPr>
              <a:t>12</a:t>
            </a:r>
            <a:r>
              <a:rPr lang="en-US" altLang="zh-CN" sz="2400" b="1" dirty="0">
                <a:solidFill>
                  <a:schemeClr val="accent2">
                    <a:lumMod val="50000"/>
                  </a:schemeClr>
                </a:solidFill>
                <a:latin typeface="inherit"/>
              </a:rPr>
              <a:t>-15</a:t>
            </a:r>
            <a:r>
              <a:rPr lang="en-US" altLang="zh-TW" sz="2400" b="1" dirty="0">
                <a:solidFill>
                  <a:schemeClr val="accent2">
                    <a:lumMod val="50000"/>
                  </a:schemeClr>
                </a:solidFill>
                <a:latin typeface="inherit"/>
              </a:rPr>
              <a:t>】</a:t>
            </a:r>
            <a:r>
              <a:rPr lang="zh-TW" altLang="en-US" sz="2400" b="1" dirty="0">
                <a:solidFill>
                  <a:schemeClr val="accent2">
                    <a:lumMod val="50000"/>
                  </a:schemeClr>
                </a:solidFill>
                <a:latin typeface="inherit"/>
              </a:rPr>
              <a:t>「亞哈斯說：</a:t>
            </a:r>
            <a:r>
              <a:rPr lang="en-US" altLang="zh-TW" sz="2400" b="1" dirty="0">
                <a:solidFill>
                  <a:schemeClr val="accent2">
                    <a:lumMod val="50000"/>
                  </a:schemeClr>
                </a:solidFill>
                <a:latin typeface="inherit"/>
              </a:rPr>
              <a:t>『</a:t>
            </a:r>
            <a:r>
              <a:rPr lang="zh-TW" altLang="en-US" sz="2400" b="1" dirty="0">
                <a:solidFill>
                  <a:schemeClr val="accent2">
                    <a:lumMod val="50000"/>
                  </a:schemeClr>
                </a:solidFill>
                <a:latin typeface="inherit"/>
              </a:rPr>
              <a:t>我不求；我不試探耶和華。</a:t>
            </a:r>
            <a:r>
              <a:rPr lang="en-US" altLang="zh-TW" sz="2400" b="1" dirty="0">
                <a:solidFill>
                  <a:schemeClr val="accent2">
                    <a:lumMod val="50000"/>
                  </a:schemeClr>
                </a:solidFill>
                <a:latin typeface="inherit"/>
              </a:rPr>
              <a:t>』</a:t>
            </a:r>
            <a:r>
              <a:rPr lang="zh-TW" altLang="en-US" sz="2400" b="1" dirty="0">
                <a:solidFill>
                  <a:schemeClr val="accent2">
                    <a:lumMod val="50000"/>
                  </a:schemeClr>
                </a:solidFill>
                <a:latin typeface="inherit"/>
              </a:rPr>
              <a:t>」</a:t>
            </a:r>
          </a:p>
          <a:p>
            <a:pPr marL="0" indent="0" algn="l" fontAlgn="base">
              <a:lnSpc>
                <a:spcPct val="170000"/>
              </a:lnSpc>
              <a:buNone/>
            </a:pPr>
            <a:r>
              <a:rPr lang="zh-TW" altLang="en-US" sz="2400" b="1" dirty="0">
                <a:solidFill>
                  <a:schemeClr val="accent2">
                    <a:lumMod val="50000"/>
                  </a:schemeClr>
                </a:solidFill>
                <a:latin typeface="inherit"/>
              </a:rPr>
              <a:t>「以賽亞說：</a:t>
            </a:r>
            <a:r>
              <a:rPr lang="en-US" altLang="zh-TW" sz="2400" b="1" dirty="0">
                <a:solidFill>
                  <a:schemeClr val="accent2">
                    <a:lumMod val="50000"/>
                  </a:schemeClr>
                </a:solidFill>
                <a:latin typeface="inherit"/>
              </a:rPr>
              <a:t>『</a:t>
            </a:r>
            <a:r>
              <a:rPr lang="zh-TW" altLang="en-US" sz="2400" b="1" dirty="0">
                <a:solidFill>
                  <a:schemeClr val="accent2">
                    <a:lumMod val="50000"/>
                  </a:schemeClr>
                </a:solidFill>
                <a:latin typeface="inherit"/>
              </a:rPr>
              <a:t>大衛家啊，你們當聽！你們使人厭煩豈算小事，還要使我的神厭煩嗎？」</a:t>
            </a:r>
          </a:p>
          <a:p>
            <a:pPr marL="0" indent="0" algn="l" fontAlgn="base">
              <a:lnSpc>
                <a:spcPct val="170000"/>
              </a:lnSpc>
              <a:buNone/>
            </a:pPr>
            <a:r>
              <a:rPr lang="zh-TW" altLang="en-US" sz="2400" b="1" dirty="0">
                <a:solidFill>
                  <a:schemeClr val="accent2">
                    <a:lumMod val="50000"/>
                  </a:schemeClr>
                </a:solidFill>
                <a:latin typeface="inherit"/>
              </a:rPr>
              <a:t>「因此，主自己要給你們一個兆頭，必有童女懷孕生子，給他起名叫以馬內利（就是神與我們同在的意思）。」</a:t>
            </a:r>
          </a:p>
          <a:p>
            <a:pPr marL="0" indent="0" algn="l" fontAlgn="base">
              <a:lnSpc>
                <a:spcPct val="170000"/>
              </a:lnSpc>
              <a:buNone/>
            </a:pPr>
            <a:r>
              <a:rPr lang="zh-TW" altLang="en-US" sz="2400" b="1" dirty="0">
                <a:solidFill>
                  <a:schemeClr val="accent2">
                    <a:lumMod val="50000"/>
                  </a:schemeClr>
                </a:solidFill>
                <a:latin typeface="inherit"/>
              </a:rPr>
              <a:t>「到他曉得棄惡擇善的時候，他必吃奶油與蜂蜜。」</a:t>
            </a:r>
          </a:p>
          <a:p>
            <a:pPr marL="0" indent="0" algn="l" fontAlgn="base">
              <a:lnSpc>
                <a:spcPct val="170000"/>
              </a:lnSpc>
              <a:buNone/>
            </a:pPr>
            <a:r>
              <a:rPr lang="zh-TW" altLang="en-US" sz="2400" b="1" dirty="0">
                <a:solidFill>
                  <a:schemeClr val="accent2">
                    <a:lumMod val="50000"/>
                  </a:schemeClr>
                </a:solidFill>
                <a:latin typeface="inherit"/>
              </a:rPr>
              <a:t>「因為在這孩子還不曉得棄惡擇善之先，你所憎惡的那二王之地必致見棄。」</a:t>
            </a:r>
          </a:p>
          <a:p>
            <a:pPr marL="0" indent="0">
              <a:buNone/>
            </a:pPr>
            <a:endParaRPr kumimoji="1" lang="en-US" altLang="zh-TW" dirty="0">
              <a:solidFill>
                <a:srgbClr val="0432FF"/>
              </a:solidFill>
            </a:endParaRPr>
          </a:p>
        </p:txBody>
      </p:sp>
      <p:sp>
        <p:nvSpPr>
          <p:cNvPr id="3" name="Rectangle 2">
            <a:extLst>
              <a:ext uri="{FF2B5EF4-FFF2-40B4-BE49-F238E27FC236}">
                <a16:creationId xmlns:a16="http://schemas.microsoft.com/office/drawing/2014/main" id="{E7684A81-DB50-4644-8EF8-F1F3DA022E82}"/>
              </a:ext>
            </a:extLst>
          </p:cNvPr>
          <p:cNvSpPr/>
          <p:nvPr/>
        </p:nvSpPr>
        <p:spPr>
          <a:xfrm>
            <a:off x="5974813" y="3244334"/>
            <a:ext cx="242374" cy="369332"/>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 </a:t>
            </a:r>
          </a:p>
        </p:txBody>
      </p:sp>
      <p:sp>
        <p:nvSpPr>
          <p:cNvPr id="5" name="Rectangle 4">
            <a:extLst>
              <a:ext uri="{FF2B5EF4-FFF2-40B4-BE49-F238E27FC236}">
                <a16:creationId xmlns:a16="http://schemas.microsoft.com/office/drawing/2014/main" id="{96BAB55E-AA05-6C4C-8291-60CE2CCC4BC1}"/>
              </a:ext>
            </a:extLst>
          </p:cNvPr>
          <p:cNvSpPr/>
          <p:nvPr/>
        </p:nvSpPr>
        <p:spPr>
          <a:xfrm>
            <a:off x="5974813" y="3244334"/>
            <a:ext cx="242374" cy="369332"/>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 </a:t>
            </a:r>
          </a:p>
        </p:txBody>
      </p:sp>
    </p:spTree>
    <p:extLst>
      <p:ext uri="{BB962C8B-B14F-4D97-AF65-F5344CB8AC3E}">
        <p14:creationId xmlns:p14="http://schemas.microsoft.com/office/powerpoint/2010/main" val="10862273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F6DEE87-E1B8-4BDE-AD41-E64CCFD89638}"/>
              </a:ext>
            </a:extLst>
          </p:cNvPr>
          <p:cNvSpPr>
            <a:spLocks noGrp="1"/>
          </p:cNvSpPr>
          <p:nvPr>
            <p:ph type="sldNum" sz="quarter" idx="12"/>
          </p:nvPr>
        </p:nvSpPr>
        <p:spPr/>
        <p:txBody>
          <a:bodyPr/>
          <a:lstStyle/>
          <a:p>
            <a:fld id="{EBABEB98-37D1-5C49-827F-EF87AC176EB7}" type="slidenum">
              <a:rPr lang="en-US" smtClean="0"/>
              <a:t>9</a:t>
            </a:fld>
            <a:endParaRPr lang="en-US" dirty="0"/>
          </a:p>
        </p:txBody>
      </p:sp>
      <p:sp>
        <p:nvSpPr>
          <p:cNvPr id="6" name="Content Placeholder 5">
            <a:extLst>
              <a:ext uri="{FF2B5EF4-FFF2-40B4-BE49-F238E27FC236}">
                <a16:creationId xmlns:a16="http://schemas.microsoft.com/office/drawing/2014/main" id="{CEA9771B-E766-424C-979A-978D265D54E4}"/>
              </a:ext>
            </a:extLst>
          </p:cNvPr>
          <p:cNvSpPr>
            <a:spLocks noGrp="1"/>
          </p:cNvSpPr>
          <p:nvPr>
            <p:ph idx="1"/>
          </p:nvPr>
        </p:nvSpPr>
        <p:spPr>
          <a:xfrm>
            <a:off x="1199660" y="753501"/>
            <a:ext cx="10625017" cy="5537884"/>
          </a:xfrm>
        </p:spPr>
        <p:txBody>
          <a:bodyPr>
            <a:noAutofit/>
          </a:bodyPr>
          <a:lstStyle/>
          <a:p>
            <a:pPr>
              <a:lnSpc>
                <a:spcPct val="170000"/>
              </a:lnSpc>
            </a:pPr>
            <a:r>
              <a:rPr lang="zh-CN" altLang="en-US" sz="2000" b="1" dirty="0">
                <a:solidFill>
                  <a:schemeClr val="accent2">
                    <a:lumMod val="50000"/>
                  </a:schemeClr>
                </a:solidFill>
                <a:latin typeface="inherit"/>
              </a:rPr>
              <a:t>结局：</a:t>
            </a:r>
            <a:endParaRPr lang="en-US" altLang="zh-CN" sz="2000" b="1" dirty="0">
              <a:solidFill>
                <a:schemeClr val="accent2">
                  <a:lumMod val="50000"/>
                </a:schemeClr>
              </a:solidFill>
              <a:latin typeface="inherit"/>
            </a:endParaRPr>
          </a:p>
          <a:p>
            <a:pPr marL="0" indent="0">
              <a:lnSpc>
                <a:spcPct val="170000"/>
              </a:lnSpc>
              <a:buNone/>
            </a:pPr>
            <a:r>
              <a:rPr lang="zh-TW" altLang="en-US" sz="2000" b="1" dirty="0">
                <a:solidFill>
                  <a:schemeClr val="accent2">
                    <a:lumMod val="50000"/>
                  </a:schemeClr>
                </a:solidFill>
                <a:latin typeface="inherit"/>
              </a:rPr>
              <a:t>以賽亞的預言 </a:t>
            </a:r>
            <a:r>
              <a:rPr lang="zh-CN" altLang="en-US" sz="2000" b="1" dirty="0">
                <a:solidFill>
                  <a:schemeClr val="accent2">
                    <a:lumMod val="50000"/>
                  </a:schemeClr>
                </a:solidFill>
                <a:latin typeface="inherit"/>
              </a:rPr>
              <a:t>：</a:t>
            </a:r>
            <a:r>
              <a:rPr lang="zh-TW" altLang="en-US" sz="2000" b="1" dirty="0">
                <a:solidFill>
                  <a:schemeClr val="accent2">
                    <a:lumMod val="50000"/>
                  </a:schemeClr>
                </a:solidFill>
                <a:latin typeface="inherit"/>
              </a:rPr>
              <a:t>「耶和華必使亞述王攻擊你的日子臨到你和你的百姓，並你的父家，自從以法蓮離開猶大以來，未曾有這樣的日子。」</a:t>
            </a:r>
            <a:endParaRPr lang="en-US" altLang="zh-TW" sz="2000" b="1" dirty="0">
              <a:solidFill>
                <a:schemeClr val="accent2">
                  <a:lumMod val="50000"/>
                </a:schemeClr>
              </a:solidFill>
              <a:latin typeface="inherit"/>
            </a:endParaRPr>
          </a:p>
          <a:p>
            <a:pPr marL="0" indent="0">
              <a:lnSpc>
                <a:spcPct val="170000"/>
              </a:lnSpc>
              <a:buNone/>
            </a:pPr>
            <a:r>
              <a:rPr lang="zh-CN" altLang="en-US" sz="2000" b="1" dirty="0">
                <a:solidFill>
                  <a:schemeClr val="accent2">
                    <a:lumMod val="50000"/>
                  </a:schemeClr>
                </a:solidFill>
                <a:latin typeface="inherit"/>
              </a:rPr>
              <a:t>預言的應驗：</a:t>
            </a:r>
            <a:endParaRPr lang="en-US" altLang="zh-CN" sz="2000" b="1" dirty="0">
              <a:solidFill>
                <a:schemeClr val="accent2">
                  <a:lumMod val="50000"/>
                </a:schemeClr>
              </a:solidFill>
              <a:latin typeface="inherit"/>
            </a:endParaRPr>
          </a:p>
          <a:p>
            <a:pPr algn="l" fontAlgn="base">
              <a:lnSpc>
                <a:spcPct val="170000"/>
              </a:lnSpc>
            </a:pPr>
            <a:r>
              <a:rPr lang="en-US" altLang="zh-CN" sz="2000" b="1" dirty="0">
                <a:solidFill>
                  <a:schemeClr val="accent2">
                    <a:lumMod val="50000"/>
                  </a:schemeClr>
                </a:solidFill>
                <a:latin typeface="inherit"/>
              </a:rPr>
              <a:t>【</a:t>
            </a:r>
            <a:r>
              <a:rPr lang="zh-CN" altLang="en-US" sz="2000" b="1" dirty="0">
                <a:solidFill>
                  <a:schemeClr val="accent2">
                    <a:lumMod val="50000"/>
                  </a:schemeClr>
                </a:solidFill>
                <a:latin typeface="inherit"/>
              </a:rPr>
              <a:t>代下二十八</a:t>
            </a:r>
            <a:r>
              <a:rPr lang="en-US" altLang="zh-CN" sz="2000" b="1" dirty="0">
                <a:solidFill>
                  <a:schemeClr val="accent2">
                    <a:lumMod val="50000"/>
                  </a:schemeClr>
                </a:solidFill>
                <a:latin typeface="inherit"/>
              </a:rPr>
              <a:t>20】</a:t>
            </a:r>
            <a:r>
              <a:rPr lang="zh-CN" altLang="en-US" sz="2000" b="1" dirty="0">
                <a:solidFill>
                  <a:schemeClr val="accent2">
                    <a:lumMod val="50000"/>
                  </a:schemeClr>
                </a:solidFill>
                <a:latin typeface="inherit"/>
              </a:rPr>
              <a:t>「亚述王提革拉</a:t>
            </a:r>
            <a:r>
              <a:rPr lang="en-US" altLang="zh-CN" sz="2000" b="1" dirty="0">
                <a:solidFill>
                  <a:schemeClr val="accent2">
                    <a:lumMod val="50000"/>
                  </a:schemeClr>
                </a:solidFill>
                <a:latin typeface="inherit"/>
              </a:rPr>
              <a:t>·</a:t>
            </a:r>
            <a:r>
              <a:rPr lang="zh-CN" altLang="en-US" sz="2000" b="1" dirty="0">
                <a:solidFill>
                  <a:schemeClr val="accent2">
                    <a:lumMod val="50000"/>
                  </a:schemeClr>
                </a:solidFill>
                <a:latin typeface="inherit"/>
              </a:rPr>
              <a:t>毗列色上来，却没有帮助他，反倒欺凌他。」</a:t>
            </a:r>
          </a:p>
          <a:p>
            <a:pPr algn="l" fontAlgn="base">
              <a:lnSpc>
                <a:spcPct val="170000"/>
              </a:lnSpc>
            </a:pPr>
            <a:r>
              <a:rPr lang="en-US" altLang="zh-CN" sz="2000" b="1" dirty="0">
                <a:solidFill>
                  <a:schemeClr val="accent2">
                    <a:lumMod val="50000"/>
                  </a:schemeClr>
                </a:solidFill>
                <a:latin typeface="inherit"/>
              </a:rPr>
              <a:t>【</a:t>
            </a:r>
            <a:r>
              <a:rPr lang="zh-CN" altLang="en-US" sz="2000" b="1" dirty="0">
                <a:solidFill>
                  <a:schemeClr val="accent2">
                    <a:lumMod val="50000"/>
                  </a:schemeClr>
                </a:solidFill>
                <a:latin typeface="inherit"/>
              </a:rPr>
              <a:t>代下二十八</a:t>
            </a:r>
            <a:r>
              <a:rPr lang="en-US" altLang="zh-CN" sz="2000" b="1" dirty="0">
                <a:solidFill>
                  <a:schemeClr val="accent2">
                    <a:lumMod val="50000"/>
                  </a:schemeClr>
                </a:solidFill>
                <a:latin typeface="inherit"/>
              </a:rPr>
              <a:t>21】</a:t>
            </a:r>
            <a:r>
              <a:rPr lang="zh-CN" altLang="en-US" sz="2000" b="1" dirty="0">
                <a:solidFill>
                  <a:schemeClr val="accent2">
                    <a:lumMod val="50000"/>
                  </a:schemeClr>
                </a:solidFill>
                <a:latin typeface="inherit"/>
              </a:rPr>
              <a:t>「亚哈斯从耶和华殿里和王宫中，并首领家内所取的财宝给了亚述王，这也无济于事。」</a:t>
            </a:r>
          </a:p>
          <a:p>
            <a:pPr marL="0" indent="0">
              <a:buNone/>
            </a:pPr>
            <a:endParaRPr lang="en-US" b="1" dirty="0">
              <a:solidFill>
                <a:schemeClr val="accent2">
                  <a:lumMod val="50000"/>
                </a:schemeClr>
              </a:solidFill>
              <a:latin typeface="inherit"/>
            </a:endParaRPr>
          </a:p>
        </p:txBody>
      </p:sp>
    </p:spTree>
    <p:extLst>
      <p:ext uri="{BB962C8B-B14F-4D97-AF65-F5344CB8AC3E}">
        <p14:creationId xmlns:p14="http://schemas.microsoft.com/office/powerpoint/2010/main" val="4011731681"/>
      </p:ext>
    </p:extLst>
  </p:cSld>
  <p:clrMapOvr>
    <a:masterClrMapping/>
  </p:clrMapOvr>
</p:sld>
</file>

<file path=ppt/theme/theme1.xml><?xml version="1.0" encoding="utf-8"?>
<a:theme xmlns:a="http://schemas.openxmlformats.org/drawingml/2006/main" name="Crop">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1231</TotalTime>
  <Words>3159</Words>
  <Application>Microsoft Office PowerPoint</Application>
  <PresentationFormat>Widescreen</PresentationFormat>
  <Paragraphs>186</Paragraphs>
  <Slides>16</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16</vt:i4>
      </vt:variant>
    </vt:vector>
  </HeadingPairs>
  <TitlesOfParts>
    <vt:vector size="27" baseType="lpstr">
      <vt:lpstr>Arial Unicode MS</vt:lpstr>
      <vt:lpstr>inherit</vt:lpstr>
      <vt:lpstr>LiSong Pro Light</vt:lpstr>
      <vt:lpstr>MingLiU</vt:lpstr>
      <vt:lpstr>Montserrat</vt:lpstr>
      <vt:lpstr>SimHei</vt:lpstr>
      <vt:lpstr>宋体</vt:lpstr>
      <vt:lpstr>Arial</vt:lpstr>
      <vt:lpstr>Calibri</vt:lpstr>
      <vt:lpstr>Franklin Gothic Book</vt:lpstr>
      <vt:lpstr>Crop</vt:lpstr>
      <vt:lpstr>列王記下               第十二課  約坦與亞哈斯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列王記上               第四課  王朝的興衰</dc:title>
  <dc:creator>yinan an</dc:creator>
  <cp:lastModifiedBy>yinan an</cp:lastModifiedBy>
  <cp:revision>9</cp:revision>
  <dcterms:created xsi:type="dcterms:W3CDTF">2020-12-24T02:52:04Z</dcterms:created>
  <dcterms:modified xsi:type="dcterms:W3CDTF">2021-03-21T17:32:32Z</dcterms:modified>
</cp:coreProperties>
</file>