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48" r:id="rId2"/>
    <p:sldMasterId id="2147483665" r:id="rId3"/>
  </p:sldMasterIdLst>
  <p:notesMasterIdLst>
    <p:notesMasterId r:id="rId22"/>
  </p:notesMasterIdLst>
  <p:sldIdLst>
    <p:sldId id="1144" r:id="rId4"/>
    <p:sldId id="1149" r:id="rId5"/>
    <p:sldId id="1155" r:id="rId6"/>
    <p:sldId id="1151" r:id="rId7"/>
    <p:sldId id="1154" r:id="rId8"/>
    <p:sldId id="1140" r:id="rId9"/>
    <p:sldId id="1141" r:id="rId10"/>
    <p:sldId id="1164" r:id="rId11"/>
    <p:sldId id="1163" r:id="rId12"/>
    <p:sldId id="1161" r:id="rId13"/>
    <p:sldId id="1145" r:id="rId14"/>
    <p:sldId id="1165" r:id="rId15"/>
    <p:sldId id="1166" r:id="rId16"/>
    <p:sldId id="1162" r:id="rId17"/>
    <p:sldId id="1156" r:id="rId18"/>
    <p:sldId id="1143" r:id="rId19"/>
    <p:sldId id="1157" r:id="rId20"/>
    <p:sldId id="113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34614A-2E88-4E8E-B2D7-31CE4119C0C7}" v="34" dt="2021-03-04T06:23:14.5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42" autoAdjust="0"/>
    <p:restoredTop sz="95846"/>
  </p:normalViewPr>
  <p:slideViewPr>
    <p:cSldViewPr snapToGrid="0" snapToObjects="1">
      <p:cViewPr varScale="1">
        <p:scale>
          <a:sx n="85" d="100"/>
          <a:sy n="85" d="100"/>
        </p:scale>
        <p:origin x="2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inan an" userId="6b0bfccab92d0c50" providerId="LiveId" clId="{1C34614A-2E88-4E8E-B2D7-31CE4119C0C7}"/>
    <pc:docChg chg="undo redo custSel addSld delSld modSld sldOrd addMainMaster delMainMaster">
      <pc:chgData name="yinan an" userId="6b0bfccab92d0c50" providerId="LiveId" clId="{1C34614A-2E88-4E8E-B2D7-31CE4119C0C7}" dt="2021-03-05T03:30:31.997" v="689" actId="6549"/>
      <pc:docMkLst>
        <pc:docMk/>
      </pc:docMkLst>
      <pc:sldChg chg="addSp delSp modSp mod">
        <pc:chgData name="yinan an" userId="6b0bfccab92d0c50" providerId="LiveId" clId="{1C34614A-2E88-4E8E-B2D7-31CE4119C0C7}" dt="2021-03-05T03:25:29.046" v="684" actId="6549"/>
        <pc:sldMkLst>
          <pc:docMk/>
          <pc:sldMk cId="926970921" sldId="1138"/>
        </pc:sldMkLst>
        <pc:spChg chg="del">
          <ac:chgData name="yinan an" userId="6b0bfccab92d0c50" providerId="LiveId" clId="{1C34614A-2E88-4E8E-B2D7-31CE4119C0C7}" dt="2021-03-04T04:35:38.843" v="576" actId="478"/>
          <ac:spMkLst>
            <pc:docMk/>
            <pc:sldMk cId="926970921" sldId="1138"/>
            <ac:spMk id="2" creationId="{24264E7C-C31F-EF48-8AD0-4E312F2547CC}"/>
          </ac:spMkLst>
        </pc:spChg>
        <pc:spChg chg="mod">
          <ac:chgData name="yinan an" userId="6b0bfccab92d0c50" providerId="LiveId" clId="{1C34614A-2E88-4E8E-B2D7-31CE4119C0C7}" dt="2021-03-05T03:25:29.046" v="684" actId="6549"/>
          <ac:spMkLst>
            <pc:docMk/>
            <pc:sldMk cId="926970921" sldId="1138"/>
            <ac:spMk id="6" creationId="{9C12E3B7-1500-F542-B77C-E2896A458A46}"/>
          </ac:spMkLst>
        </pc:spChg>
        <pc:spChg chg="add del mod">
          <ac:chgData name="yinan an" userId="6b0bfccab92d0c50" providerId="LiveId" clId="{1C34614A-2E88-4E8E-B2D7-31CE4119C0C7}" dt="2021-03-04T04:35:41.003" v="577" actId="478"/>
          <ac:spMkLst>
            <pc:docMk/>
            <pc:sldMk cId="926970921" sldId="1138"/>
            <ac:spMk id="8" creationId="{CA9631FF-F752-489C-9903-5AFFE6F3ED16}"/>
          </ac:spMkLst>
        </pc:spChg>
      </pc:sldChg>
      <pc:sldChg chg="addSp delSp modSp mod ord">
        <pc:chgData name="yinan an" userId="6b0bfccab92d0c50" providerId="LiveId" clId="{1C34614A-2E88-4E8E-B2D7-31CE4119C0C7}" dt="2021-03-04T05:08:37.716" v="578" actId="6549"/>
        <pc:sldMkLst>
          <pc:docMk/>
          <pc:sldMk cId="1086227395" sldId="1140"/>
        </pc:sldMkLst>
        <pc:spChg chg="del mod">
          <ac:chgData name="yinan an" userId="6b0bfccab92d0c50" providerId="LiveId" clId="{1C34614A-2E88-4E8E-B2D7-31CE4119C0C7}" dt="2021-02-25T05:53:06.415" v="286" actId="478"/>
          <ac:spMkLst>
            <pc:docMk/>
            <pc:sldMk cId="1086227395" sldId="1140"/>
            <ac:spMk id="2" creationId="{24264E7C-C31F-EF48-8AD0-4E312F2547CC}"/>
          </ac:spMkLst>
        </pc:spChg>
        <pc:spChg chg="add mod">
          <ac:chgData name="yinan an" userId="6b0bfccab92d0c50" providerId="LiveId" clId="{1C34614A-2E88-4E8E-B2D7-31CE4119C0C7}" dt="2021-03-04T05:08:37.716" v="578" actId="6549"/>
          <ac:spMkLst>
            <pc:docMk/>
            <pc:sldMk cId="1086227395" sldId="1140"/>
            <ac:spMk id="8" creationId="{290A4F2C-01F8-434E-9C77-307C83A3670D}"/>
          </ac:spMkLst>
        </pc:spChg>
      </pc:sldChg>
      <pc:sldChg chg="addSp delSp modSp mod ord">
        <pc:chgData name="yinan an" userId="6b0bfccab92d0c50" providerId="LiveId" clId="{1C34614A-2E88-4E8E-B2D7-31CE4119C0C7}" dt="2021-03-03T03:20:28.551" v="447" actId="6549"/>
        <pc:sldMkLst>
          <pc:docMk/>
          <pc:sldMk cId="3176458483" sldId="1141"/>
        </pc:sldMkLst>
        <pc:spChg chg="del">
          <ac:chgData name="yinan an" userId="6b0bfccab92d0c50" providerId="LiveId" clId="{1C34614A-2E88-4E8E-B2D7-31CE4119C0C7}" dt="2021-02-25T05:54:08.315" v="299" actId="478"/>
          <ac:spMkLst>
            <pc:docMk/>
            <pc:sldMk cId="3176458483" sldId="1141"/>
            <ac:spMk id="2" creationId="{24264E7C-C31F-EF48-8AD0-4E312F2547CC}"/>
          </ac:spMkLst>
        </pc:spChg>
        <pc:spChg chg="mod">
          <ac:chgData name="yinan an" userId="6b0bfccab92d0c50" providerId="LiveId" clId="{1C34614A-2E88-4E8E-B2D7-31CE4119C0C7}" dt="2021-03-03T03:20:28.551" v="447" actId="6549"/>
          <ac:spMkLst>
            <pc:docMk/>
            <pc:sldMk cId="3176458483" sldId="1141"/>
            <ac:spMk id="6" creationId="{9C12E3B7-1500-F542-B77C-E2896A458A46}"/>
          </ac:spMkLst>
        </pc:spChg>
        <pc:spChg chg="add del mod">
          <ac:chgData name="yinan an" userId="6b0bfccab92d0c50" providerId="LiveId" clId="{1C34614A-2E88-4E8E-B2D7-31CE4119C0C7}" dt="2021-02-25T05:54:12.860" v="300" actId="478"/>
          <ac:spMkLst>
            <pc:docMk/>
            <pc:sldMk cId="3176458483" sldId="1141"/>
            <ac:spMk id="8" creationId="{0D18B832-777F-4671-986B-83F7D2EEBA77}"/>
          </ac:spMkLst>
        </pc:spChg>
      </pc:sldChg>
      <pc:sldChg chg="addSp delSp modSp mod">
        <pc:chgData name="yinan an" userId="6b0bfccab92d0c50" providerId="LiveId" clId="{1C34614A-2E88-4E8E-B2D7-31CE4119C0C7}" dt="2021-03-04T06:16:05.453" v="608" actId="108"/>
        <pc:sldMkLst>
          <pc:docMk/>
          <pc:sldMk cId="1126135806" sldId="1143"/>
        </pc:sldMkLst>
        <pc:spChg chg="add del">
          <ac:chgData name="yinan an" userId="6b0bfccab92d0c50" providerId="LiveId" clId="{1C34614A-2E88-4E8E-B2D7-31CE4119C0C7}" dt="2021-03-04T06:15:29.298" v="595" actId="478"/>
          <ac:spMkLst>
            <pc:docMk/>
            <pc:sldMk cId="1126135806" sldId="1143"/>
            <ac:spMk id="2" creationId="{2E1C95BE-0841-4E8C-9825-A4CA4FEC257E}"/>
          </ac:spMkLst>
        </pc:spChg>
        <pc:spChg chg="mod">
          <ac:chgData name="yinan an" userId="6b0bfccab92d0c50" providerId="LiveId" clId="{1C34614A-2E88-4E8E-B2D7-31CE4119C0C7}" dt="2021-03-04T06:16:05.453" v="608" actId="108"/>
          <ac:spMkLst>
            <pc:docMk/>
            <pc:sldMk cId="1126135806" sldId="1143"/>
            <ac:spMk id="3" creationId="{A8CF3A1B-6B91-0143-A375-DA39EDAF685D}"/>
          </ac:spMkLst>
        </pc:spChg>
        <pc:spChg chg="del mod">
          <ac:chgData name="yinan an" userId="6b0bfccab92d0c50" providerId="LiveId" clId="{1C34614A-2E88-4E8E-B2D7-31CE4119C0C7}" dt="2021-03-04T04:35:25.564" v="574" actId="478"/>
          <ac:spMkLst>
            <pc:docMk/>
            <pc:sldMk cId="1126135806" sldId="1143"/>
            <ac:spMk id="5" creationId="{089F64B7-DA17-D44C-A9B0-4156E4A25132}"/>
          </ac:spMkLst>
        </pc:spChg>
      </pc:sldChg>
      <pc:sldChg chg="modSp mod">
        <pc:chgData name="yinan an" userId="6b0bfccab92d0c50" providerId="LiveId" clId="{1C34614A-2E88-4E8E-B2D7-31CE4119C0C7}" dt="2021-03-05T03:30:31.997" v="689" actId="6549"/>
        <pc:sldMkLst>
          <pc:docMk/>
          <pc:sldMk cId="2976492763" sldId="1144"/>
        </pc:sldMkLst>
        <pc:spChg chg="mod">
          <ac:chgData name="yinan an" userId="6b0bfccab92d0c50" providerId="LiveId" clId="{1C34614A-2E88-4E8E-B2D7-31CE4119C0C7}" dt="2021-03-05T03:30:31.997" v="689" actId="6549"/>
          <ac:spMkLst>
            <pc:docMk/>
            <pc:sldMk cId="2976492763" sldId="1144"/>
            <ac:spMk id="2" creationId="{E868F988-AC94-482D-9BCF-62B48DF7ED11}"/>
          </ac:spMkLst>
        </pc:spChg>
        <pc:spChg chg="mod">
          <ac:chgData name="yinan an" userId="6b0bfccab92d0c50" providerId="LiveId" clId="{1C34614A-2E88-4E8E-B2D7-31CE4119C0C7}" dt="2021-03-03T02:49:37.484" v="378" actId="20577"/>
          <ac:spMkLst>
            <pc:docMk/>
            <pc:sldMk cId="2976492763" sldId="1144"/>
            <ac:spMk id="6" creationId="{1CEC0ACC-1BD1-43C6-9EB9-9D96FB13F3AF}"/>
          </ac:spMkLst>
        </pc:spChg>
      </pc:sldChg>
      <pc:sldChg chg="addSp delSp modSp mod">
        <pc:chgData name="yinan an" userId="6b0bfccab92d0c50" providerId="LiveId" clId="{1C34614A-2E88-4E8E-B2D7-31CE4119C0C7}" dt="2021-03-04T04:33:23.066" v="528" actId="14100"/>
        <pc:sldMkLst>
          <pc:docMk/>
          <pc:sldMk cId="3485230268" sldId="1145"/>
        </pc:sldMkLst>
        <pc:spChg chg="del mod">
          <ac:chgData name="yinan an" userId="6b0bfccab92d0c50" providerId="LiveId" clId="{1C34614A-2E88-4E8E-B2D7-31CE4119C0C7}" dt="2021-03-04T04:32:24.602" v="500" actId="478"/>
          <ac:spMkLst>
            <pc:docMk/>
            <pc:sldMk cId="3485230268" sldId="1145"/>
            <ac:spMk id="2" creationId="{C040926D-C541-4EF7-9C8E-EBD8999682D4}"/>
          </ac:spMkLst>
        </pc:spChg>
        <pc:spChg chg="add del mod">
          <ac:chgData name="yinan an" userId="6b0bfccab92d0c50" providerId="LiveId" clId="{1C34614A-2E88-4E8E-B2D7-31CE4119C0C7}" dt="2021-03-04T04:32:26.458" v="501" actId="478"/>
          <ac:spMkLst>
            <pc:docMk/>
            <pc:sldMk cId="3485230268" sldId="1145"/>
            <ac:spMk id="5" creationId="{90A892E6-8892-4702-8C88-18ED7AD76490}"/>
          </ac:spMkLst>
        </pc:spChg>
        <pc:spChg chg="mod">
          <ac:chgData name="yinan an" userId="6b0bfccab92d0c50" providerId="LiveId" clId="{1C34614A-2E88-4E8E-B2D7-31CE4119C0C7}" dt="2021-03-04T04:33:23.066" v="528" actId="14100"/>
          <ac:spMkLst>
            <pc:docMk/>
            <pc:sldMk cId="3485230268" sldId="1145"/>
            <ac:spMk id="6" creationId="{F95DC48F-92D6-4473-82FE-BFE920C75BCF}"/>
          </ac:spMkLst>
        </pc:spChg>
      </pc:sldChg>
      <pc:sldChg chg="delSp modSp del mod">
        <pc:chgData name="yinan an" userId="6b0bfccab92d0c50" providerId="LiveId" clId="{1C34614A-2E88-4E8E-B2D7-31CE4119C0C7}" dt="2021-03-05T03:29:50.924" v="685" actId="2696"/>
        <pc:sldMkLst>
          <pc:docMk/>
          <pc:sldMk cId="1569602471" sldId="1147"/>
        </pc:sldMkLst>
        <pc:spChg chg="del mod">
          <ac:chgData name="yinan an" userId="6b0bfccab92d0c50" providerId="LiveId" clId="{1C34614A-2E88-4E8E-B2D7-31CE4119C0C7}" dt="2021-03-04T04:33:36.550" v="530" actId="478"/>
          <ac:spMkLst>
            <pc:docMk/>
            <pc:sldMk cId="1569602471" sldId="1147"/>
            <ac:spMk id="2" creationId="{AFD92E58-3D19-42AC-9BC8-8498E598B36B}"/>
          </ac:spMkLst>
        </pc:spChg>
        <pc:spChg chg="mod">
          <ac:chgData name="yinan an" userId="6b0bfccab92d0c50" providerId="LiveId" clId="{1C34614A-2E88-4E8E-B2D7-31CE4119C0C7}" dt="2021-03-04T04:34:57.405" v="568" actId="14100"/>
          <ac:spMkLst>
            <pc:docMk/>
            <pc:sldMk cId="1569602471" sldId="1147"/>
            <ac:spMk id="3" creationId="{270F44BA-4D67-43EF-A76E-005AB6F1C963}"/>
          </ac:spMkLst>
        </pc:spChg>
      </pc:sldChg>
      <pc:sldChg chg="addSp delSp modSp mod ord modAnim">
        <pc:chgData name="yinan an" userId="6b0bfccab92d0c50" providerId="LiveId" clId="{1C34614A-2E88-4E8E-B2D7-31CE4119C0C7}" dt="2021-03-03T02:48:34.859" v="372" actId="207"/>
        <pc:sldMkLst>
          <pc:docMk/>
          <pc:sldMk cId="3728949108" sldId="1149"/>
        </pc:sldMkLst>
        <pc:spChg chg="del">
          <ac:chgData name="yinan an" userId="6b0bfccab92d0c50" providerId="LiveId" clId="{1C34614A-2E88-4E8E-B2D7-31CE4119C0C7}" dt="2021-02-25T05:10:01.537" v="67" actId="478"/>
          <ac:spMkLst>
            <pc:docMk/>
            <pc:sldMk cId="3728949108" sldId="1149"/>
            <ac:spMk id="2" creationId="{2E0C91E9-8568-4B47-84C3-D02AAE422438}"/>
          </ac:spMkLst>
        </pc:spChg>
        <pc:spChg chg="del">
          <ac:chgData name="yinan an" userId="6b0bfccab92d0c50" providerId="LiveId" clId="{1C34614A-2E88-4E8E-B2D7-31CE4119C0C7}" dt="2021-02-25T05:09:51.616" v="66"/>
          <ac:spMkLst>
            <pc:docMk/>
            <pc:sldMk cId="3728949108" sldId="1149"/>
            <ac:spMk id="6" creationId="{CEA9771B-E766-424C-979A-978D265D54E4}"/>
          </ac:spMkLst>
        </pc:spChg>
        <pc:spChg chg="add del mod">
          <ac:chgData name="yinan an" userId="6b0bfccab92d0c50" providerId="LiveId" clId="{1C34614A-2E88-4E8E-B2D7-31CE4119C0C7}" dt="2021-02-25T05:10:06.515" v="68" actId="478"/>
          <ac:spMkLst>
            <pc:docMk/>
            <pc:sldMk cId="3728949108" sldId="1149"/>
            <ac:spMk id="7" creationId="{D552F481-86C4-40FC-9180-21329B021F26}"/>
          </ac:spMkLst>
        </pc:spChg>
        <pc:spChg chg="add mod">
          <ac:chgData name="yinan an" userId="6b0bfccab92d0c50" providerId="LiveId" clId="{1C34614A-2E88-4E8E-B2D7-31CE4119C0C7}" dt="2021-02-26T05:31:52.052" v="343" actId="113"/>
          <ac:spMkLst>
            <pc:docMk/>
            <pc:sldMk cId="3728949108" sldId="1149"/>
            <ac:spMk id="9" creationId="{45D634B1-0AA0-4EDB-A9DE-A1B41F42E5B9}"/>
          </ac:spMkLst>
        </pc:spChg>
        <pc:spChg chg="add mod">
          <ac:chgData name="yinan an" userId="6b0bfccab92d0c50" providerId="LiveId" clId="{1C34614A-2E88-4E8E-B2D7-31CE4119C0C7}" dt="2021-03-03T02:48:34.859" v="372" actId="207"/>
          <ac:spMkLst>
            <pc:docMk/>
            <pc:sldMk cId="3728949108" sldId="1149"/>
            <ac:spMk id="11" creationId="{7562BAD1-F9D7-4B0B-A3A0-0CA0E38E48B1}"/>
          </ac:spMkLst>
        </pc:spChg>
        <pc:spChg chg="add del mod">
          <ac:chgData name="yinan an" userId="6b0bfccab92d0c50" providerId="LiveId" clId="{1C34614A-2E88-4E8E-B2D7-31CE4119C0C7}" dt="2021-02-26T05:31:09.380" v="336" actId="478"/>
          <ac:spMkLst>
            <pc:docMk/>
            <pc:sldMk cId="3728949108" sldId="1149"/>
            <ac:spMk id="13" creationId="{4E4E65E1-7D01-4A54-A7FA-477A6D04F2C8}"/>
          </ac:spMkLst>
        </pc:spChg>
        <pc:spChg chg="add mod">
          <ac:chgData name="yinan an" userId="6b0bfccab92d0c50" providerId="LiveId" clId="{1C34614A-2E88-4E8E-B2D7-31CE4119C0C7}" dt="2021-02-25T05:14:22.070" v="104" actId="255"/>
          <ac:spMkLst>
            <pc:docMk/>
            <pc:sldMk cId="3728949108" sldId="1149"/>
            <ac:spMk id="15" creationId="{50136ADC-8963-4455-8CE0-3F144951B921}"/>
          </ac:spMkLst>
        </pc:spChg>
        <pc:picChg chg="add mod">
          <ac:chgData name="yinan an" userId="6b0bfccab92d0c50" providerId="LiveId" clId="{1C34614A-2E88-4E8E-B2D7-31CE4119C0C7}" dt="2021-02-26T05:31:34.679" v="340" actId="14100"/>
          <ac:picMkLst>
            <pc:docMk/>
            <pc:sldMk cId="3728949108" sldId="1149"/>
            <ac:picMk id="5" creationId="{32500AFD-D0D1-4B82-9755-6BDB6396981E}"/>
          </ac:picMkLst>
        </pc:picChg>
        <pc:picChg chg="add del mod">
          <ac:chgData name="yinan an" userId="6b0bfccab92d0c50" providerId="LiveId" clId="{1C34614A-2E88-4E8E-B2D7-31CE4119C0C7}" dt="2021-02-26T05:31:00.534" v="335" actId="478"/>
          <ac:picMkLst>
            <pc:docMk/>
            <pc:sldMk cId="3728949108" sldId="1149"/>
            <ac:picMk id="8" creationId="{09843F71-C01D-465F-BA9A-317C21AC43EC}"/>
          </ac:picMkLst>
        </pc:picChg>
        <pc:picChg chg="add del mod">
          <ac:chgData name="yinan an" userId="6b0bfccab92d0c50" providerId="LiveId" clId="{1C34614A-2E88-4E8E-B2D7-31CE4119C0C7}" dt="2021-02-25T05:10:47.837" v="75" actId="478"/>
          <ac:picMkLst>
            <pc:docMk/>
            <pc:sldMk cId="3728949108" sldId="1149"/>
            <ac:picMk id="9" creationId="{7BEBA92C-F94C-44BC-9BF8-2B0ABAA671C1}"/>
          </ac:picMkLst>
        </pc:picChg>
      </pc:sldChg>
      <pc:sldChg chg="addSp delSp modSp mod ord">
        <pc:chgData name="yinan an" userId="6b0bfccab92d0c50" providerId="LiveId" clId="{1C34614A-2E88-4E8E-B2D7-31CE4119C0C7}" dt="2021-02-25T05:40:57.806" v="280" actId="948"/>
        <pc:sldMkLst>
          <pc:docMk/>
          <pc:sldMk cId="2180717283" sldId="1151"/>
        </pc:sldMkLst>
        <pc:spChg chg="del">
          <ac:chgData name="yinan an" userId="6b0bfccab92d0c50" providerId="LiveId" clId="{1C34614A-2E88-4E8E-B2D7-31CE4119C0C7}" dt="2021-02-25T05:25:59.158" v="183" actId="478"/>
          <ac:spMkLst>
            <pc:docMk/>
            <pc:sldMk cId="2180717283" sldId="1151"/>
            <ac:spMk id="2" creationId="{775DF753-F986-4BFC-BA6D-8577751F737F}"/>
          </ac:spMkLst>
        </pc:spChg>
        <pc:spChg chg="del">
          <ac:chgData name="yinan an" userId="6b0bfccab92d0c50" providerId="LiveId" clId="{1C34614A-2E88-4E8E-B2D7-31CE4119C0C7}" dt="2021-02-25T05:23:22.779" v="139" actId="478"/>
          <ac:spMkLst>
            <pc:docMk/>
            <pc:sldMk cId="2180717283" sldId="1151"/>
            <ac:spMk id="6" creationId="{8C206346-E0F2-40CF-BB6D-093252AD40E1}"/>
          </ac:spMkLst>
        </pc:spChg>
        <pc:spChg chg="add mod">
          <ac:chgData name="yinan an" userId="6b0bfccab92d0c50" providerId="LiveId" clId="{1C34614A-2E88-4E8E-B2D7-31CE4119C0C7}" dt="2021-02-25T05:40:57.806" v="280" actId="948"/>
          <ac:spMkLst>
            <pc:docMk/>
            <pc:sldMk cId="2180717283" sldId="1151"/>
            <ac:spMk id="7" creationId="{DC453608-CB5E-4890-8CBC-7482CD2FF3F5}"/>
          </ac:spMkLst>
        </pc:spChg>
        <pc:spChg chg="add del mod">
          <ac:chgData name="yinan an" userId="6b0bfccab92d0c50" providerId="LiveId" clId="{1C34614A-2E88-4E8E-B2D7-31CE4119C0C7}" dt="2021-02-25T05:26:00.370" v="184" actId="478"/>
          <ac:spMkLst>
            <pc:docMk/>
            <pc:sldMk cId="2180717283" sldId="1151"/>
            <ac:spMk id="8" creationId="{E81AB2A1-233F-405E-8D56-6A2DB73C69AC}"/>
          </ac:spMkLst>
        </pc:spChg>
      </pc:sldChg>
      <pc:sldChg chg="addSp delSp modSp mod ord">
        <pc:chgData name="yinan an" userId="6b0bfccab92d0c50" providerId="LiveId" clId="{1C34614A-2E88-4E8E-B2D7-31CE4119C0C7}" dt="2021-02-25T05:53:56.564" v="297" actId="21"/>
        <pc:sldMkLst>
          <pc:docMk/>
          <pc:sldMk cId="1461737559" sldId="1154"/>
        </pc:sldMkLst>
        <pc:spChg chg="del">
          <ac:chgData name="yinan an" userId="6b0bfccab92d0c50" providerId="LiveId" clId="{1C34614A-2E88-4E8E-B2D7-31CE4119C0C7}" dt="2021-02-25T05:35:00.300" v="256" actId="478"/>
          <ac:spMkLst>
            <pc:docMk/>
            <pc:sldMk cId="1461737559" sldId="1154"/>
            <ac:spMk id="2" creationId="{5F0DEE7F-6156-45D6-9D2D-64C0D5EB8243}"/>
          </ac:spMkLst>
        </pc:spChg>
        <pc:spChg chg="mod">
          <ac:chgData name="yinan an" userId="6b0bfccab92d0c50" providerId="LiveId" clId="{1C34614A-2E88-4E8E-B2D7-31CE4119C0C7}" dt="2021-02-25T05:53:56.564" v="297" actId="21"/>
          <ac:spMkLst>
            <pc:docMk/>
            <pc:sldMk cId="1461737559" sldId="1154"/>
            <ac:spMk id="3" creationId="{E4B4E704-BB33-4095-BCE7-65FC4804FA5A}"/>
          </ac:spMkLst>
        </pc:spChg>
        <pc:spChg chg="add del mod">
          <ac:chgData name="yinan an" userId="6b0bfccab92d0c50" providerId="LiveId" clId="{1C34614A-2E88-4E8E-B2D7-31CE4119C0C7}" dt="2021-02-25T05:35:01.352" v="257" actId="478"/>
          <ac:spMkLst>
            <pc:docMk/>
            <pc:sldMk cId="1461737559" sldId="1154"/>
            <ac:spMk id="6" creationId="{2D891B5B-13FA-49B8-88AA-A95537EE3933}"/>
          </ac:spMkLst>
        </pc:spChg>
      </pc:sldChg>
      <pc:sldChg chg="addSp delSp modSp mod ord">
        <pc:chgData name="yinan an" userId="6b0bfccab92d0c50" providerId="LiveId" clId="{1C34614A-2E88-4E8E-B2D7-31CE4119C0C7}" dt="2021-02-25T05:38:57.109" v="271" actId="255"/>
        <pc:sldMkLst>
          <pc:docMk/>
          <pc:sldMk cId="2617900651" sldId="1155"/>
        </pc:sldMkLst>
        <pc:spChg chg="del">
          <ac:chgData name="yinan an" userId="6b0bfccab92d0c50" providerId="LiveId" clId="{1C34614A-2E88-4E8E-B2D7-31CE4119C0C7}" dt="2021-02-25T05:15:10.887" v="123" actId="478"/>
          <ac:spMkLst>
            <pc:docMk/>
            <pc:sldMk cId="2617900651" sldId="1155"/>
            <ac:spMk id="2" creationId="{BED09F59-A67C-4AF3-ABEF-1C61F61E51B1}"/>
          </ac:spMkLst>
        </pc:spChg>
        <pc:spChg chg="add del mod">
          <ac:chgData name="yinan an" userId="6b0bfccab92d0c50" providerId="LiveId" clId="{1C34614A-2E88-4E8E-B2D7-31CE4119C0C7}" dt="2021-02-25T05:15:14.122" v="124" actId="478"/>
          <ac:spMkLst>
            <pc:docMk/>
            <pc:sldMk cId="2617900651" sldId="1155"/>
            <ac:spMk id="5" creationId="{32796542-C469-4A66-BE92-4D1857998AE1}"/>
          </ac:spMkLst>
        </pc:spChg>
        <pc:spChg chg="mod">
          <ac:chgData name="yinan an" userId="6b0bfccab92d0c50" providerId="LiveId" clId="{1C34614A-2E88-4E8E-B2D7-31CE4119C0C7}" dt="2021-02-25T05:38:57.109" v="271" actId="255"/>
          <ac:spMkLst>
            <pc:docMk/>
            <pc:sldMk cId="2617900651" sldId="1155"/>
            <ac:spMk id="6" creationId="{DD2296EC-4C5B-4849-A43F-A9C85EF306E1}"/>
          </ac:spMkLst>
        </pc:spChg>
      </pc:sldChg>
      <pc:sldChg chg="delSp modSp mod ord">
        <pc:chgData name="yinan an" userId="6b0bfccab92d0c50" providerId="LiveId" clId="{1C34614A-2E88-4E8E-B2D7-31CE4119C0C7}" dt="2021-03-04T05:35:43.657" v="580"/>
        <pc:sldMkLst>
          <pc:docMk/>
          <pc:sldMk cId="4099414000" sldId="1156"/>
        </pc:sldMkLst>
        <pc:spChg chg="del mod">
          <ac:chgData name="yinan an" userId="6b0bfccab92d0c50" providerId="LiveId" clId="{1C34614A-2E88-4E8E-B2D7-31CE4119C0C7}" dt="2021-03-04T04:35:08.107" v="570" actId="478"/>
          <ac:spMkLst>
            <pc:docMk/>
            <pc:sldMk cId="4099414000" sldId="1156"/>
            <ac:spMk id="2" creationId="{99ED935F-2632-4972-9EF0-F44A8E452C57}"/>
          </ac:spMkLst>
        </pc:spChg>
        <pc:spChg chg="mod">
          <ac:chgData name="yinan an" userId="6b0bfccab92d0c50" providerId="LiveId" clId="{1C34614A-2E88-4E8E-B2D7-31CE4119C0C7}" dt="2021-02-25T05:55:03.112" v="311" actId="1076"/>
          <ac:spMkLst>
            <pc:docMk/>
            <pc:sldMk cId="4099414000" sldId="1156"/>
            <ac:spMk id="3" creationId="{DE8458C0-04B1-4D2F-8C3E-A98E6C7112C3}"/>
          </ac:spMkLst>
        </pc:spChg>
      </pc:sldChg>
      <pc:sldChg chg="delSp modSp mod">
        <pc:chgData name="yinan an" userId="6b0bfccab92d0c50" providerId="LiveId" clId="{1C34614A-2E88-4E8E-B2D7-31CE4119C0C7}" dt="2021-03-04T04:35:31.524" v="575" actId="478"/>
        <pc:sldMkLst>
          <pc:docMk/>
          <pc:sldMk cId="1114011325" sldId="1157"/>
        </pc:sldMkLst>
        <pc:spChg chg="mod">
          <ac:chgData name="yinan an" userId="6b0bfccab92d0c50" providerId="LiveId" clId="{1C34614A-2E88-4E8E-B2D7-31CE4119C0C7}" dt="2021-03-04T04:31:26.128" v="477" actId="108"/>
          <ac:spMkLst>
            <pc:docMk/>
            <pc:sldMk cId="1114011325" sldId="1157"/>
            <ac:spMk id="3" creationId="{A8CF3A1B-6B91-0143-A375-DA39EDAF685D}"/>
          </ac:spMkLst>
        </pc:spChg>
        <pc:spChg chg="del">
          <ac:chgData name="yinan an" userId="6b0bfccab92d0c50" providerId="LiveId" clId="{1C34614A-2E88-4E8E-B2D7-31CE4119C0C7}" dt="2021-03-04T04:35:31.524" v="575" actId="478"/>
          <ac:spMkLst>
            <pc:docMk/>
            <pc:sldMk cId="1114011325" sldId="1157"/>
            <ac:spMk id="5" creationId="{089F64B7-DA17-D44C-A9B0-4156E4A25132}"/>
          </ac:spMkLst>
        </pc:spChg>
      </pc:sldChg>
      <pc:sldChg chg="addSp delSp modSp mod">
        <pc:chgData name="yinan an" userId="6b0bfccab92d0c50" providerId="LiveId" clId="{1C34614A-2E88-4E8E-B2D7-31CE4119C0C7}" dt="2021-03-04T04:32:13.496" v="498" actId="14100"/>
        <pc:sldMkLst>
          <pc:docMk/>
          <pc:sldMk cId="1142272964" sldId="1161"/>
        </pc:sldMkLst>
        <pc:spChg chg="del mod">
          <ac:chgData name="yinan an" userId="6b0bfccab92d0c50" providerId="LiveId" clId="{1C34614A-2E88-4E8E-B2D7-31CE4119C0C7}" dt="2021-03-04T04:30:07.302" v="468" actId="478"/>
          <ac:spMkLst>
            <pc:docMk/>
            <pc:sldMk cId="1142272964" sldId="1161"/>
            <ac:spMk id="2" creationId="{43101188-CC05-4569-A21F-7465168186DB}"/>
          </ac:spMkLst>
        </pc:spChg>
        <pc:spChg chg="add del mod">
          <ac:chgData name="yinan an" userId="6b0bfccab92d0c50" providerId="LiveId" clId="{1C34614A-2E88-4E8E-B2D7-31CE4119C0C7}" dt="2021-03-04T04:30:11.461" v="469" actId="478"/>
          <ac:spMkLst>
            <pc:docMk/>
            <pc:sldMk cId="1142272964" sldId="1161"/>
            <ac:spMk id="5" creationId="{F5AC01CA-76CA-431A-B7B2-88DBC4B6C6FF}"/>
          </ac:spMkLst>
        </pc:spChg>
        <pc:spChg chg="mod">
          <ac:chgData name="yinan an" userId="6b0bfccab92d0c50" providerId="LiveId" clId="{1C34614A-2E88-4E8E-B2D7-31CE4119C0C7}" dt="2021-03-04T04:32:13.496" v="498" actId="14100"/>
          <ac:spMkLst>
            <pc:docMk/>
            <pc:sldMk cId="1142272964" sldId="1161"/>
            <ac:spMk id="6" creationId="{2F337065-133B-4AFF-927F-1FE8650D51C1}"/>
          </ac:spMkLst>
        </pc:spChg>
      </pc:sldChg>
      <pc:sldChg chg="delSp modSp mod">
        <pc:chgData name="yinan an" userId="6b0bfccab92d0c50" providerId="LiveId" clId="{1C34614A-2E88-4E8E-B2D7-31CE4119C0C7}" dt="2021-03-04T04:35:14.885" v="572" actId="478"/>
        <pc:sldMkLst>
          <pc:docMk/>
          <pc:sldMk cId="1591659833" sldId="1162"/>
        </pc:sldMkLst>
        <pc:spChg chg="del mod">
          <ac:chgData name="yinan an" userId="6b0bfccab92d0c50" providerId="LiveId" clId="{1C34614A-2E88-4E8E-B2D7-31CE4119C0C7}" dt="2021-03-04T04:35:14.885" v="572" actId="478"/>
          <ac:spMkLst>
            <pc:docMk/>
            <pc:sldMk cId="1591659833" sldId="1162"/>
            <ac:spMk id="2" creationId="{07692841-F45C-4982-B882-83C3332F1270}"/>
          </ac:spMkLst>
        </pc:spChg>
        <pc:spChg chg="mod">
          <ac:chgData name="yinan an" userId="6b0bfccab92d0c50" providerId="LiveId" clId="{1C34614A-2E88-4E8E-B2D7-31CE4119C0C7}" dt="2021-03-04T04:31:16.005" v="475" actId="108"/>
          <ac:spMkLst>
            <pc:docMk/>
            <pc:sldMk cId="1591659833" sldId="1162"/>
            <ac:spMk id="3" creationId="{432A7DCF-6A2C-4E9A-8E38-7939C0B5F607}"/>
          </ac:spMkLst>
        </pc:spChg>
      </pc:sldChg>
      <pc:sldChg chg="modSp add mod">
        <pc:chgData name="yinan an" userId="6b0bfccab92d0c50" providerId="LiveId" clId="{1C34614A-2E88-4E8E-B2D7-31CE4119C0C7}" dt="2021-03-03T03:20:44.573" v="449" actId="948"/>
        <pc:sldMkLst>
          <pc:docMk/>
          <pc:sldMk cId="2883171631" sldId="1163"/>
        </pc:sldMkLst>
        <pc:spChg chg="mod">
          <ac:chgData name="yinan an" userId="6b0bfccab92d0c50" providerId="LiveId" clId="{1C34614A-2E88-4E8E-B2D7-31CE4119C0C7}" dt="2021-03-03T03:20:44.573" v="449" actId="948"/>
          <ac:spMkLst>
            <pc:docMk/>
            <pc:sldMk cId="2883171631" sldId="1163"/>
            <ac:spMk id="6" creationId="{9C12E3B7-1500-F542-B77C-E2896A458A46}"/>
          </ac:spMkLst>
        </pc:spChg>
      </pc:sldChg>
      <pc:sldChg chg="new del">
        <pc:chgData name="yinan an" userId="6b0bfccab92d0c50" providerId="LiveId" clId="{1C34614A-2E88-4E8E-B2D7-31CE4119C0C7}" dt="2021-02-25T06:04:28.647" v="332" actId="680"/>
        <pc:sldMkLst>
          <pc:docMk/>
          <pc:sldMk cId="4145514938" sldId="1163"/>
        </pc:sldMkLst>
      </pc:sldChg>
      <pc:sldChg chg="addSp delSp modSp new mod">
        <pc:chgData name="yinan an" userId="6b0bfccab92d0c50" providerId="LiveId" clId="{1C34614A-2E88-4E8E-B2D7-31CE4119C0C7}" dt="2021-03-03T04:37:14.265" v="458" actId="1076"/>
        <pc:sldMkLst>
          <pc:docMk/>
          <pc:sldMk cId="3056235550" sldId="1164"/>
        </pc:sldMkLst>
        <pc:spChg chg="del">
          <ac:chgData name="yinan an" userId="6b0bfccab92d0c50" providerId="LiveId" clId="{1C34614A-2E88-4E8E-B2D7-31CE4119C0C7}" dt="2021-03-03T04:36:11.043" v="451" actId="478"/>
          <ac:spMkLst>
            <pc:docMk/>
            <pc:sldMk cId="3056235550" sldId="1164"/>
            <ac:spMk id="2" creationId="{A8E6D9C5-BB4E-4AB2-B74F-1FE541BC4C17}"/>
          </ac:spMkLst>
        </pc:spChg>
        <pc:picChg chg="add mod">
          <ac:chgData name="yinan an" userId="6b0bfccab92d0c50" providerId="LiveId" clId="{1C34614A-2E88-4E8E-B2D7-31CE4119C0C7}" dt="2021-03-03T04:36:27.272" v="455" actId="1076"/>
          <ac:picMkLst>
            <pc:docMk/>
            <pc:sldMk cId="3056235550" sldId="1164"/>
            <ac:picMk id="6" creationId="{AC1829DF-4C09-40BB-99A1-919108C9B0E7}"/>
          </ac:picMkLst>
        </pc:picChg>
        <pc:picChg chg="add mod">
          <ac:chgData name="yinan an" userId="6b0bfccab92d0c50" providerId="LiveId" clId="{1C34614A-2E88-4E8E-B2D7-31CE4119C0C7}" dt="2021-03-03T04:37:14.265" v="458" actId="1076"/>
          <ac:picMkLst>
            <pc:docMk/>
            <pc:sldMk cId="3056235550" sldId="1164"/>
            <ac:picMk id="8" creationId="{D45CF10F-7BBA-4FFC-A04D-DE674A1D7F67}"/>
          </ac:picMkLst>
        </pc:picChg>
      </pc:sldChg>
      <pc:sldChg chg="add">
        <pc:chgData name="yinan an" userId="6b0bfccab92d0c50" providerId="LiveId" clId="{1C34614A-2E88-4E8E-B2D7-31CE4119C0C7}" dt="2021-03-04T06:26:23.718" v="665"/>
        <pc:sldMkLst>
          <pc:docMk/>
          <pc:sldMk cId="1736618563" sldId="1165"/>
        </pc:sldMkLst>
      </pc:sldChg>
      <pc:sldChg chg="add">
        <pc:chgData name="yinan an" userId="6b0bfccab92d0c50" providerId="LiveId" clId="{1C34614A-2E88-4E8E-B2D7-31CE4119C0C7}" dt="2021-03-04T06:26:45.784" v="667"/>
        <pc:sldMkLst>
          <pc:docMk/>
          <pc:sldMk cId="1704413938" sldId="1166"/>
        </pc:sldMkLst>
      </pc:sldChg>
      <pc:sldChg chg="add del">
        <pc:chgData name="yinan an" userId="6b0bfccab92d0c50" providerId="LiveId" clId="{1C34614A-2E88-4E8E-B2D7-31CE4119C0C7}" dt="2021-03-05T03:24:10.968" v="678" actId="2696"/>
        <pc:sldMkLst>
          <pc:docMk/>
          <pc:sldMk cId="1973325143" sldId="1167"/>
        </pc:sldMkLst>
      </pc:sldChg>
      <pc:sldChg chg="add del">
        <pc:chgData name="yinan an" userId="6b0bfccab92d0c50" providerId="LiveId" clId="{1C34614A-2E88-4E8E-B2D7-31CE4119C0C7}" dt="2021-03-05T03:24:22.309" v="679" actId="2696"/>
        <pc:sldMkLst>
          <pc:docMk/>
          <pc:sldMk cId="2760210345" sldId="1168"/>
        </pc:sldMkLst>
      </pc:sldChg>
      <pc:sldChg chg="add del">
        <pc:chgData name="yinan an" userId="6b0bfccab92d0c50" providerId="LiveId" clId="{1C34614A-2E88-4E8E-B2D7-31CE4119C0C7}" dt="2021-03-05T03:24:32.452" v="680" actId="2696"/>
        <pc:sldMkLst>
          <pc:docMk/>
          <pc:sldMk cId="3338717505" sldId="1169"/>
        </pc:sldMkLst>
      </pc:sldChg>
      <pc:sldChg chg="add del">
        <pc:chgData name="yinan an" userId="6b0bfccab92d0c50" providerId="LiveId" clId="{1C34614A-2E88-4E8E-B2D7-31CE4119C0C7}" dt="2021-03-05T03:24:40.655" v="681" actId="2696"/>
        <pc:sldMkLst>
          <pc:docMk/>
          <pc:sldMk cId="921210678" sldId="1170"/>
        </pc:sldMkLst>
      </pc:sldChg>
      <pc:sldChg chg="add del">
        <pc:chgData name="yinan an" userId="6b0bfccab92d0c50" providerId="LiveId" clId="{1C34614A-2E88-4E8E-B2D7-31CE4119C0C7}" dt="2021-03-05T03:24:48.472" v="682" actId="2696"/>
        <pc:sldMkLst>
          <pc:docMk/>
          <pc:sldMk cId="1467636042" sldId="1171"/>
        </pc:sldMkLst>
      </pc:sldChg>
      <pc:sldMasterChg chg="add addSldLayout">
        <pc:chgData name="yinan an" userId="6b0bfccab92d0c50" providerId="LiveId" clId="{1C34614A-2E88-4E8E-B2D7-31CE4119C0C7}" dt="2021-03-04T06:26:23.718" v="664" actId="27028"/>
        <pc:sldMasterMkLst>
          <pc:docMk/>
          <pc:sldMasterMk cId="0" sldId="2147483648"/>
        </pc:sldMasterMkLst>
        <pc:sldLayoutChg chg="add">
          <pc:chgData name="yinan an" userId="6b0bfccab92d0c50" providerId="LiveId" clId="{1C34614A-2E88-4E8E-B2D7-31CE4119C0C7}" dt="2021-03-04T06:26:23.718" v="664" actId="27028"/>
          <pc:sldLayoutMkLst>
            <pc:docMk/>
            <pc:sldMasterMk cId="0" sldId="2147483648"/>
            <pc:sldLayoutMk cId="2475932789" sldId="2147483655"/>
          </pc:sldLayoutMkLst>
        </pc:sldLayoutChg>
      </pc:sldMasterChg>
      <pc:sldMasterChg chg="add addSldLayout">
        <pc:chgData name="yinan an" userId="6b0bfccab92d0c50" providerId="LiveId" clId="{1C34614A-2E88-4E8E-B2D7-31CE4119C0C7}" dt="2021-03-04T06:26:45.784" v="666" actId="27028"/>
        <pc:sldMasterMkLst>
          <pc:docMk/>
          <pc:sldMasterMk cId="0" sldId="2147483665"/>
        </pc:sldMasterMkLst>
        <pc:sldLayoutChg chg="add">
          <pc:chgData name="yinan an" userId="6b0bfccab92d0c50" providerId="LiveId" clId="{1C34614A-2E88-4E8E-B2D7-31CE4119C0C7}" dt="2021-03-04T06:26:45.784" v="666" actId="27028"/>
          <pc:sldLayoutMkLst>
            <pc:docMk/>
            <pc:sldMasterMk cId="0" sldId="2147483665"/>
            <pc:sldLayoutMk cId="2475932789" sldId="2147483666"/>
          </pc:sldLayoutMkLst>
        </pc:sldLayoutChg>
      </pc:sldMasterChg>
      <pc:sldMasterChg chg="add del addSldLayout delSldLayout">
        <pc:chgData name="yinan an" userId="6b0bfccab92d0c50" providerId="LiveId" clId="{1C34614A-2E88-4E8E-B2D7-31CE4119C0C7}" dt="2021-03-05T03:24:10.968" v="678" actId="2696"/>
        <pc:sldMasterMkLst>
          <pc:docMk/>
          <pc:sldMasterMk cId="0" sldId="2147483667"/>
        </pc:sldMasterMkLst>
        <pc:sldLayoutChg chg="add del">
          <pc:chgData name="yinan an" userId="6b0bfccab92d0c50" providerId="LiveId" clId="{1C34614A-2E88-4E8E-B2D7-31CE4119C0C7}" dt="2021-03-05T03:24:10.968" v="678" actId="2696"/>
          <pc:sldLayoutMkLst>
            <pc:docMk/>
            <pc:sldMasterMk cId="0" sldId="2147483667"/>
            <pc:sldLayoutMk cId="2475932789" sldId="2147483668"/>
          </pc:sldLayoutMkLst>
        </pc:sldLayoutChg>
      </pc:sldMasterChg>
      <pc:sldMasterChg chg="add del addSldLayout delSldLayout">
        <pc:chgData name="yinan an" userId="6b0bfccab92d0c50" providerId="LiveId" clId="{1C34614A-2E88-4E8E-B2D7-31CE4119C0C7}" dt="2021-03-05T03:24:22.309" v="679" actId="2696"/>
        <pc:sldMasterMkLst>
          <pc:docMk/>
          <pc:sldMasterMk cId="0" sldId="2147483669"/>
        </pc:sldMasterMkLst>
        <pc:sldLayoutChg chg="add del">
          <pc:chgData name="yinan an" userId="6b0bfccab92d0c50" providerId="LiveId" clId="{1C34614A-2E88-4E8E-B2D7-31CE4119C0C7}" dt="2021-03-05T03:24:22.309" v="679" actId="2696"/>
          <pc:sldLayoutMkLst>
            <pc:docMk/>
            <pc:sldMasterMk cId="0" sldId="2147483669"/>
            <pc:sldLayoutMk cId="2475932789" sldId="2147483670"/>
          </pc:sldLayoutMkLst>
        </pc:sldLayoutChg>
      </pc:sldMasterChg>
      <pc:sldMasterChg chg="add del addSldLayout delSldLayout">
        <pc:chgData name="yinan an" userId="6b0bfccab92d0c50" providerId="LiveId" clId="{1C34614A-2E88-4E8E-B2D7-31CE4119C0C7}" dt="2021-03-05T03:24:32.452" v="680" actId="2696"/>
        <pc:sldMasterMkLst>
          <pc:docMk/>
          <pc:sldMasterMk cId="0" sldId="2147483671"/>
        </pc:sldMasterMkLst>
        <pc:sldLayoutChg chg="add del">
          <pc:chgData name="yinan an" userId="6b0bfccab92d0c50" providerId="LiveId" clId="{1C34614A-2E88-4E8E-B2D7-31CE4119C0C7}" dt="2021-03-05T03:24:32.452" v="680" actId="2696"/>
          <pc:sldLayoutMkLst>
            <pc:docMk/>
            <pc:sldMasterMk cId="0" sldId="2147483671"/>
            <pc:sldLayoutMk cId="2475932789" sldId="2147483672"/>
          </pc:sldLayoutMkLst>
        </pc:sldLayoutChg>
      </pc:sldMasterChg>
      <pc:sldMasterChg chg="add del addSldLayout delSldLayout">
        <pc:chgData name="yinan an" userId="6b0bfccab92d0c50" providerId="LiveId" clId="{1C34614A-2E88-4E8E-B2D7-31CE4119C0C7}" dt="2021-03-05T03:24:40.655" v="681" actId="2696"/>
        <pc:sldMasterMkLst>
          <pc:docMk/>
          <pc:sldMasterMk cId="0" sldId="2147483673"/>
        </pc:sldMasterMkLst>
        <pc:sldLayoutChg chg="add del">
          <pc:chgData name="yinan an" userId="6b0bfccab92d0c50" providerId="LiveId" clId="{1C34614A-2E88-4E8E-B2D7-31CE4119C0C7}" dt="2021-03-05T03:24:40.655" v="681" actId="2696"/>
          <pc:sldLayoutMkLst>
            <pc:docMk/>
            <pc:sldMasterMk cId="0" sldId="2147483673"/>
            <pc:sldLayoutMk cId="2475932789" sldId="2147483674"/>
          </pc:sldLayoutMkLst>
        </pc:sldLayoutChg>
      </pc:sldMasterChg>
      <pc:sldMasterChg chg="add del addSldLayout delSldLayout">
        <pc:chgData name="yinan an" userId="6b0bfccab92d0c50" providerId="LiveId" clId="{1C34614A-2E88-4E8E-B2D7-31CE4119C0C7}" dt="2021-03-05T03:24:48.472" v="682" actId="2696"/>
        <pc:sldMasterMkLst>
          <pc:docMk/>
          <pc:sldMasterMk cId="0" sldId="2147483675"/>
        </pc:sldMasterMkLst>
        <pc:sldLayoutChg chg="add del">
          <pc:chgData name="yinan an" userId="6b0bfccab92d0c50" providerId="LiveId" clId="{1C34614A-2E88-4E8E-B2D7-31CE4119C0C7}" dt="2021-03-05T03:24:48.472" v="682" actId="2696"/>
          <pc:sldLayoutMkLst>
            <pc:docMk/>
            <pc:sldMasterMk cId="0" sldId="2147483675"/>
            <pc:sldLayoutMk cId="2475932789" sldId="2147483676"/>
          </pc:sldLayoutMkLst>
        </pc:sldLayoutChg>
      </pc:sldMasterChg>
    </pc:docChg>
  </pc:docChgLst>
  <pc:docChgLst>
    <pc:chgData name="yinan an" userId="6b0bfccab92d0c50" providerId="LiveId" clId="{8C7460EB-D56B-484A-97A8-C10E8A621671}"/>
    <pc:docChg chg="modSld">
      <pc:chgData name="yinan an" userId="6b0bfccab92d0c50" providerId="LiveId" clId="{8C7460EB-D56B-484A-97A8-C10E8A621671}" dt="2020-12-26T06:09:35.529" v="96" actId="6549"/>
      <pc:docMkLst>
        <pc:docMk/>
      </pc:docMkLst>
      <pc:sldChg chg="modSp mod">
        <pc:chgData name="yinan an" userId="6b0bfccab92d0c50" providerId="LiveId" clId="{8C7460EB-D56B-484A-97A8-C10E8A621671}" dt="2020-12-26T06:03:38.997" v="82" actId="6549"/>
        <pc:sldMkLst>
          <pc:docMk/>
          <pc:sldMk cId="2976492763" sldId="1144"/>
        </pc:sldMkLst>
        <pc:spChg chg="mod">
          <ac:chgData name="yinan an" userId="6b0bfccab92d0c50" providerId="LiveId" clId="{8C7460EB-D56B-484A-97A8-C10E8A621671}" dt="2020-12-26T06:01:43.591" v="6"/>
          <ac:spMkLst>
            <pc:docMk/>
            <pc:sldMk cId="2976492763" sldId="1144"/>
            <ac:spMk id="2" creationId="{E868F988-AC94-482D-9BCF-62B48DF7ED11}"/>
          </ac:spMkLst>
        </pc:spChg>
        <pc:spChg chg="mod">
          <ac:chgData name="yinan an" userId="6b0bfccab92d0c50" providerId="LiveId" clId="{8C7460EB-D56B-484A-97A8-C10E8A621671}" dt="2020-12-26T06:03:38.997" v="82" actId="6549"/>
          <ac:spMkLst>
            <pc:docMk/>
            <pc:sldMk cId="2976492763" sldId="1144"/>
            <ac:spMk id="6" creationId="{1CEC0ACC-1BD1-43C6-9EB9-9D96FB13F3AF}"/>
          </ac:spMkLst>
        </pc:spChg>
      </pc:sldChg>
      <pc:sldChg chg="modSp mod">
        <pc:chgData name="yinan an" userId="6b0bfccab92d0c50" providerId="LiveId" clId="{8C7460EB-D56B-484A-97A8-C10E8A621671}" dt="2020-12-26T06:05:01.034" v="91" actId="14100"/>
        <pc:sldMkLst>
          <pc:docMk/>
          <pc:sldMk cId="3485230268" sldId="1145"/>
        </pc:sldMkLst>
        <pc:spChg chg="mod">
          <ac:chgData name="yinan an" userId="6b0bfccab92d0c50" providerId="LiveId" clId="{8C7460EB-D56B-484A-97A8-C10E8A621671}" dt="2020-12-26T06:05:01.034" v="91" actId="14100"/>
          <ac:spMkLst>
            <pc:docMk/>
            <pc:sldMk cId="3485230268" sldId="1145"/>
            <ac:spMk id="6" creationId="{F95DC48F-92D6-4473-82FE-BFE920C75BCF}"/>
          </ac:spMkLst>
        </pc:spChg>
      </pc:sldChg>
      <pc:sldChg chg="modSp mod">
        <pc:chgData name="yinan an" userId="6b0bfccab92d0c50" providerId="LiveId" clId="{8C7460EB-D56B-484A-97A8-C10E8A621671}" dt="2020-12-26T06:09:35.529" v="96" actId="6549"/>
        <pc:sldMkLst>
          <pc:docMk/>
          <pc:sldMk cId="1569602471" sldId="1147"/>
        </pc:sldMkLst>
        <pc:spChg chg="mod">
          <ac:chgData name="yinan an" userId="6b0bfccab92d0c50" providerId="LiveId" clId="{8C7460EB-D56B-484A-97A8-C10E8A621671}" dt="2020-12-26T06:09:35.529" v="96" actId="6549"/>
          <ac:spMkLst>
            <pc:docMk/>
            <pc:sldMk cId="1569602471" sldId="1147"/>
            <ac:spMk id="3" creationId="{270F44BA-4D67-43EF-A76E-005AB6F1C963}"/>
          </ac:spMkLst>
        </pc:spChg>
      </pc:sldChg>
      <pc:sldChg chg="modSp mod">
        <pc:chgData name="yinan an" userId="6b0bfccab92d0c50" providerId="LiveId" clId="{8C7460EB-D56B-484A-97A8-C10E8A621671}" dt="2020-12-26T06:04:08.971" v="83"/>
        <pc:sldMkLst>
          <pc:docMk/>
          <pc:sldMk cId="1142272964" sldId="1161"/>
        </pc:sldMkLst>
        <pc:spChg chg="mod">
          <ac:chgData name="yinan an" userId="6b0bfccab92d0c50" providerId="LiveId" clId="{8C7460EB-D56B-484A-97A8-C10E8A621671}" dt="2020-12-26T06:04:08.971" v="83"/>
          <ac:spMkLst>
            <pc:docMk/>
            <pc:sldMk cId="1142272964" sldId="1161"/>
            <ac:spMk id="6" creationId="{2F337065-133B-4AFF-927F-1FE8650D51C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570B76-29CD-954F-87F6-267A3CC5CA40}" type="datetimeFigureOut">
              <a:rPr lang="en-US" smtClean="0"/>
              <a:t>3/4/2021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E6AF69-EFEA-A848-A87B-769B790849DF}" type="slidenum">
              <a:rPr lang="en-US" smtClean="0"/>
              <a:t>‹#›</a:t>
            </a:fld>
            <a:endParaRPr lang="en-US" dirty="0"/>
          </a:p>
        </p:txBody>
      </p:sp>
    </p:spTree>
    <p:extLst>
      <p:ext uri="{BB962C8B-B14F-4D97-AF65-F5344CB8AC3E}">
        <p14:creationId xmlns:p14="http://schemas.microsoft.com/office/powerpoint/2010/main" val="158301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B741975D-EC9C-A84A-A20B-1C36B1E66B93}" type="datetime1">
              <a:rPr lang="en-US" smtClean="0"/>
              <a:t>3/4/2021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EBABEB98-37D1-5C49-827F-EF87AC176EB7}" type="slidenum">
              <a:rPr lang="en-US" smtClean="0"/>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44456179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599" y="685800"/>
            <a:ext cx="9793111" cy="1095866"/>
          </a:xfrm>
        </p:spPr>
        <p:txBody>
          <a:bodyPr>
            <a:normAutofit/>
          </a:bodyPr>
          <a:lstStyle>
            <a:lvl1pPr>
              <a:defRPr sz="3600"/>
            </a:lvl1pPr>
          </a:lstStyle>
          <a:p>
            <a:r>
              <a:rPr lang="en-US" dirty="0"/>
              <a:t>Click to edit Master title style</a:t>
            </a:r>
          </a:p>
        </p:txBody>
      </p:sp>
      <p:sp>
        <p:nvSpPr>
          <p:cNvPr id="3" name="Content Placeholder 2"/>
          <p:cNvSpPr>
            <a:spLocks noGrp="1"/>
          </p:cNvSpPr>
          <p:nvPr>
            <p:ph idx="1"/>
          </p:nvPr>
        </p:nvSpPr>
        <p:spPr>
          <a:xfrm>
            <a:off x="1371599" y="1847654"/>
            <a:ext cx="8601957" cy="40888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38CDDE4-4072-874D-A870-AD21A3E70141}" type="datetime1">
              <a:rPr lang="en-US" smtClean="0"/>
              <a:t>3/4/2021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ABEB98-37D1-5C49-827F-EF87AC176EB7}" type="slidenum">
              <a:rPr lang="en-US" smtClean="0"/>
              <a:t>‹#›</a:t>
            </a:fld>
            <a:endParaRPr lang="en-US" dirty="0"/>
          </a:p>
        </p:txBody>
      </p:sp>
    </p:spTree>
    <p:extLst>
      <p:ext uri="{BB962C8B-B14F-4D97-AF65-F5344CB8AC3E}">
        <p14:creationId xmlns:p14="http://schemas.microsoft.com/office/powerpoint/2010/main" val="1104568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7B8A8663-DE96-BA49-9BDD-E57EB5C3E290}" type="datetime1">
              <a:rPr lang="en-US" smtClean="0"/>
              <a:t>3/4/2021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ABEB98-37D1-5C49-827F-EF87AC176EB7}" type="slidenum">
              <a:rPr lang="en-US" smtClean="0"/>
              <a:t>‹#›</a:t>
            </a:fld>
            <a:endParaRPr lang="en-US" dirty="0"/>
          </a:p>
        </p:txBody>
      </p:sp>
    </p:spTree>
    <p:extLst>
      <p:ext uri="{BB962C8B-B14F-4D97-AF65-F5344CB8AC3E}">
        <p14:creationId xmlns:p14="http://schemas.microsoft.com/office/powerpoint/2010/main" val="3240906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D895412-B7E3-2545-B3F2-412FA0C3CB42}" type="datetime1">
              <a:rPr lang="en-US" smtClean="0"/>
              <a:t>3/4/2021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BABEB98-37D1-5C49-827F-EF87AC176EB7}" type="slidenum">
              <a:rPr lang="en-US" smtClean="0"/>
              <a:t>‹#›</a:t>
            </a:fld>
            <a:endParaRPr lang="en-US" dirty="0"/>
          </a:p>
        </p:txBody>
      </p:sp>
    </p:spTree>
    <p:extLst>
      <p:ext uri="{BB962C8B-B14F-4D97-AF65-F5344CB8AC3E}">
        <p14:creationId xmlns:p14="http://schemas.microsoft.com/office/powerpoint/2010/main" val="2679189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945E69-C5B6-406E-B4A8-4B5510ACC0A6}"/>
              </a:ext>
            </a:extLst>
          </p:cNvPr>
          <p:cNvSpPr>
            <a:spLocks noGrp="1"/>
          </p:cNvSpPr>
          <p:nvPr>
            <p:ph type="dt" sz="half" idx="10"/>
          </p:nvPr>
        </p:nvSpPr>
        <p:spPr/>
        <p:txBody>
          <a:bodyPr/>
          <a:lstStyle>
            <a:lvl1pPr>
              <a:defRPr/>
            </a:lvl1pPr>
          </a:lstStyle>
          <a:p>
            <a:endParaRPr lang="en-US" altLang="zh-TW"/>
          </a:p>
        </p:txBody>
      </p:sp>
      <p:sp>
        <p:nvSpPr>
          <p:cNvPr id="3" name="Footer Placeholder 2">
            <a:extLst>
              <a:ext uri="{FF2B5EF4-FFF2-40B4-BE49-F238E27FC236}">
                <a16:creationId xmlns:a16="http://schemas.microsoft.com/office/drawing/2014/main" id="{58349104-CCFF-4A73-9D8A-9ABEC6292A86}"/>
              </a:ext>
            </a:extLst>
          </p:cNvPr>
          <p:cNvSpPr>
            <a:spLocks noGrp="1"/>
          </p:cNvSpPr>
          <p:nvPr>
            <p:ph type="ftr" sz="quarter" idx="11"/>
          </p:nvPr>
        </p:nvSpPr>
        <p:spPr/>
        <p:txBody>
          <a:bodyPr/>
          <a:lstStyle>
            <a:lvl1pPr>
              <a:defRPr/>
            </a:lvl1pPr>
          </a:lstStyle>
          <a:p>
            <a:endParaRPr lang="en-US" altLang="zh-TW"/>
          </a:p>
        </p:txBody>
      </p:sp>
      <p:sp>
        <p:nvSpPr>
          <p:cNvPr id="4" name="Slide Number Placeholder 3">
            <a:extLst>
              <a:ext uri="{FF2B5EF4-FFF2-40B4-BE49-F238E27FC236}">
                <a16:creationId xmlns:a16="http://schemas.microsoft.com/office/drawing/2014/main" id="{8467DC96-AD26-48B9-90AF-168468870CFB}"/>
              </a:ext>
            </a:extLst>
          </p:cNvPr>
          <p:cNvSpPr>
            <a:spLocks noGrp="1"/>
          </p:cNvSpPr>
          <p:nvPr>
            <p:ph type="sldNum" sz="quarter" idx="12"/>
          </p:nvPr>
        </p:nvSpPr>
        <p:spPr/>
        <p:txBody>
          <a:bodyPr/>
          <a:lstStyle>
            <a:lvl1pPr>
              <a:defRPr/>
            </a:lvl1pPr>
          </a:lstStyle>
          <a:p>
            <a:fld id="{421F43FB-54EA-436D-823C-03F771ADF356}" type="slidenum">
              <a:rPr lang="zh-TW" altLang="en-US"/>
              <a:pPr/>
              <a:t>‹#›</a:t>
            </a:fld>
            <a:endParaRPr lang="en-US" altLang="zh-TW"/>
          </a:p>
        </p:txBody>
      </p:sp>
    </p:spTree>
    <p:extLst>
      <p:ext uri="{BB962C8B-B14F-4D97-AF65-F5344CB8AC3E}">
        <p14:creationId xmlns:p14="http://schemas.microsoft.com/office/powerpoint/2010/main" val="2475932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945E69-C5B6-406E-B4A8-4B5510ACC0A6}"/>
              </a:ext>
            </a:extLst>
          </p:cNvPr>
          <p:cNvSpPr>
            <a:spLocks noGrp="1"/>
          </p:cNvSpPr>
          <p:nvPr>
            <p:ph type="dt" sz="half" idx="10"/>
          </p:nvPr>
        </p:nvSpPr>
        <p:spPr/>
        <p:txBody>
          <a:bodyPr/>
          <a:lstStyle>
            <a:lvl1pPr>
              <a:defRPr/>
            </a:lvl1pPr>
          </a:lstStyle>
          <a:p>
            <a:endParaRPr lang="en-US" altLang="zh-TW"/>
          </a:p>
        </p:txBody>
      </p:sp>
      <p:sp>
        <p:nvSpPr>
          <p:cNvPr id="3" name="Footer Placeholder 2">
            <a:extLst>
              <a:ext uri="{FF2B5EF4-FFF2-40B4-BE49-F238E27FC236}">
                <a16:creationId xmlns:a16="http://schemas.microsoft.com/office/drawing/2014/main" id="{58349104-CCFF-4A73-9D8A-9ABEC6292A86}"/>
              </a:ext>
            </a:extLst>
          </p:cNvPr>
          <p:cNvSpPr>
            <a:spLocks noGrp="1"/>
          </p:cNvSpPr>
          <p:nvPr>
            <p:ph type="ftr" sz="quarter" idx="11"/>
          </p:nvPr>
        </p:nvSpPr>
        <p:spPr/>
        <p:txBody>
          <a:bodyPr/>
          <a:lstStyle>
            <a:lvl1pPr>
              <a:defRPr/>
            </a:lvl1pPr>
          </a:lstStyle>
          <a:p>
            <a:endParaRPr lang="en-US" altLang="zh-TW"/>
          </a:p>
        </p:txBody>
      </p:sp>
      <p:sp>
        <p:nvSpPr>
          <p:cNvPr id="4" name="Slide Number Placeholder 3">
            <a:extLst>
              <a:ext uri="{FF2B5EF4-FFF2-40B4-BE49-F238E27FC236}">
                <a16:creationId xmlns:a16="http://schemas.microsoft.com/office/drawing/2014/main" id="{8467DC96-AD26-48B9-90AF-168468870CFB}"/>
              </a:ext>
            </a:extLst>
          </p:cNvPr>
          <p:cNvSpPr>
            <a:spLocks noGrp="1"/>
          </p:cNvSpPr>
          <p:nvPr>
            <p:ph type="sldNum" sz="quarter" idx="12"/>
          </p:nvPr>
        </p:nvSpPr>
        <p:spPr/>
        <p:txBody>
          <a:bodyPr/>
          <a:lstStyle>
            <a:lvl1pPr>
              <a:defRPr/>
            </a:lvl1pPr>
          </a:lstStyle>
          <a:p>
            <a:fld id="{421F43FB-54EA-436D-823C-03F771ADF356}" type="slidenum">
              <a:rPr lang="zh-TW" altLang="en-US"/>
              <a:pPr/>
              <a:t>‹#›</a:t>
            </a:fld>
            <a:endParaRPr lang="en-US" altLang="zh-TW"/>
          </a:p>
        </p:txBody>
      </p:sp>
    </p:spTree>
    <p:extLst>
      <p:ext uri="{BB962C8B-B14F-4D97-AF65-F5344CB8AC3E}">
        <p14:creationId xmlns:p14="http://schemas.microsoft.com/office/powerpoint/2010/main" val="24759327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C0EE8A6-03F3-BB40-94A4-88505F69CE9B}" type="datetime1">
              <a:rPr lang="en-US" smtClean="0"/>
              <a:t>3/4/2021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EBABEB98-37D1-5C49-827F-EF87AC176EB7}" type="slidenum">
              <a:rPr lang="en-US" smtClean="0"/>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285844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l" defTabSz="914400" rtl="0" eaLnBrk="1" latinLnBrk="0" hangingPunct="1">
        <a:lnSpc>
          <a:spcPct val="89000"/>
        </a:lnSpc>
        <a:spcBef>
          <a:spcPct val="0"/>
        </a:spcBef>
        <a:buNone/>
        <a:defRPr sz="4400" kern="1200" baseline="0">
          <a:solidFill>
            <a:schemeClr val="tx2"/>
          </a:solidFill>
          <a:latin typeface="LiSong Pro Light" panose="02020300000000000000" pitchFamily="18" charset="-120"/>
          <a:ea typeface="LiSong Pro Light" panose="02020300000000000000" pitchFamily="18" charset="-120"/>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LiSong Pro Light" panose="02020300000000000000" pitchFamily="18" charset="-120"/>
          <a:ea typeface="LiSong Pro Light" panose="02020300000000000000" pitchFamily="18" charset="-120"/>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LiSong Pro Light" panose="02020300000000000000" pitchFamily="18" charset="-120"/>
          <a:ea typeface="LiSong Pro Light" panose="02020300000000000000" pitchFamily="18" charset="-120"/>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LiSong Pro Light" panose="02020300000000000000" pitchFamily="18" charset="-120"/>
          <a:ea typeface="LiSong Pro Light" panose="02020300000000000000" pitchFamily="18" charset="-120"/>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LiSong Pro Light" panose="02020300000000000000" pitchFamily="18" charset="-120"/>
          <a:ea typeface="LiSong Pro Light" panose="02020300000000000000" pitchFamily="18" charset="-120"/>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LiSong Pro Light" panose="02020300000000000000" pitchFamily="18" charset="-120"/>
          <a:ea typeface="LiSong Pro Light" panose="02020300000000000000" pitchFamily="18" charset="-120"/>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4E4ADD2-CA59-4CD9-8A51-56AC8114D459}"/>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zh-TW"/>
              <a:t>Click to edit Master title style</a:t>
            </a:r>
          </a:p>
        </p:txBody>
      </p:sp>
      <p:sp>
        <p:nvSpPr>
          <p:cNvPr id="1027" name="Rectangle 3">
            <a:extLst>
              <a:ext uri="{FF2B5EF4-FFF2-40B4-BE49-F238E27FC236}">
                <a16:creationId xmlns:a16="http://schemas.microsoft.com/office/drawing/2014/main" id="{3F8496C1-3578-46A2-8603-07C5E0FC4642}"/>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1028" name="Rectangle 4">
            <a:extLst>
              <a:ext uri="{FF2B5EF4-FFF2-40B4-BE49-F238E27FC236}">
                <a16:creationId xmlns:a16="http://schemas.microsoft.com/office/drawing/2014/main" id="{55C2F1F5-6C27-4E1B-B899-29C3EC5BC57D}"/>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新細明體" panose="02020500000000000000" pitchFamily="18" charset="-120"/>
              </a:defRPr>
            </a:lvl1pPr>
          </a:lstStyle>
          <a:p>
            <a:endParaRPr lang="en-US" altLang="zh-TW"/>
          </a:p>
        </p:txBody>
      </p:sp>
      <p:sp>
        <p:nvSpPr>
          <p:cNvPr id="1029" name="Rectangle 5">
            <a:extLst>
              <a:ext uri="{FF2B5EF4-FFF2-40B4-BE49-F238E27FC236}">
                <a16:creationId xmlns:a16="http://schemas.microsoft.com/office/drawing/2014/main" id="{88733E81-4A30-4CD8-9F02-6065E5B240D9}"/>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新細明體" panose="02020500000000000000" pitchFamily="18" charset="-120"/>
              </a:defRPr>
            </a:lvl1pPr>
          </a:lstStyle>
          <a:p>
            <a:endParaRPr lang="en-US" altLang="zh-TW"/>
          </a:p>
        </p:txBody>
      </p:sp>
      <p:sp>
        <p:nvSpPr>
          <p:cNvPr id="1030" name="Rectangle 6">
            <a:extLst>
              <a:ext uri="{FF2B5EF4-FFF2-40B4-BE49-F238E27FC236}">
                <a16:creationId xmlns:a16="http://schemas.microsoft.com/office/drawing/2014/main" id="{240DA6C5-CA06-4C79-8A95-27A3B98E498C}"/>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新細明體" panose="02020500000000000000" pitchFamily="18" charset="-120"/>
              </a:defRPr>
            </a:lvl1pPr>
          </a:lstStyle>
          <a:p>
            <a:fld id="{D94893DC-ED31-4076-8984-76CB2FB8E12F}" type="slidenum">
              <a:rPr lang="zh-TW" altLang="en-US"/>
              <a:pPr/>
              <a:t>‹#›</a:t>
            </a:fld>
            <a:endParaRPr lang="en-US" altLang="zh-TW"/>
          </a:p>
        </p:txBody>
      </p:sp>
    </p:spTree>
  </p:cSld>
  <p:clrMap bg1="lt1" tx1="dk1" bg2="lt2" tx2="dk2" accent1="accent1" accent2="accent2" accent3="accent3" accent4="accent4" accent5="accent5" accent6="accent6" hlink="hlink" folHlink="folHlink"/>
  <p:sldLayoutIdLst>
    <p:sldLayoutId id="2147483655" r:id="rId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4E4ADD2-CA59-4CD9-8A51-56AC8114D459}"/>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zh-TW"/>
              <a:t>Click to edit Master title style</a:t>
            </a:r>
          </a:p>
        </p:txBody>
      </p:sp>
      <p:sp>
        <p:nvSpPr>
          <p:cNvPr id="1027" name="Rectangle 3">
            <a:extLst>
              <a:ext uri="{FF2B5EF4-FFF2-40B4-BE49-F238E27FC236}">
                <a16:creationId xmlns:a16="http://schemas.microsoft.com/office/drawing/2014/main" id="{3F8496C1-3578-46A2-8603-07C5E0FC4642}"/>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1028" name="Rectangle 4">
            <a:extLst>
              <a:ext uri="{FF2B5EF4-FFF2-40B4-BE49-F238E27FC236}">
                <a16:creationId xmlns:a16="http://schemas.microsoft.com/office/drawing/2014/main" id="{55C2F1F5-6C27-4E1B-B899-29C3EC5BC57D}"/>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新細明體" panose="02020500000000000000" pitchFamily="18" charset="-120"/>
              </a:defRPr>
            </a:lvl1pPr>
          </a:lstStyle>
          <a:p>
            <a:endParaRPr lang="en-US" altLang="zh-TW"/>
          </a:p>
        </p:txBody>
      </p:sp>
      <p:sp>
        <p:nvSpPr>
          <p:cNvPr id="1029" name="Rectangle 5">
            <a:extLst>
              <a:ext uri="{FF2B5EF4-FFF2-40B4-BE49-F238E27FC236}">
                <a16:creationId xmlns:a16="http://schemas.microsoft.com/office/drawing/2014/main" id="{88733E81-4A30-4CD8-9F02-6065E5B240D9}"/>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新細明體" panose="02020500000000000000" pitchFamily="18" charset="-120"/>
              </a:defRPr>
            </a:lvl1pPr>
          </a:lstStyle>
          <a:p>
            <a:endParaRPr lang="en-US" altLang="zh-TW"/>
          </a:p>
        </p:txBody>
      </p:sp>
      <p:sp>
        <p:nvSpPr>
          <p:cNvPr id="1030" name="Rectangle 6">
            <a:extLst>
              <a:ext uri="{FF2B5EF4-FFF2-40B4-BE49-F238E27FC236}">
                <a16:creationId xmlns:a16="http://schemas.microsoft.com/office/drawing/2014/main" id="{240DA6C5-CA06-4C79-8A95-27A3B98E498C}"/>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新細明體" panose="02020500000000000000" pitchFamily="18" charset="-120"/>
              </a:defRPr>
            </a:lvl1pPr>
          </a:lstStyle>
          <a:p>
            <a:fld id="{D94893DC-ED31-4076-8984-76CB2FB8E12F}" type="slidenum">
              <a:rPr lang="zh-TW" altLang="en-US"/>
              <a:pPr/>
              <a:t>‹#›</a:t>
            </a:fld>
            <a:endParaRPr lang="en-US" altLang="zh-TW"/>
          </a:p>
        </p:txBody>
      </p:sp>
    </p:spTree>
  </p:cSld>
  <p:clrMap bg1="lt1" tx1="dk1" bg2="lt2" tx2="dk2" accent1="accent1" accent2="accent2" accent3="accent3" accent4="accent4" accent5="accent5" accent6="accent6" hlink="hlink" folHlink="folHlink"/>
  <p:sldLayoutIdLst>
    <p:sldLayoutId id="2147483666" r:id="rId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8F988-AC94-482D-9BCF-62B48DF7ED11}"/>
              </a:ext>
            </a:extLst>
          </p:cNvPr>
          <p:cNvSpPr>
            <a:spLocks noGrp="1"/>
          </p:cNvSpPr>
          <p:nvPr>
            <p:ph type="title"/>
          </p:nvPr>
        </p:nvSpPr>
        <p:spPr>
          <a:xfrm>
            <a:off x="1427259" y="309107"/>
            <a:ext cx="9793111" cy="753386"/>
          </a:xfrm>
        </p:spPr>
        <p:txBody>
          <a:bodyPr>
            <a:normAutofit/>
          </a:bodyPr>
          <a:lstStyle/>
          <a:p>
            <a:r>
              <a:rPr lang="zh-TW" altLang="en-US" b="1" dirty="0"/>
              <a:t>列王記</a:t>
            </a:r>
            <a:r>
              <a:rPr lang="zh-CN" altLang="en-US" b="1" dirty="0"/>
              <a:t>下</a:t>
            </a:r>
            <a:r>
              <a:rPr lang="zh-TW" altLang="en-US" b="1" dirty="0"/>
              <a:t>               第</a:t>
            </a:r>
            <a:r>
              <a:rPr lang="zh-CN" altLang="en-US" b="1" dirty="0"/>
              <a:t>十</a:t>
            </a:r>
            <a:r>
              <a:rPr lang="zh-TW" altLang="en-US" b="1" dirty="0"/>
              <a:t>課  約阿施時代 </a:t>
            </a:r>
            <a:endParaRPr lang="en-US" b="1" dirty="0"/>
          </a:p>
        </p:txBody>
      </p:sp>
      <p:sp>
        <p:nvSpPr>
          <p:cNvPr id="4" name="Slide Number Placeholder 3">
            <a:extLst>
              <a:ext uri="{FF2B5EF4-FFF2-40B4-BE49-F238E27FC236}">
                <a16:creationId xmlns:a16="http://schemas.microsoft.com/office/drawing/2014/main" id="{92957A0B-CB4A-433D-B15D-11E4BFD9288E}"/>
              </a:ext>
            </a:extLst>
          </p:cNvPr>
          <p:cNvSpPr>
            <a:spLocks noGrp="1"/>
          </p:cNvSpPr>
          <p:nvPr>
            <p:ph type="sldNum" sz="quarter" idx="12"/>
          </p:nvPr>
        </p:nvSpPr>
        <p:spPr/>
        <p:txBody>
          <a:bodyPr/>
          <a:lstStyle/>
          <a:p>
            <a:fld id="{EBABEB98-37D1-5C49-827F-EF87AC176EB7}" type="slidenum">
              <a:rPr lang="en-US" smtClean="0"/>
              <a:t>1</a:t>
            </a:fld>
            <a:endParaRPr lang="en-US" dirty="0"/>
          </a:p>
        </p:txBody>
      </p:sp>
      <p:sp>
        <p:nvSpPr>
          <p:cNvPr id="6" name="Content Placeholder 5">
            <a:extLst>
              <a:ext uri="{FF2B5EF4-FFF2-40B4-BE49-F238E27FC236}">
                <a16:creationId xmlns:a16="http://schemas.microsoft.com/office/drawing/2014/main" id="{1CEC0ACC-1BD1-43C6-9EB9-9D96FB13F3AF}"/>
              </a:ext>
            </a:extLst>
          </p:cNvPr>
          <p:cNvSpPr>
            <a:spLocks noGrp="1"/>
          </p:cNvSpPr>
          <p:nvPr>
            <p:ph idx="1"/>
          </p:nvPr>
        </p:nvSpPr>
        <p:spPr>
          <a:xfrm>
            <a:off x="843148" y="950027"/>
            <a:ext cx="11234057" cy="5783282"/>
          </a:xfrm>
        </p:spPr>
        <p:txBody>
          <a:bodyPr>
            <a:noAutofit/>
          </a:bodyPr>
          <a:lstStyle/>
          <a:p>
            <a:pPr marL="0" indent="0">
              <a:buNone/>
            </a:pPr>
            <a:r>
              <a:rPr lang="zh-TW" altLang="en-US" sz="2400" b="1" dirty="0">
                <a:solidFill>
                  <a:schemeClr val="accent3">
                    <a:lumMod val="50000"/>
                  </a:schemeClr>
                </a:solidFill>
              </a:rPr>
              <a:t>猶大王約阿施時代（ </a:t>
            </a:r>
            <a:r>
              <a:rPr lang="en-US" altLang="zh-TW" sz="2400" b="1" dirty="0">
                <a:solidFill>
                  <a:schemeClr val="accent3">
                    <a:lumMod val="50000"/>
                  </a:schemeClr>
                </a:solidFill>
              </a:rPr>
              <a:t>12</a:t>
            </a:r>
            <a:r>
              <a:rPr lang="zh-TW" altLang="en-US" sz="2400" b="1" dirty="0">
                <a:solidFill>
                  <a:schemeClr val="accent3">
                    <a:lumMod val="50000"/>
                  </a:schemeClr>
                </a:solidFill>
              </a:rPr>
              <a:t>：</a:t>
            </a:r>
            <a:r>
              <a:rPr lang="en-US" altLang="zh-TW" sz="2400" b="1" dirty="0">
                <a:solidFill>
                  <a:schemeClr val="accent3">
                    <a:lumMod val="50000"/>
                  </a:schemeClr>
                </a:solidFill>
              </a:rPr>
              <a:t>4</a:t>
            </a:r>
            <a:r>
              <a:rPr lang="zh-TW" altLang="en-US" sz="2400" b="1" dirty="0">
                <a:solidFill>
                  <a:schemeClr val="accent3">
                    <a:lumMod val="50000"/>
                  </a:schemeClr>
                </a:solidFill>
              </a:rPr>
              <a:t>－</a:t>
            </a:r>
            <a:r>
              <a:rPr lang="en-US" altLang="zh-TW" sz="2400" b="1" dirty="0">
                <a:solidFill>
                  <a:schemeClr val="accent3">
                    <a:lumMod val="50000"/>
                  </a:schemeClr>
                </a:solidFill>
              </a:rPr>
              <a:t>21</a:t>
            </a:r>
            <a:r>
              <a:rPr lang="zh-TW" altLang="en-US" sz="2400" b="1" dirty="0">
                <a:solidFill>
                  <a:schemeClr val="accent3">
                    <a:lumMod val="50000"/>
                  </a:schemeClr>
                </a:solidFill>
              </a:rPr>
              <a:t>）：</a:t>
            </a:r>
          </a:p>
          <a:p>
            <a:pPr marL="0" indent="0">
              <a:buNone/>
            </a:pPr>
            <a:r>
              <a:rPr lang="zh-TW" altLang="en-US" sz="2400" b="1" dirty="0">
                <a:solidFill>
                  <a:schemeClr val="accent3">
                    <a:lumMod val="50000"/>
                  </a:schemeClr>
                </a:solidFill>
              </a:rPr>
              <a:t>約阿施</a:t>
            </a:r>
            <a:r>
              <a:rPr lang="en-US" altLang="zh-TW" sz="2400" b="1" dirty="0">
                <a:solidFill>
                  <a:schemeClr val="accent3">
                    <a:lumMod val="50000"/>
                  </a:schemeClr>
                </a:solidFill>
              </a:rPr>
              <a:t>----</a:t>
            </a:r>
          </a:p>
          <a:p>
            <a:r>
              <a:rPr lang="zh-TW" altLang="en-US" sz="2400" b="1" i="0" dirty="0">
                <a:solidFill>
                  <a:schemeClr val="accent3">
                    <a:lumMod val="50000"/>
                  </a:schemeClr>
                </a:solidFill>
                <a:effectLst/>
                <a:latin typeface="inherit"/>
              </a:rPr>
              <a:t>他父親是</a:t>
            </a:r>
            <a:r>
              <a:rPr lang="zh-CN" altLang="en-US" sz="2400" b="1" i="0" dirty="0">
                <a:solidFill>
                  <a:schemeClr val="accent3">
                    <a:lumMod val="50000"/>
                  </a:schemeClr>
                </a:solidFill>
                <a:effectLst/>
                <a:latin typeface="inherit"/>
              </a:rPr>
              <a:t>亞哈謝，</a:t>
            </a:r>
            <a:r>
              <a:rPr lang="zh-TW" altLang="en-US" sz="2400" b="1" i="0" dirty="0">
                <a:solidFill>
                  <a:schemeClr val="accent3">
                    <a:lumMod val="50000"/>
                  </a:schemeClr>
                </a:solidFill>
                <a:effectLst/>
                <a:latin typeface="inherit"/>
              </a:rPr>
              <a:t>母親是西比亞</a:t>
            </a:r>
            <a:r>
              <a:rPr lang="zh-CN" altLang="en-US" sz="2400" b="1" i="0" dirty="0">
                <a:solidFill>
                  <a:schemeClr val="accent3">
                    <a:lumMod val="50000"/>
                  </a:schemeClr>
                </a:solidFill>
                <a:effectLst/>
                <a:latin typeface="inherit"/>
              </a:rPr>
              <a:t>，</a:t>
            </a:r>
            <a:r>
              <a:rPr lang="zh-TW" altLang="en-US" sz="2400" b="1" dirty="0">
                <a:solidFill>
                  <a:schemeClr val="accent3">
                    <a:lumMod val="50000"/>
                  </a:schemeClr>
                </a:solidFill>
                <a:latin typeface="inherit"/>
              </a:rPr>
              <a:t>兒子亞瑪謝</a:t>
            </a:r>
            <a:endParaRPr lang="en-US" altLang="zh-CN" sz="2400" b="1" i="0" dirty="0">
              <a:solidFill>
                <a:schemeClr val="accent3">
                  <a:lumMod val="50000"/>
                </a:schemeClr>
              </a:solidFill>
              <a:effectLst/>
              <a:latin typeface="inherit"/>
            </a:endParaRPr>
          </a:p>
          <a:p>
            <a:r>
              <a:rPr lang="zh-TW" altLang="en-US" sz="2400" b="1" dirty="0">
                <a:solidFill>
                  <a:schemeClr val="accent3">
                    <a:lumMod val="50000"/>
                  </a:schemeClr>
                </a:solidFill>
                <a:latin typeface="inherit"/>
              </a:rPr>
              <a:t>姑母約示巴，姑父耶何耶大，表兄撒加利亞</a:t>
            </a:r>
            <a:endParaRPr lang="en-US" altLang="zh-TW" sz="2400" b="1" dirty="0">
              <a:solidFill>
                <a:schemeClr val="accent3">
                  <a:lumMod val="50000"/>
                </a:schemeClr>
              </a:solidFill>
              <a:latin typeface="inherit"/>
            </a:endParaRPr>
          </a:p>
          <a:p>
            <a:r>
              <a:rPr lang="zh-TW" altLang="en-US" sz="2400" b="1" i="0" dirty="0">
                <a:solidFill>
                  <a:schemeClr val="accent3">
                    <a:lumMod val="50000"/>
                  </a:schemeClr>
                </a:solidFill>
                <a:effectLst/>
                <a:latin typeface="inherit"/>
              </a:rPr>
              <a:t>登基的時候年方七歲</a:t>
            </a:r>
            <a:r>
              <a:rPr lang="en-US" altLang="zh-TW" sz="2400" b="1" i="0" dirty="0">
                <a:solidFill>
                  <a:schemeClr val="accent3">
                    <a:lumMod val="50000"/>
                  </a:schemeClr>
                </a:solidFill>
                <a:effectLst/>
                <a:latin typeface="inherit"/>
              </a:rPr>
              <a:t>,</a:t>
            </a:r>
            <a:r>
              <a:rPr lang="zh-CN" altLang="en-US" sz="2400" b="1" i="0" dirty="0">
                <a:solidFill>
                  <a:schemeClr val="accent3">
                    <a:lumMod val="50000"/>
                  </a:schemeClr>
                </a:solidFill>
                <a:effectLst/>
                <a:latin typeface="inherit"/>
              </a:rPr>
              <a:t> 作王四十年 </a:t>
            </a:r>
            <a:r>
              <a:rPr lang="en-US" altLang="zh-CN" sz="2400" b="1" i="0" dirty="0">
                <a:solidFill>
                  <a:schemeClr val="accent3">
                    <a:lumMod val="50000"/>
                  </a:schemeClr>
                </a:solidFill>
                <a:effectLst/>
                <a:latin typeface="inherit"/>
              </a:rPr>
              <a:t>(835-796)</a:t>
            </a:r>
            <a:endParaRPr lang="zh-TW" altLang="en-US" sz="2400" b="1" dirty="0">
              <a:solidFill>
                <a:schemeClr val="accent3">
                  <a:lumMod val="50000"/>
                </a:schemeClr>
              </a:solidFill>
            </a:endParaRPr>
          </a:p>
          <a:p>
            <a:pPr marL="0" indent="0">
              <a:buNone/>
            </a:pPr>
            <a:endParaRPr lang="en-US" altLang="zh-TW" sz="2400" b="1" dirty="0">
              <a:solidFill>
                <a:schemeClr val="accent3">
                  <a:lumMod val="50000"/>
                </a:schemeClr>
              </a:solidFill>
            </a:endParaRPr>
          </a:p>
          <a:p>
            <a:pPr marL="0" indent="0">
              <a:buNone/>
            </a:pPr>
            <a:r>
              <a:rPr lang="zh-TW" altLang="en-US" sz="2400" b="1" dirty="0">
                <a:solidFill>
                  <a:schemeClr val="accent3">
                    <a:lumMod val="50000"/>
                  </a:schemeClr>
                </a:solidFill>
              </a:rPr>
              <a:t>在祭司耶何耶大教訓他的時候，就行耶和華眼中看為正的事；</a:t>
            </a:r>
            <a:endParaRPr lang="en-US" altLang="zh-TW" sz="2400" b="1" dirty="0">
              <a:solidFill>
                <a:schemeClr val="accent3">
                  <a:lumMod val="50000"/>
                </a:schemeClr>
              </a:solidFill>
            </a:endParaRPr>
          </a:p>
          <a:p>
            <a:pPr marL="0" indent="0">
              <a:buNone/>
            </a:pPr>
            <a:r>
              <a:rPr lang="zh-TW" altLang="en-US" sz="2400" b="1" dirty="0">
                <a:solidFill>
                  <a:schemeClr val="accent3">
                    <a:lumMod val="50000"/>
                  </a:schemeClr>
                </a:solidFill>
              </a:rPr>
              <a:t>「只是邱壇還沒有廢去，百姓仍在那裡獻祭燒香。」</a:t>
            </a:r>
          </a:p>
        </p:txBody>
      </p:sp>
    </p:spTree>
    <p:extLst>
      <p:ext uri="{BB962C8B-B14F-4D97-AF65-F5344CB8AC3E}">
        <p14:creationId xmlns:p14="http://schemas.microsoft.com/office/powerpoint/2010/main" val="2976492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7DD0905-88E1-47DE-87A7-639CD2678443}"/>
              </a:ext>
            </a:extLst>
          </p:cNvPr>
          <p:cNvSpPr>
            <a:spLocks noGrp="1"/>
          </p:cNvSpPr>
          <p:nvPr>
            <p:ph type="sldNum" sz="quarter" idx="12"/>
          </p:nvPr>
        </p:nvSpPr>
        <p:spPr/>
        <p:txBody>
          <a:bodyPr/>
          <a:lstStyle/>
          <a:p>
            <a:fld id="{EBABEB98-37D1-5C49-827F-EF87AC176EB7}" type="slidenum">
              <a:rPr lang="en-US" smtClean="0"/>
              <a:t>10</a:t>
            </a:fld>
            <a:endParaRPr lang="en-US" dirty="0"/>
          </a:p>
        </p:txBody>
      </p:sp>
      <p:sp>
        <p:nvSpPr>
          <p:cNvPr id="6" name="Content Placeholder 5">
            <a:extLst>
              <a:ext uri="{FF2B5EF4-FFF2-40B4-BE49-F238E27FC236}">
                <a16:creationId xmlns:a16="http://schemas.microsoft.com/office/drawing/2014/main" id="{2F337065-133B-4AFF-927F-1FE8650D51C1}"/>
              </a:ext>
            </a:extLst>
          </p:cNvPr>
          <p:cNvSpPr>
            <a:spLocks noGrp="1"/>
          </p:cNvSpPr>
          <p:nvPr>
            <p:ph idx="1"/>
          </p:nvPr>
        </p:nvSpPr>
        <p:spPr>
          <a:xfrm>
            <a:off x="1061157" y="304800"/>
            <a:ext cx="10007872" cy="5618922"/>
          </a:xfrm>
        </p:spPr>
        <p:txBody>
          <a:bodyPr>
            <a:noAutofit/>
          </a:bodyPr>
          <a:lstStyle/>
          <a:p>
            <a:pPr marL="0" indent="0">
              <a:buNone/>
            </a:pPr>
            <a:r>
              <a:rPr lang="zh-TW" altLang="en-US" sz="2400" b="1" dirty="0">
                <a:solidFill>
                  <a:schemeClr val="accent3">
                    <a:lumMod val="50000"/>
                  </a:schemeClr>
                </a:solidFill>
                <a:latin typeface="inherit"/>
              </a:rPr>
              <a:t>約阿施王年間第</a:t>
            </a:r>
            <a:r>
              <a:rPr lang="en-US" altLang="zh-TW" sz="2400" b="1" dirty="0">
                <a:solidFill>
                  <a:schemeClr val="accent3">
                    <a:lumMod val="50000"/>
                  </a:schemeClr>
                </a:solidFill>
                <a:latin typeface="inherit"/>
              </a:rPr>
              <a:t>11</a:t>
            </a:r>
            <a:r>
              <a:rPr lang="zh-TW" altLang="en-US" sz="2400" b="1" dirty="0">
                <a:solidFill>
                  <a:schemeClr val="accent3">
                    <a:lumMod val="50000"/>
                  </a:schemeClr>
                </a:solidFill>
                <a:latin typeface="inherit"/>
              </a:rPr>
              <a:t>任以色列王約哈斯登基作王（</a:t>
            </a:r>
            <a:r>
              <a:rPr lang="en-US" altLang="zh-TW" sz="2400" b="1" dirty="0">
                <a:solidFill>
                  <a:schemeClr val="accent3">
                    <a:lumMod val="50000"/>
                  </a:schemeClr>
                </a:solidFill>
                <a:latin typeface="inherit"/>
              </a:rPr>
              <a:t>13</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1</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9</a:t>
            </a:r>
            <a:r>
              <a:rPr lang="zh-TW" altLang="en-US" sz="2400" b="1" dirty="0">
                <a:solidFill>
                  <a:schemeClr val="accent3">
                    <a:lumMod val="50000"/>
                  </a:schemeClr>
                </a:solidFill>
                <a:latin typeface="inherit"/>
              </a:rPr>
              <a:t>）。</a:t>
            </a:r>
          </a:p>
          <a:p>
            <a:endParaRPr lang="zh-TW" altLang="en-US" sz="2400" b="1" dirty="0">
              <a:solidFill>
                <a:schemeClr val="accent3">
                  <a:lumMod val="50000"/>
                </a:schemeClr>
              </a:solidFill>
              <a:latin typeface="inherit"/>
            </a:endParaRPr>
          </a:p>
          <a:p>
            <a:r>
              <a:rPr lang="zh-TW" altLang="en-US" sz="2400" b="1" dirty="0">
                <a:solidFill>
                  <a:schemeClr val="accent3">
                    <a:lumMod val="50000"/>
                  </a:schemeClr>
                </a:solidFill>
                <a:latin typeface="inherit"/>
              </a:rPr>
              <a:t>約哈斯行惡道（</a:t>
            </a:r>
            <a:r>
              <a:rPr lang="en-US" altLang="zh-TW" sz="2400" b="1" dirty="0">
                <a:solidFill>
                  <a:schemeClr val="accent3">
                    <a:lumMod val="50000"/>
                  </a:schemeClr>
                </a:solidFill>
                <a:latin typeface="inherit"/>
              </a:rPr>
              <a:t>13</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1</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3</a:t>
            </a:r>
            <a:r>
              <a:rPr lang="zh-TW" altLang="en-US" sz="2400" b="1" dirty="0">
                <a:solidFill>
                  <a:schemeClr val="accent3">
                    <a:lumMod val="50000"/>
                  </a:schemeClr>
                </a:solidFill>
                <a:latin typeface="inherit"/>
              </a:rPr>
              <a:t>），即拜金牛犢。</a:t>
            </a:r>
          </a:p>
          <a:p>
            <a:endParaRPr lang="zh-TW" altLang="en-US" sz="2400" b="1" dirty="0">
              <a:solidFill>
                <a:schemeClr val="accent3">
                  <a:lumMod val="50000"/>
                </a:schemeClr>
              </a:solidFill>
              <a:latin typeface="inherit"/>
            </a:endParaRPr>
          </a:p>
          <a:p>
            <a:r>
              <a:rPr lang="zh-TW" altLang="en-US" sz="2400" b="1" dirty="0">
                <a:solidFill>
                  <a:schemeClr val="accent3">
                    <a:lumMod val="50000"/>
                  </a:schemeClr>
                </a:solidFill>
                <a:latin typeface="inherit"/>
              </a:rPr>
              <a:t>約哈斯悔改，神拯救脫離亞蘭人（</a:t>
            </a:r>
            <a:r>
              <a:rPr lang="en-US" altLang="zh-TW" sz="2400" b="1" dirty="0">
                <a:solidFill>
                  <a:schemeClr val="accent3">
                    <a:lumMod val="50000"/>
                  </a:schemeClr>
                </a:solidFill>
                <a:latin typeface="inherit"/>
              </a:rPr>
              <a:t>13</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4</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5</a:t>
            </a:r>
            <a:r>
              <a:rPr lang="zh-TW" altLang="en-US" sz="2400" b="1" dirty="0">
                <a:solidFill>
                  <a:schemeClr val="accent3">
                    <a:lumMod val="50000"/>
                  </a:schemeClr>
                </a:solidFill>
                <a:latin typeface="inherit"/>
              </a:rPr>
              <a:t>）。</a:t>
            </a:r>
          </a:p>
          <a:p>
            <a:endParaRPr lang="zh-TW" altLang="en-US" sz="2400" b="1" dirty="0">
              <a:solidFill>
                <a:schemeClr val="accent3">
                  <a:lumMod val="50000"/>
                </a:schemeClr>
              </a:solidFill>
              <a:latin typeface="inherit"/>
            </a:endParaRPr>
          </a:p>
          <a:p>
            <a:r>
              <a:rPr lang="zh-TW" altLang="en-US" sz="2400" b="1" dirty="0">
                <a:solidFill>
                  <a:schemeClr val="accent3">
                    <a:lumMod val="50000"/>
                  </a:schemeClr>
                </a:solidFill>
                <a:latin typeface="inherit"/>
              </a:rPr>
              <a:t>約哈斯不離金牛犢（</a:t>
            </a:r>
            <a:r>
              <a:rPr lang="en-US" altLang="zh-TW" sz="2400" b="1" dirty="0">
                <a:solidFill>
                  <a:schemeClr val="accent3">
                    <a:lumMod val="50000"/>
                  </a:schemeClr>
                </a:solidFill>
                <a:latin typeface="inherit"/>
              </a:rPr>
              <a:t>13</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6</a:t>
            </a:r>
            <a:r>
              <a:rPr lang="zh-TW" altLang="en-US" sz="2400" b="1" dirty="0">
                <a:solidFill>
                  <a:schemeClr val="accent3">
                    <a:lumMod val="50000"/>
                  </a:schemeClr>
                </a:solidFill>
                <a:latin typeface="inherit"/>
              </a:rPr>
              <a:t>）。</a:t>
            </a:r>
          </a:p>
          <a:p>
            <a:endParaRPr lang="zh-TW" altLang="en-US" sz="2400" b="1" dirty="0">
              <a:solidFill>
                <a:schemeClr val="accent3">
                  <a:lumMod val="50000"/>
                </a:schemeClr>
              </a:solidFill>
              <a:latin typeface="inherit"/>
            </a:endParaRPr>
          </a:p>
          <a:p>
            <a:r>
              <a:rPr lang="zh-TW" altLang="en-US" sz="2400" b="1" dirty="0">
                <a:solidFill>
                  <a:schemeClr val="accent3">
                    <a:lumMod val="50000"/>
                  </a:schemeClr>
                </a:solidFill>
                <a:latin typeface="inherit"/>
              </a:rPr>
              <a:t>約哈斯受制於亞蘭人（</a:t>
            </a:r>
            <a:r>
              <a:rPr lang="en-US" altLang="zh-TW" sz="2400" b="1" dirty="0">
                <a:solidFill>
                  <a:schemeClr val="accent3">
                    <a:lumMod val="50000"/>
                  </a:schemeClr>
                </a:solidFill>
                <a:latin typeface="inherit"/>
              </a:rPr>
              <a:t>13</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7</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9</a:t>
            </a:r>
            <a:r>
              <a:rPr lang="zh-TW" altLang="en-US" sz="2400" b="1" dirty="0">
                <a:solidFill>
                  <a:schemeClr val="accent3">
                    <a:lumMod val="50000"/>
                  </a:schemeClr>
                </a:solidFill>
                <a:latin typeface="inherit"/>
              </a:rPr>
              <a:t>）。神雖拯救以色列人脫離亞蘭人，不使他們擄走以色列人，但以色列民仍受制於亞蘭人。</a:t>
            </a:r>
            <a:endParaRPr lang="en-US" sz="2400" b="1" dirty="0">
              <a:solidFill>
                <a:schemeClr val="accent3">
                  <a:lumMod val="50000"/>
                </a:schemeClr>
              </a:solidFill>
              <a:latin typeface="inherit"/>
            </a:endParaRPr>
          </a:p>
        </p:txBody>
      </p:sp>
    </p:spTree>
    <p:extLst>
      <p:ext uri="{BB962C8B-B14F-4D97-AF65-F5344CB8AC3E}">
        <p14:creationId xmlns:p14="http://schemas.microsoft.com/office/powerpoint/2010/main" val="1142272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D9F07B-5922-4C86-A77C-C970574B9A65}"/>
              </a:ext>
            </a:extLst>
          </p:cNvPr>
          <p:cNvSpPr>
            <a:spLocks noGrp="1"/>
          </p:cNvSpPr>
          <p:nvPr>
            <p:ph type="sldNum" sz="quarter" idx="12"/>
          </p:nvPr>
        </p:nvSpPr>
        <p:spPr/>
        <p:txBody>
          <a:bodyPr/>
          <a:lstStyle/>
          <a:p>
            <a:fld id="{EBABEB98-37D1-5C49-827F-EF87AC176EB7}" type="slidenum">
              <a:rPr lang="en-US" smtClean="0"/>
              <a:t>11</a:t>
            </a:fld>
            <a:endParaRPr lang="en-US" dirty="0"/>
          </a:p>
        </p:txBody>
      </p:sp>
      <p:sp>
        <p:nvSpPr>
          <p:cNvPr id="6" name="Content Placeholder 5">
            <a:extLst>
              <a:ext uri="{FF2B5EF4-FFF2-40B4-BE49-F238E27FC236}">
                <a16:creationId xmlns:a16="http://schemas.microsoft.com/office/drawing/2014/main" id="{F95DC48F-92D6-4473-82FE-BFE920C75BCF}"/>
              </a:ext>
            </a:extLst>
          </p:cNvPr>
          <p:cNvSpPr>
            <a:spLocks noGrp="1"/>
          </p:cNvSpPr>
          <p:nvPr>
            <p:ph idx="1"/>
          </p:nvPr>
        </p:nvSpPr>
        <p:spPr>
          <a:xfrm>
            <a:off x="1213554" y="46824"/>
            <a:ext cx="10797824" cy="6811175"/>
          </a:xfrm>
        </p:spPr>
        <p:txBody>
          <a:bodyPr>
            <a:noAutofit/>
          </a:bodyPr>
          <a:lstStyle/>
          <a:p>
            <a:pPr marL="0" indent="0" algn="l">
              <a:buNone/>
            </a:pPr>
            <a:r>
              <a:rPr lang="zh-TW" altLang="en-US" sz="2400" b="1" dirty="0">
                <a:solidFill>
                  <a:schemeClr val="accent3">
                    <a:lumMod val="50000"/>
                  </a:schemeClr>
                </a:solidFill>
                <a:latin typeface="inherit"/>
              </a:rPr>
              <a:t>約阿施王年間第</a:t>
            </a:r>
            <a:r>
              <a:rPr lang="en-US" altLang="zh-TW" sz="2400" b="1" dirty="0">
                <a:solidFill>
                  <a:schemeClr val="accent3">
                    <a:lumMod val="50000"/>
                  </a:schemeClr>
                </a:solidFill>
                <a:latin typeface="inherit"/>
              </a:rPr>
              <a:t>12</a:t>
            </a:r>
            <a:r>
              <a:rPr lang="zh-TW" altLang="en-US" sz="2400" b="1" dirty="0">
                <a:solidFill>
                  <a:schemeClr val="accent3">
                    <a:lumMod val="50000"/>
                  </a:schemeClr>
                </a:solidFill>
                <a:latin typeface="inherit"/>
              </a:rPr>
              <a:t>任以色列王約阿施王登基作王（</a:t>
            </a:r>
            <a:r>
              <a:rPr lang="en-US" altLang="zh-TW" sz="2400" b="1" dirty="0">
                <a:solidFill>
                  <a:schemeClr val="accent3">
                    <a:lumMod val="50000"/>
                  </a:schemeClr>
                </a:solidFill>
                <a:latin typeface="inherit"/>
              </a:rPr>
              <a:t>13</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10</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25</a:t>
            </a:r>
            <a:r>
              <a:rPr lang="zh-TW" altLang="en-US" sz="2400" b="1" dirty="0">
                <a:solidFill>
                  <a:schemeClr val="accent3">
                    <a:lumMod val="50000"/>
                  </a:schemeClr>
                </a:solidFill>
                <a:latin typeface="inherit"/>
              </a:rPr>
              <a:t>）。</a:t>
            </a:r>
          </a:p>
          <a:p>
            <a:pPr marL="0" indent="0" algn="l">
              <a:buNone/>
            </a:pPr>
            <a:r>
              <a:rPr lang="zh-TW" altLang="en-US" sz="2400" b="1" dirty="0">
                <a:solidFill>
                  <a:schemeClr val="accent3">
                    <a:lumMod val="50000"/>
                  </a:schemeClr>
                </a:solidFill>
                <a:latin typeface="inherit"/>
              </a:rPr>
              <a:t>以色列王約阿施即位（</a:t>
            </a:r>
            <a:r>
              <a:rPr lang="en-US" altLang="zh-TW" sz="2400" b="1" dirty="0">
                <a:solidFill>
                  <a:schemeClr val="accent3">
                    <a:lumMod val="50000"/>
                  </a:schemeClr>
                </a:solidFill>
                <a:latin typeface="inherit"/>
              </a:rPr>
              <a:t>13</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10</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13</a:t>
            </a:r>
            <a:r>
              <a:rPr lang="zh-TW" altLang="en-US" sz="2400" b="1" dirty="0">
                <a:solidFill>
                  <a:schemeClr val="accent3">
                    <a:lumMod val="50000"/>
                  </a:schemeClr>
                </a:solidFill>
                <a:latin typeface="inherit"/>
              </a:rPr>
              <a:t>），他是個惡王，拜金牛犢。</a:t>
            </a:r>
          </a:p>
          <a:p>
            <a:pPr marL="0" indent="0" algn="l">
              <a:buNone/>
            </a:pPr>
            <a:r>
              <a:rPr lang="zh-TW" altLang="en-US" sz="2400" b="1" dirty="0">
                <a:solidFill>
                  <a:schemeClr val="accent3">
                    <a:lumMod val="50000"/>
                  </a:schemeClr>
                </a:solidFill>
                <a:latin typeface="inherit"/>
              </a:rPr>
              <a:t>以利沙將死（</a:t>
            </a:r>
            <a:r>
              <a:rPr lang="en-US" altLang="zh-TW" sz="2400" b="1" dirty="0">
                <a:solidFill>
                  <a:schemeClr val="accent3">
                    <a:lumMod val="50000"/>
                  </a:schemeClr>
                </a:solidFill>
                <a:latin typeface="inherit"/>
              </a:rPr>
              <a:t>13</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14</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19</a:t>
            </a:r>
            <a:r>
              <a:rPr lang="zh-TW" altLang="en-US" sz="2400" b="1" dirty="0">
                <a:solidFill>
                  <a:schemeClr val="accent3">
                    <a:lumMod val="50000"/>
                  </a:schemeClr>
                </a:solidFill>
                <a:latin typeface="inherit"/>
              </a:rPr>
              <a:t>）</a:t>
            </a:r>
          </a:p>
          <a:p>
            <a:r>
              <a:rPr lang="zh-TW" altLang="en-US" sz="2400" b="1" dirty="0">
                <a:solidFill>
                  <a:schemeClr val="accent3">
                    <a:lumMod val="50000"/>
                  </a:schemeClr>
                </a:solidFill>
                <a:latin typeface="inherit"/>
              </a:rPr>
              <a:t>以利沙得了必死的病（</a:t>
            </a:r>
            <a:r>
              <a:rPr lang="en-US" altLang="zh-TW" sz="2400" b="1" dirty="0">
                <a:solidFill>
                  <a:schemeClr val="accent3">
                    <a:lumMod val="50000"/>
                  </a:schemeClr>
                </a:solidFill>
                <a:latin typeface="inherit"/>
              </a:rPr>
              <a:t>13</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14</a:t>
            </a:r>
            <a:r>
              <a:rPr lang="zh-TW" altLang="en-US" sz="2400" b="1" dirty="0">
                <a:solidFill>
                  <a:schemeClr val="accent3">
                    <a:lumMod val="50000"/>
                  </a:schemeClr>
                </a:solidFill>
                <a:latin typeface="inherit"/>
              </a:rPr>
              <a:t>）。神僕人也是人，他和世人一樣。另一方面，功成見主，非常喜樂（提後</a:t>
            </a:r>
            <a:r>
              <a:rPr lang="en-US" altLang="zh-TW" sz="2400" b="1" dirty="0">
                <a:solidFill>
                  <a:schemeClr val="accent3">
                    <a:lumMod val="50000"/>
                  </a:schemeClr>
                </a:solidFill>
                <a:latin typeface="inherit"/>
              </a:rPr>
              <a:t>4</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7</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8</a:t>
            </a:r>
            <a:r>
              <a:rPr lang="zh-TW" altLang="en-US" sz="2400" b="1" dirty="0">
                <a:solidFill>
                  <a:schemeClr val="accent3">
                    <a:lumMod val="50000"/>
                  </a:schemeClr>
                </a:solidFill>
                <a:latin typeface="inherit"/>
              </a:rPr>
              <a:t>）。</a:t>
            </a:r>
          </a:p>
          <a:p>
            <a:r>
              <a:rPr lang="en-US" altLang="zh-TW" sz="2400" b="1" dirty="0">
                <a:solidFill>
                  <a:schemeClr val="accent3">
                    <a:lumMod val="50000"/>
                  </a:schemeClr>
                </a:solidFill>
                <a:latin typeface="inherit"/>
              </a:rPr>
              <a:t> </a:t>
            </a:r>
            <a:r>
              <a:rPr lang="zh-TW" altLang="en-US" sz="2400" b="1" dirty="0">
                <a:solidFill>
                  <a:schemeClr val="accent3">
                    <a:lumMod val="50000"/>
                  </a:schemeClr>
                </a:solidFill>
                <a:latin typeface="inherit"/>
              </a:rPr>
              <a:t>以色列王痛哭（</a:t>
            </a:r>
            <a:r>
              <a:rPr lang="en-US" altLang="zh-TW" sz="2400" b="1" dirty="0">
                <a:solidFill>
                  <a:schemeClr val="accent3">
                    <a:lumMod val="50000"/>
                  </a:schemeClr>
                </a:solidFill>
                <a:latin typeface="inherit"/>
              </a:rPr>
              <a:t>13</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14</a:t>
            </a:r>
            <a:r>
              <a:rPr lang="zh-TW" altLang="en-US" sz="2400" b="1" dirty="0">
                <a:solidFill>
                  <a:schemeClr val="accent3">
                    <a:lumMod val="50000"/>
                  </a:schemeClr>
                </a:solidFill>
                <a:latin typeface="inherit"/>
              </a:rPr>
              <a:t>），他為少了一個幫助而哭，因為他自己不親近神，也恐怕得不到耶和華的幫助。</a:t>
            </a:r>
          </a:p>
          <a:p>
            <a:r>
              <a:rPr lang="zh-TW" altLang="en-US" sz="2400" b="1" dirty="0">
                <a:solidFill>
                  <a:schemeClr val="accent3">
                    <a:lumMod val="50000"/>
                  </a:schemeClr>
                </a:solidFill>
                <a:latin typeface="inherit"/>
              </a:rPr>
              <a:t>以利沙最後的預言（</a:t>
            </a:r>
            <a:r>
              <a:rPr lang="en-US" altLang="zh-TW" sz="2400" b="1" dirty="0">
                <a:solidFill>
                  <a:schemeClr val="accent3">
                    <a:lumMod val="50000"/>
                  </a:schemeClr>
                </a:solidFill>
                <a:latin typeface="inherit"/>
              </a:rPr>
              <a:t>13</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15</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19</a:t>
            </a:r>
            <a:r>
              <a:rPr lang="zh-TW" altLang="en-US" sz="2400" b="1" dirty="0">
                <a:solidFill>
                  <a:schemeClr val="accent3">
                    <a:lumMod val="50000"/>
                  </a:schemeClr>
                </a:solidFill>
                <a:latin typeface="inherit"/>
              </a:rPr>
              <a:t>）。以利沙年紀雖老邁，要死了，但靈裡與神交通不變。所以身體自然規律不應影響與神交通這屬靈的規律。</a:t>
            </a:r>
          </a:p>
          <a:p>
            <a:pPr marL="0" indent="0" algn="l">
              <a:buNone/>
            </a:pPr>
            <a:r>
              <a:rPr lang="zh-TW" altLang="en-US" sz="2400" b="1" dirty="0">
                <a:solidFill>
                  <a:schemeClr val="accent3">
                    <a:lumMod val="50000"/>
                  </a:schemeClr>
                </a:solidFill>
                <a:latin typeface="inherit"/>
              </a:rPr>
              <a:t>以利沙死後（</a:t>
            </a:r>
            <a:r>
              <a:rPr lang="en-US" altLang="zh-TW" sz="2400" b="1" dirty="0">
                <a:solidFill>
                  <a:schemeClr val="accent3">
                    <a:lumMod val="50000"/>
                  </a:schemeClr>
                </a:solidFill>
                <a:latin typeface="inherit"/>
              </a:rPr>
              <a:t>13</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20</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25</a:t>
            </a:r>
            <a:r>
              <a:rPr lang="zh-TW" altLang="en-US" sz="2400" b="1" dirty="0">
                <a:solidFill>
                  <a:schemeClr val="accent3">
                    <a:lumMod val="50000"/>
                  </a:schemeClr>
                </a:solidFill>
                <a:latin typeface="inherit"/>
              </a:rPr>
              <a:t>）。以利沙骸骨使死人復活（</a:t>
            </a:r>
            <a:r>
              <a:rPr lang="en-US" altLang="zh-TW" sz="2400" b="1" dirty="0">
                <a:solidFill>
                  <a:schemeClr val="accent3">
                    <a:lumMod val="50000"/>
                  </a:schemeClr>
                </a:solidFill>
                <a:latin typeface="inherit"/>
              </a:rPr>
              <a:t>13</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20</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21</a:t>
            </a:r>
            <a:r>
              <a:rPr lang="zh-TW" altLang="en-US" sz="2400" b="1" dirty="0">
                <a:solidFill>
                  <a:schemeClr val="accent3">
                    <a:lumMod val="50000"/>
                  </a:schemeClr>
                </a:solidFill>
                <a:latin typeface="inherit"/>
              </a:rPr>
              <a:t>）。一個神僕人不但生前見證神的大能。連死後都能見證神的大能，是神僕人的榜樣。以利沙預言死後兌現（</a:t>
            </a:r>
            <a:r>
              <a:rPr lang="en-US" altLang="zh-TW" sz="2400" b="1" dirty="0">
                <a:solidFill>
                  <a:schemeClr val="accent3">
                    <a:lumMod val="50000"/>
                  </a:schemeClr>
                </a:solidFill>
                <a:latin typeface="inherit"/>
              </a:rPr>
              <a:t>13</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22</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25</a:t>
            </a:r>
            <a:r>
              <a:rPr lang="zh-TW" altLang="en-US" sz="2400" b="1" dirty="0">
                <a:solidFill>
                  <a:schemeClr val="accent3">
                    <a:lumMod val="50000"/>
                  </a:schemeClr>
                </a:solidFill>
                <a:latin typeface="inherit"/>
              </a:rPr>
              <a:t>）。出於神的話，遲早成就。</a:t>
            </a:r>
            <a:endParaRPr lang="zh-CN" altLang="en-US" sz="2400" b="1" dirty="0">
              <a:solidFill>
                <a:schemeClr val="accent3">
                  <a:lumMod val="50000"/>
                </a:schemeClr>
              </a:solidFill>
              <a:latin typeface="inherit"/>
            </a:endParaRPr>
          </a:p>
        </p:txBody>
      </p:sp>
    </p:spTree>
    <p:extLst>
      <p:ext uri="{BB962C8B-B14F-4D97-AF65-F5344CB8AC3E}">
        <p14:creationId xmlns:p14="http://schemas.microsoft.com/office/powerpoint/2010/main" val="3485230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5810" name="Group 2">
            <a:extLst>
              <a:ext uri="{FF2B5EF4-FFF2-40B4-BE49-F238E27FC236}">
                <a16:creationId xmlns:a16="http://schemas.microsoft.com/office/drawing/2014/main" id="{D7B5767D-1B41-4B87-8179-035A3CC17025}"/>
              </a:ext>
            </a:extLst>
          </p:cNvPr>
          <p:cNvGraphicFramePr>
            <a:graphicFrameLocks noGrp="1"/>
          </p:cNvGraphicFramePr>
          <p:nvPr/>
        </p:nvGraphicFramePr>
        <p:xfrm>
          <a:off x="2495551" y="344488"/>
          <a:ext cx="7769225" cy="335280"/>
        </p:xfrm>
        <a:graphic>
          <a:graphicData uri="http://schemas.openxmlformats.org/drawingml/2006/table">
            <a:tbl>
              <a:tblPr/>
              <a:tblGrid>
                <a:gridCol w="647700">
                  <a:extLst>
                    <a:ext uri="{9D8B030D-6E8A-4147-A177-3AD203B41FA5}">
                      <a16:colId xmlns:a16="http://schemas.microsoft.com/office/drawing/2014/main" val="4236566684"/>
                    </a:ext>
                  </a:extLst>
                </a:gridCol>
                <a:gridCol w="646113">
                  <a:extLst>
                    <a:ext uri="{9D8B030D-6E8A-4147-A177-3AD203B41FA5}">
                      <a16:colId xmlns:a16="http://schemas.microsoft.com/office/drawing/2014/main" val="3619471442"/>
                    </a:ext>
                  </a:extLst>
                </a:gridCol>
                <a:gridCol w="647700">
                  <a:extLst>
                    <a:ext uri="{9D8B030D-6E8A-4147-A177-3AD203B41FA5}">
                      <a16:colId xmlns:a16="http://schemas.microsoft.com/office/drawing/2014/main" val="3859986673"/>
                    </a:ext>
                  </a:extLst>
                </a:gridCol>
                <a:gridCol w="647700">
                  <a:extLst>
                    <a:ext uri="{9D8B030D-6E8A-4147-A177-3AD203B41FA5}">
                      <a16:colId xmlns:a16="http://schemas.microsoft.com/office/drawing/2014/main" val="964646899"/>
                    </a:ext>
                  </a:extLst>
                </a:gridCol>
                <a:gridCol w="646112">
                  <a:extLst>
                    <a:ext uri="{9D8B030D-6E8A-4147-A177-3AD203B41FA5}">
                      <a16:colId xmlns:a16="http://schemas.microsoft.com/office/drawing/2014/main" val="765719342"/>
                    </a:ext>
                  </a:extLst>
                </a:gridCol>
                <a:gridCol w="649288">
                  <a:extLst>
                    <a:ext uri="{9D8B030D-6E8A-4147-A177-3AD203B41FA5}">
                      <a16:colId xmlns:a16="http://schemas.microsoft.com/office/drawing/2014/main" val="3719363055"/>
                    </a:ext>
                  </a:extLst>
                </a:gridCol>
                <a:gridCol w="647700">
                  <a:extLst>
                    <a:ext uri="{9D8B030D-6E8A-4147-A177-3AD203B41FA5}">
                      <a16:colId xmlns:a16="http://schemas.microsoft.com/office/drawing/2014/main" val="2077833311"/>
                    </a:ext>
                  </a:extLst>
                </a:gridCol>
                <a:gridCol w="644525">
                  <a:extLst>
                    <a:ext uri="{9D8B030D-6E8A-4147-A177-3AD203B41FA5}">
                      <a16:colId xmlns:a16="http://schemas.microsoft.com/office/drawing/2014/main" val="2236352724"/>
                    </a:ext>
                  </a:extLst>
                </a:gridCol>
                <a:gridCol w="649287">
                  <a:extLst>
                    <a:ext uri="{9D8B030D-6E8A-4147-A177-3AD203B41FA5}">
                      <a16:colId xmlns:a16="http://schemas.microsoft.com/office/drawing/2014/main" val="857722367"/>
                    </a:ext>
                  </a:extLst>
                </a:gridCol>
                <a:gridCol w="647700">
                  <a:extLst>
                    <a:ext uri="{9D8B030D-6E8A-4147-A177-3AD203B41FA5}">
                      <a16:colId xmlns:a16="http://schemas.microsoft.com/office/drawing/2014/main" val="563388776"/>
                    </a:ext>
                  </a:extLst>
                </a:gridCol>
                <a:gridCol w="647700">
                  <a:extLst>
                    <a:ext uri="{9D8B030D-6E8A-4147-A177-3AD203B41FA5}">
                      <a16:colId xmlns:a16="http://schemas.microsoft.com/office/drawing/2014/main" val="1943868004"/>
                    </a:ext>
                  </a:extLst>
                </a:gridCol>
                <a:gridCol w="647700">
                  <a:extLst>
                    <a:ext uri="{9D8B030D-6E8A-4147-A177-3AD203B41FA5}">
                      <a16:colId xmlns:a16="http://schemas.microsoft.com/office/drawing/2014/main" val="4033237101"/>
                    </a:ext>
                  </a:extLst>
                </a:gridCol>
              </a:tblGrid>
              <a:tr h="2190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29457945"/>
                  </a:ext>
                </a:extLst>
              </a:tr>
            </a:tbl>
          </a:graphicData>
        </a:graphic>
      </p:graphicFrame>
      <p:graphicFrame>
        <p:nvGraphicFramePr>
          <p:cNvPr id="375838" name="Group 30">
            <a:extLst>
              <a:ext uri="{FF2B5EF4-FFF2-40B4-BE49-F238E27FC236}">
                <a16:creationId xmlns:a16="http://schemas.microsoft.com/office/drawing/2014/main" id="{D81E6B59-E574-4C3B-8DAF-729E8D3BE119}"/>
              </a:ext>
            </a:extLst>
          </p:cNvPr>
          <p:cNvGraphicFramePr>
            <a:graphicFrameLocks noGrp="1"/>
          </p:cNvGraphicFramePr>
          <p:nvPr/>
        </p:nvGraphicFramePr>
        <p:xfrm>
          <a:off x="2070101" y="485776"/>
          <a:ext cx="8416925" cy="304800"/>
        </p:xfrm>
        <a:graphic>
          <a:graphicData uri="http://schemas.openxmlformats.org/drawingml/2006/table">
            <a:tbl>
              <a:tblPr/>
              <a:tblGrid>
                <a:gridCol w="647700">
                  <a:extLst>
                    <a:ext uri="{9D8B030D-6E8A-4147-A177-3AD203B41FA5}">
                      <a16:colId xmlns:a16="http://schemas.microsoft.com/office/drawing/2014/main" val="1428381197"/>
                    </a:ext>
                  </a:extLst>
                </a:gridCol>
                <a:gridCol w="646113">
                  <a:extLst>
                    <a:ext uri="{9D8B030D-6E8A-4147-A177-3AD203B41FA5}">
                      <a16:colId xmlns:a16="http://schemas.microsoft.com/office/drawing/2014/main" val="82753212"/>
                    </a:ext>
                  </a:extLst>
                </a:gridCol>
                <a:gridCol w="647700">
                  <a:extLst>
                    <a:ext uri="{9D8B030D-6E8A-4147-A177-3AD203B41FA5}">
                      <a16:colId xmlns:a16="http://schemas.microsoft.com/office/drawing/2014/main" val="3278951261"/>
                    </a:ext>
                  </a:extLst>
                </a:gridCol>
                <a:gridCol w="647700">
                  <a:extLst>
                    <a:ext uri="{9D8B030D-6E8A-4147-A177-3AD203B41FA5}">
                      <a16:colId xmlns:a16="http://schemas.microsoft.com/office/drawing/2014/main" val="3148512491"/>
                    </a:ext>
                  </a:extLst>
                </a:gridCol>
                <a:gridCol w="646112">
                  <a:extLst>
                    <a:ext uri="{9D8B030D-6E8A-4147-A177-3AD203B41FA5}">
                      <a16:colId xmlns:a16="http://schemas.microsoft.com/office/drawing/2014/main" val="2049928250"/>
                    </a:ext>
                  </a:extLst>
                </a:gridCol>
                <a:gridCol w="649288">
                  <a:extLst>
                    <a:ext uri="{9D8B030D-6E8A-4147-A177-3AD203B41FA5}">
                      <a16:colId xmlns:a16="http://schemas.microsoft.com/office/drawing/2014/main" val="1544424554"/>
                    </a:ext>
                  </a:extLst>
                </a:gridCol>
                <a:gridCol w="647700">
                  <a:extLst>
                    <a:ext uri="{9D8B030D-6E8A-4147-A177-3AD203B41FA5}">
                      <a16:colId xmlns:a16="http://schemas.microsoft.com/office/drawing/2014/main" val="3463482749"/>
                    </a:ext>
                  </a:extLst>
                </a:gridCol>
                <a:gridCol w="644525">
                  <a:extLst>
                    <a:ext uri="{9D8B030D-6E8A-4147-A177-3AD203B41FA5}">
                      <a16:colId xmlns:a16="http://schemas.microsoft.com/office/drawing/2014/main" val="1830305784"/>
                    </a:ext>
                  </a:extLst>
                </a:gridCol>
                <a:gridCol w="647700">
                  <a:extLst>
                    <a:ext uri="{9D8B030D-6E8A-4147-A177-3AD203B41FA5}">
                      <a16:colId xmlns:a16="http://schemas.microsoft.com/office/drawing/2014/main" val="2797376492"/>
                    </a:ext>
                  </a:extLst>
                </a:gridCol>
                <a:gridCol w="649287">
                  <a:extLst>
                    <a:ext uri="{9D8B030D-6E8A-4147-A177-3AD203B41FA5}">
                      <a16:colId xmlns:a16="http://schemas.microsoft.com/office/drawing/2014/main" val="4032368001"/>
                    </a:ext>
                  </a:extLst>
                </a:gridCol>
                <a:gridCol w="647700">
                  <a:extLst>
                    <a:ext uri="{9D8B030D-6E8A-4147-A177-3AD203B41FA5}">
                      <a16:colId xmlns:a16="http://schemas.microsoft.com/office/drawing/2014/main" val="3533845034"/>
                    </a:ext>
                  </a:extLst>
                </a:gridCol>
                <a:gridCol w="647700">
                  <a:extLst>
                    <a:ext uri="{9D8B030D-6E8A-4147-A177-3AD203B41FA5}">
                      <a16:colId xmlns:a16="http://schemas.microsoft.com/office/drawing/2014/main" val="1846975465"/>
                    </a:ext>
                  </a:extLst>
                </a:gridCol>
                <a:gridCol w="647700">
                  <a:extLst>
                    <a:ext uri="{9D8B030D-6E8A-4147-A177-3AD203B41FA5}">
                      <a16:colId xmlns:a16="http://schemas.microsoft.com/office/drawing/2014/main" val="209362135"/>
                    </a:ext>
                  </a:extLst>
                </a:gridCol>
              </a:tblGrid>
              <a:tr h="2190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840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830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820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810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800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790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447254580"/>
                  </a:ext>
                </a:extLst>
              </a:tr>
            </a:tbl>
          </a:graphicData>
        </a:graphic>
      </p:graphicFrame>
      <p:sp>
        <p:nvSpPr>
          <p:cNvPr id="375868" name="Rectangle 60">
            <a:extLst>
              <a:ext uri="{FF2B5EF4-FFF2-40B4-BE49-F238E27FC236}">
                <a16:creationId xmlns:a16="http://schemas.microsoft.com/office/drawing/2014/main" id="{F136A153-9916-4315-BB5A-96FD6AC31D58}"/>
              </a:ext>
            </a:extLst>
          </p:cNvPr>
          <p:cNvSpPr>
            <a:spLocks noChangeArrowheads="1"/>
          </p:cNvSpPr>
          <p:nvPr/>
        </p:nvSpPr>
        <p:spPr bwMode="auto">
          <a:xfrm>
            <a:off x="1851025" y="1887538"/>
            <a:ext cx="439738" cy="658812"/>
          </a:xfrm>
          <a:prstGeom prst="rect">
            <a:avLst/>
          </a:prstGeom>
          <a:solidFill>
            <a:srgbClr val="0033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lnSpc>
                <a:spcPct val="85000"/>
              </a:lnSpc>
              <a:spcAft>
                <a:spcPct val="10000"/>
              </a:spcAft>
            </a:pPr>
            <a:r>
              <a:rPr lang="zh-TW" altLang="en-US" sz="2000">
                <a:solidFill>
                  <a:schemeClr val="bg1"/>
                </a:solidFill>
                <a:ea typeface="SimHei" panose="02010609060101010101" pitchFamily="49" charset="-122"/>
              </a:rPr>
              <a:t>北</a:t>
            </a:r>
          </a:p>
          <a:p>
            <a:pPr algn="ctr">
              <a:lnSpc>
                <a:spcPct val="85000"/>
              </a:lnSpc>
              <a:spcAft>
                <a:spcPct val="10000"/>
              </a:spcAft>
            </a:pPr>
            <a:r>
              <a:rPr lang="zh-TW" altLang="en-US" sz="2000">
                <a:solidFill>
                  <a:schemeClr val="bg1"/>
                </a:solidFill>
                <a:ea typeface="SimHei" panose="02010609060101010101" pitchFamily="49" charset="-122"/>
              </a:rPr>
              <a:t>國</a:t>
            </a:r>
          </a:p>
        </p:txBody>
      </p:sp>
      <p:sp>
        <p:nvSpPr>
          <p:cNvPr id="375869" name="Rectangle 61">
            <a:extLst>
              <a:ext uri="{FF2B5EF4-FFF2-40B4-BE49-F238E27FC236}">
                <a16:creationId xmlns:a16="http://schemas.microsoft.com/office/drawing/2014/main" id="{8529B681-B712-4382-982F-B06B65052309}"/>
              </a:ext>
            </a:extLst>
          </p:cNvPr>
          <p:cNvSpPr>
            <a:spLocks noChangeArrowheads="1"/>
          </p:cNvSpPr>
          <p:nvPr/>
        </p:nvSpPr>
        <p:spPr bwMode="auto">
          <a:xfrm>
            <a:off x="1847850" y="1020763"/>
            <a:ext cx="439738" cy="577850"/>
          </a:xfrm>
          <a:prstGeom prst="rect">
            <a:avLst/>
          </a:prstGeom>
          <a:solidFill>
            <a:srgbClr val="66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lnSpc>
                <a:spcPct val="85000"/>
              </a:lnSpc>
              <a:spcAft>
                <a:spcPct val="10000"/>
              </a:spcAft>
            </a:pPr>
            <a:r>
              <a:rPr lang="zh-TW" altLang="en-US" sz="1800">
                <a:solidFill>
                  <a:schemeClr val="bg1"/>
                </a:solidFill>
                <a:ea typeface="SimHei" panose="02010609060101010101" pitchFamily="49" charset="-122"/>
              </a:rPr>
              <a:t>亞</a:t>
            </a:r>
          </a:p>
          <a:p>
            <a:pPr algn="ctr">
              <a:lnSpc>
                <a:spcPct val="85000"/>
              </a:lnSpc>
              <a:spcAft>
                <a:spcPct val="10000"/>
              </a:spcAft>
            </a:pPr>
            <a:r>
              <a:rPr lang="zh-TW" altLang="en-US" sz="1800">
                <a:solidFill>
                  <a:schemeClr val="bg1"/>
                </a:solidFill>
                <a:ea typeface="SimHei" panose="02010609060101010101" pitchFamily="49" charset="-122"/>
              </a:rPr>
              <a:t>蘭</a:t>
            </a:r>
          </a:p>
        </p:txBody>
      </p:sp>
      <p:sp>
        <p:nvSpPr>
          <p:cNvPr id="375870" name="Rectangle 62">
            <a:extLst>
              <a:ext uri="{FF2B5EF4-FFF2-40B4-BE49-F238E27FC236}">
                <a16:creationId xmlns:a16="http://schemas.microsoft.com/office/drawing/2014/main" id="{434EDD8F-94F0-4684-AE12-FB5F96024680}"/>
              </a:ext>
            </a:extLst>
          </p:cNvPr>
          <p:cNvSpPr>
            <a:spLocks noChangeArrowheads="1"/>
          </p:cNvSpPr>
          <p:nvPr/>
        </p:nvSpPr>
        <p:spPr bwMode="auto">
          <a:xfrm>
            <a:off x="1851025" y="2782888"/>
            <a:ext cx="439738" cy="658812"/>
          </a:xfrm>
          <a:prstGeom prst="rect">
            <a:avLst/>
          </a:prstGeom>
          <a:solidFill>
            <a:srgbClr val="A5002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lnSpc>
                <a:spcPct val="85000"/>
              </a:lnSpc>
              <a:spcAft>
                <a:spcPct val="10000"/>
              </a:spcAft>
            </a:pPr>
            <a:r>
              <a:rPr lang="zh-TW" altLang="en-US" sz="2000">
                <a:solidFill>
                  <a:schemeClr val="bg1"/>
                </a:solidFill>
                <a:ea typeface="SimHei" panose="02010609060101010101" pitchFamily="49" charset="-122"/>
              </a:rPr>
              <a:t>南</a:t>
            </a:r>
          </a:p>
          <a:p>
            <a:pPr algn="ctr">
              <a:lnSpc>
                <a:spcPct val="85000"/>
              </a:lnSpc>
              <a:spcAft>
                <a:spcPct val="10000"/>
              </a:spcAft>
            </a:pPr>
            <a:r>
              <a:rPr lang="zh-TW" altLang="en-US" sz="2000">
                <a:solidFill>
                  <a:schemeClr val="bg1"/>
                </a:solidFill>
                <a:ea typeface="SimHei" panose="02010609060101010101" pitchFamily="49" charset="-122"/>
              </a:rPr>
              <a:t>國</a:t>
            </a:r>
          </a:p>
        </p:txBody>
      </p:sp>
      <p:sp>
        <p:nvSpPr>
          <p:cNvPr id="375871" name="Rectangle 63">
            <a:extLst>
              <a:ext uri="{FF2B5EF4-FFF2-40B4-BE49-F238E27FC236}">
                <a16:creationId xmlns:a16="http://schemas.microsoft.com/office/drawing/2014/main" id="{F4F4C2BB-CA6A-4EC0-A985-4CED9887F6D0}"/>
              </a:ext>
            </a:extLst>
          </p:cNvPr>
          <p:cNvSpPr>
            <a:spLocks noChangeArrowheads="1"/>
          </p:cNvSpPr>
          <p:nvPr/>
        </p:nvSpPr>
        <p:spPr bwMode="auto">
          <a:xfrm>
            <a:off x="5354639" y="1076325"/>
            <a:ext cx="1292225" cy="495300"/>
          </a:xfrm>
          <a:prstGeom prst="rect">
            <a:avLst/>
          </a:prstGeom>
          <a:solidFill>
            <a:srgbClr val="FFCC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TW" altLang="en-US" sz="1800">
                <a:latin typeface="SimHei" panose="02010609060101010101" pitchFamily="49" charset="-122"/>
                <a:ea typeface="SimHei" panose="02010609060101010101" pitchFamily="49" charset="-122"/>
              </a:rPr>
              <a:t>便哈達三世</a:t>
            </a:r>
          </a:p>
        </p:txBody>
      </p:sp>
      <p:sp>
        <p:nvSpPr>
          <p:cNvPr id="375872" name="Rectangle 64">
            <a:extLst>
              <a:ext uri="{FF2B5EF4-FFF2-40B4-BE49-F238E27FC236}">
                <a16:creationId xmlns:a16="http://schemas.microsoft.com/office/drawing/2014/main" id="{A38596B8-36B8-4551-9775-11F39F61B65C}"/>
              </a:ext>
            </a:extLst>
          </p:cNvPr>
          <p:cNvSpPr>
            <a:spLocks noChangeArrowheads="1"/>
          </p:cNvSpPr>
          <p:nvPr/>
        </p:nvSpPr>
        <p:spPr bwMode="auto">
          <a:xfrm>
            <a:off x="2397125" y="1076325"/>
            <a:ext cx="2959100" cy="495300"/>
          </a:xfrm>
          <a:prstGeom prst="rect">
            <a:avLst/>
          </a:prstGeom>
          <a:solidFill>
            <a:srgbClr val="CCCC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TW" altLang="en-US" sz="2200">
                <a:latin typeface="SimHei" panose="02010609060101010101" pitchFamily="49" charset="-122"/>
                <a:ea typeface="SimHei" panose="02010609060101010101" pitchFamily="49" charset="-122"/>
              </a:rPr>
              <a:t>哈薛</a:t>
            </a:r>
          </a:p>
        </p:txBody>
      </p:sp>
      <p:sp>
        <p:nvSpPr>
          <p:cNvPr id="375873" name="Rectangle 65">
            <a:extLst>
              <a:ext uri="{FF2B5EF4-FFF2-40B4-BE49-F238E27FC236}">
                <a16:creationId xmlns:a16="http://schemas.microsoft.com/office/drawing/2014/main" id="{736704B8-202D-4465-8E2C-0713BA61C192}"/>
              </a:ext>
            </a:extLst>
          </p:cNvPr>
          <p:cNvSpPr>
            <a:spLocks noChangeArrowheads="1"/>
          </p:cNvSpPr>
          <p:nvPr/>
        </p:nvSpPr>
        <p:spPr bwMode="auto">
          <a:xfrm>
            <a:off x="2392364" y="1076325"/>
            <a:ext cx="4257675" cy="495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TW" altLang="en-US" sz="2400">
              <a:latin typeface="SimHei" panose="02010609060101010101" pitchFamily="49" charset="-122"/>
              <a:ea typeface="SimHei" panose="02010609060101010101" pitchFamily="49" charset="-122"/>
            </a:endParaRPr>
          </a:p>
        </p:txBody>
      </p:sp>
      <p:sp>
        <p:nvSpPr>
          <p:cNvPr id="375874" name="Rectangle 66">
            <a:extLst>
              <a:ext uri="{FF2B5EF4-FFF2-40B4-BE49-F238E27FC236}">
                <a16:creationId xmlns:a16="http://schemas.microsoft.com/office/drawing/2014/main" id="{D68F12E0-D60C-4E16-BC23-B66CD237AC12}"/>
              </a:ext>
            </a:extLst>
          </p:cNvPr>
          <p:cNvSpPr>
            <a:spLocks noChangeArrowheads="1"/>
          </p:cNvSpPr>
          <p:nvPr/>
        </p:nvSpPr>
        <p:spPr bwMode="auto">
          <a:xfrm>
            <a:off x="2438401" y="1881188"/>
            <a:ext cx="1749425" cy="658812"/>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TW" altLang="en-US" sz="2200">
                <a:latin typeface="SimHei" panose="02010609060101010101" pitchFamily="49" charset="-122"/>
                <a:ea typeface="SimHei" panose="02010609060101010101" pitchFamily="49" charset="-122"/>
              </a:rPr>
              <a:t>耶戶</a:t>
            </a:r>
          </a:p>
        </p:txBody>
      </p:sp>
      <p:sp>
        <p:nvSpPr>
          <p:cNvPr id="375875" name="Rectangle 67">
            <a:extLst>
              <a:ext uri="{FF2B5EF4-FFF2-40B4-BE49-F238E27FC236}">
                <a16:creationId xmlns:a16="http://schemas.microsoft.com/office/drawing/2014/main" id="{5EAAA609-F7D9-45E1-80BD-5C3169C49DBA}"/>
              </a:ext>
            </a:extLst>
          </p:cNvPr>
          <p:cNvSpPr>
            <a:spLocks noChangeArrowheads="1"/>
          </p:cNvSpPr>
          <p:nvPr/>
        </p:nvSpPr>
        <p:spPr bwMode="auto">
          <a:xfrm>
            <a:off x="2441575" y="2781301"/>
            <a:ext cx="387350" cy="658813"/>
          </a:xfrm>
          <a:prstGeom prst="rect">
            <a:avLst/>
          </a:prstGeom>
          <a:solidFill>
            <a:srgbClr val="5F5F5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TW" altLang="en-US" sz="1800">
              <a:solidFill>
                <a:schemeClr val="bg1"/>
              </a:solidFill>
              <a:latin typeface="SimHei" panose="02010609060101010101" pitchFamily="49" charset="-122"/>
              <a:ea typeface="SimHei" panose="02010609060101010101" pitchFamily="49" charset="-122"/>
            </a:endParaRPr>
          </a:p>
        </p:txBody>
      </p:sp>
      <p:sp>
        <p:nvSpPr>
          <p:cNvPr id="375876" name="Rectangle 68">
            <a:extLst>
              <a:ext uri="{FF2B5EF4-FFF2-40B4-BE49-F238E27FC236}">
                <a16:creationId xmlns:a16="http://schemas.microsoft.com/office/drawing/2014/main" id="{7820C3B0-642D-4427-A2C8-37ACA31D51EC}"/>
              </a:ext>
            </a:extLst>
          </p:cNvPr>
          <p:cNvSpPr>
            <a:spLocks noChangeArrowheads="1"/>
          </p:cNvSpPr>
          <p:nvPr/>
        </p:nvSpPr>
        <p:spPr bwMode="auto">
          <a:xfrm>
            <a:off x="2828925" y="2781301"/>
            <a:ext cx="2527300" cy="658813"/>
          </a:xfrm>
          <a:prstGeom prst="rec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TW" altLang="en-US" sz="2200">
                <a:latin typeface="SimHei" panose="02010609060101010101" pitchFamily="49" charset="-122"/>
                <a:ea typeface="SimHei" panose="02010609060101010101" pitchFamily="49" charset="-122"/>
              </a:rPr>
              <a:t>約阿施</a:t>
            </a:r>
          </a:p>
        </p:txBody>
      </p:sp>
      <p:sp>
        <p:nvSpPr>
          <p:cNvPr id="375877" name="Rectangle 69">
            <a:extLst>
              <a:ext uri="{FF2B5EF4-FFF2-40B4-BE49-F238E27FC236}">
                <a16:creationId xmlns:a16="http://schemas.microsoft.com/office/drawing/2014/main" id="{495CD4AD-05F8-4B02-B142-99A0B9BA0F7F}"/>
              </a:ext>
            </a:extLst>
          </p:cNvPr>
          <p:cNvSpPr>
            <a:spLocks noChangeArrowheads="1"/>
          </p:cNvSpPr>
          <p:nvPr/>
        </p:nvSpPr>
        <p:spPr bwMode="auto">
          <a:xfrm>
            <a:off x="4187825" y="1881188"/>
            <a:ext cx="1036638" cy="658812"/>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TW" altLang="en-US" sz="2200">
                <a:latin typeface="SimHei" panose="02010609060101010101" pitchFamily="49" charset="-122"/>
                <a:ea typeface="SimHei" panose="02010609060101010101" pitchFamily="49" charset="-122"/>
              </a:rPr>
              <a:t>約哈斯</a:t>
            </a:r>
          </a:p>
        </p:txBody>
      </p:sp>
      <p:sp>
        <p:nvSpPr>
          <p:cNvPr id="375878" name="Rectangle 70">
            <a:extLst>
              <a:ext uri="{FF2B5EF4-FFF2-40B4-BE49-F238E27FC236}">
                <a16:creationId xmlns:a16="http://schemas.microsoft.com/office/drawing/2014/main" id="{A6A9CB2E-DC0A-494C-B856-31552A0E6C23}"/>
              </a:ext>
            </a:extLst>
          </p:cNvPr>
          <p:cNvSpPr>
            <a:spLocks noChangeArrowheads="1"/>
          </p:cNvSpPr>
          <p:nvPr/>
        </p:nvSpPr>
        <p:spPr bwMode="auto">
          <a:xfrm>
            <a:off x="2020889" y="3630614"/>
            <a:ext cx="739775"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Aft>
                <a:spcPct val="10000"/>
              </a:spcAft>
            </a:pPr>
            <a:r>
              <a:rPr kumimoji="1" lang="zh-TW" altLang="en-US" sz="2000">
                <a:ea typeface="SimHei" panose="02010609060101010101" pitchFamily="49" charset="-122"/>
              </a:rPr>
              <a:t>亞他</a:t>
            </a:r>
          </a:p>
          <a:p>
            <a:pPr>
              <a:spcAft>
                <a:spcPct val="10000"/>
              </a:spcAft>
            </a:pPr>
            <a:r>
              <a:rPr kumimoji="1" lang="zh-TW" altLang="en-US" sz="2000">
                <a:ea typeface="SimHei" panose="02010609060101010101" pitchFamily="49" charset="-122"/>
              </a:rPr>
              <a:t>利雅</a:t>
            </a:r>
          </a:p>
        </p:txBody>
      </p:sp>
      <p:sp>
        <p:nvSpPr>
          <p:cNvPr id="375879" name="Line 71">
            <a:extLst>
              <a:ext uri="{FF2B5EF4-FFF2-40B4-BE49-F238E27FC236}">
                <a16:creationId xmlns:a16="http://schemas.microsoft.com/office/drawing/2014/main" id="{7A30A7AF-3966-4A47-998F-D210D1092D33}"/>
              </a:ext>
            </a:extLst>
          </p:cNvPr>
          <p:cNvSpPr>
            <a:spLocks noChangeShapeType="1"/>
          </p:cNvSpPr>
          <p:nvPr/>
        </p:nvSpPr>
        <p:spPr bwMode="auto">
          <a:xfrm flipV="1">
            <a:off x="2495551" y="3446463"/>
            <a:ext cx="117475" cy="233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75880" name="Line 72">
            <a:extLst>
              <a:ext uri="{FF2B5EF4-FFF2-40B4-BE49-F238E27FC236}">
                <a16:creationId xmlns:a16="http://schemas.microsoft.com/office/drawing/2014/main" id="{65ECB80D-85EC-4359-A76A-92ED71C78B20}"/>
              </a:ext>
            </a:extLst>
          </p:cNvPr>
          <p:cNvSpPr>
            <a:spLocks noChangeShapeType="1"/>
          </p:cNvSpPr>
          <p:nvPr/>
        </p:nvSpPr>
        <p:spPr bwMode="auto">
          <a:xfrm>
            <a:off x="6648450" y="1081089"/>
            <a:ext cx="1588" cy="485775"/>
          </a:xfrm>
          <a:prstGeom prst="line">
            <a:avLst/>
          </a:prstGeom>
          <a:noFill/>
          <a:ln w="19050">
            <a:solidFill>
              <a:srgbClr val="FFCC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75881" name="Line 73">
            <a:extLst>
              <a:ext uri="{FF2B5EF4-FFF2-40B4-BE49-F238E27FC236}">
                <a16:creationId xmlns:a16="http://schemas.microsoft.com/office/drawing/2014/main" id="{E3B2B401-A72F-45A5-BD13-475C02522DA8}"/>
              </a:ext>
            </a:extLst>
          </p:cNvPr>
          <p:cNvSpPr>
            <a:spLocks noChangeShapeType="1"/>
          </p:cNvSpPr>
          <p:nvPr/>
        </p:nvSpPr>
        <p:spPr bwMode="auto">
          <a:xfrm flipV="1">
            <a:off x="4319588" y="3440114"/>
            <a:ext cx="0" cy="407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75882" name="Text Box 74">
            <a:extLst>
              <a:ext uri="{FF2B5EF4-FFF2-40B4-BE49-F238E27FC236}">
                <a16:creationId xmlns:a16="http://schemas.microsoft.com/office/drawing/2014/main" id="{FC3908A0-1557-495D-9DF6-3745226E88EF}"/>
              </a:ext>
            </a:extLst>
          </p:cNvPr>
          <p:cNvSpPr txBox="1">
            <a:spLocks noChangeArrowheads="1"/>
          </p:cNvSpPr>
          <p:nvPr/>
        </p:nvSpPr>
        <p:spPr bwMode="auto">
          <a:xfrm>
            <a:off x="3954463" y="3760788"/>
            <a:ext cx="735012" cy="741362"/>
          </a:xfrm>
          <a:prstGeom prst="rect">
            <a:avLst/>
          </a:prstGeom>
          <a:solidFill>
            <a:srgbClr val="A5002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Aft>
                <a:spcPct val="10000"/>
              </a:spcAft>
            </a:pPr>
            <a:r>
              <a:rPr kumimoji="1" lang="zh-TW" altLang="en-US" sz="2000">
                <a:solidFill>
                  <a:schemeClr val="bg1"/>
                </a:solidFill>
                <a:ea typeface="SimHei" panose="02010609060101010101" pitchFamily="49" charset="-122"/>
              </a:rPr>
              <a:t>修理</a:t>
            </a:r>
          </a:p>
          <a:p>
            <a:pPr algn="ctr">
              <a:spcAft>
                <a:spcPct val="10000"/>
              </a:spcAft>
            </a:pPr>
            <a:r>
              <a:rPr kumimoji="1" lang="zh-TW" altLang="en-US" sz="2000">
                <a:solidFill>
                  <a:schemeClr val="bg1"/>
                </a:solidFill>
                <a:ea typeface="SimHei" panose="02010609060101010101" pitchFamily="49" charset="-122"/>
              </a:rPr>
              <a:t>聖殿</a:t>
            </a:r>
          </a:p>
        </p:txBody>
      </p:sp>
      <p:sp>
        <p:nvSpPr>
          <p:cNvPr id="375883" name="Line 75">
            <a:extLst>
              <a:ext uri="{FF2B5EF4-FFF2-40B4-BE49-F238E27FC236}">
                <a16:creationId xmlns:a16="http://schemas.microsoft.com/office/drawing/2014/main" id="{9285275D-0FB3-4512-9670-38FE93770C32}"/>
              </a:ext>
            </a:extLst>
          </p:cNvPr>
          <p:cNvSpPr>
            <a:spLocks noChangeShapeType="1"/>
          </p:cNvSpPr>
          <p:nvPr/>
        </p:nvSpPr>
        <p:spPr bwMode="auto">
          <a:xfrm flipV="1">
            <a:off x="5230813" y="3440114"/>
            <a:ext cx="0" cy="13795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75884" name="Text Box 76">
            <a:extLst>
              <a:ext uri="{FF2B5EF4-FFF2-40B4-BE49-F238E27FC236}">
                <a16:creationId xmlns:a16="http://schemas.microsoft.com/office/drawing/2014/main" id="{5CF7BA1A-ED38-4B65-9B19-B3920DC41391}"/>
              </a:ext>
            </a:extLst>
          </p:cNvPr>
          <p:cNvSpPr txBox="1">
            <a:spLocks noChangeArrowheads="1"/>
          </p:cNvSpPr>
          <p:nvPr/>
        </p:nvSpPr>
        <p:spPr bwMode="auto">
          <a:xfrm>
            <a:off x="3422651" y="4713288"/>
            <a:ext cx="2043113" cy="1847850"/>
          </a:xfrm>
          <a:prstGeom prst="rect">
            <a:avLst/>
          </a:prstGeom>
          <a:solidFill>
            <a:srgbClr val="003366"/>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10000"/>
              </a:lnSpc>
            </a:pPr>
            <a:r>
              <a:rPr kumimoji="1" lang="zh-TW" altLang="en-US" sz="2000">
                <a:solidFill>
                  <a:schemeClr val="bg1"/>
                </a:solidFill>
                <a:ea typeface="SimHei" panose="02010609060101010101" pitchFamily="49" charset="-122"/>
              </a:rPr>
              <a:t>耶何耶大死後，約阿施轉去拜偶像，並打死耶何耶大之子撒迦利亞。</a:t>
            </a:r>
          </a:p>
        </p:txBody>
      </p:sp>
      <p:sp>
        <p:nvSpPr>
          <p:cNvPr id="375885" name="Rectangle 77">
            <a:extLst>
              <a:ext uri="{FF2B5EF4-FFF2-40B4-BE49-F238E27FC236}">
                <a16:creationId xmlns:a16="http://schemas.microsoft.com/office/drawing/2014/main" id="{1D26C5C3-8568-4BE5-AF57-3E50511310DC}"/>
              </a:ext>
            </a:extLst>
          </p:cNvPr>
          <p:cNvSpPr>
            <a:spLocks noChangeArrowheads="1"/>
          </p:cNvSpPr>
          <p:nvPr/>
        </p:nvSpPr>
        <p:spPr bwMode="auto">
          <a:xfrm>
            <a:off x="5237163" y="3232151"/>
            <a:ext cx="127000"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75886" name="Text Box 78">
            <a:extLst>
              <a:ext uri="{FF2B5EF4-FFF2-40B4-BE49-F238E27FC236}">
                <a16:creationId xmlns:a16="http://schemas.microsoft.com/office/drawing/2014/main" id="{B372FC56-E72A-4F2B-865B-C0B67B798222}"/>
              </a:ext>
            </a:extLst>
          </p:cNvPr>
          <p:cNvSpPr txBox="1">
            <a:spLocks noChangeArrowheads="1"/>
          </p:cNvSpPr>
          <p:nvPr/>
        </p:nvSpPr>
        <p:spPr bwMode="auto">
          <a:xfrm>
            <a:off x="5635625" y="4008438"/>
            <a:ext cx="1752600" cy="2532062"/>
          </a:xfrm>
          <a:prstGeom prst="rect">
            <a:avLst/>
          </a:prstGeom>
          <a:solidFill>
            <a:srgbClr val="003366"/>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10000"/>
              </a:lnSpc>
              <a:spcAft>
                <a:spcPct val="20000"/>
              </a:spcAft>
            </a:pPr>
            <a:r>
              <a:rPr kumimoji="1" lang="zh-TW" altLang="en-US" sz="2000">
                <a:solidFill>
                  <a:schemeClr val="bg1"/>
                </a:solidFill>
                <a:ea typeface="SimHei" panose="02010609060101010101" pitchFamily="49" charset="-122"/>
              </a:rPr>
              <a:t>一年後，亞蘭王哈薛攻取迦特，再攻耶路撒冷，約阿施將聖殿和王宮的金子都給哈薛。</a:t>
            </a:r>
          </a:p>
        </p:txBody>
      </p:sp>
      <p:cxnSp>
        <p:nvCxnSpPr>
          <p:cNvPr id="375887" name="AutoShape 79">
            <a:extLst>
              <a:ext uri="{FF2B5EF4-FFF2-40B4-BE49-F238E27FC236}">
                <a16:creationId xmlns:a16="http://schemas.microsoft.com/office/drawing/2014/main" id="{F747FD14-BC3D-4AD6-AFDE-C94F539E6E88}"/>
              </a:ext>
            </a:extLst>
          </p:cNvPr>
          <p:cNvCxnSpPr>
            <a:cxnSpLocks noChangeShapeType="1"/>
            <a:stCxn id="375886" idx="0"/>
            <a:endCxn id="375885" idx="2"/>
          </p:cNvCxnSpPr>
          <p:nvPr/>
        </p:nvCxnSpPr>
        <p:spPr bwMode="auto">
          <a:xfrm rot="5400000" flipH="1">
            <a:off x="5622132" y="3118645"/>
            <a:ext cx="568325" cy="1211262"/>
          </a:xfrm>
          <a:prstGeom prst="bentConnector3">
            <a:avLst>
              <a:gd name="adj1" fmla="val 35472"/>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5888" name="Rectangle 80">
            <a:extLst>
              <a:ext uri="{FF2B5EF4-FFF2-40B4-BE49-F238E27FC236}">
                <a16:creationId xmlns:a16="http://schemas.microsoft.com/office/drawing/2014/main" id="{6F6A7527-A531-4D22-817E-95F0E4EAC38D}"/>
              </a:ext>
            </a:extLst>
          </p:cNvPr>
          <p:cNvSpPr>
            <a:spLocks noChangeArrowheads="1"/>
          </p:cNvSpPr>
          <p:nvPr/>
        </p:nvSpPr>
        <p:spPr bwMode="auto">
          <a:xfrm>
            <a:off x="5292725" y="3232151"/>
            <a:ext cx="127000"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75889" name="Text Box 81">
            <a:extLst>
              <a:ext uri="{FF2B5EF4-FFF2-40B4-BE49-F238E27FC236}">
                <a16:creationId xmlns:a16="http://schemas.microsoft.com/office/drawing/2014/main" id="{0A5093B8-ADA1-4EF3-B593-561304838E96}"/>
              </a:ext>
            </a:extLst>
          </p:cNvPr>
          <p:cNvSpPr txBox="1">
            <a:spLocks noChangeArrowheads="1"/>
          </p:cNvSpPr>
          <p:nvPr/>
        </p:nvSpPr>
        <p:spPr bwMode="auto">
          <a:xfrm>
            <a:off x="7488239" y="3994151"/>
            <a:ext cx="1463675" cy="1211263"/>
          </a:xfrm>
          <a:prstGeom prst="rect">
            <a:avLst/>
          </a:prstGeom>
          <a:solidFill>
            <a:srgbClr val="003366"/>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10000"/>
              </a:lnSpc>
              <a:spcAft>
                <a:spcPct val="20000"/>
              </a:spcAft>
            </a:pPr>
            <a:r>
              <a:rPr kumimoji="1" lang="zh-TW" altLang="en-US" sz="2000">
                <a:solidFill>
                  <a:schemeClr val="bg1"/>
                </a:solidFill>
                <a:ea typeface="SimHei" panose="02010609060101010101" pitchFamily="49" charset="-122"/>
              </a:rPr>
              <a:t>約阿施隨後患重病，被臣僕所殺。</a:t>
            </a:r>
          </a:p>
        </p:txBody>
      </p:sp>
      <p:cxnSp>
        <p:nvCxnSpPr>
          <p:cNvPr id="375890" name="AutoShape 82">
            <a:extLst>
              <a:ext uri="{FF2B5EF4-FFF2-40B4-BE49-F238E27FC236}">
                <a16:creationId xmlns:a16="http://schemas.microsoft.com/office/drawing/2014/main" id="{1B8AFCB7-550E-4EA3-A08A-9A0B97BA7EC9}"/>
              </a:ext>
            </a:extLst>
          </p:cNvPr>
          <p:cNvCxnSpPr>
            <a:cxnSpLocks noChangeShapeType="1"/>
            <a:stCxn id="375889" idx="0"/>
            <a:endCxn id="375888" idx="2"/>
          </p:cNvCxnSpPr>
          <p:nvPr/>
        </p:nvCxnSpPr>
        <p:spPr bwMode="auto">
          <a:xfrm rot="5400000" flipH="1">
            <a:off x="6511132" y="2285207"/>
            <a:ext cx="554037" cy="2863850"/>
          </a:xfrm>
          <a:prstGeom prst="bentConnector3">
            <a:avLst>
              <a:gd name="adj1" fmla="val 58162"/>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366185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588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758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588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Line 2">
            <a:extLst>
              <a:ext uri="{FF2B5EF4-FFF2-40B4-BE49-F238E27FC236}">
                <a16:creationId xmlns:a16="http://schemas.microsoft.com/office/drawing/2014/main" id="{78AE04AF-4677-4D90-A45A-8E98EC7297B5}"/>
              </a:ext>
            </a:extLst>
          </p:cNvPr>
          <p:cNvSpPr>
            <a:spLocks noChangeShapeType="1"/>
          </p:cNvSpPr>
          <p:nvPr/>
        </p:nvSpPr>
        <p:spPr bwMode="auto">
          <a:xfrm flipV="1">
            <a:off x="5356225" y="2209800"/>
            <a:ext cx="0" cy="304800"/>
          </a:xfrm>
          <a:prstGeom prst="line">
            <a:avLst/>
          </a:prstGeom>
          <a:noFill/>
          <a:ln w="38100">
            <a:solidFill>
              <a:srgbClr val="A5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42019" name="Line 3">
            <a:extLst>
              <a:ext uri="{FF2B5EF4-FFF2-40B4-BE49-F238E27FC236}">
                <a16:creationId xmlns:a16="http://schemas.microsoft.com/office/drawing/2014/main" id="{EC927CA3-9F60-4848-9A17-2FCBE4868256}"/>
              </a:ext>
            </a:extLst>
          </p:cNvPr>
          <p:cNvSpPr>
            <a:spLocks noChangeShapeType="1"/>
          </p:cNvSpPr>
          <p:nvPr/>
        </p:nvSpPr>
        <p:spPr bwMode="auto">
          <a:xfrm flipV="1">
            <a:off x="5486400" y="2209800"/>
            <a:ext cx="0" cy="304800"/>
          </a:xfrm>
          <a:prstGeom prst="line">
            <a:avLst/>
          </a:prstGeom>
          <a:noFill/>
          <a:ln w="38100">
            <a:solidFill>
              <a:srgbClr val="A5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42020" name="Line 4">
            <a:extLst>
              <a:ext uri="{FF2B5EF4-FFF2-40B4-BE49-F238E27FC236}">
                <a16:creationId xmlns:a16="http://schemas.microsoft.com/office/drawing/2014/main" id="{DD74185C-8578-4492-8557-FC01D763E26C}"/>
              </a:ext>
            </a:extLst>
          </p:cNvPr>
          <p:cNvSpPr>
            <a:spLocks noChangeShapeType="1"/>
          </p:cNvSpPr>
          <p:nvPr/>
        </p:nvSpPr>
        <p:spPr bwMode="auto">
          <a:xfrm flipV="1">
            <a:off x="5611813" y="2209800"/>
            <a:ext cx="0" cy="304800"/>
          </a:xfrm>
          <a:prstGeom prst="line">
            <a:avLst/>
          </a:prstGeom>
          <a:noFill/>
          <a:ln w="38100">
            <a:solidFill>
              <a:srgbClr val="A5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graphicFrame>
        <p:nvGraphicFramePr>
          <p:cNvPr id="342021" name="Group 5">
            <a:extLst>
              <a:ext uri="{FF2B5EF4-FFF2-40B4-BE49-F238E27FC236}">
                <a16:creationId xmlns:a16="http://schemas.microsoft.com/office/drawing/2014/main" id="{5EF3CCE1-1DA1-408F-8886-C3F7FD11D8B9}"/>
              </a:ext>
            </a:extLst>
          </p:cNvPr>
          <p:cNvGraphicFramePr>
            <a:graphicFrameLocks noGrp="1"/>
          </p:cNvGraphicFramePr>
          <p:nvPr/>
        </p:nvGraphicFramePr>
        <p:xfrm>
          <a:off x="2495551" y="344488"/>
          <a:ext cx="7769225" cy="335280"/>
        </p:xfrm>
        <a:graphic>
          <a:graphicData uri="http://schemas.openxmlformats.org/drawingml/2006/table">
            <a:tbl>
              <a:tblPr/>
              <a:tblGrid>
                <a:gridCol w="647700">
                  <a:extLst>
                    <a:ext uri="{9D8B030D-6E8A-4147-A177-3AD203B41FA5}">
                      <a16:colId xmlns:a16="http://schemas.microsoft.com/office/drawing/2014/main" val="3284888782"/>
                    </a:ext>
                  </a:extLst>
                </a:gridCol>
                <a:gridCol w="646113">
                  <a:extLst>
                    <a:ext uri="{9D8B030D-6E8A-4147-A177-3AD203B41FA5}">
                      <a16:colId xmlns:a16="http://schemas.microsoft.com/office/drawing/2014/main" val="931282745"/>
                    </a:ext>
                  </a:extLst>
                </a:gridCol>
                <a:gridCol w="647700">
                  <a:extLst>
                    <a:ext uri="{9D8B030D-6E8A-4147-A177-3AD203B41FA5}">
                      <a16:colId xmlns:a16="http://schemas.microsoft.com/office/drawing/2014/main" val="610602001"/>
                    </a:ext>
                  </a:extLst>
                </a:gridCol>
                <a:gridCol w="647700">
                  <a:extLst>
                    <a:ext uri="{9D8B030D-6E8A-4147-A177-3AD203B41FA5}">
                      <a16:colId xmlns:a16="http://schemas.microsoft.com/office/drawing/2014/main" val="611237112"/>
                    </a:ext>
                  </a:extLst>
                </a:gridCol>
                <a:gridCol w="646112">
                  <a:extLst>
                    <a:ext uri="{9D8B030D-6E8A-4147-A177-3AD203B41FA5}">
                      <a16:colId xmlns:a16="http://schemas.microsoft.com/office/drawing/2014/main" val="1559303065"/>
                    </a:ext>
                  </a:extLst>
                </a:gridCol>
                <a:gridCol w="649288">
                  <a:extLst>
                    <a:ext uri="{9D8B030D-6E8A-4147-A177-3AD203B41FA5}">
                      <a16:colId xmlns:a16="http://schemas.microsoft.com/office/drawing/2014/main" val="3449304157"/>
                    </a:ext>
                  </a:extLst>
                </a:gridCol>
                <a:gridCol w="647700">
                  <a:extLst>
                    <a:ext uri="{9D8B030D-6E8A-4147-A177-3AD203B41FA5}">
                      <a16:colId xmlns:a16="http://schemas.microsoft.com/office/drawing/2014/main" val="3797584265"/>
                    </a:ext>
                  </a:extLst>
                </a:gridCol>
                <a:gridCol w="644525">
                  <a:extLst>
                    <a:ext uri="{9D8B030D-6E8A-4147-A177-3AD203B41FA5}">
                      <a16:colId xmlns:a16="http://schemas.microsoft.com/office/drawing/2014/main" val="1977618979"/>
                    </a:ext>
                  </a:extLst>
                </a:gridCol>
                <a:gridCol w="649287">
                  <a:extLst>
                    <a:ext uri="{9D8B030D-6E8A-4147-A177-3AD203B41FA5}">
                      <a16:colId xmlns:a16="http://schemas.microsoft.com/office/drawing/2014/main" val="1048595264"/>
                    </a:ext>
                  </a:extLst>
                </a:gridCol>
                <a:gridCol w="647700">
                  <a:extLst>
                    <a:ext uri="{9D8B030D-6E8A-4147-A177-3AD203B41FA5}">
                      <a16:colId xmlns:a16="http://schemas.microsoft.com/office/drawing/2014/main" val="733993154"/>
                    </a:ext>
                  </a:extLst>
                </a:gridCol>
                <a:gridCol w="647700">
                  <a:extLst>
                    <a:ext uri="{9D8B030D-6E8A-4147-A177-3AD203B41FA5}">
                      <a16:colId xmlns:a16="http://schemas.microsoft.com/office/drawing/2014/main" val="799776478"/>
                    </a:ext>
                  </a:extLst>
                </a:gridCol>
                <a:gridCol w="647700">
                  <a:extLst>
                    <a:ext uri="{9D8B030D-6E8A-4147-A177-3AD203B41FA5}">
                      <a16:colId xmlns:a16="http://schemas.microsoft.com/office/drawing/2014/main" val="1611301596"/>
                    </a:ext>
                  </a:extLst>
                </a:gridCol>
              </a:tblGrid>
              <a:tr h="2190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48240435"/>
                  </a:ext>
                </a:extLst>
              </a:tr>
            </a:tbl>
          </a:graphicData>
        </a:graphic>
      </p:graphicFrame>
      <p:graphicFrame>
        <p:nvGraphicFramePr>
          <p:cNvPr id="342049" name="Group 33">
            <a:extLst>
              <a:ext uri="{FF2B5EF4-FFF2-40B4-BE49-F238E27FC236}">
                <a16:creationId xmlns:a16="http://schemas.microsoft.com/office/drawing/2014/main" id="{3CEDD895-CC28-4538-BFA6-8EF7BD0BBCD3}"/>
              </a:ext>
            </a:extLst>
          </p:cNvPr>
          <p:cNvGraphicFramePr>
            <a:graphicFrameLocks noGrp="1"/>
          </p:cNvGraphicFramePr>
          <p:nvPr/>
        </p:nvGraphicFramePr>
        <p:xfrm>
          <a:off x="2070101" y="485776"/>
          <a:ext cx="8416925" cy="304800"/>
        </p:xfrm>
        <a:graphic>
          <a:graphicData uri="http://schemas.openxmlformats.org/drawingml/2006/table">
            <a:tbl>
              <a:tblPr/>
              <a:tblGrid>
                <a:gridCol w="647700">
                  <a:extLst>
                    <a:ext uri="{9D8B030D-6E8A-4147-A177-3AD203B41FA5}">
                      <a16:colId xmlns:a16="http://schemas.microsoft.com/office/drawing/2014/main" val="1932689603"/>
                    </a:ext>
                  </a:extLst>
                </a:gridCol>
                <a:gridCol w="646113">
                  <a:extLst>
                    <a:ext uri="{9D8B030D-6E8A-4147-A177-3AD203B41FA5}">
                      <a16:colId xmlns:a16="http://schemas.microsoft.com/office/drawing/2014/main" val="275336561"/>
                    </a:ext>
                  </a:extLst>
                </a:gridCol>
                <a:gridCol w="647700">
                  <a:extLst>
                    <a:ext uri="{9D8B030D-6E8A-4147-A177-3AD203B41FA5}">
                      <a16:colId xmlns:a16="http://schemas.microsoft.com/office/drawing/2014/main" val="260994471"/>
                    </a:ext>
                  </a:extLst>
                </a:gridCol>
                <a:gridCol w="647700">
                  <a:extLst>
                    <a:ext uri="{9D8B030D-6E8A-4147-A177-3AD203B41FA5}">
                      <a16:colId xmlns:a16="http://schemas.microsoft.com/office/drawing/2014/main" val="1206137087"/>
                    </a:ext>
                  </a:extLst>
                </a:gridCol>
                <a:gridCol w="646112">
                  <a:extLst>
                    <a:ext uri="{9D8B030D-6E8A-4147-A177-3AD203B41FA5}">
                      <a16:colId xmlns:a16="http://schemas.microsoft.com/office/drawing/2014/main" val="4055753199"/>
                    </a:ext>
                  </a:extLst>
                </a:gridCol>
                <a:gridCol w="649288">
                  <a:extLst>
                    <a:ext uri="{9D8B030D-6E8A-4147-A177-3AD203B41FA5}">
                      <a16:colId xmlns:a16="http://schemas.microsoft.com/office/drawing/2014/main" val="441513887"/>
                    </a:ext>
                  </a:extLst>
                </a:gridCol>
                <a:gridCol w="647700">
                  <a:extLst>
                    <a:ext uri="{9D8B030D-6E8A-4147-A177-3AD203B41FA5}">
                      <a16:colId xmlns:a16="http://schemas.microsoft.com/office/drawing/2014/main" val="3524048945"/>
                    </a:ext>
                  </a:extLst>
                </a:gridCol>
                <a:gridCol w="644525">
                  <a:extLst>
                    <a:ext uri="{9D8B030D-6E8A-4147-A177-3AD203B41FA5}">
                      <a16:colId xmlns:a16="http://schemas.microsoft.com/office/drawing/2014/main" val="1137602890"/>
                    </a:ext>
                  </a:extLst>
                </a:gridCol>
                <a:gridCol w="647700">
                  <a:extLst>
                    <a:ext uri="{9D8B030D-6E8A-4147-A177-3AD203B41FA5}">
                      <a16:colId xmlns:a16="http://schemas.microsoft.com/office/drawing/2014/main" val="4149325113"/>
                    </a:ext>
                  </a:extLst>
                </a:gridCol>
                <a:gridCol w="649287">
                  <a:extLst>
                    <a:ext uri="{9D8B030D-6E8A-4147-A177-3AD203B41FA5}">
                      <a16:colId xmlns:a16="http://schemas.microsoft.com/office/drawing/2014/main" val="2368317822"/>
                    </a:ext>
                  </a:extLst>
                </a:gridCol>
                <a:gridCol w="647700">
                  <a:extLst>
                    <a:ext uri="{9D8B030D-6E8A-4147-A177-3AD203B41FA5}">
                      <a16:colId xmlns:a16="http://schemas.microsoft.com/office/drawing/2014/main" val="2256389232"/>
                    </a:ext>
                  </a:extLst>
                </a:gridCol>
                <a:gridCol w="647700">
                  <a:extLst>
                    <a:ext uri="{9D8B030D-6E8A-4147-A177-3AD203B41FA5}">
                      <a16:colId xmlns:a16="http://schemas.microsoft.com/office/drawing/2014/main" val="1927581264"/>
                    </a:ext>
                  </a:extLst>
                </a:gridCol>
                <a:gridCol w="647700">
                  <a:extLst>
                    <a:ext uri="{9D8B030D-6E8A-4147-A177-3AD203B41FA5}">
                      <a16:colId xmlns:a16="http://schemas.microsoft.com/office/drawing/2014/main" val="1431413125"/>
                    </a:ext>
                  </a:extLst>
                </a:gridCol>
              </a:tblGrid>
              <a:tr h="2190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840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830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820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810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800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790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63273557"/>
                  </a:ext>
                </a:extLst>
              </a:tr>
            </a:tbl>
          </a:graphicData>
        </a:graphic>
      </p:graphicFrame>
      <p:sp>
        <p:nvSpPr>
          <p:cNvPr id="342079" name="Rectangle 63">
            <a:extLst>
              <a:ext uri="{FF2B5EF4-FFF2-40B4-BE49-F238E27FC236}">
                <a16:creationId xmlns:a16="http://schemas.microsoft.com/office/drawing/2014/main" id="{DE8BDF18-9AB2-491F-83B0-AED4CC37361D}"/>
              </a:ext>
            </a:extLst>
          </p:cNvPr>
          <p:cNvSpPr>
            <a:spLocks noChangeArrowheads="1"/>
          </p:cNvSpPr>
          <p:nvPr/>
        </p:nvSpPr>
        <p:spPr bwMode="auto">
          <a:xfrm>
            <a:off x="1851025" y="2520951"/>
            <a:ext cx="439738" cy="658813"/>
          </a:xfrm>
          <a:prstGeom prst="rect">
            <a:avLst/>
          </a:prstGeom>
          <a:solidFill>
            <a:srgbClr val="0033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lnSpc>
                <a:spcPct val="85000"/>
              </a:lnSpc>
              <a:spcAft>
                <a:spcPct val="10000"/>
              </a:spcAft>
            </a:pPr>
            <a:r>
              <a:rPr lang="zh-TW" altLang="en-US" sz="2000">
                <a:solidFill>
                  <a:schemeClr val="bg1"/>
                </a:solidFill>
                <a:ea typeface="SimHei" panose="02010609060101010101" pitchFamily="49" charset="-122"/>
              </a:rPr>
              <a:t>北</a:t>
            </a:r>
          </a:p>
          <a:p>
            <a:pPr algn="ctr">
              <a:lnSpc>
                <a:spcPct val="85000"/>
              </a:lnSpc>
              <a:spcAft>
                <a:spcPct val="10000"/>
              </a:spcAft>
            </a:pPr>
            <a:r>
              <a:rPr lang="zh-TW" altLang="en-US" sz="2000">
                <a:solidFill>
                  <a:schemeClr val="bg1"/>
                </a:solidFill>
                <a:ea typeface="SimHei" panose="02010609060101010101" pitchFamily="49" charset="-122"/>
              </a:rPr>
              <a:t>國</a:t>
            </a:r>
          </a:p>
        </p:txBody>
      </p:sp>
      <p:sp>
        <p:nvSpPr>
          <p:cNvPr id="342080" name="Rectangle 64">
            <a:extLst>
              <a:ext uri="{FF2B5EF4-FFF2-40B4-BE49-F238E27FC236}">
                <a16:creationId xmlns:a16="http://schemas.microsoft.com/office/drawing/2014/main" id="{D0945626-0035-4BAB-8E2A-9A6D68E318D5}"/>
              </a:ext>
            </a:extLst>
          </p:cNvPr>
          <p:cNvSpPr>
            <a:spLocks noChangeArrowheads="1"/>
          </p:cNvSpPr>
          <p:nvPr/>
        </p:nvSpPr>
        <p:spPr bwMode="auto">
          <a:xfrm>
            <a:off x="1847850" y="1654175"/>
            <a:ext cx="439738" cy="577850"/>
          </a:xfrm>
          <a:prstGeom prst="rect">
            <a:avLst/>
          </a:prstGeom>
          <a:solidFill>
            <a:srgbClr val="66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lnSpc>
                <a:spcPct val="85000"/>
              </a:lnSpc>
              <a:spcAft>
                <a:spcPct val="10000"/>
              </a:spcAft>
            </a:pPr>
            <a:r>
              <a:rPr lang="zh-TW" altLang="en-US" sz="1800">
                <a:solidFill>
                  <a:schemeClr val="bg1"/>
                </a:solidFill>
                <a:ea typeface="SimHei" panose="02010609060101010101" pitchFamily="49" charset="-122"/>
              </a:rPr>
              <a:t>亞</a:t>
            </a:r>
          </a:p>
          <a:p>
            <a:pPr algn="ctr">
              <a:lnSpc>
                <a:spcPct val="85000"/>
              </a:lnSpc>
              <a:spcAft>
                <a:spcPct val="10000"/>
              </a:spcAft>
            </a:pPr>
            <a:r>
              <a:rPr lang="zh-TW" altLang="en-US" sz="1800">
                <a:solidFill>
                  <a:schemeClr val="bg1"/>
                </a:solidFill>
                <a:ea typeface="SimHei" panose="02010609060101010101" pitchFamily="49" charset="-122"/>
              </a:rPr>
              <a:t>蘭</a:t>
            </a:r>
          </a:p>
        </p:txBody>
      </p:sp>
      <p:sp>
        <p:nvSpPr>
          <p:cNvPr id="342081" name="Rectangle 65">
            <a:extLst>
              <a:ext uri="{FF2B5EF4-FFF2-40B4-BE49-F238E27FC236}">
                <a16:creationId xmlns:a16="http://schemas.microsoft.com/office/drawing/2014/main" id="{AFDE08D5-5459-4890-9176-05CBF91B16B2}"/>
              </a:ext>
            </a:extLst>
          </p:cNvPr>
          <p:cNvSpPr>
            <a:spLocks noChangeArrowheads="1"/>
          </p:cNvSpPr>
          <p:nvPr/>
        </p:nvSpPr>
        <p:spPr bwMode="auto">
          <a:xfrm>
            <a:off x="2438401" y="2514601"/>
            <a:ext cx="1749425" cy="65881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TW" altLang="en-US" sz="2200">
                <a:latin typeface="SimHei" panose="02010609060101010101" pitchFamily="49" charset="-122"/>
                <a:ea typeface="SimHei" panose="02010609060101010101" pitchFamily="49" charset="-122"/>
              </a:rPr>
              <a:t>耶戶</a:t>
            </a:r>
          </a:p>
        </p:txBody>
      </p:sp>
      <p:sp>
        <p:nvSpPr>
          <p:cNvPr id="342082" name="Rectangle 66">
            <a:extLst>
              <a:ext uri="{FF2B5EF4-FFF2-40B4-BE49-F238E27FC236}">
                <a16:creationId xmlns:a16="http://schemas.microsoft.com/office/drawing/2014/main" id="{AAA38821-2883-40AE-972E-38A234C478C9}"/>
              </a:ext>
            </a:extLst>
          </p:cNvPr>
          <p:cNvSpPr>
            <a:spLocks noChangeArrowheads="1"/>
          </p:cNvSpPr>
          <p:nvPr/>
        </p:nvSpPr>
        <p:spPr bwMode="auto">
          <a:xfrm>
            <a:off x="4187825" y="2514601"/>
            <a:ext cx="1036638" cy="65881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TW" altLang="en-US" sz="2200">
                <a:latin typeface="SimHei" panose="02010609060101010101" pitchFamily="49" charset="-122"/>
                <a:ea typeface="SimHei" panose="02010609060101010101" pitchFamily="49" charset="-122"/>
              </a:rPr>
              <a:t>約哈斯</a:t>
            </a:r>
          </a:p>
        </p:txBody>
      </p:sp>
      <p:sp>
        <p:nvSpPr>
          <p:cNvPr id="342083" name="Rectangle 67">
            <a:extLst>
              <a:ext uri="{FF2B5EF4-FFF2-40B4-BE49-F238E27FC236}">
                <a16:creationId xmlns:a16="http://schemas.microsoft.com/office/drawing/2014/main" id="{6DACF259-BA2C-4DF0-A2F7-398AB2B0FD29}"/>
              </a:ext>
            </a:extLst>
          </p:cNvPr>
          <p:cNvSpPr>
            <a:spLocks noChangeArrowheads="1"/>
          </p:cNvSpPr>
          <p:nvPr/>
        </p:nvSpPr>
        <p:spPr bwMode="auto">
          <a:xfrm>
            <a:off x="5224464" y="2514601"/>
            <a:ext cx="1038225" cy="65881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TW" altLang="en-US" sz="2200">
                <a:ea typeface="SimHei" panose="02010609060101010101" pitchFamily="49" charset="-122"/>
              </a:rPr>
              <a:t>約阿施</a:t>
            </a:r>
          </a:p>
        </p:txBody>
      </p:sp>
      <p:sp>
        <p:nvSpPr>
          <p:cNvPr id="342084" name="Line 68">
            <a:extLst>
              <a:ext uri="{FF2B5EF4-FFF2-40B4-BE49-F238E27FC236}">
                <a16:creationId xmlns:a16="http://schemas.microsoft.com/office/drawing/2014/main" id="{3C35F07A-3DCB-4840-B48B-71ADDC3DD0A1}"/>
              </a:ext>
            </a:extLst>
          </p:cNvPr>
          <p:cNvSpPr>
            <a:spLocks noChangeShapeType="1"/>
          </p:cNvSpPr>
          <p:nvPr/>
        </p:nvSpPr>
        <p:spPr bwMode="auto">
          <a:xfrm>
            <a:off x="5341938" y="1338263"/>
            <a:ext cx="0" cy="360362"/>
          </a:xfrm>
          <a:prstGeom prst="line">
            <a:avLst/>
          </a:prstGeom>
          <a:noFill/>
          <a:ln w="38100">
            <a:solidFill>
              <a:srgbClr val="A5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42085" name="Line 69">
            <a:extLst>
              <a:ext uri="{FF2B5EF4-FFF2-40B4-BE49-F238E27FC236}">
                <a16:creationId xmlns:a16="http://schemas.microsoft.com/office/drawing/2014/main" id="{1024A014-F194-4961-B073-8B323A470333}"/>
              </a:ext>
            </a:extLst>
          </p:cNvPr>
          <p:cNvSpPr>
            <a:spLocks noChangeShapeType="1"/>
          </p:cNvSpPr>
          <p:nvPr/>
        </p:nvSpPr>
        <p:spPr bwMode="auto">
          <a:xfrm>
            <a:off x="4953000" y="1338263"/>
            <a:ext cx="0" cy="360362"/>
          </a:xfrm>
          <a:prstGeom prst="line">
            <a:avLst/>
          </a:prstGeom>
          <a:noFill/>
          <a:ln w="38100">
            <a:solidFill>
              <a:srgbClr val="A5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42086" name="Rectangle 70">
            <a:extLst>
              <a:ext uri="{FF2B5EF4-FFF2-40B4-BE49-F238E27FC236}">
                <a16:creationId xmlns:a16="http://schemas.microsoft.com/office/drawing/2014/main" id="{99B01822-783C-4EE2-822E-6842C333E191}"/>
              </a:ext>
            </a:extLst>
          </p:cNvPr>
          <p:cNvSpPr>
            <a:spLocks noChangeArrowheads="1"/>
          </p:cNvSpPr>
          <p:nvPr/>
        </p:nvSpPr>
        <p:spPr bwMode="auto">
          <a:xfrm>
            <a:off x="5354639" y="1709738"/>
            <a:ext cx="1292225" cy="495300"/>
          </a:xfrm>
          <a:prstGeom prst="rect">
            <a:avLst/>
          </a:prstGeom>
          <a:solidFill>
            <a:srgbClr val="FFCC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TW" altLang="en-US" sz="1800">
                <a:latin typeface="SimHei" panose="02010609060101010101" pitchFamily="49" charset="-122"/>
                <a:ea typeface="SimHei" panose="02010609060101010101" pitchFamily="49" charset="-122"/>
              </a:rPr>
              <a:t>便哈達三世</a:t>
            </a:r>
          </a:p>
        </p:txBody>
      </p:sp>
      <p:sp>
        <p:nvSpPr>
          <p:cNvPr id="342087" name="Rectangle 71">
            <a:extLst>
              <a:ext uri="{FF2B5EF4-FFF2-40B4-BE49-F238E27FC236}">
                <a16:creationId xmlns:a16="http://schemas.microsoft.com/office/drawing/2014/main" id="{1AD6B7A4-A0E1-4FB4-83A7-63F8210686FA}"/>
              </a:ext>
            </a:extLst>
          </p:cNvPr>
          <p:cNvSpPr>
            <a:spLocks noChangeArrowheads="1"/>
          </p:cNvSpPr>
          <p:nvPr/>
        </p:nvSpPr>
        <p:spPr bwMode="auto">
          <a:xfrm>
            <a:off x="2397125" y="1709738"/>
            <a:ext cx="2959100" cy="495300"/>
          </a:xfrm>
          <a:prstGeom prst="rect">
            <a:avLst/>
          </a:prstGeom>
          <a:solidFill>
            <a:srgbClr val="CCCC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TW" altLang="en-US" sz="2200">
                <a:latin typeface="SimHei" panose="02010609060101010101" pitchFamily="49" charset="-122"/>
                <a:ea typeface="SimHei" panose="02010609060101010101" pitchFamily="49" charset="-122"/>
              </a:rPr>
              <a:t>哈薛</a:t>
            </a:r>
          </a:p>
        </p:txBody>
      </p:sp>
      <p:sp>
        <p:nvSpPr>
          <p:cNvPr id="342088" name="Rectangle 72">
            <a:extLst>
              <a:ext uri="{FF2B5EF4-FFF2-40B4-BE49-F238E27FC236}">
                <a16:creationId xmlns:a16="http://schemas.microsoft.com/office/drawing/2014/main" id="{AD8A1DDC-76A1-4FDC-9571-31E2189F5078}"/>
              </a:ext>
            </a:extLst>
          </p:cNvPr>
          <p:cNvSpPr>
            <a:spLocks noChangeArrowheads="1"/>
          </p:cNvSpPr>
          <p:nvPr/>
        </p:nvSpPr>
        <p:spPr bwMode="auto">
          <a:xfrm>
            <a:off x="2392364" y="1709738"/>
            <a:ext cx="4257675" cy="495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TW" altLang="en-US" sz="2400">
              <a:latin typeface="SimHei" panose="02010609060101010101" pitchFamily="49" charset="-122"/>
              <a:ea typeface="SimHei" panose="02010609060101010101" pitchFamily="49" charset="-122"/>
            </a:endParaRPr>
          </a:p>
        </p:txBody>
      </p:sp>
      <p:sp>
        <p:nvSpPr>
          <p:cNvPr id="342089" name="Line 73">
            <a:extLst>
              <a:ext uri="{FF2B5EF4-FFF2-40B4-BE49-F238E27FC236}">
                <a16:creationId xmlns:a16="http://schemas.microsoft.com/office/drawing/2014/main" id="{4AE9FEDE-3E32-4165-AE6D-38EE9C146152}"/>
              </a:ext>
            </a:extLst>
          </p:cNvPr>
          <p:cNvSpPr>
            <a:spLocks noChangeShapeType="1"/>
          </p:cNvSpPr>
          <p:nvPr/>
        </p:nvSpPr>
        <p:spPr bwMode="auto">
          <a:xfrm>
            <a:off x="6648450" y="1714501"/>
            <a:ext cx="1588" cy="485775"/>
          </a:xfrm>
          <a:prstGeom prst="line">
            <a:avLst/>
          </a:prstGeom>
          <a:noFill/>
          <a:ln w="19050">
            <a:solidFill>
              <a:srgbClr val="FFCC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42090" name="Rectangle 74">
            <a:extLst>
              <a:ext uri="{FF2B5EF4-FFF2-40B4-BE49-F238E27FC236}">
                <a16:creationId xmlns:a16="http://schemas.microsoft.com/office/drawing/2014/main" id="{5EAAF5B3-1655-4C7C-A21D-DE465A47E232}"/>
              </a:ext>
            </a:extLst>
          </p:cNvPr>
          <p:cNvSpPr>
            <a:spLocks noChangeArrowheads="1"/>
          </p:cNvSpPr>
          <p:nvPr/>
        </p:nvSpPr>
        <p:spPr bwMode="auto">
          <a:xfrm>
            <a:off x="4435476" y="877889"/>
            <a:ext cx="1749425" cy="496887"/>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TW" altLang="en-US" sz="1800">
                <a:ea typeface="SimHei" panose="02010609060101010101" pitchFamily="49" charset="-122"/>
              </a:rPr>
              <a:t>亞達尼拉利三世</a:t>
            </a:r>
          </a:p>
        </p:txBody>
      </p:sp>
      <p:sp>
        <p:nvSpPr>
          <p:cNvPr id="342091" name="Rectangle 75">
            <a:extLst>
              <a:ext uri="{FF2B5EF4-FFF2-40B4-BE49-F238E27FC236}">
                <a16:creationId xmlns:a16="http://schemas.microsoft.com/office/drawing/2014/main" id="{5F8E35EB-53A6-4716-8777-95BBDE96267A}"/>
              </a:ext>
            </a:extLst>
          </p:cNvPr>
          <p:cNvSpPr>
            <a:spLocks noChangeArrowheads="1"/>
          </p:cNvSpPr>
          <p:nvPr/>
        </p:nvSpPr>
        <p:spPr bwMode="auto">
          <a:xfrm>
            <a:off x="3875089" y="835025"/>
            <a:ext cx="439737" cy="577850"/>
          </a:xfrm>
          <a:prstGeom prst="rect">
            <a:avLst/>
          </a:prstGeom>
          <a:solidFill>
            <a:srgbClr val="00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lnSpc>
                <a:spcPct val="85000"/>
              </a:lnSpc>
              <a:spcAft>
                <a:spcPct val="10000"/>
              </a:spcAft>
            </a:pPr>
            <a:r>
              <a:rPr lang="zh-TW" altLang="en-US" sz="1800">
                <a:solidFill>
                  <a:schemeClr val="bg1"/>
                </a:solidFill>
                <a:ea typeface="SimHei" panose="02010609060101010101" pitchFamily="49" charset="-122"/>
              </a:rPr>
              <a:t>亞</a:t>
            </a:r>
          </a:p>
          <a:p>
            <a:pPr algn="ctr">
              <a:lnSpc>
                <a:spcPct val="85000"/>
              </a:lnSpc>
              <a:spcAft>
                <a:spcPct val="10000"/>
              </a:spcAft>
            </a:pPr>
            <a:r>
              <a:rPr lang="zh-TW" altLang="en-US" sz="1800">
                <a:solidFill>
                  <a:schemeClr val="bg1"/>
                </a:solidFill>
                <a:ea typeface="SimHei" panose="02010609060101010101" pitchFamily="49" charset="-122"/>
              </a:rPr>
              <a:t>述</a:t>
            </a:r>
          </a:p>
        </p:txBody>
      </p:sp>
      <p:sp>
        <p:nvSpPr>
          <p:cNvPr id="342092" name="Line 76">
            <a:extLst>
              <a:ext uri="{FF2B5EF4-FFF2-40B4-BE49-F238E27FC236}">
                <a16:creationId xmlns:a16="http://schemas.microsoft.com/office/drawing/2014/main" id="{739F62A1-B516-41D9-BD9E-DBBBAC798EC2}"/>
              </a:ext>
            </a:extLst>
          </p:cNvPr>
          <p:cNvSpPr>
            <a:spLocks noChangeShapeType="1"/>
          </p:cNvSpPr>
          <p:nvPr/>
        </p:nvSpPr>
        <p:spPr bwMode="auto">
          <a:xfrm flipV="1">
            <a:off x="5662613" y="3181350"/>
            <a:ext cx="0" cy="13795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42093" name="Text Box 77">
            <a:extLst>
              <a:ext uri="{FF2B5EF4-FFF2-40B4-BE49-F238E27FC236}">
                <a16:creationId xmlns:a16="http://schemas.microsoft.com/office/drawing/2014/main" id="{966AD311-52FB-4544-8762-C457259B0F2E}"/>
              </a:ext>
            </a:extLst>
          </p:cNvPr>
          <p:cNvSpPr txBox="1">
            <a:spLocks noChangeArrowheads="1"/>
          </p:cNvSpPr>
          <p:nvPr/>
        </p:nvSpPr>
        <p:spPr bwMode="auto">
          <a:xfrm>
            <a:off x="4914900" y="3505201"/>
            <a:ext cx="1498600" cy="1211263"/>
          </a:xfrm>
          <a:prstGeom prst="rect">
            <a:avLst/>
          </a:prstGeom>
          <a:solidFill>
            <a:srgbClr val="003366"/>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10000"/>
              </a:lnSpc>
            </a:pPr>
            <a:r>
              <a:rPr kumimoji="1" lang="zh-TW" altLang="en-US" sz="2000">
                <a:solidFill>
                  <a:schemeClr val="bg1"/>
                </a:solidFill>
                <a:ea typeface="SimHei" panose="02010609060101010101" pitchFamily="49" charset="-122"/>
              </a:rPr>
              <a:t>三次打敗便哈達，收復失土。</a:t>
            </a:r>
          </a:p>
        </p:txBody>
      </p:sp>
    </p:spTree>
    <p:extLst>
      <p:ext uri="{BB962C8B-B14F-4D97-AF65-F5344CB8AC3E}">
        <p14:creationId xmlns:p14="http://schemas.microsoft.com/office/powerpoint/2010/main" val="17044139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4209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209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4" fill="hold" nodeType="clickEffect">
                                  <p:stCondLst>
                                    <p:cond delay="0"/>
                                  </p:stCondLst>
                                  <p:childTnLst>
                                    <p:set>
                                      <p:cBhvr>
                                        <p:cTn id="12" dur="1" fill="hold">
                                          <p:stCondLst>
                                            <p:cond delay="0"/>
                                          </p:stCondLst>
                                        </p:cTn>
                                        <p:tgtEl>
                                          <p:spTgt spid="342018"/>
                                        </p:tgtEl>
                                        <p:attrNameLst>
                                          <p:attrName>style.visibility</p:attrName>
                                        </p:attrNameLst>
                                      </p:cBhvr>
                                      <p:to>
                                        <p:strVal val="visible"/>
                                      </p:to>
                                    </p:set>
                                    <p:animEffect transition="in" filter="wipe(down)">
                                      <p:cBhvr>
                                        <p:cTn id="13" dur="500"/>
                                        <p:tgtEl>
                                          <p:spTgt spid="342018"/>
                                        </p:tgtEl>
                                      </p:cBhvr>
                                    </p:animEffect>
                                  </p:childTnLst>
                                </p:cTn>
                              </p:par>
                              <p:par>
                                <p:cTn id="14" presetID="22" presetClass="entr" presetSubtype="4" fill="hold" nodeType="withEffect">
                                  <p:stCondLst>
                                    <p:cond delay="0"/>
                                  </p:stCondLst>
                                  <p:childTnLst>
                                    <p:set>
                                      <p:cBhvr>
                                        <p:cTn id="15" dur="1" fill="hold">
                                          <p:stCondLst>
                                            <p:cond delay="0"/>
                                          </p:stCondLst>
                                        </p:cTn>
                                        <p:tgtEl>
                                          <p:spTgt spid="342019"/>
                                        </p:tgtEl>
                                        <p:attrNameLst>
                                          <p:attrName>style.visibility</p:attrName>
                                        </p:attrNameLst>
                                      </p:cBhvr>
                                      <p:to>
                                        <p:strVal val="visible"/>
                                      </p:to>
                                    </p:set>
                                    <p:animEffect transition="in" filter="wipe(down)">
                                      <p:cBhvr>
                                        <p:cTn id="16" dur="500"/>
                                        <p:tgtEl>
                                          <p:spTgt spid="342019"/>
                                        </p:tgtEl>
                                      </p:cBhvr>
                                    </p:animEffect>
                                  </p:childTnLst>
                                </p:cTn>
                              </p:par>
                              <p:par>
                                <p:cTn id="17" presetID="22" presetClass="entr" presetSubtype="4" fill="hold" nodeType="withEffect">
                                  <p:stCondLst>
                                    <p:cond delay="0"/>
                                  </p:stCondLst>
                                  <p:childTnLst>
                                    <p:set>
                                      <p:cBhvr>
                                        <p:cTn id="18" dur="1" fill="hold">
                                          <p:stCondLst>
                                            <p:cond delay="0"/>
                                          </p:stCondLst>
                                        </p:cTn>
                                        <p:tgtEl>
                                          <p:spTgt spid="342020"/>
                                        </p:tgtEl>
                                        <p:attrNameLst>
                                          <p:attrName>style.visibility</p:attrName>
                                        </p:attrNameLst>
                                      </p:cBhvr>
                                      <p:to>
                                        <p:strVal val="visible"/>
                                      </p:to>
                                    </p:set>
                                    <p:animEffect transition="in" filter="wipe(down)">
                                      <p:cBhvr>
                                        <p:cTn id="19" dur="500"/>
                                        <p:tgtEl>
                                          <p:spTgt spid="3420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209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2A7DCF-6A2C-4E9A-8E38-7939C0B5F607}"/>
              </a:ext>
            </a:extLst>
          </p:cNvPr>
          <p:cNvSpPr>
            <a:spLocks noGrp="1"/>
          </p:cNvSpPr>
          <p:nvPr>
            <p:ph idx="1"/>
          </p:nvPr>
        </p:nvSpPr>
        <p:spPr>
          <a:xfrm>
            <a:off x="1122972" y="1330797"/>
            <a:ext cx="10271247" cy="5467568"/>
          </a:xfrm>
        </p:spPr>
        <p:txBody>
          <a:bodyPr>
            <a:normAutofit/>
          </a:bodyPr>
          <a:lstStyle/>
          <a:p>
            <a:r>
              <a:rPr kumimoji="1" lang="zh-TW" altLang="en-US" dirty="0">
                <a:solidFill>
                  <a:srgbClr val="0432FF"/>
                </a:solidFill>
              </a:rPr>
              <a:t>觀察與分析</a:t>
            </a:r>
            <a:endParaRPr kumimoji="1" lang="en-US" altLang="zh-TW" dirty="0">
              <a:solidFill>
                <a:srgbClr val="0432FF"/>
              </a:solidFill>
            </a:endParaRPr>
          </a:p>
          <a:p>
            <a:r>
              <a:rPr lang="zh-TW" altLang="en-US" sz="2400" b="1" dirty="0">
                <a:solidFill>
                  <a:schemeClr val="accent3">
                    <a:lumMod val="50000"/>
                  </a:schemeClr>
                </a:solidFill>
                <a:latin typeface="inherit"/>
              </a:rPr>
              <a:t>「邱壇未廢」雖看似外在的缺失，但其實是反映更嚴重的心靈問題：以色列百姓在信仰上舉棋不定，沒有下定決心專一跟從耶和華，以致留下邱壇，百姓也經常被異教之風搖動，終究以失敗告終。</a:t>
            </a:r>
            <a:endParaRPr lang="en-US" altLang="zh-TW" sz="2400" b="1" dirty="0">
              <a:solidFill>
                <a:schemeClr val="accent3">
                  <a:lumMod val="50000"/>
                </a:schemeClr>
              </a:solidFill>
              <a:latin typeface="inherit"/>
            </a:endParaRPr>
          </a:p>
          <a:p>
            <a:r>
              <a:rPr lang="zh-CN" altLang="en-US" sz="2400" b="1" dirty="0">
                <a:solidFill>
                  <a:schemeClr val="accent3">
                    <a:lumMod val="50000"/>
                  </a:schemeClr>
                </a:solidFill>
                <a:latin typeface="inherit"/>
              </a:rPr>
              <a:t>敬拜的中心是神自己（舊約以約櫃作象徵，表明神的臨在），今天的教會之祭壇是否以神為中心？是否忠於神的託付？還是偏向世界的標準，例如要人多、樓高才算是「成功」？有沒有傳揚純正的福音？還是為求佈道「成功」，不惜傳「沒有十字架、沒有認罪悔改」的福音信息？有否花時間精力建立門徒？</a:t>
            </a:r>
            <a:endParaRPr lang="en-US" altLang="zh-CN" sz="2400" b="1" dirty="0">
              <a:solidFill>
                <a:schemeClr val="accent3">
                  <a:lumMod val="50000"/>
                </a:schemeClr>
              </a:solidFill>
              <a:latin typeface="inherit"/>
            </a:endParaRPr>
          </a:p>
          <a:p>
            <a:endParaRPr lang="en-US" sz="2400" b="1" dirty="0">
              <a:solidFill>
                <a:schemeClr val="accent3">
                  <a:lumMod val="50000"/>
                </a:schemeClr>
              </a:solidFill>
              <a:latin typeface="inherit"/>
            </a:endParaRPr>
          </a:p>
          <a:p>
            <a:r>
              <a:rPr lang="zh-TW" altLang="en-US" sz="2400" b="1" dirty="0">
                <a:solidFill>
                  <a:schemeClr val="accent3">
                    <a:lumMod val="50000"/>
                  </a:schemeClr>
                </a:solidFill>
                <a:latin typeface="inherit"/>
              </a:rPr>
              <a:t>從以色列人的信仰歷程，你看見真實的敬拜是何等重要嗎？請仔細檢討你的敬拜生活如何？</a:t>
            </a:r>
            <a:endParaRPr lang="en-US" sz="2400" b="1" dirty="0">
              <a:solidFill>
                <a:schemeClr val="accent3">
                  <a:lumMod val="50000"/>
                </a:schemeClr>
              </a:solidFill>
              <a:latin typeface="inherit"/>
            </a:endParaRPr>
          </a:p>
        </p:txBody>
      </p:sp>
      <p:sp>
        <p:nvSpPr>
          <p:cNvPr id="4" name="Slide Number Placeholder 3">
            <a:extLst>
              <a:ext uri="{FF2B5EF4-FFF2-40B4-BE49-F238E27FC236}">
                <a16:creationId xmlns:a16="http://schemas.microsoft.com/office/drawing/2014/main" id="{FDC47F65-C7F0-4C31-80A5-FA6B8D78DA56}"/>
              </a:ext>
            </a:extLst>
          </p:cNvPr>
          <p:cNvSpPr>
            <a:spLocks noGrp="1"/>
          </p:cNvSpPr>
          <p:nvPr>
            <p:ph type="sldNum" sz="quarter" idx="12"/>
          </p:nvPr>
        </p:nvSpPr>
        <p:spPr/>
        <p:txBody>
          <a:bodyPr/>
          <a:lstStyle/>
          <a:p>
            <a:fld id="{EBABEB98-37D1-5C49-827F-EF87AC176EB7}" type="slidenum">
              <a:rPr lang="en-US" smtClean="0"/>
              <a:t>14</a:t>
            </a:fld>
            <a:endParaRPr lang="en-US" dirty="0"/>
          </a:p>
        </p:txBody>
      </p:sp>
    </p:spTree>
    <p:extLst>
      <p:ext uri="{BB962C8B-B14F-4D97-AF65-F5344CB8AC3E}">
        <p14:creationId xmlns:p14="http://schemas.microsoft.com/office/powerpoint/2010/main" val="1591659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8458C0-04B1-4D2F-8C3E-A98E6C7112C3}"/>
              </a:ext>
            </a:extLst>
          </p:cNvPr>
          <p:cNvSpPr>
            <a:spLocks noGrp="1"/>
          </p:cNvSpPr>
          <p:nvPr>
            <p:ph idx="1"/>
          </p:nvPr>
        </p:nvSpPr>
        <p:spPr>
          <a:xfrm>
            <a:off x="927226" y="1612353"/>
            <a:ext cx="10681856" cy="5010346"/>
          </a:xfrm>
        </p:spPr>
        <p:txBody>
          <a:bodyPr>
            <a:normAutofit/>
          </a:bodyPr>
          <a:lstStyle/>
          <a:p>
            <a:r>
              <a:rPr kumimoji="1" lang="zh-TW" altLang="en-US" dirty="0">
                <a:solidFill>
                  <a:srgbClr val="0432FF"/>
                </a:solidFill>
              </a:rPr>
              <a:t>觀察與分析</a:t>
            </a:r>
            <a:endParaRPr kumimoji="1" lang="en-US" altLang="zh-TW" dirty="0">
              <a:solidFill>
                <a:srgbClr val="0432FF"/>
              </a:solidFill>
            </a:endParaRPr>
          </a:p>
          <a:p>
            <a:endParaRPr kumimoji="1" lang="en-US" altLang="zh-TW" dirty="0">
              <a:solidFill>
                <a:srgbClr val="0432FF"/>
              </a:solidFill>
            </a:endParaRPr>
          </a:p>
          <a:p>
            <a:pPr>
              <a:lnSpc>
                <a:spcPct val="150000"/>
              </a:lnSpc>
            </a:pPr>
            <a:r>
              <a:rPr lang="zh-TW" altLang="en-US" sz="2400" b="1" i="0" dirty="0">
                <a:solidFill>
                  <a:schemeClr val="accent3">
                    <a:lumMod val="50000"/>
                  </a:schemeClr>
                </a:solidFill>
                <a:effectLst/>
                <a:latin typeface="inherit"/>
              </a:rPr>
              <a:t>歡喜奉獻的百姓甘心樂意（代下二十四</a:t>
            </a:r>
            <a:r>
              <a:rPr lang="en-US" altLang="zh-TW" sz="2400" b="1" i="0" dirty="0">
                <a:solidFill>
                  <a:schemeClr val="accent3">
                    <a:lumMod val="50000"/>
                  </a:schemeClr>
                </a:solidFill>
                <a:effectLst/>
                <a:latin typeface="inherit"/>
              </a:rPr>
              <a:t>9-10</a:t>
            </a:r>
            <a:r>
              <a:rPr lang="zh-TW" altLang="en-US" sz="2400" b="1" i="0" dirty="0">
                <a:solidFill>
                  <a:schemeClr val="accent3">
                    <a:lumMod val="50000"/>
                  </a:schemeClr>
                </a:solidFill>
                <a:effectLst/>
                <a:latin typeface="inherit"/>
              </a:rPr>
              <a:t>），管理奉獻的祭司忠心謹慎（</a:t>
            </a:r>
            <a:r>
              <a:rPr lang="en-US" altLang="zh-TW" sz="2400" b="1" i="0" dirty="0">
                <a:solidFill>
                  <a:schemeClr val="accent3">
                    <a:lumMod val="50000"/>
                  </a:schemeClr>
                </a:solidFill>
                <a:effectLst/>
                <a:latin typeface="inherit"/>
              </a:rPr>
              <a:t>9-15</a:t>
            </a:r>
            <a:r>
              <a:rPr lang="zh-TW" altLang="en-US" sz="2400" b="1" i="0" dirty="0">
                <a:solidFill>
                  <a:schemeClr val="accent3">
                    <a:lumMod val="50000"/>
                  </a:schemeClr>
                </a:solidFill>
                <a:effectLst/>
                <a:latin typeface="inherit"/>
              </a:rPr>
              <a:t>節），負責工程的督工「辦事誠實」（</a:t>
            </a:r>
            <a:r>
              <a:rPr lang="en-US" altLang="zh-TW" sz="2400" b="1" i="0" dirty="0">
                <a:solidFill>
                  <a:schemeClr val="accent3">
                    <a:lumMod val="50000"/>
                  </a:schemeClr>
                </a:solidFill>
                <a:effectLst/>
                <a:latin typeface="inherit"/>
              </a:rPr>
              <a:t>15</a:t>
            </a:r>
            <a:r>
              <a:rPr lang="zh-TW" altLang="en-US" sz="2400" b="1" i="0" dirty="0">
                <a:solidFill>
                  <a:schemeClr val="accent3">
                    <a:lumMod val="50000"/>
                  </a:schemeClr>
                </a:solidFill>
                <a:effectLst/>
                <a:latin typeface="inherit"/>
              </a:rPr>
              <a:t>節），還注意不虧欠對神僕人的供應（</a:t>
            </a:r>
            <a:r>
              <a:rPr lang="en-US" altLang="zh-TW" sz="2400" b="1" i="0" dirty="0">
                <a:solidFill>
                  <a:schemeClr val="accent3">
                    <a:lumMod val="50000"/>
                  </a:schemeClr>
                </a:solidFill>
                <a:effectLst/>
                <a:latin typeface="inherit"/>
              </a:rPr>
              <a:t>16</a:t>
            </a:r>
            <a:r>
              <a:rPr lang="zh-TW" altLang="en-US" sz="2400" b="1" i="0" dirty="0">
                <a:solidFill>
                  <a:schemeClr val="accent3">
                    <a:lumMod val="50000"/>
                  </a:schemeClr>
                </a:solidFill>
                <a:effectLst/>
                <a:latin typeface="inherit"/>
              </a:rPr>
              <a:t>節）</a:t>
            </a:r>
            <a:r>
              <a:rPr lang="en-US" altLang="zh-TW" sz="2400" b="1" i="0" dirty="0">
                <a:solidFill>
                  <a:schemeClr val="accent3">
                    <a:lumMod val="50000"/>
                  </a:schemeClr>
                </a:solidFill>
                <a:effectLst/>
                <a:latin typeface="inherit"/>
              </a:rPr>
              <a:t>——</a:t>
            </a:r>
            <a:r>
              <a:rPr lang="zh-TW" altLang="en-US" sz="2400" b="1" i="0" dirty="0">
                <a:solidFill>
                  <a:schemeClr val="accent3">
                    <a:lumMod val="50000"/>
                  </a:schemeClr>
                </a:solidFill>
                <a:effectLst/>
                <a:latin typeface="inherit"/>
              </a:rPr>
              <a:t>這樣的建造不但是出於人愛神的心，更是根據神的真理，人人守住本位、彼此配搭、向神交賬，這才是合神心意的屬靈建造。</a:t>
            </a:r>
          </a:p>
          <a:p>
            <a:endParaRPr kumimoji="1" lang="en-US" altLang="zh-TW" dirty="0">
              <a:solidFill>
                <a:srgbClr val="0432FF"/>
              </a:solidFill>
            </a:endParaRPr>
          </a:p>
        </p:txBody>
      </p:sp>
      <p:sp>
        <p:nvSpPr>
          <p:cNvPr id="4" name="Slide Number Placeholder 3">
            <a:extLst>
              <a:ext uri="{FF2B5EF4-FFF2-40B4-BE49-F238E27FC236}">
                <a16:creationId xmlns:a16="http://schemas.microsoft.com/office/drawing/2014/main" id="{64203111-F0FC-44F7-9344-98690E7B4CF5}"/>
              </a:ext>
            </a:extLst>
          </p:cNvPr>
          <p:cNvSpPr>
            <a:spLocks noGrp="1"/>
          </p:cNvSpPr>
          <p:nvPr>
            <p:ph type="sldNum" sz="quarter" idx="12"/>
          </p:nvPr>
        </p:nvSpPr>
        <p:spPr/>
        <p:txBody>
          <a:bodyPr/>
          <a:lstStyle/>
          <a:p>
            <a:fld id="{EBABEB98-37D1-5C49-827F-EF87AC176EB7}" type="slidenum">
              <a:rPr lang="en-US" smtClean="0"/>
              <a:t>15</a:t>
            </a:fld>
            <a:endParaRPr lang="en-US" dirty="0"/>
          </a:p>
        </p:txBody>
      </p:sp>
    </p:spTree>
    <p:extLst>
      <p:ext uri="{BB962C8B-B14F-4D97-AF65-F5344CB8AC3E}">
        <p14:creationId xmlns:p14="http://schemas.microsoft.com/office/powerpoint/2010/main" val="4099414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CF3A1B-6B91-0143-A375-DA39EDAF685D}"/>
              </a:ext>
            </a:extLst>
          </p:cNvPr>
          <p:cNvSpPr>
            <a:spLocks noGrp="1"/>
          </p:cNvSpPr>
          <p:nvPr>
            <p:ph idx="1"/>
          </p:nvPr>
        </p:nvSpPr>
        <p:spPr>
          <a:xfrm>
            <a:off x="1115137" y="634791"/>
            <a:ext cx="8858419" cy="6223210"/>
          </a:xfrm>
        </p:spPr>
        <p:txBody>
          <a:bodyPr>
            <a:normAutofit/>
          </a:bodyPr>
          <a:lstStyle/>
          <a:p>
            <a:r>
              <a:rPr kumimoji="1" lang="en-US" dirty="0">
                <a:solidFill>
                  <a:srgbClr val="0432FF"/>
                </a:solidFill>
              </a:rPr>
              <a:t>重點與應用</a:t>
            </a:r>
          </a:p>
          <a:p>
            <a:pPr marL="0" marR="0" indent="0">
              <a:lnSpc>
                <a:spcPct val="107000"/>
              </a:lnSpc>
              <a:spcBef>
                <a:spcPts val="0"/>
              </a:spcBef>
              <a:spcAft>
                <a:spcPts val="800"/>
              </a:spcAft>
              <a:buNone/>
            </a:pPr>
            <a:r>
              <a:rPr lang="zh-CN" altLang="en-US" sz="2400" b="1" dirty="0">
                <a:solidFill>
                  <a:schemeClr val="accent3">
                    <a:lumMod val="50000"/>
                  </a:schemeClr>
                </a:solidFill>
                <a:latin typeface="inherit"/>
              </a:rPr>
              <a:t>雖然約阿施從小便行耶和華眼中看為正的事，但他也難免犯了一</a:t>
            </a:r>
            <a:r>
              <a:rPr lang="en-US" sz="2400" b="1" dirty="0">
                <a:solidFill>
                  <a:schemeClr val="accent3">
                    <a:lumMod val="50000"/>
                  </a:schemeClr>
                </a:solidFill>
                <a:latin typeface="inherit"/>
              </a:rPr>
              <a:t>  </a:t>
            </a:r>
            <a:r>
              <a:rPr lang="zh-CN" altLang="en-US" sz="2400" b="1" dirty="0">
                <a:solidFill>
                  <a:schemeClr val="accent3">
                    <a:lumMod val="50000"/>
                  </a:schemeClr>
                </a:solidFill>
                <a:latin typeface="inherit"/>
              </a:rPr>
              <a:t>些錯誤，</a:t>
            </a:r>
            <a:r>
              <a:rPr lang="zh-TW" altLang="en-US" sz="2400" b="1" dirty="0">
                <a:solidFill>
                  <a:schemeClr val="accent3">
                    <a:lumMod val="50000"/>
                  </a:schemeClr>
                </a:solidFill>
                <a:latin typeface="inherit"/>
              </a:rPr>
              <a:t>以至於忘恩負義，晚節不保</a:t>
            </a:r>
            <a:r>
              <a:rPr lang="zh-CN" altLang="en-US" sz="2400" b="1" dirty="0">
                <a:solidFill>
                  <a:schemeClr val="accent3">
                    <a:lumMod val="50000"/>
                  </a:schemeClr>
                </a:solidFill>
                <a:latin typeface="inherit"/>
              </a:rPr>
              <a:t>。你對自己的屬靈生命有什麼反省及盼望？</a:t>
            </a:r>
            <a:endParaRPr lang="en-US" sz="2400" b="1" dirty="0">
              <a:solidFill>
                <a:schemeClr val="accent3">
                  <a:lumMod val="50000"/>
                </a:schemeClr>
              </a:solidFill>
              <a:latin typeface="inherit"/>
            </a:endParaRPr>
          </a:p>
          <a:p>
            <a:endParaRPr lang="en-US" sz="2400" dirty="0">
              <a:solidFill>
                <a:schemeClr val="accent3">
                  <a:lumMod val="50000"/>
                </a:schemeClr>
              </a:solidFill>
              <a:latin typeface="PMingLiU" panose="02020500000000000000" pitchFamily="18" charset="-120"/>
              <a:ea typeface="PMingLiU" panose="02020500000000000000" pitchFamily="18" charset="-120"/>
            </a:endParaRPr>
          </a:p>
          <a:p>
            <a:endParaRPr lang="en-US" altLang="zh-TW" sz="1800" dirty="0">
              <a:ea typeface="PMingLiU" panose="02020500000000000000" pitchFamily="18" charset="-120"/>
              <a:cs typeface="Times New Roman" panose="02020603050405020304" pitchFamily="18" charset="0"/>
            </a:endParaRPr>
          </a:p>
        </p:txBody>
      </p:sp>
      <p:sp>
        <p:nvSpPr>
          <p:cNvPr id="4" name="Slide Number Placeholder 3">
            <a:extLst>
              <a:ext uri="{FF2B5EF4-FFF2-40B4-BE49-F238E27FC236}">
                <a16:creationId xmlns:a16="http://schemas.microsoft.com/office/drawing/2014/main" id="{760CF141-2209-284A-A441-924EA621CEE7}"/>
              </a:ext>
            </a:extLst>
          </p:cNvPr>
          <p:cNvSpPr>
            <a:spLocks noGrp="1"/>
          </p:cNvSpPr>
          <p:nvPr>
            <p:ph type="sldNum" sz="quarter" idx="12"/>
          </p:nvPr>
        </p:nvSpPr>
        <p:spPr/>
        <p:txBody>
          <a:bodyPr/>
          <a:lstStyle/>
          <a:p>
            <a:fld id="{EBABEB98-37D1-5C49-827F-EF87AC176EB7}" type="slidenum">
              <a:rPr lang="en-US" smtClean="0"/>
              <a:t>16</a:t>
            </a:fld>
            <a:endParaRPr lang="en-US" dirty="0"/>
          </a:p>
        </p:txBody>
      </p:sp>
    </p:spTree>
    <p:extLst>
      <p:ext uri="{BB962C8B-B14F-4D97-AF65-F5344CB8AC3E}">
        <p14:creationId xmlns:p14="http://schemas.microsoft.com/office/powerpoint/2010/main" val="1126135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CF3A1B-6B91-0143-A375-DA39EDAF685D}"/>
              </a:ext>
            </a:extLst>
          </p:cNvPr>
          <p:cNvSpPr>
            <a:spLocks noGrp="1"/>
          </p:cNvSpPr>
          <p:nvPr>
            <p:ph idx="1"/>
          </p:nvPr>
        </p:nvSpPr>
        <p:spPr>
          <a:xfrm>
            <a:off x="1122972" y="1655805"/>
            <a:ext cx="8858419" cy="5202195"/>
          </a:xfrm>
        </p:spPr>
        <p:txBody>
          <a:bodyPr>
            <a:normAutofit/>
          </a:bodyPr>
          <a:lstStyle/>
          <a:p>
            <a:r>
              <a:rPr kumimoji="1" lang="en-US" dirty="0">
                <a:solidFill>
                  <a:srgbClr val="0432FF"/>
                </a:solidFill>
              </a:rPr>
              <a:t>重 點 與 應 用</a:t>
            </a:r>
          </a:p>
          <a:p>
            <a:pPr marL="0" indent="0">
              <a:buNone/>
            </a:pPr>
            <a:endParaRPr lang="en-US" sz="2800" dirty="0">
              <a:solidFill>
                <a:schemeClr val="accent3">
                  <a:lumMod val="50000"/>
                </a:schemeClr>
              </a:solidFill>
              <a:latin typeface="PMingLiU" panose="02020500000000000000" pitchFamily="18" charset="-120"/>
              <a:ea typeface="PMingLiU" panose="02020500000000000000" pitchFamily="18" charset="-120"/>
            </a:endParaRPr>
          </a:p>
          <a:p>
            <a:pPr marL="0" indent="0">
              <a:buNone/>
            </a:pPr>
            <a:r>
              <a:rPr lang="zh-TW" altLang="en-US" sz="2400" b="1" dirty="0">
                <a:solidFill>
                  <a:schemeClr val="accent3">
                    <a:lumMod val="50000"/>
                  </a:schemeClr>
                </a:solidFill>
                <a:latin typeface="inherit"/>
              </a:rPr>
              <a:t>因為工人誠實（希伯來文“信實可靠”），因此可以把大筆銀子交托他們使用。我們如何用錢，往往是我們是否信實可靠的最好指標。</a:t>
            </a:r>
            <a:endParaRPr lang="en-US" sz="2400" b="1" dirty="0">
              <a:solidFill>
                <a:schemeClr val="accent3">
                  <a:lumMod val="50000"/>
                </a:schemeClr>
              </a:solidFill>
              <a:latin typeface="inherit"/>
            </a:endParaRPr>
          </a:p>
          <a:p>
            <a:pPr algn="l"/>
            <a:endParaRPr lang="zh-TW" altLang="en-US" sz="2000" b="0" i="0" dirty="0">
              <a:solidFill>
                <a:srgbClr val="333333"/>
              </a:solidFill>
              <a:effectLst/>
              <a:latin typeface="Helvetica Neue"/>
            </a:endParaRPr>
          </a:p>
          <a:p>
            <a:pPr marL="0" indent="0">
              <a:buNone/>
            </a:pPr>
            <a:endParaRPr lang="en-US" sz="2400" dirty="0">
              <a:solidFill>
                <a:schemeClr val="accent3">
                  <a:lumMod val="50000"/>
                </a:schemeClr>
              </a:solidFill>
              <a:latin typeface="PMingLiU" panose="02020500000000000000" pitchFamily="18" charset="-120"/>
              <a:ea typeface="PMingLiU" panose="02020500000000000000" pitchFamily="18" charset="-120"/>
            </a:endParaRPr>
          </a:p>
        </p:txBody>
      </p:sp>
      <p:sp>
        <p:nvSpPr>
          <p:cNvPr id="4" name="Slide Number Placeholder 3">
            <a:extLst>
              <a:ext uri="{FF2B5EF4-FFF2-40B4-BE49-F238E27FC236}">
                <a16:creationId xmlns:a16="http://schemas.microsoft.com/office/drawing/2014/main" id="{760CF141-2209-284A-A441-924EA621CEE7}"/>
              </a:ext>
            </a:extLst>
          </p:cNvPr>
          <p:cNvSpPr>
            <a:spLocks noGrp="1"/>
          </p:cNvSpPr>
          <p:nvPr>
            <p:ph type="sldNum" sz="quarter" idx="12"/>
          </p:nvPr>
        </p:nvSpPr>
        <p:spPr/>
        <p:txBody>
          <a:bodyPr/>
          <a:lstStyle/>
          <a:p>
            <a:fld id="{EBABEB98-37D1-5C49-827F-EF87AC176EB7}" type="slidenum">
              <a:rPr lang="en-US" smtClean="0"/>
              <a:t>17</a:t>
            </a:fld>
            <a:endParaRPr lang="en-US" dirty="0"/>
          </a:p>
        </p:txBody>
      </p:sp>
    </p:spTree>
    <p:extLst>
      <p:ext uri="{BB962C8B-B14F-4D97-AF65-F5344CB8AC3E}">
        <p14:creationId xmlns:p14="http://schemas.microsoft.com/office/powerpoint/2010/main" val="11140113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7BADE3C-6890-DC4E-BD13-2561EF954E4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ABEB98-37D1-5C49-827F-EF87AC176EB7}" type="slidenum">
              <a:rPr kumimoji="0" lang="en-US" sz="1200" b="0" i="0" u="none" strike="noStrike" kern="1200" cap="none" spc="0" normalizeH="0" baseline="0" noProof="0" smtClean="0">
                <a:ln>
                  <a:noFill/>
                </a:ln>
                <a:solidFill>
                  <a:srgbClr val="455F51"/>
                </a:solidFill>
                <a:effectLst/>
                <a:uLnTx/>
                <a:uFillTx/>
                <a:latin typeface="Franklin Gothic Book" panose="020B05030201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srgbClr val="455F51"/>
              </a:solidFill>
              <a:effectLst/>
              <a:uLnTx/>
              <a:uFillTx/>
              <a:latin typeface="Franklin Gothic Book" panose="020B0503020102020204"/>
              <a:ea typeface="+mn-ea"/>
              <a:cs typeface="+mn-cs"/>
            </a:endParaRPr>
          </a:p>
        </p:txBody>
      </p:sp>
      <p:sp>
        <p:nvSpPr>
          <p:cNvPr id="6" name="Content Placeholder 5">
            <a:extLst>
              <a:ext uri="{FF2B5EF4-FFF2-40B4-BE49-F238E27FC236}">
                <a16:creationId xmlns:a16="http://schemas.microsoft.com/office/drawing/2014/main" id="{9C12E3B7-1500-F542-B77C-E2896A458A46}"/>
              </a:ext>
            </a:extLst>
          </p:cNvPr>
          <p:cNvSpPr>
            <a:spLocks noGrp="1"/>
          </p:cNvSpPr>
          <p:nvPr>
            <p:ph idx="1"/>
          </p:nvPr>
        </p:nvSpPr>
        <p:spPr>
          <a:xfrm>
            <a:off x="1371598" y="1633327"/>
            <a:ext cx="10340237" cy="5043046"/>
          </a:xfrm>
        </p:spPr>
        <p:txBody>
          <a:bodyPr>
            <a:normAutofit/>
          </a:bodyPr>
          <a:lstStyle/>
          <a:p>
            <a:pPr marL="0" indent="0" algn="ctr">
              <a:buNone/>
            </a:pPr>
            <a:r>
              <a:rPr lang="en-US" dirty="0">
                <a:solidFill>
                  <a:srgbClr val="0432FF"/>
                </a:solidFill>
              </a:rPr>
              <a:t>小組討論</a:t>
            </a:r>
          </a:p>
          <a:p>
            <a:pPr marL="0" indent="0">
              <a:buNone/>
            </a:pPr>
            <a:endParaRPr lang="en-US" altLang="zh-TW" dirty="0"/>
          </a:p>
          <a:p>
            <a:pPr marL="0" indent="0">
              <a:buNone/>
            </a:pPr>
            <a:endParaRPr lang="en-US" altLang="zh-TW" dirty="0"/>
          </a:p>
          <a:p>
            <a:pPr marL="457200" indent="-457200">
              <a:buFont typeface="+mj-lt"/>
              <a:buAutoNum type="arabicPeriod"/>
            </a:pPr>
            <a:r>
              <a:rPr lang="zh-CN" altLang="en-US" sz="2400" b="1" dirty="0">
                <a:solidFill>
                  <a:schemeClr val="accent3">
                    <a:lumMod val="50000"/>
                  </a:schemeClr>
                </a:solidFill>
                <a:latin typeface="inherit"/>
              </a:rPr>
              <a:t>為什麼以色列的王始終未能廢去邱壇？</a:t>
            </a:r>
            <a:endParaRPr lang="en-US" sz="2400" b="1" dirty="0">
              <a:solidFill>
                <a:schemeClr val="accent3">
                  <a:lumMod val="50000"/>
                </a:schemeClr>
              </a:solidFill>
              <a:latin typeface="inherit"/>
            </a:endParaRPr>
          </a:p>
          <a:p>
            <a:pPr marL="0" marR="0" indent="0">
              <a:lnSpc>
                <a:spcPct val="107000"/>
              </a:lnSpc>
              <a:spcBef>
                <a:spcPts val="0"/>
              </a:spcBef>
              <a:spcAft>
                <a:spcPts val="800"/>
              </a:spcAft>
              <a:buNone/>
            </a:pPr>
            <a:r>
              <a:rPr lang="zh-CN" altLang="en-US" sz="2400" b="1" dirty="0">
                <a:solidFill>
                  <a:schemeClr val="accent3">
                    <a:lumMod val="50000"/>
                  </a:schemeClr>
                </a:solidFill>
                <a:latin typeface="inherit"/>
              </a:rPr>
              <a:t>你的生命中有什麼東西強奪了神的地位，是你仍未除掉的？</a:t>
            </a:r>
            <a:endParaRPr lang="en-US" altLang="zh-CN" sz="2400" b="1" dirty="0">
              <a:solidFill>
                <a:schemeClr val="accent3">
                  <a:lumMod val="50000"/>
                </a:schemeClr>
              </a:solidFill>
              <a:latin typeface="inherit"/>
            </a:endParaRPr>
          </a:p>
          <a:p>
            <a:pPr marL="0" marR="0" indent="0">
              <a:lnSpc>
                <a:spcPct val="107000"/>
              </a:lnSpc>
              <a:spcBef>
                <a:spcPts val="0"/>
              </a:spcBef>
              <a:spcAft>
                <a:spcPts val="800"/>
              </a:spcAft>
              <a:buNone/>
            </a:pPr>
            <a:r>
              <a:rPr lang="en-US" altLang="zh-CN" sz="2400" b="1" dirty="0">
                <a:solidFill>
                  <a:schemeClr val="accent3">
                    <a:lumMod val="50000"/>
                  </a:schemeClr>
                </a:solidFill>
                <a:latin typeface="inherit"/>
              </a:rPr>
              <a:t>2.</a:t>
            </a:r>
            <a:r>
              <a:rPr lang="zh-CN" altLang="en-US" sz="2400" b="1" dirty="0">
                <a:solidFill>
                  <a:schemeClr val="accent3">
                    <a:lumMod val="50000"/>
                  </a:schemeClr>
                </a:solidFill>
                <a:latin typeface="inherit"/>
              </a:rPr>
              <a:t>從</a:t>
            </a:r>
            <a:r>
              <a:rPr lang="en-US" sz="2400" b="1" dirty="0">
                <a:solidFill>
                  <a:schemeClr val="accent3">
                    <a:lumMod val="50000"/>
                  </a:schemeClr>
                </a:solidFill>
                <a:latin typeface="inherit"/>
              </a:rPr>
              <a:t>13-14</a:t>
            </a:r>
            <a:r>
              <a:rPr lang="zh-CN" altLang="en-US" sz="2400" b="1" dirty="0">
                <a:solidFill>
                  <a:schemeClr val="accent3">
                    <a:lumMod val="50000"/>
                  </a:schemeClr>
                </a:solidFill>
                <a:latin typeface="inherit"/>
              </a:rPr>
              <a:t>章所述耶和華對北國以色列的忍耐及恩慈，你可否體會到神的心腸？見</a:t>
            </a:r>
            <a:r>
              <a:rPr lang="en-US" sz="2400" b="1" dirty="0">
                <a:solidFill>
                  <a:schemeClr val="accent3">
                    <a:lumMod val="50000"/>
                  </a:schemeClr>
                </a:solidFill>
                <a:latin typeface="inherit"/>
              </a:rPr>
              <a:t>13:2-7,22-25;   </a:t>
            </a:r>
            <a:r>
              <a:rPr lang="zh-CN" altLang="en-US" sz="2400" b="1" dirty="0">
                <a:solidFill>
                  <a:schemeClr val="accent3">
                    <a:lumMod val="50000"/>
                  </a:schemeClr>
                </a:solidFill>
                <a:latin typeface="inherit"/>
              </a:rPr>
              <a:t>這對你的生命有什麼意義？</a:t>
            </a:r>
            <a:endParaRPr lang="en-US" sz="2400" b="1" dirty="0">
              <a:solidFill>
                <a:schemeClr val="accent3">
                  <a:lumMod val="50000"/>
                </a:schemeClr>
              </a:solidFill>
              <a:latin typeface="inherit"/>
            </a:endParaRPr>
          </a:p>
          <a:p>
            <a:pPr marL="0" marR="0" indent="0">
              <a:lnSpc>
                <a:spcPct val="107000"/>
              </a:lnSpc>
              <a:spcBef>
                <a:spcPts val="0"/>
              </a:spcBef>
              <a:spcAft>
                <a:spcPts val="800"/>
              </a:spcAft>
              <a:buNone/>
            </a:pPr>
            <a:endParaRPr lang="en-US" sz="2400" b="1" dirty="0">
              <a:solidFill>
                <a:schemeClr val="accent3">
                  <a:lumMod val="50000"/>
                </a:schemeClr>
              </a:solidFill>
              <a:latin typeface="inherit"/>
            </a:endParaRPr>
          </a:p>
          <a:p>
            <a:pPr marL="457200" indent="-457200">
              <a:buFont typeface="+mj-lt"/>
              <a:buAutoNum type="arabicPeriod"/>
            </a:pPr>
            <a:endParaRPr lang="en-US" altLang="zh-TW" sz="2400" b="1" dirty="0">
              <a:solidFill>
                <a:schemeClr val="accent3">
                  <a:lumMod val="50000"/>
                </a:schemeClr>
              </a:solidFill>
              <a:latin typeface="inherit"/>
            </a:endParaRPr>
          </a:p>
          <a:p>
            <a:pPr marL="457200" indent="-457200">
              <a:buFont typeface="+mj-lt"/>
              <a:buAutoNum type="arabicPeriod"/>
            </a:pPr>
            <a:endParaRPr lang="en-US" sz="2400" b="1" dirty="0">
              <a:solidFill>
                <a:schemeClr val="accent3">
                  <a:lumMod val="50000"/>
                </a:schemeClr>
              </a:solidFill>
              <a:latin typeface="inherit"/>
            </a:endParaRPr>
          </a:p>
          <a:p>
            <a:pPr marL="457200" indent="-457200">
              <a:buFont typeface="+mj-lt"/>
              <a:buAutoNum type="arabicPeriod"/>
            </a:pPr>
            <a:endParaRPr lang="zh-TW" altLang="en-US" sz="2400" b="1" dirty="0">
              <a:solidFill>
                <a:schemeClr val="accent3">
                  <a:lumMod val="50000"/>
                </a:schemeClr>
              </a:solidFill>
              <a:latin typeface="inherit"/>
            </a:endParaRPr>
          </a:p>
          <a:p>
            <a:pPr marL="0" indent="0">
              <a:buNone/>
            </a:pPr>
            <a:endParaRPr lang="en-US" dirty="0"/>
          </a:p>
        </p:txBody>
      </p:sp>
      <p:sp>
        <p:nvSpPr>
          <p:cNvPr id="3" name="Rectangle 2">
            <a:extLst>
              <a:ext uri="{FF2B5EF4-FFF2-40B4-BE49-F238E27FC236}">
                <a16:creationId xmlns:a16="http://schemas.microsoft.com/office/drawing/2014/main" id="{E7684A81-DB50-4644-8EF8-F1F3DA022E82}"/>
              </a:ext>
            </a:extLst>
          </p:cNvPr>
          <p:cNvSpPr/>
          <p:nvPr/>
        </p:nvSpPr>
        <p:spPr>
          <a:xfrm>
            <a:off x="5974813" y="3244334"/>
            <a:ext cx="242374"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a:t>
            </a:r>
          </a:p>
        </p:txBody>
      </p:sp>
      <p:sp>
        <p:nvSpPr>
          <p:cNvPr id="5" name="Rectangle 4">
            <a:extLst>
              <a:ext uri="{FF2B5EF4-FFF2-40B4-BE49-F238E27FC236}">
                <a16:creationId xmlns:a16="http://schemas.microsoft.com/office/drawing/2014/main" id="{96BAB55E-AA05-6C4C-8291-60CE2CCC4BC1}"/>
              </a:ext>
            </a:extLst>
          </p:cNvPr>
          <p:cNvSpPr/>
          <p:nvPr/>
        </p:nvSpPr>
        <p:spPr>
          <a:xfrm>
            <a:off x="5974813" y="3244334"/>
            <a:ext cx="242374"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a:t>
            </a:r>
          </a:p>
        </p:txBody>
      </p:sp>
    </p:spTree>
    <p:extLst>
      <p:ext uri="{BB962C8B-B14F-4D97-AF65-F5344CB8AC3E}">
        <p14:creationId xmlns:p14="http://schemas.microsoft.com/office/powerpoint/2010/main" val="926970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F6DEE87-E1B8-4BDE-AD41-E64CCFD89638}"/>
              </a:ext>
            </a:extLst>
          </p:cNvPr>
          <p:cNvSpPr>
            <a:spLocks noGrp="1"/>
          </p:cNvSpPr>
          <p:nvPr>
            <p:ph type="sldNum" sz="quarter" idx="12"/>
          </p:nvPr>
        </p:nvSpPr>
        <p:spPr/>
        <p:txBody>
          <a:bodyPr/>
          <a:lstStyle/>
          <a:p>
            <a:fld id="{EBABEB98-37D1-5C49-827F-EF87AC176EB7}" type="slidenum">
              <a:rPr lang="en-US" smtClean="0"/>
              <a:t>2</a:t>
            </a:fld>
            <a:endParaRPr lang="en-US" dirty="0"/>
          </a:p>
        </p:txBody>
      </p:sp>
      <p:pic>
        <p:nvPicPr>
          <p:cNvPr id="5" name="Content Placeholder 4">
            <a:extLst>
              <a:ext uri="{FF2B5EF4-FFF2-40B4-BE49-F238E27FC236}">
                <a16:creationId xmlns:a16="http://schemas.microsoft.com/office/drawing/2014/main" id="{32500AFD-D0D1-4B82-9755-6BDB6396981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92602" y="141224"/>
            <a:ext cx="4325664" cy="324424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7562BAD1-F9D7-4B0B-A3A0-0CA0E38E48B1}"/>
              </a:ext>
            </a:extLst>
          </p:cNvPr>
          <p:cNvSpPr txBox="1"/>
          <p:nvPr/>
        </p:nvSpPr>
        <p:spPr>
          <a:xfrm rot="10800000" flipV="1">
            <a:off x="946980" y="3472529"/>
            <a:ext cx="3051961" cy="380553"/>
          </a:xfrm>
          <a:prstGeom prst="rect">
            <a:avLst/>
          </a:prstGeom>
          <a:noFill/>
        </p:spPr>
        <p:txBody>
          <a:bodyPr wrap="square">
            <a:spAutoFit/>
          </a:bodyPr>
          <a:lstStyle/>
          <a:p>
            <a:pPr>
              <a:lnSpc>
                <a:spcPct val="120000"/>
              </a:lnSpc>
              <a:spcAft>
                <a:spcPct val="30000"/>
              </a:spcAft>
            </a:pPr>
            <a:r>
              <a:rPr lang="zh-TW" altLang="en-US" dirty="0">
                <a:solidFill>
                  <a:schemeClr val="accent3">
                    <a:lumMod val="50000"/>
                  </a:schemeClr>
                </a:solidFill>
                <a:latin typeface="SimHei" panose="02010609060101010101" pitchFamily="49" charset="-122"/>
                <a:ea typeface="SimHei" panose="02010609060101010101" pitchFamily="49" charset="-122"/>
              </a:rPr>
              <a:t>獻祭給異教偶像</a:t>
            </a:r>
          </a:p>
        </p:txBody>
      </p:sp>
      <p:sp>
        <p:nvSpPr>
          <p:cNvPr id="15" name="TextBox 14">
            <a:extLst>
              <a:ext uri="{FF2B5EF4-FFF2-40B4-BE49-F238E27FC236}">
                <a16:creationId xmlns:a16="http://schemas.microsoft.com/office/drawing/2014/main" id="{50136ADC-8963-4455-8CE0-3F144951B921}"/>
              </a:ext>
            </a:extLst>
          </p:cNvPr>
          <p:cNvSpPr txBox="1"/>
          <p:nvPr/>
        </p:nvSpPr>
        <p:spPr>
          <a:xfrm>
            <a:off x="1258782" y="5200655"/>
            <a:ext cx="6887688" cy="476669"/>
          </a:xfrm>
          <a:prstGeom prst="rect">
            <a:avLst/>
          </a:prstGeom>
          <a:noFill/>
        </p:spPr>
        <p:txBody>
          <a:bodyPr wrap="square">
            <a:spAutoFit/>
          </a:bodyPr>
          <a:lstStyle/>
          <a:p>
            <a:pPr>
              <a:lnSpc>
                <a:spcPct val="120000"/>
              </a:lnSpc>
              <a:spcAft>
                <a:spcPct val="60000"/>
              </a:spcAft>
            </a:pPr>
            <a:r>
              <a:rPr lang="en-US" altLang="zh-TW" sz="2400" b="1" dirty="0">
                <a:solidFill>
                  <a:schemeClr val="accent3">
                    <a:lumMod val="50000"/>
                  </a:schemeClr>
                </a:solidFill>
                <a:latin typeface="SimHei" panose="02010609060101010101" pitchFamily="49" charset="-122"/>
                <a:ea typeface="SimHei" panose="02010609060101010101" pitchFamily="49" charset="-122"/>
              </a:rPr>
              <a:t>(</a:t>
            </a:r>
            <a:r>
              <a:rPr lang="zh-TW" altLang="en-US" sz="2400" b="1" dirty="0">
                <a:solidFill>
                  <a:schemeClr val="accent3">
                    <a:lumMod val="50000"/>
                  </a:schemeClr>
                </a:solidFill>
                <a:latin typeface="SimHei" panose="02010609060101010101" pitchFamily="49" charset="-122"/>
                <a:ea typeface="SimHei" panose="02010609060101010101" pitchFamily="49" charset="-122"/>
              </a:rPr>
              <a:t>亞撒、約沙法、約阿施、亞瑪謝、烏西亞、約坦</a:t>
            </a:r>
            <a:r>
              <a:rPr lang="en-US" altLang="zh-TW" sz="2400" b="1" dirty="0">
                <a:solidFill>
                  <a:schemeClr val="accent3">
                    <a:lumMod val="50000"/>
                  </a:schemeClr>
                </a:solidFill>
                <a:latin typeface="SimHei" panose="02010609060101010101" pitchFamily="49" charset="-122"/>
                <a:ea typeface="SimHei" panose="02010609060101010101" pitchFamily="49" charset="-122"/>
              </a:rPr>
              <a:t>)</a:t>
            </a:r>
            <a:endParaRPr lang="zh-TW" altLang="en-US" sz="2400" b="1" dirty="0">
              <a:solidFill>
                <a:schemeClr val="accent3">
                  <a:lumMod val="50000"/>
                </a:schemeClr>
              </a:solidFill>
              <a:latin typeface="SimHei" panose="02010609060101010101" pitchFamily="49" charset="-122"/>
              <a:ea typeface="SimHei" panose="02010609060101010101" pitchFamily="49" charset="-122"/>
            </a:endParaRPr>
          </a:p>
        </p:txBody>
      </p:sp>
      <p:sp>
        <p:nvSpPr>
          <p:cNvPr id="9" name="TextBox 8">
            <a:extLst>
              <a:ext uri="{FF2B5EF4-FFF2-40B4-BE49-F238E27FC236}">
                <a16:creationId xmlns:a16="http://schemas.microsoft.com/office/drawing/2014/main" id="{45D634B1-0AA0-4EDB-A9DE-A1B41F42E5B9}"/>
              </a:ext>
            </a:extLst>
          </p:cNvPr>
          <p:cNvSpPr txBox="1"/>
          <p:nvPr/>
        </p:nvSpPr>
        <p:spPr>
          <a:xfrm>
            <a:off x="5301420" y="141224"/>
            <a:ext cx="6097978" cy="5355312"/>
          </a:xfrm>
          <a:prstGeom prst="rect">
            <a:avLst/>
          </a:prstGeom>
          <a:noFill/>
        </p:spPr>
        <p:txBody>
          <a:bodyPr wrap="square">
            <a:spAutoFit/>
          </a:bodyPr>
          <a:lstStyle/>
          <a:p>
            <a:pPr algn="l"/>
            <a:r>
              <a:rPr lang="zh-TW" altLang="en-US" b="1" i="0" dirty="0">
                <a:solidFill>
                  <a:schemeClr val="accent3">
                    <a:lumMod val="50000"/>
                  </a:schemeClr>
                </a:solidFill>
                <a:effectLst/>
                <a:latin typeface="verdana" panose="020B0604030504040204" pitchFamily="34" charset="0"/>
              </a:rPr>
              <a:t>耶和華神早已命令以色列人要將這些偶像毀滅：</a:t>
            </a:r>
          </a:p>
          <a:p>
            <a:pPr algn="l"/>
            <a:r>
              <a:rPr lang="en-US" altLang="zh-TW" b="1" i="0" dirty="0">
                <a:solidFill>
                  <a:schemeClr val="accent3">
                    <a:lumMod val="50000"/>
                  </a:schemeClr>
                </a:solidFill>
                <a:effectLst/>
                <a:latin typeface="verdana" panose="020B0604030504040204" pitchFamily="34" charset="0"/>
              </a:rPr>
              <a:t>11</a:t>
            </a:r>
            <a:r>
              <a:rPr lang="zh-TW" altLang="en-US" b="1" i="0" dirty="0">
                <a:solidFill>
                  <a:schemeClr val="accent3">
                    <a:lumMod val="50000"/>
                  </a:schemeClr>
                </a:solidFill>
                <a:effectLst/>
                <a:latin typeface="verdana" panose="020B0604030504040204" pitchFamily="34" charset="0"/>
              </a:rPr>
              <a:t>「我今天所吩咐你的，你要謹守。我要從你面前攆出亞摩利人、迦南人、赫人、比利洗人、希未人、耶布斯人。</a:t>
            </a:r>
            <a:r>
              <a:rPr lang="en-US" altLang="zh-TW" b="1" i="0" dirty="0">
                <a:solidFill>
                  <a:schemeClr val="accent3">
                    <a:lumMod val="50000"/>
                  </a:schemeClr>
                </a:solidFill>
                <a:effectLst/>
                <a:latin typeface="verdana" panose="020B0604030504040204" pitchFamily="34" charset="0"/>
              </a:rPr>
              <a:t>12</a:t>
            </a:r>
            <a:r>
              <a:rPr lang="zh-TW" altLang="en-US" b="1" i="0" dirty="0">
                <a:solidFill>
                  <a:schemeClr val="accent3">
                    <a:lumMod val="50000"/>
                  </a:schemeClr>
                </a:solidFill>
                <a:effectLst/>
                <a:latin typeface="verdana" panose="020B0604030504040204" pitchFamily="34" charset="0"/>
              </a:rPr>
              <a:t>你要謹慎，不可與你所去那地的居民立約，恐怕成為你們中間的網羅；</a:t>
            </a:r>
            <a:r>
              <a:rPr lang="en-US" altLang="zh-TW" b="1" i="0" dirty="0">
                <a:solidFill>
                  <a:schemeClr val="accent3">
                    <a:lumMod val="50000"/>
                  </a:schemeClr>
                </a:solidFill>
                <a:effectLst/>
                <a:latin typeface="verdana" panose="020B0604030504040204" pitchFamily="34" charset="0"/>
              </a:rPr>
              <a:t>13</a:t>
            </a:r>
            <a:r>
              <a:rPr lang="zh-TW" altLang="en-US" b="1" i="0" dirty="0">
                <a:solidFill>
                  <a:schemeClr val="accent3">
                    <a:lumMod val="50000"/>
                  </a:schemeClr>
                </a:solidFill>
                <a:effectLst/>
                <a:latin typeface="verdana" panose="020B0604030504040204" pitchFamily="34" charset="0"/>
              </a:rPr>
              <a:t>卻要拆毀他們的祭壇，打碎他們的柱像，砍下他們的木偶。</a:t>
            </a:r>
            <a:r>
              <a:rPr lang="en-US" altLang="zh-TW" b="1" i="0" dirty="0">
                <a:solidFill>
                  <a:schemeClr val="accent3">
                    <a:lumMod val="50000"/>
                  </a:schemeClr>
                </a:solidFill>
                <a:effectLst/>
                <a:latin typeface="verdana" panose="020B0604030504040204" pitchFamily="34" charset="0"/>
              </a:rPr>
              <a:t>14</a:t>
            </a:r>
            <a:r>
              <a:rPr lang="zh-TW" altLang="en-US" b="1" i="0" dirty="0">
                <a:solidFill>
                  <a:schemeClr val="accent3">
                    <a:lumMod val="50000"/>
                  </a:schemeClr>
                </a:solidFill>
                <a:effectLst/>
                <a:latin typeface="verdana" panose="020B0604030504040204" pitchFamily="34" charset="0"/>
              </a:rPr>
              <a:t>不可敬拜別神；因為耶和華是忌邪的上帝，名為忌邪者。（出</a:t>
            </a:r>
            <a:r>
              <a:rPr lang="en-US" altLang="zh-TW" b="1" i="0" dirty="0">
                <a:solidFill>
                  <a:schemeClr val="accent3">
                    <a:lumMod val="50000"/>
                  </a:schemeClr>
                </a:solidFill>
                <a:effectLst/>
                <a:latin typeface="verdana" panose="020B0604030504040204" pitchFamily="34" charset="0"/>
              </a:rPr>
              <a:t>34:11-14</a:t>
            </a:r>
            <a:r>
              <a:rPr lang="zh-TW" altLang="en-US" b="1" i="0" dirty="0">
                <a:solidFill>
                  <a:schemeClr val="accent3">
                    <a:lumMod val="50000"/>
                  </a:schemeClr>
                </a:solidFill>
                <a:effectLst/>
                <a:latin typeface="verdana" panose="020B0604030504040204" pitchFamily="34" charset="0"/>
              </a:rPr>
              <a:t>）</a:t>
            </a:r>
            <a:br>
              <a:rPr lang="zh-TW" altLang="en-US" b="1" i="0" dirty="0">
                <a:solidFill>
                  <a:schemeClr val="accent3">
                    <a:lumMod val="50000"/>
                  </a:schemeClr>
                </a:solidFill>
                <a:effectLst/>
                <a:latin typeface="verdana" panose="020B0604030504040204" pitchFamily="34" charset="0"/>
              </a:rPr>
            </a:br>
            <a:br>
              <a:rPr lang="zh-TW" altLang="en-US" b="1" i="0" dirty="0">
                <a:solidFill>
                  <a:schemeClr val="accent3">
                    <a:lumMod val="50000"/>
                  </a:schemeClr>
                </a:solidFill>
                <a:effectLst/>
                <a:latin typeface="verdana" panose="020B0604030504040204" pitchFamily="34" charset="0"/>
              </a:rPr>
            </a:br>
            <a:r>
              <a:rPr lang="en-US" altLang="zh-TW" b="1" i="0" dirty="0">
                <a:solidFill>
                  <a:schemeClr val="accent3">
                    <a:lumMod val="50000"/>
                  </a:schemeClr>
                </a:solidFill>
                <a:effectLst/>
                <a:latin typeface="verdana" panose="020B0604030504040204" pitchFamily="34" charset="0"/>
              </a:rPr>
              <a:t>2</a:t>
            </a:r>
            <a:r>
              <a:rPr lang="zh-TW" altLang="en-US" b="1" i="0" dirty="0">
                <a:solidFill>
                  <a:schemeClr val="accent3">
                    <a:lumMod val="50000"/>
                  </a:schemeClr>
                </a:solidFill>
                <a:effectLst/>
                <a:latin typeface="verdana" panose="020B0604030504040204" pitchFamily="34" charset="0"/>
              </a:rPr>
              <a:t>你們要將所趕出的國民事奉神的各地方，無論是在高山，在小山，在各青翠樹下，都毀壞了；</a:t>
            </a:r>
            <a:r>
              <a:rPr lang="en-US" altLang="zh-TW" b="1" i="0" dirty="0">
                <a:solidFill>
                  <a:schemeClr val="accent3">
                    <a:lumMod val="50000"/>
                  </a:schemeClr>
                </a:solidFill>
                <a:effectLst/>
                <a:latin typeface="verdana" panose="020B0604030504040204" pitchFamily="34" charset="0"/>
              </a:rPr>
              <a:t>3</a:t>
            </a:r>
            <a:r>
              <a:rPr lang="zh-TW" altLang="en-US" b="1" i="0" dirty="0">
                <a:solidFill>
                  <a:schemeClr val="accent3">
                    <a:lumMod val="50000"/>
                  </a:schemeClr>
                </a:solidFill>
                <a:effectLst/>
                <a:latin typeface="verdana" panose="020B0604030504040204" pitchFamily="34" charset="0"/>
              </a:rPr>
              <a:t>也要拆毀他們的祭壇，打碎他們的柱像，用火焚燒他們的木偶，砍下他們雕刻的神像，並將其名從那地方除滅。</a:t>
            </a:r>
            <a:r>
              <a:rPr lang="en-US" altLang="zh-TW" b="1" i="0" dirty="0">
                <a:solidFill>
                  <a:schemeClr val="accent3">
                    <a:lumMod val="50000"/>
                  </a:schemeClr>
                </a:solidFill>
                <a:effectLst/>
                <a:latin typeface="verdana" panose="020B0604030504040204" pitchFamily="34" charset="0"/>
              </a:rPr>
              <a:t>4</a:t>
            </a:r>
            <a:r>
              <a:rPr lang="zh-TW" altLang="en-US" b="1" i="0" dirty="0">
                <a:solidFill>
                  <a:schemeClr val="accent3">
                    <a:lumMod val="50000"/>
                  </a:schemeClr>
                </a:solidFill>
                <a:effectLst/>
                <a:latin typeface="verdana" panose="020B0604030504040204" pitchFamily="34" charset="0"/>
              </a:rPr>
              <a:t>你們不可照他們那樣事奉耶和華－你們的上帝。（申</a:t>
            </a:r>
            <a:r>
              <a:rPr lang="en-US" altLang="zh-TW" b="1" i="0" dirty="0">
                <a:solidFill>
                  <a:schemeClr val="accent3">
                    <a:lumMod val="50000"/>
                  </a:schemeClr>
                </a:solidFill>
                <a:effectLst/>
                <a:latin typeface="verdana" panose="020B0604030504040204" pitchFamily="34" charset="0"/>
              </a:rPr>
              <a:t>12:2-4</a:t>
            </a:r>
            <a:r>
              <a:rPr lang="zh-TW" altLang="en-US" b="1" i="0" dirty="0">
                <a:solidFill>
                  <a:schemeClr val="accent3">
                    <a:lumMod val="50000"/>
                  </a:schemeClr>
                </a:solidFill>
                <a:effectLst/>
                <a:latin typeface="verdana" panose="020B0604030504040204" pitchFamily="34" charset="0"/>
              </a:rPr>
              <a:t>）</a:t>
            </a:r>
            <a:br>
              <a:rPr lang="zh-TW" altLang="en-US" b="1" i="0" dirty="0">
                <a:solidFill>
                  <a:schemeClr val="accent3">
                    <a:lumMod val="50000"/>
                  </a:schemeClr>
                </a:solidFill>
                <a:effectLst/>
                <a:latin typeface="verdana" panose="020B0604030504040204" pitchFamily="34" charset="0"/>
              </a:rPr>
            </a:br>
            <a:br>
              <a:rPr lang="zh-TW" altLang="en-US" b="1" i="0" dirty="0">
                <a:solidFill>
                  <a:schemeClr val="accent3">
                    <a:lumMod val="50000"/>
                  </a:schemeClr>
                </a:solidFill>
                <a:effectLst/>
                <a:latin typeface="verdana" panose="020B0604030504040204" pitchFamily="34" charset="0"/>
              </a:rPr>
            </a:br>
            <a:r>
              <a:rPr lang="en-US" altLang="zh-TW" b="1" i="0" dirty="0">
                <a:solidFill>
                  <a:schemeClr val="accent3">
                    <a:lumMod val="50000"/>
                  </a:schemeClr>
                </a:solidFill>
                <a:effectLst/>
                <a:latin typeface="verdana" panose="020B0604030504040204" pitchFamily="34" charset="0"/>
              </a:rPr>
              <a:t>21</a:t>
            </a:r>
            <a:r>
              <a:rPr lang="zh-TW" altLang="en-US" b="1" i="0" dirty="0">
                <a:solidFill>
                  <a:schemeClr val="accent3">
                    <a:lumMod val="50000"/>
                  </a:schemeClr>
                </a:solidFill>
                <a:effectLst/>
                <a:latin typeface="verdana" panose="020B0604030504040204" pitchFamily="34" charset="0"/>
              </a:rPr>
              <a:t>「你為耶和華－你的上帝築壇，不可在壇旁栽甚麼樹木作為木偶。</a:t>
            </a:r>
            <a:r>
              <a:rPr lang="en-US" altLang="zh-TW" b="1" i="0" dirty="0">
                <a:solidFill>
                  <a:schemeClr val="accent3">
                    <a:lumMod val="50000"/>
                  </a:schemeClr>
                </a:solidFill>
                <a:effectLst/>
                <a:latin typeface="verdana" panose="020B0604030504040204" pitchFamily="34" charset="0"/>
              </a:rPr>
              <a:t>22</a:t>
            </a:r>
            <a:r>
              <a:rPr lang="zh-TW" altLang="en-US" b="1" i="0" dirty="0">
                <a:solidFill>
                  <a:schemeClr val="accent3">
                    <a:lumMod val="50000"/>
                  </a:schemeClr>
                </a:solidFill>
                <a:effectLst/>
                <a:latin typeface="verdana" panose="020B0604030504040204" pitchFamily="34" charset="0"/>
              </a:rPr>
              <a:t>也不可為自己設立柱像；這是耶和華－你上帝所恨惡的。（申</a:t>
            </a:r>
            <a:r>
              <a:rPr lang="en-US" altLang="zh-TW" b="1" i="0" dirty="0">
                <a:solidFill>
                  <a:schemeClr val="accent3">
                    <a:lumMod val="50000"/>
                  </a:schemeClr>
                </a:solidFill>
                <a:effectLst/>
                <a:latin typeface="verdana" panose="020B0604030504040204" pitchFamily="34" charset="0"/>
              </a:rPr>
              <a:t>16:21-22</a:t>
            </a:r>
            <a:r>
              <a:rPr lang="zh-TW" altLang="en-US" b="1" i="0" dirty="0">
                <a:solidFill>
                  <a:schemeClr val="accent3">
                    <a:lumMod val="50000"/>
                  </a:schemeClr>
                </a:solidFill>
                <a:effectLst/>
                <a:latin typeface="verdana" panose="020B0604030504040204" pitchFamily="34" charset="0"/>
              </a:rPr>
              <a:t>）</a:t>
            </a:r>
          </a:p>
          <a:p>
            <a:br>
              <a:rPr lang="zh-TW" altLang="en-US" dirty="0"/>
            </a:br>
            <a:endParaRPr lang="en-US" dirty="0"/>
          </a:p>
        </p:txBody>
      </p:sp>
    </p:spTree>
    <p:extLst>
      <p:ext uri="{BB962C8B-B14F-4D97-AF65-F5344CB8AC3E}">
        <p14:creationId xmlns:p14="http://schemas.microsoft.com/office/powerpoint/2010/main" val="3728949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DD2296EC-4C5B-4849-A43F-A9C85EF306E1}"/>
              </a:ext>
            </a:extLst>
          </p:cNvPr>
          <p:cNvSpPr>
            <a:spLocks noGrp="1"/>
          </p:cNvSpPr>
          <p:nvPr>
            <p:ph idx="1"/>
          </p:nvPr>
        </p:nvSpPr>
        <p:spPr>
          <a:xfrm>
            <a:off x="938151" y="83127"/>
            <a:ext cx="10331532" cy="6500553"/>
          </a:xfrm>
        </p:spPr>
        <p:txBody>
          <a:bodyPr>
            <a:normAutofit/>
          </a:bodyPr>
          <a:lstStyle/>
          <a:p>
            <a:r>
              <a:rPr lang="zh-TW" altLang="en-US" sz="2400" b="1" dirty="0">
                <a:solidFill>
                  <a:schemeClr val="accent3">
                    <a:lumMod val="50000"/>
                  </a:schemeClr>
                </a:solidFill>
              </a:rPr>
              <a:t>約阿施命令修理聖殿（</a:t>
            </a:r>
            <a:r>
              <a:rPr lang="en-US" altLang="zh-TW" sz="2400" b="1" dirty="0">
                <a:solidFill>
                  <a:schemeClr val="accent3">
                    <a:lumMod val="50000"/>
                  </a:schemeClr>
                </a:solidFill>
              </a:rPr>
              <a:t>12</a:t>
            </a:r>
            <a:r>
              <a:rPr lang="zh-TW" altLang="en-US" sz="2400" b="1" dirty="0">
                <a:solidFill>
                  <a:schemeClr val="accent3">
                    <a:lumMod val="50000"/>
                  </a:schemeClr>
                </a:solidFill>
              </a:rPr>
              <a:t>：</a:t>
            </a:r>
            <a:r>
              <a:rPr lang="en-US" altLang="zh-TW" sz="2400" b="1" dirty="0">
                <a:solidFill>
                  <a:schemeClr val="accent3">
                    <a:lumMod val="50000"/>
                  </a:schemeClr>
                </a:solidFill>
              </a:rPr>
              <a:t>4</a:t>
            </a:r>
            <a:r>
              <a:rPr lang="zh-TW" altLang="en-US" sz="2400" b="1" dirty="0">
                <a:solidFill>
                  <a:schemeClr val="accent3">
                    <a:lumMod val="50000"/>
                  </a:schemeClr>
                </a:solidFill>
              </a:rPr>
              <a:t>－</a:t>
            </a:r>
            <a:r>
              <a:rPr lang="en-US" altLang="zh-TW" sz="2400" b="1" dirty="0">
                <a:solidFill>
                  <a:schemeClr val="accent3">
                    <a:lumMod val="50000"/>
                  </a:schemeClr>
                </a:solidFill>
              </a:rPr>
              <a:t>8</a:t>
            </a:r>
            <a:r>
              <a:rPr lang="zh-TW" altLang="en-US" sz="2400" b="1" dirty="0">
                <a:solidFill>
                  <a:schemeClr val="accent3">
                    <a:lumMod val="50000"/>
                  </a:schemeClr>
                </a:solidFill>
              </a:rPr>
              <a:t>）。但眾祭司不熱心此事。</a:t>
            </a:r>
            <a:endParaRPr lang="en-US" altLang="zh-TW" sz="2400" b="1" dirty="0">
              <a:solidFill>
                <a:schemeClr val="accent3">
                  <a:lumMod val="50000"/>
                </a:schemeClr>
              </a:solidFill>
            </a:endParaRPr>
          </a:p>
          <a:p>
            <a:pPr marL="0" indent="0">
              <a:buNone/>
            </a:pPr>
            <a:r>
              <a:rPr lang="en-US" altLang="zh-TW" sz="2400" b="1" dirty="0">
                <a:solidFill>
                  <a:schemeClr val="accent3">
                    <a:lumMod val="50000"/>
                  </a:schemeClr>
                </a:solidFill>
              </a:rPr>
              <a:t>【</a:t>
            </a:r>
            <a:r>
              <a:rPr lang="zh-TW" altLang="en-US" sz="2400" b="1" dirty="0">
                <a:solidFill>
                  <a:schemeClr val="accent3">
                    <a:lumMod val="50000"/>
                  </a:schemeClr>
                </a:solidFill>
              </a:rPr>
              <a:t>代下二十四</a:t>
            </a:r>
            <a:r>
              <a:rPr lang="en-US" altLang="zh-TW" sz="2400" b="1" dirty="0">
                <a:solidFill>
                  <a:schemeClr val="accent3">
                    <a:lumMod val="50000"/>
                  </a:schemeClr>
                </a:solidFill>
              </a:rPr>
              <a:t>7】</a:t>
            </a:r>
            <a:r>
              <a:rPr lang="zh-TW" altLang="en-US" sz="2400" b="1" dirty="0">
                <a:solidFill>
                  <a:schemeClr val="accent3">
                    <a:lumMod val="50000"/>
                  </a:schemeClr>
                </a:solidFill>
              </a:rPr>
              <a:t>（因為那惡婦亞她利雅的眾子曾拆毀神的殿，又用耶和華殿中分別為聖的物供奉巴力。）</a:t>
            </a:r>
            <a:endParaRPr lang="en-US" altLang="zh-TW" sz="2400" b="1" dirty="0">
              <a:solidFill>
                <a:schemeClr val="accent3">
                  <a:lumMod val="50000"/>
                </a:schemeClr>
              </a:solidFill>
            </a:endParaRPr>
          </a:p>
          <a:p>
            <a:endParaRPr lang="zh-TW" altLang="en-US" sz="2400" b="1" dirty="0">
              <a:solidFill>
                <a:schemeClr val="accent3">
                  <a:lumMod val="50000"/>
                </a:schemeClr>
              </a:solidFill>
            </a:endParaRPr>
          </a:p>
          <a:p>
            <a:r>
              <a:rPr lang="en-US" sz="2400" b="1" dirty="0">
                <a:solidFill>
                  <a:schemeClr val="accent3">
                    <a:lumMod val="50000"/>
                  </a:schemeClr>
                </a:solidFill>
              </a:rPr>
              <a:t>聖 殿 收 入 來 源 ：</a:t>
            </a:r>
          </a:p>
          <a:p>
            <a:pPr marL="342900" indent="-342900">
              <a:buFont typeface="Arial" panose="020B0604020202020204" pitchFamily="34" charset="0"/>
              <a:buChar char="•"/>
            </a:pPr>
            <a:r>
              <a:rPr lang="en-US" sz="2400" b="1" dirty="0">
                <a:solidFill>
                  <a:schemeClr val="accent3">
                    <a:lumMod val="50000"/>
                  </a:schemeClr>
                </a:solidFill>
              </a:rPr>
              <a:t>每 日 收 入 的 奉 獻 收 入（ “聖 物”； “供 物”）；</a:t>
            </a:r>
          </a:p>
          <a:p>
            <a:pPr marL="342900" indent="-342900">
              <a:buFont typeface="Arial" panose="020B0604020202020204" pitchFamily="34" charset="0"/>
              <a:buChar char="•"/>
            </a:pPr>
            <a:r>
              <a:rPr lang="en-US" sz="2400" b="1" dirty="0">
                <a:solidFill>
                  <a:schemeClr val="accent3">
                    <a:lumMod val="50000"/>
                  </a:schemeClr>
                </a:solidFill>
              </a:rPr>
              <a:t>凡在數點名單中的每壹男丁當納的身價人頭稅銀子半舍客勒（出三十11～14太十七24）；</a:t>
            </a:r>
          </a:p>
          <a:p>
            <a:pPr marL="342900" indent="-342900">
              <a:buFont typeface="Arial" panose="020B0604020202020204" pitchFamily="34" charset="0"/>
              <a:buChar char="•"/>
            </a:pPr>
            <a:r>
              <a:rPr lang="en-US" sz="2400" b="1" dirty="0">
                <a:solidFill>
                  <a:schemeClr val="accent3">
                    <a:lumMod val="50000"/>
                  </a:schemeClr>
                </a:solidFill>
              </a:rPr>
              <a:t>還願的贖價（利二十七1～25）；</a:t>
            </a:r>
          </a:p>
          <a:p>
            <a:pPr marL="342900" indent="-342900">
              <a:buFont typeface="Arial" panose="020B0604020202020204" pitchFamily="34" charset="0"/>
              <a:buChar char="•"/>
            </a:pPr>
            <a:r>
              <a:rPr lang="en-US" sz="2400" b="1" dirty="0">
                <a:solidFill>
                  <a:schemeClr val="accent3">
                    <a:lumMod val="50000"/>
                  </a:schemeClr>
                </a:solidFill>
              </a:rPr>
              <a:t>樂意獻上的供物或“壹個人從心底想要獻上的金錢”（利二十二18～23；申十六10），自 由 奉 獻。</a:t>
            </a:r>
          </a:p>
          <a:p>
            <a:pPr marL="0" marR="0" indent="0" rtl="0" eaLnBrk="1" fontAlgn="t" latinLnBrk="0" hangingPunct="1">
              <a:spcBef>
                <a:spcPts val="0"/>
              </a:spcBef>
              <a:spcAft>
                <a:spcPts val="600"/>
              </a:spcAft>
              <a:buNone/>
              <a:tabLst>
                <a:tab pos="228600" algn="l"/>
              </a:tabLst>
            </a:pPr>
            <a:r>
              <a:rPr lang="zh-TW" altLang="en-US" sz="2400" b="1" dirty="0">
                <a:solidFill>
                  <a:schemeClr val="accent3">
                    <a:lumMod val="50000"/>
                  </a:schemeClr>
                </a:solidFill>
                <a:ea typeface="LiSong Pro Light" panose="02020300000000000000" pitchFamily="18" charset="-120"/>
              </a:rPr>
              <a:t>起初祭司收取所有的收入，用之於聖殿事奉的開支之上，並執行必要的維修。</a:t>
            </a:r>
            <a:endParaRPr lang="en-US" sz="2400" b="0" i="0" u="none" strike="noStrike" dirty="0">
              <a:solidFill>
                <a:schemeClr val="accent2">
                  <a:lumMod val="50000"/>
                </a:schemeClr>
              </a:solidFill>
              <a:effectLst/>
              <a:latin typeface="Arial" panose="020B0604020202020204" pitchFamily="34" charset="0"/>
            </a:endParaRPr>
          </a:p>
        </p:txBody>
      </p:sp>
      <p:sp>
        <p:nvSpPr>
          <p:cNvPr id="4" name="Slide Number Placeholder 3">
            <a:extLst>
              <a:ext uri="{FF2B5EF4-FFF2-40B4-BE49-F238E27FC236}">
                <a16:creationId xmlns:a16="http://schemas.microsoft.com/office/drawing/2014/main" id="{A4728D10-5659-4937-9083-48848A615569}"/>
              </a:ext>
            </a:extLst>
          </p:cNvPr>
          <p:cNvSpPr>
            <a:spLocks noGrp="1"/>
          </p:cNvSpPr>
          <p:nvPr>
            <p:ph type="sldNum" sz="quarter" idx="12"/>
          </p:nvPr>
        </p:nvSpPr>
        <p:spPr>
          <a:xfrm>
            <a:off x="9472736" y="6453386"/>
            <a:ext cx="1596292" cy="404614"/>
          </a:xfrm>
        </p:spPr>
        <p:txBody>
          <a:bodyPr>
            <a:normAutofit/>
          </a:bodyPr>
          <a:lstStyle/>
          <a:p>
            <a:pPr>
              <a:spcAft>
                <a:spcPts val="600"/>
              </a:spcAft>
            </a:pPr>
            <a:fld id="{EBABEB98-37D1-5C49-827F-EF87AC176EB7}" type="slidenum">
              <a:rPr lang="en-US" smtClean="0"/>
              <a:pPr>
                <a:spcAft>
                  <a:spcPts val="600"/>
                </a:spcAft>
              </a:pPr>
              <a:t>3</a:t>
            </a:fld>
            <a:endParaRPr lang="en-US" dirty="0"/>
          </a:p>
        </p:txBody>
      </p:sp>
    </p:spTree>
    <p:extLst>
      <p:ext uri="{BB962C8B-B14F-4D97-AF65-F5344CB8AC3E}">
        <p14:creationId xmlns:p14="http://schemas.microsoft.com/office/powerpoint/2010/main" val="2617900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E6FF2EA-DAA0-4BA8-A48F-F68CE1EF1336}"/>
              </a:ext>
            </a:extLst>
          </p:cNvPr>
          <p:cNvSpPr>
            <a:spLocks noGrp="1"/>
          </p:cNvSpPr>
          <p:nvPr>
            <p:ph type="sldNum" sz="quarter" idx="12"/>
          </p:nvPr>
        </p:nvSpPr>
        <p:spPr/>
        <p:txBody>
          <a:bodyPr/>
          <a:lstStyle/>
          <a:p>
            <a:fld id="{EBABEB98-37D1-5C49-827F-EF87AC176EB7}" type="slidenum">
              <a:rPr lang="en-US" smtClean="0"/>
              <a:t>4</a:t>
            </a:fld>
            <a:endParaRPr lang="en-US" dirty="0"/>
          </a:p>
        </p:txBody>
      </p:sp>
      <p:sp>
        <p:nvSpPr>
          <p:cNvPr id="7" name="TextBox 6">
            <a:extLst>
              <a:ext uri="{FF2B5EF4-FFF2-40B4-BE49-F238E27FC236}">
                <a16:creationId xmlns:a16="http://schemas.microsoft.com/office/drawing/2014/main" id="{DC453608-CB5E-4890-8CBC-7482CD2FF3F5}"/>
              </a:ext>
            </a:extLst>
          </p:cNvPr>
          <p:cNvSpPr txBox="1"/>
          <p:nvPr/>
        </p:nvSpPr>
        <p:spPr>
          <a:xfrm>
            <a:off x="894681" y="665018"/>
            <a:ext cx="11297319" cy="6370975"/>
          </a:xfrm>
          <a:prstGeom prst="rect">
            <a:avLst/>
          </a:prstGeom>
          <a:noFill/>
        </p:spPr>
        <p:txBody>
          <a:bodyPr wrap="square">
            <a:spAutoFit/>
          </a:bodyPr>
          <a:lstStyle/>
          <a:p>
            <a:pPr marL="342900" indent="-342900">
              <a:buFont typeface="Arial" panose="020B0604020202020204" pitchFamily="34" charset="0"/>
              <a:buChar char="•"/>
            </a:pPr>
            <a:endParaRPr lang="en-US" sz="2400" b="1" dirty="0">
              <a:solidFill>
                <a:schemeClr val="accent3">
                  <a:lumMod val="50000"/>
                </a:schemeClr>
              </a:solidFill>
              <a:ea typeface="LiSong Pro Light" panose="02020300000000000000" pitchFamily="18" charset="-120"/>
            </a:endParaRPr>
          </a:p>
          <a:p>
            <a:pPr>
              <a:lnSpc>
                <a:spcPct val="150000"/>
              </a:lnSpc>
            </a:pPr>
            <a:r>
              <a:rPr lang="zh-TW" altLang="en-US" sz="2400" b="1" dirty="0">
                <a:solidFill>
                  <a:schemeClr val="accent3">
                    <a:lumMod val="50000"/>
                  </a:schemeClr>
                </a:solidFill>
                <a:ea typeface="LiSong Pro Light" panose="02020300000000000000" pitchFamily="18" charset="-120"/>
              </a:rPr>
              <a:t>「便召聚眾祭司和利未人，吩咐他們說：</a:t>
            </a:r>
            <a:r>
              <a:rPr lang="en-US" altLang="zh-TW" sz="2400" b="1" dirty="0">
                <a:solidFill>
                  <a:schemeClr val="accent3">
                    <a:lumMod val="50000"/>
                  </a:schemeClr>
                </a:solidFill>
                <a:ea typeface="LiSong Pro Light" panose="02020300000000000000" pitchFamily="18" charset="-120"/>
              </a:rPr>
              <a:t>『</a:t>
            </a:r>
            <a:r>
              <a:rPr lang="zh-TW" altLang="en-US" sz="2400" b="1" dirty="0">
                <a:solidFill>
                  <a:schemeClr val="accent3">
                    <a:lumMod val="50000"/>
                  </a:schemeClr>
                </a:solidFill>
                <a:ea typeface="LiSong Pro Light" panose="02020300000000000000" pitchFamily="18" charset="-120"/>
              </a:rPr>
              <a:t>你們要往猶大各城去，使以色列眾人捐納銀子，每年可以修理你們神的殿；你們要急速辦理這事。</a:t>
            </a:r>
            <a:r>
              <a:rPr lang="en-US" altLang="zh-TW" sz="2400" b="1" dirty="0">
                <a:solidFill>
                  <a:schemeClr val="accent3">
                    <a:lumMod val="50000"/>
                  </a:schemeClr>
                </a:solidFill>
                <a:ea typeface="LiSong Pro Light" panose="02020300000000000000" pitchFamily="18" charset="-120"/>
              </a:rPr>
              <a:t>』</a:t>
            </a:r>
            <a:r>
              <a:rPr lang="zh-TW" altLang="en-US" sz="2400" b="1" dirty="0">
                <a:solidFill>
                  <a:schemeClr val="accent3">
                    <a:lumMod val="50000"/>
                  </a:schemeClr>
                </a:solidFill>
                <a:ea typeface="LiSong Pro Light" panose="02020300000000000000" pitchFamily="18" charset="-120"/>
              </a:rPr>
              <a:t>只是利未人不急速辦理。」</a:t>
            </a:r>
            <a:r>
              <a:rPr lang="zh-TW" altLang="en-US" sz="2400" b="1" i="0" dirty="0">
                <a:solidFill>
                  <a:srgbClr val="000000"/>
                </a:solidFill>
                <a:effectLst/>
                <a:latin typeface="inherit"/>
              </a:rPr>
              <a:t> </a:t>
            </a:r>
            <a:r>
              <a:rPr lang="en-US" sz="2400" b="1" dirty="0">
                <a:solidFill>
                  <a:schemeClr val="accent3">
                    <a:lumMod val="50000"/>
                  </a:schemeClr>
                </a:solidFill>
                <a:ea typeface="LiSong Pro Light" panose="02020300000000000000" pitchFamily="18" charset="-120"/>
              </a:rPr>
              <a:t>（代下二十四5）</a:t>
            </a:r>
          </a:p>
          <a:p>
            <a:pPr>
              <a:lnSpc>
                <a:spcPct val="150000"/>
              </a:lnSpc>
            </a:pPr>
            <a:r>
              <a:rPr lang="zh-TW" altLang="en-US" sz="2400" b="1" dirty="0">
                <a:solidFill>
                  <a:schemeClr val="accent3">
                    <a:lumMod val="50000"/>
                  </a:schemeClr>
                </a:solidFill>
                <a:ea typeface="LiSong Pro Light" panose="02020300000000000000" pitchFamily="18" charset="-120"/>
              </a:rPr>
              <a:t>可能因為耶何耶大年紀老邁無法監管，似乎也有潛在誤用金錢問題，這種問題必然的結果是羞辱神的家。</a:t>
            </a:r>
            <a:endParaRPr lang="en-US" altLang="zh-TW" sz="2400" b="1" dirty="0">
              <a:solidFill>
                <a:schemeClr val="accent3">
                  <a:lumMod val="50000"/>
                </a:schemeClr>
              </a:solidFill>
              <a:ea typeface="LiSong Pro Light" panose="02020300000000000000" pitchFamily="18" charset="-120"/>
            </a:endParaRPr>
          </a:p>
          <a:p>
            <a:pPr>
              <a:lnSpc>
                <a:spcPct val="150000"/>
              </a:lnSpc>
            </a:pPr>
            <a:r>
              <a:rPr lang="zh-TW" altLang="en-US" sz="2400" b="1" dirty="0">
                <a:solidFill>
                  <a:schemeClr val="accent3">
                    <a:lumMod val="50000"/>
                  </a:schemeClr>
                </a:solidFill>
                <a:ea typeface="LiSong Pro Light" panose="02020300000000000000" pitchFamily="18" charset="-120"/>
              </a:rPr>
              <a:t>約阿施將責任交給全部的民眾，可能是為了要使聖殿能自給自足，並動員全部的人民都參與奉獻以供應神的事工。祭司則不必再負責收取金錢及管理裝修事工了（</a:t>
            </a:r>
            <a:r>
              <a:rPr lang="en-US" altLang="zh-TW" sz="2400" b="1" dirty="0">
                <a:solidFill>
                  <a:schemeClr val="accent3">
                    <a:lumMod val="50000"/>
                  </a:schemeClr>
                </a:solidFill>
                <a:ea typeface="LiSong Pro Light" panose="02020300000000000000" pitchFamily="18" charset="-120"/>
              </a:rPr>
              <a:t>7</a:t>
            </a:r>
            <a:r>
              <a:rPr lang="zh-TW" altLang="en-US" sz="2400" b="1" dirty="0">
                <a:solidFill>
                  <a:schemeClr val="accent3">
                    <a:lumMod val="50000"/>
                  </a:schemeClr>
                </a:solidFill>
                <a:ea typeface="LiSong Pro Light" panose="02020300000000000000" pitchFamily="18" charset="-120"/>
              </a:rPr>
              <a:t>～</a:t>
            </a:r>
            <a:r>
              <a:rPr lang="en-US" altLang="zh-TW" sz="2400" b="1" dirty="0">
                <a:solidFill>
                  <a:schemeClr val="accent3">
                    <a:lumMod val="50000"/>
                  </a:schemeClr>
                </a:solidFill>
                <a:ea typeface="LiSong Pro Light" panose="02020300000000000000" pitchFamily="18" charset="-120"/>
              </a:rPr>
              <a:t>8</a:t>
            </a:r>
            <a:r>
              <a:rPr lang="zh-TW" altLang="en-US" sz="2400" b="1" dirty="0">
                <a:solidFill>
                  <a:schemeClr val="accent3">
                    <a:lumMod val="50000"/>
                  </a:schemeClr>
                </a:solidFill>
                <a:ea typeface="LiSong Pro Light" panose="02020300000000000000" pitchFamily="18" charset="-120"/>
              </a:rPr>
              <a:t>節）。</a:t>
            </a:r>
            <a:endParaRPr lang="en-US" altLang="zh-TW" sz="2400" b="1" dirty="0">
              <a:solidFill>
                <a:schemeClr val="accent3">
                  <a:lumMod val="50000"/>
                </a:schemeClr>
              </a:solidFill>
              <a:ea typeface="LiSong Pro Light" panose="02020300000000000000" pitchFamily="18" charset="-120"/>
            </a:endParaRPr>
          </a:p>
          <a:p>
            <a:pPr>
              <a:lnSpc>
                <a:spcPct val="150000"/>
              </a:lnSpc>
            </a:pPr>
            <a:r>
              <a:rPr lang="zh-TW" altLang="en-US" sz="2400" b="1" dirty="0">
                <a:solidFill>
                  <a:schemeClr val="accent3">
                    <a:lumMod val="50000"/>
                  </a:schemeClr>
                </a:solidFill>
                <a:ea typeface="LiSong Pro Light" panose="02020300000000000000" pitchFamily="18" charset="-120"/>
              </a:rPr>
              <a:t>“所認識的人” 可以是聖殿工作人員的壹種或是“從事事務工作”的人。譯為司庫中的壹位。</a:t>
            </a:r>
            <a:endParaRPr lang="en-US" altLang="zh-TW" sz="2400" b="1" dirty="0">
              <a:solidFill>
                <a:schemeClr val="accent3">
                  <a:lumMod val="50000"/>
                </a:schemeClr>
              </a:solidFill>
              <a:ea typeface="LiSong Pro Light" panose="02020300000000000000" pitchFamily="18" charset="-120"/>
            </a:endParaRPr>
          </a:p>
          <a:p>
            <a:endParaRPr lang="en-US" sz="2400" b="1" dirty="0">
              <a:solidFill>
                <a:schemeClr val="accent3">
                  <a:lumMod val="50000"/>
                </a:schemeClr>
              </a:solidFill>
              <a:ea typeface="LiSong Pro Light" panose="02020300000000000000" pitchFamily="18" charset="-120"/>
            </a:endParaRPr>
          </a:p>
        </p:txBody>
      </p:sp>
    </p:spTree>
    <p:extLst>
      <p:ext uri="{BB962C8B-B14F-4D97-AF65-F5344CB8AC3E}">
        <p14:creationId xmlns:p14="http://schemas.microsoft.com/office/powerpoint/2010/main" val="2180717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B4E704-BB33-4095-BCE7-65FC4804FA5A}"/>
              </a:ext>
            </a:extLst>
          </p:cNvPr>
          <p:cNvSpPr>
            <a:spLocks noGrp="1"/>
          </p:cNvSpPr>
          <p:nvPr>
            <p:ph idx="1"/>
          </p:nvPr>
        </p:nvSpPr>
        <p:spPr>
          <a:xfrm>
            <a:off x="1175657" y="427512"/>
            <a:ext cx="10330543" cy="5744688"/>
          </a:xfrm>
        </p:spPr>
        <p:txBody>
          <a:bodyPr>
            <a:noAutofit/>
          </a:bodyPr>
          <a:lstStyle/>
          <a:p>
            <a:pPr>
              <a:lnSpc>
                <a:spcPct val="150000"/>
              </a:lnSpc>
            </a:pPr>
            <a:r>
              <a:rPr lang="zh-TW" altLang="en-US" sz="2400" b="1" dirty="0">
                <a:solidFill>
                  <a:schemeClr val="accent3">
                    <a:lumMod val="50000"/>
                  </a:schemeClr>
                </a:solidFill>
              </a:rPr>
              <a:t>約阿施開始修理聖殿（</a:t>
            </a:r>
            <a:r>
              <a:rPr lang="en-US" altLang="zh-TW" sz="2400" b="1" dirty="0">
                <a:solidFill>
                  <a:schemeClr val="accent3">
                    <a:lumMod val="50000"/>
                  </a:schemeClr>
                </a:solidFill>
              </a:rPr>
              <a:t>12</a:t>
            </a:r>
            <a:r>
              <a:rPr lang="zh-TW" altLang="en-US" sz="2400" b="1" dirty="0">
                <a:solidFill>
                  <a:schemeClr val="accent3">
                    <a:lumMod val="50000"/>
                  </a:schemeClr>
                </a:solidFill>
              </a:rPr>
              <a:t>：</a:t>
            </a:r>
            <a:r>
              <a:rPr lang="en-US" altLang="zh-TW" sz="2400" b="1" dirty="0">
                <a:solidFill>
                  <a:schemeClr val="accent3">
                    <a:lumMod val="50000"/>
                  </a:schemeClr>
                </a:solidFill>
              </a:rPr>
              <a:t>9</a:t>
            </a:r>
            <a:r>
              <a:rPr lang="zh-TW" altLang="en-US" sz="2400" b="1" dirty="0">
                <a:solidFill>
                  <a:schemeClr val="accent3">
                    <a:lumMod val="50000"/>
                  </a:schemeClr>
                </a:solidFill>
              </a:rPr>
              <a:t>－</a:t>
            </a:r>
            <a:r>
              <a:rPr lang="en-US" altLang="zh-TW" sz="2400" b="1" dirty="0">
                <a:solidFill>
                  <a:schemeClr val="accent3">
                    <a:lumMod val="50000"/>
                  </a:schemeClr>
                </a:solidFill>
              </a:rPr>
              <a:t>16</a:t>
            </a:r>
            <a:r>
              <a:rPr lang="zh-TW" altLang="en-US" sz="2400" b="1" dirty="0">
                <a:solidFill>
                  <a:schemeClr val="accent3">
                    <a:lumMod val="50000"/>
                  </a:schemeClr>
                </a:solidFill>
              </a:rPr>
              <a:t>）。直接交工人進行修理。祭司不熱心修殿，就直接交木匠和工人銀子，使他們進行修殿。由此可見，修理聖殿時，有職稱聖職人員不熱心此事，神可興起有各樣恩賜的人，來修理聖殿，使它完善。</a:t>
            </a:r>
            <a:endParaRPr lang="en-US" altLang="zh-TW" sz="2400" b="1" dirty="0">
              <a:solidFill>
                <a:schemeClr val="accent3">
                  <a:lumMod val="50000"/>
                </a:schemeClr>
              </a:solidFill>
            </a:endParaRPr>
          </a:p>
          <a:p>
            <a:pPr marL="0" indent="0">
              <a:lnSpc>
                <a:spcPct val="150000"/>
              </a:lnSpc>
              <a:buNone/>
            </a:pPr>
            <a:endParaRPr lang="en-US" sz="2400" b="1" kern="1300" spc="140" dirty="0">
              <a:solidFill>
                <a:schemeClr val="accent2">
                  <a:lumMod val="50000"/>
                </a:schemeClr>
              </a:solidFill>
              <a:latin typeface="MingLiU" panose="02020509000000000000" pitchFamily="49" charset="-120"/>
              <a:ea typeface="MingLiU" panose="02020509000000000000" pitchFamily="49" charset="-120"/>
            </a:endParaRPr>
          </a:p>
        </p:txBody>
      </p:sp>
      <p:sp>
        <p:nvSpPr>
          <p:cNvPr id="4" name="Slide Number Placeholder 3">
            <a:extLst>
              <a:ext uri="{FF2B5EF4-FFF2-40B4-BE49-F238E27FC236}">
                <a16:creationId xmlns:a16="http://schemas.microsoft.com/office/drawing/2014/main" id="{01D0EC60-8E70-481F-8C01-27DA3AFA01C1}"/>
              </a:ext>
            </a:extLst>
          </p:cNvPr>
          <p:cNvSpPr>
            <a:spLocks noGrp="1"/>
          </p:cNvSpPr>
          <p:nvPr>
            <p:ph type="sldNum" sz="quarter" idx="12"/>
          </p:nvPr>
        </p:nvSpPr>
        <p:spPr/>
        <p:txBody>
          <a:bodyPr/>
          <a:lstStyle/>
          <a:p>
            <a:fld id="{EBABEB98-37D1-5C49-827F-EF87AC176EB7}" type="slidenum">
              <a:rPr lang="en-US" smtClean="0"/>
              <a:t>5</a:t>
            </a:fld>
            <a:endParaRPr lang="en-US" dirty="0"/>
          </a:p>
        </p:txBody>
      </p:sp>
    </p:spTree>
    <p:extLst>
      <p:ext uri="{BB962C8B-B14F-4D97-AF65-F5344CB8AC3E}">
        <p14:creationId xmlns:p14="http://schemas.microsoft.com/office/powerpoint/2010/main" val="1461737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7BADE3C-6890-DC4E-BD13-2561EF954E4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ABEB98-37D1-5C49-827F-EF87AC176EB7}" type="slidenum">
              <a:rPr kumimoji="0" lang="en-US" sz="1200" b="0" i="0" u="none" strike="noStrike" kern="1200" cap="none" spc="0" normalizeH="0" baseline="0" noProof="0" smtClean="0">
                <a:ln>
                  <a:noFill/>
                </a:ln>
                <a:solidFill>
                  <a:srgbClr val="455F51"/>
                </a:solidFill>
                <a:effectLst/>
                <a:uLnTx/>
                <a:uFillTx/>
                <a:latin typeface="Franklin Gothic Book" panose="020B05030201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srgbClr val="455F51"/>
              </a:solidFill>
              <a:effectLst/>
              <a:uLnTx/>
              <a:uFillTx/>
              <a:latin typeface="Franklin Gothic Book" panose="020B0503020102020204"/>
              <a:ea typeface="+mn-ea"/>
              <a:cs typeface="+mn-cs"/>
            </a:endParaRPr>
          </a:p>
        </p:txBody>
      </p:sp>
      <p:sp>
        <p:nvSpPr>
          <p:cNvPr id="6" name="Content Placeholder 5">
            <a:extLst>
              <a:ext uri="{FF2B5EF4-FFF2-40B4-BE49-F238E27FC236}">
                <a16:creationId xmlns:a16="http://schemas.microsoft.com/office/drawing/2014/main" id="{9C12E3B7-1500-F542-B77C-E2896A458A46}"/>
              </a:ext>
            </a:extLst>
          </p:cNvPr>
          <p:cNvSpPr>
            <a:spLocks noGrp="1"/>
          </p:cNvSpPr>
          <p:nvPr>
            <p:ph idx="1"/>
          </p:nvPr>
        </p:nvSpPr>
        <p:spPr>
          <a:xfrm>
            <a:off x="1005840" y="1657349"/>
            <a:ext cx="10705995" cy="5019023"/>
          </a:xfrm>
        </p:spPr>
        <p:txBody>
          <a:bodyPr>
            <a:normAutofit/>
          </a:bodyPr>
          <a:lstStyle/>
          <a:p>
            <a:pPr marL="0" indent="0">
              <a:buNone/>
            </a:pPr>
            <a:endParaRPr kumimoji="1" lang="en-US" altLang="zh-TW" dirty="0">
              <a:solidFill>
                <a:srgbClr val="000000"/>
              </a:solidFill>
              <a:latin typeface="宋体" panose="02010600030101010101" pitchFamily="2" charset="-122"/>
              <a:ea typeface="宋体" panose="02010600030101010101" pitchFamily="2" charset="-122"/>
            </a:endParaRPr>
          </a:p>
          <a:p>
            <a:pPr marL="0" indent="0">
              <a:buNone/>
            </a:pPr>
            <a:endParaRPr kumimoji="1" lang="en-US" altLang="zh-TW" dirty="0">
              <a:solidFill>
                <a:srgbClr val="0432FF"/>
              </a:solidFill>
            </a:endParaRPr>
          </a:p>
        </p:txBody>
      </p:sp>
      <p:sp>
        <p:nvSpPr>
          <p:cNvPr id="3" name="Rectangle 2">
            <a:extLst>
              <a:ext uri="{FF2B5EF4-FFF2-40B4-BE49-F238E27FC236}">
                <a16:creationId xmlns:a16="http://schemas.microsoft.com/office/drawing/2014/main" id="{E7684A81-DB50-4644-8EF8-F1F3DA022E82}"/>
              </a:ext>
            </a:extLst>
          </p:cNvPr>
          <p:cNvSpPr/>
          <p:nvPr/>
        </p:nvSpPr>
        <p:spPr>
          <a:xfrm>
            <a:off x="5974813" y="3244334"/>
            <a:ext cx="242374"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a:t>
            </a:r>
          </a:p>
        </p:txBody>
      </p:sp>
      <p:sp>
        <p:nvSpPr>
          <p:cNvPr id="5" name="Rectangle 4">
            <a:extLst>
              <a:ext uri="{FF2B5EF4-FFF2-40B4-BE49-F238E27FC236}">
                <a16:creationId xmlns:a16="http://schemas.microsoft.com/office/drawing/2014/main" id="{96BAB55E-AA05-6C4C-8291-60CE2CCC4BC1}"/>
              </a:ext>
            </a:extLst>
          </p:cNvPr>
          <p:cNvSpPr/>
          <p:nvPr/>
        </p:nvSpPr>
        <p:spPr>
          <a:xfrm>
            <a:off x="5974813" y="3244334"/>
            <a:ext cx="242374"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a:t>
            </a:r>
          </a:p>
        </p:txBody>
      </p:sp>
      <p:sp>
        <p:nvSpPr>
          <p:cNvPr id="8" name="TextBox 7">
            <a:extLst>
              <a:ext uri="{FF2B5EF4-FFF2-40B4-BE49-F238E27FC236}">
                <a16:creationId xmlns:a16="http://schemas.microsoft.com/office/drawing/2014/main" id="{290A4F2C-01F8-434E-9C77-307C83A3670D}"/>
              </a:ext>
            </a:extLst>
          </p:cNvPr>
          <p:cNvSpPr txBox="1"/>
          <p:nvPr/>
        </p:nvSpPr>
        <p:spPr>
          <a:xfrm>
            <a:off x="1005840" y="83127"/>
            <a:ext cx="10845734" cy="5012591"/>
          </a:xfrm>
          <a:prstGeom prst="rect">
            <a:avLst/>
          </a:prstGeom>
          <a:noFill/>
        </p:spPr>
        <p:txBody>
          <a:bodyPr wrap="square">
            <a:spAutoFit/>
          </a:bodyPr>
          <a:lstStyle/>
          <a:p>
            <a:pPr>
              <a:lnSpc>
                <a:spcPct val="150000"/>
              </a:lnSpc>
            </a:pPr>
            <a:r>
              <a:rPr lang="en-US" sz="2400" b="1" dirty="0">
                <a:solidFill>
                  <a:schemeClr val="accent3">
                    <a:lumMod val="50000"/>
                  </a:schemeClr>
                </a:solidFill>
              </a:rPr>
              <a:t>分工合作：</a:t>
            </a:r>
          </a:p>
          <a:p>
            <a:pPr>
              <a:lnSpc>
                <a:spcPct val="150000"/>
              </a:lnSpc>
            </a:pPr>
            <a:r>
              <a:rPr lang="en-US" sz="2400" b="1" dirty="0">
                <a:solidFill>
                  <a:schemeClr val="accent3">
                    <a:lumMod val="50000"/>
                  </a:schemeClr>
                </a:solidFill>
              </a:rPr>
              <a:t>三位祭司或三組守門人（王下二十二4、8；參二十五18）負責監管把所有的供物都納入櫃中。</a:t>
            </a:r>
          </a:p>
          <a:p>
            <a:pPr>
              <a:lnSpc>
                <a:spcPct val="150000"/>
              </a:lnSpc>
            </a:pPr>
            <a:r>
              <a:rPr lang="en-US" sz="2400" b="1" dirty="0">
                <a:solidFill>
                  <a:schemeClr val="accent3">
                    <a:lumMod val="50000"/>
                  </a:schemeClr>
                </a:solidFill>
              </a:rPr>
              <a:t>王的書記並非財務大臣，他的出現顯示王宮對聖殿的財務與神職人員壹樣地有直接幹預的權利。</a:t>
            </a:r>
          </a:p>
          <a:p>
            <a:pPr>
              <a:lnSpc>
                <a:spcPct val="150000"/>
              </a:lnSpc>
            </a:pPr>
            <a:r>
              <a:rPr lang="en-US" sz="2400" b="1" dirty="0">
                <a:solidFill>
                  <a:schemeClr val="accent3">
                    <a:lumMod val="50000"/>
                  </a:schemeClr>
                </a:solidFill>
              </a:rPr>
              <a:t>分配：督工</a:t>
            </a:r>
          </a:p>
          <a:p>
            <a:pPr>
              <a:lnSpc>
                <a:spcPct val="150000"/>
              </a:lnSpc>
            </a:pPr>
            <a:r>
              <a:rPr lang="en-US" sz="2400" b="1" dirty="0">
                <a:solidFill>
                  <a:schemeClr val="accent3">
                    <a:lumMod val="50000"/>
                  </a:schemeClr>
                </a:solidFill>
              </a:rPr>
              <a:t>使用：修理的匠人</a:t>
            </a:r>
          </a:p>
          <a:p>
            <a:pPr>
              <a:lnSpc>
                <a:spcPct val="150000"/>
              </a:lnSpc>
            </a:pPr>
            <a:r>
              <a:rPr lang="en-US" sz="2400" b="1" dirty="0" err="1">
                <a:solidFill>
                  <a:schemeClr val="accent3">
                    <a:lumMod val="50000"/>
                  </a:schemeClr>
                </a:solidFill>
              </a:rPr>
              <a:t>專款專用</a:t>
            </a:r>
            <a:r>
              <a:rPr lang="en-US" sz="2400" b="1" dirty="0">
                <a:solidFill>
                  <a:schemeClr val="accent3">
                    <a:lumMod val="50000"/>
                  </a:schemeClr>
                </a:solidFill>
              </a:rPr>
              <a:t>：</a:t>
            </a:r>
            <a:r>
              <a:rPr lang="zh-TW" altLang="en-US" sz="2400" b="1" dirty="0">
                <a:solidFill>
                  <a:schemeClr val="accent3">
                    <a:lumMod val="50000"/>
                  </a:schemeClr>
                </a:solidFill>
              </a:rPr>
              <a:t>工程結束後，才用剩餘的銀子製造聖殿的器具</a:t>
            </a:r>
            <a:endParaRPr lang="en-US" altLang="zh-TW" sz="2400" b="1" dirty="0">
              <a:solidFill>
                <a:schemeClr val="accent3">
                  <a:lumMod val="50000"/>
                </a:schemeClr>
              </a:solidFill>
            </a:endParaRPr>
          </a:p>
          <a:p>
            <a:pPr>
              <a:lnSpc>
                <a:spcPct val="150000"/>
              </a:lnSpc>
            </a:pPr>
            <a:r>
              <a:rPr lang="en-US" sz="2400" b="1" dirty="0">
                <a:solidFill>
                  <a:schemeClr val="accent3">
                    <a:lumMod val="50000"/>
                  </a:schemeClr>
                </a:solidFill>
              </a:rPr>
              <a:t>惟有贖愆祭、贖罪祭的銀子沒有奉到耶和華的殿，都歸祭司。</a:t>
            </a:r>
          </a:p>
        </p:txBody>
      </p:sp>
    </p:spTree>
    <p:extLst>
      <p:ext uri="{BB962C8B-B14F-4D97-AF65-F5344CB8AC3E}">
        <p14:creationId xmlns:p14="http://schemas.microsoft.com/office/powerpoint/2010/main" val="1086227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7BADE3C-6890-DC4E-BD13-2561EF954E4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ABEB98-37D1-5C49-827F-EF87AC176EB7}" type="slidenum">
              <a:rPr kumimoji="0" lang="en-US" sz="1200" b="0" i="0" u="none" strike="noStrike" kern="1200" cap="none" spc="0" normalizeH="0" baseline="0" noProof="0" smtClean="0">
                <a:ln>
                  <a:noFill/>
                </a:ln>
                <a:solidFill>
                  <a:srgbClr val="455F51"/>
                </a:solidFill>
                <a:effectLst/>
                <a:uLnTx/>
                <a:uFillTx/>
                <a:latin typeface="Franklin Gothic Book" panose="020B05030201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455F51"/>
              </a:solidFill>
              <a:effectLst/>
              <a:uLnTx/>
              <a:uFillTx/>
              <a:latin typeface="Franklin Gothic Book" panose="020B0503020102020204"/>
              <a:ea typeface="+mn-ea"/>
              <a:cs typeface="+mn-cs"/>
            </a:endParaRPr>
          </a:p>
        </p:txBody>
      </p:sp>
      <p:sp>
        <p:nvSpPr>
          <p:cNvPr id="6" name="Content Placeholder 5">
            <a:extLst>
              <a:ext uri="{FF2B5EF4-FFF2-40B4-BE49-F238E27FC236}">
                <a16:creationId xmlns:a16="http://schemas.microsoft.com/office/drawing/2014/main" id="{9C12E3B7-1500-F542-B77C-E2896A458A46}"/>
              </a:ext>
            </a:extLst>
          </p:cNvPr>
          <p:cNvSpPr>
            <a:spLocks noGrp="1"/>
          </p:cNvSpPr>
          <p:nvPr>
            <p:ph idx="1"/>
          </p:nvPr>
        </p:nvSpPr>
        <p:spPr>
          <a:xfrm>
            <a:off x="1005840" y="296883"/>
            <a:ext cx="10705995" cy="6379489"/>
          </a:xfrm>
        </p:spPr>
        <p:txBody>
          <a:bodyPr>
            <a:normAutofit/>
          </a:bodyPr>
          <a:lstStyle/>
          <a:p>
            <a:pPr marL="0" indent="0" fontAlgn="base">
              <a:lnSpc>
                <a:spcPct val="150000"/>
              </a:lnSpc>
              <a:buNone/>
            </a:pPr>
            <a:r>
              <a:rPr lang="zh-TW" altLang="en-US" sz="2400" b="1" dirty="0">
                <a:solidFill>
                  <a:schemeClr val="accent3">
                    <a:lumMod val="50000"/>
                  </a:schemeClr>
                </a:solidFill>
                <a:latin typeface="inherit"/>
              </a:rPr>
              <a:t>約阿施王向亞蘭王妥協（</a:t>
            </a:r>
            <a:r>
              <a:rPr lang="en-US" altLang="zh-TW" sz="2400" b="1" dirty="0">
                <a:solidFill>
                  <a:schemeClr val="accent3">
                    <a:lumMod val="50000"/>
                  </a:schemeClr>
                </a:solidFill>
                <a:latin typeface="inherit"/>
              </a:rPr>
              <a:t>12</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17</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18</a:t>
            </a:r>
            <a:r>
              <a:rPr lang="zh-TW" altLang="en-US" sz="2400" b="1" dirty="0">
                <a:solidFill>
                  <a:schemeClr val="accent3">
                    <a:lumMod val="50000"/>
                  </a:schemeClr>
                </a:solidFill>
                <a:latin typeface="inherit"/>
              </a:rPr>
              <a:t>），可見他沒有專心仰望神。</a:t>
            </a:r>
            <a:endParaRPr lang="en-US" altLang="zh-TW" sz="2400" b="1" dirty="0">
              <a:solidFill>
                <a:schemeClr val="accent3">
                  <a:lumMod val="50000"/>
                </a:schemeClr>
              </a:solidFill>
              <a:latin typeface="inherit"/>
            </a:endParaRPr>
          </a:p>
          <a:p>
            <a:pPr fontAlgn="base">
              <a:lnSpc>
                <a:spcPct val="150000"/>
              </a:lnSpc>
            </a:pPr>
            <a:r>
              <a:rPr lang="en-US" altLang="zh-TW" sz="2400" b="1" dirty="0">
                <a:solidFill>
                  <a:schemeClr val="accent3">
                    <a:lumMod val="50000"/>
                  </a:schemeClr>
                </a:solidFill>
                <a:latin typeface="inherit"/>
              </a:rPr>
              <a:t>【</a:t>
            </a:r>
            <a:r>
              <a:rPr lang="zh-TW" altLang="en-US" sz="2400" b="1" dirty="0">
                <a:solidFill>
                  <a:schemeClr val="accent3">
                    <a:lumMod val="50000"/>
                  </a:schemeClr>
                </a:solidFill>
                <a:latin typeface="inherit"/>
              </a:rPr>
              <a:t>代下二十四</a:t>
            </a:r>
            <a:r>
              <a:rPr lang="en-US" altLang="zh-TW" sz="2400" b="1" dirty="0">
                <a:solidFill>
                  <a:schemeClr val="accent3">
                    <a:lumMod val="50000"/>
                  </a:schemeClr>
                </a:solidFill>
                <a:latin typeface="inherit"/>
              </a:rPr>
              <a:t>17-19】</a:t>
            </a:r>
            <a:r>
              <a:rPr lang="zh-TW" altLang="en-US" sz="2400" b="1" dirty="0">
                <a:solidFill>
                  <a:schemeClr val="accent3">
                    <a:lumMod val="50000"/>
                  </a:schemeClr>
                </a:solidFill>
                <a:latin typeface="inherit"/>
              </a:rPr>
              <a:t>「耶何耶大死後，猶大的眾首領來朝拜王；王就听從他們。」「他們離棄耶和華</a:t>
            </a:r>
            <a:r>
              <a:rPr lang="en-US" altLang="zh-TW" sz="2400" b="1" dirty="0">
                <a:solidFill>
                  <a:schemeClr val="accent3">
                    <a:lumMod val="50000"/>
                  </a:schemeClr>
                </a:solidFill>
                <a:latin typeface="inherit"/>
              </a:rPr>
              <a:t>——</a:t>
            </a:r>
            <a:r>
              <a:rPr lang="zh-TW" altLang="en-US" sz="2400" b="1" dirty="0">
                <a:solidFill>
                  <a:schemeClr val="accent3">
                    <a:lumMod val="50000"/>
                  </a:schemeClr>
                </a:solidFill>
                <a:latin typeface="inherit"/>
              </a:rPr>
              <a:t>他們列祖神的殿，去事奉亞舍拉和偶像；因他們這罪，就有忿怒臨到猶大和耶路撒冷。」「但神仍遣先知到他們那裡，引導他們歸向耶和華。這先知警戒他們，他們卻不肯聽。」</a:t>
            </a:r>
          </a:p>
          <a:p>
            <a:pPr marL="0" indent="0" fontAlgn="base">
              <a:lnSpc>
                <a:spcPct val="150000"/>
              </a:lnSpc>
              <a:buNone/>
            </a:pPr>
            <a:endParaRPr lang="zh-TW" altLang="en-US" b="1" i="0" dirty="0">
              <a:solidFill>
                <a:srgbClr val="000000"/>
              </a:solidFill>
              <a:effectLst/>
              <a:latin typeface="宋体" panose="02010600030101010101" pitchFamily="2" charset="-122"/>
              <a:ea typeface="宋体" panose="02010600030101010101" pitchFamily="2" charset="-122"/>
            </a:endParaRPr>
          </a:p>
        </p:txBody>
      </p:sp>
      <p:sp>
        <p:nvSpPr>
          <p:cNvPr id="3" name="Rectangle 2">
            <a:extLst>
              <a:ext uri="{FF2B5EF4-FFF2-40B4-BE49-F238E27FC236}">
                <a16:creationId xmlns:a16="http://schemas.microsoft.com/office/drawing/2014/main" id="{E7684A81-DB50-4644-8EF8-F1F3DA022E82}"/>
              </a:ext>
            </a:extLst>
          </p:cNvPr>
          <p:cNvSpPr/>
          <p:nvPr/>
        </p:nvSpPr>
        <p:spPr>
          <a:xfrm>
            <a:off x="5974813" y="3244334"/>
            <a:ext cx="242374"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a:t>
            </a:r>
          </a:p>
        </p:txBody>
      </p:sp>
      <p:sp>
        <p:nvSpPr>
          <p:cNvPr id="5" name="Rectangle 4">
            <a:extLst>
              <a:ext uri="{FF2B5EF4-FFF2-40B4-BE49-F238E27FC236}">
                <a16:creationId xmlns:a16="http://schemas.microsoft.com/office/drawing/2014/main" id="{96BAB55E-AA05-6C4C-8291-60CE2CCC4BC1}"/>
              </a:ext>
            </a:extLst>
          </p:cNvPr>
          <p:cNvSpPr/>
          <p:nvPr/>
        </p:nvSpPr>
        <p:spPr>
          <a:xfrm>
            <a:off x="5974813" y="3244334"/>
            <a:ext cx="242374"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a:t>
            </a:r>
          </a:p>
        </p:txBody>
      </p:sp>
    </p:spTree>
    <p:extLst>
      <p:ext uri="{BB962C8B-B14F-4D97-AF65-F5344CB8AC3E}">
        <p14:creationId xmlns:p14="http://schemas.microsoft.com/office/powerpoint/2010/main" val="3176458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2AD630-8E7F-47C9-AAEA-52EFE40D125E}"/>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584379BB-A4AD-4D5F-A2D9-5A50E200195C}"/>
              </a:ext>
            </a:extLst>
          </p:cNvPr>
          <p:cNvSpPr>
            <a:spLocks noGrp="1"/>
          </p:cNvSpPr>
          <p:nvPr>
            <p:ph type="sldNum" sz="quarter" idx="12"/>
          </p:nvPr>
        </p:nvSpPr>
        <p:spPr/>
        <p:txBody>
          <a:bodyPr/>
          <a:lstStyle/>
          <a:p>
            <a:fld id="{EBABEB98-37D1-5C49-827F-EF87AC176EB7}" type="slidenum">
              <a:rPr lang="en-US" smtClean="0"/>
              <a:t>8</a:t>
            </a:fld>
            <a:endParaRPr lang="en-US" dirty="0"/>
          </a:p>
        </p:txBody>
      </p:sp>
      <p:pic>
        <p:nvPicPr>
          <p:cNvPr id="6" name="Picture 5">
            <a:extLst>
              <a:ext uri="{FF2B5EF4-FFF2-40B4-BE49-F238E27FC236}">
                <a16:creationId xmlns:a16="http://schemas.microsoft.com/office/drawing/2014/main" id="{AC1829DF-4C09-40BB-99A1-919108C9B0E7}"/>
              </a:ext>
            </a:extLst>
          </p:cNvPr>
          <p:cNvPicPr>
            <a:picLocks noChangeAspect="1"/>
          </p:cNvPicPr>
          <p:nvPr/>
        </p:nvPicPr>
        <p:blipFill>
          <a:blip r:embed="rId2"/>
          <a:stretch>
            <a:fillRect/>
          </a:stretch>
        </p:blipFill>
        <p:spPr>
          <a:xfrm>
            <a:off x="713076" y="-871734"/>
            <a:ext cx="6276975" cy="5438775"/>
          </a:xfrm>
          <a:prstGeom prst="rect">
            <a:avLst/>
          </a:prstGeom>
        </p:spPr>
      </p:pic>
      <p:pic>
        <p:nvPicPr>
          <p:cNvPr id="8" name="Picture 7">
            <a:extLst>
              <a:ext uri="{FF2B5EF4-FFF2-40B4-BE49-F238E27FC236}">
                <a16:creationId xmlns:a16="http://schemas.microsoft.com/office/drawing/2014/main" id="{D45CF10F-7BBA-4FFC-A04D-DE674A1D7F67}"/>
              </a:ext>
            </a:extLst>
          </p:cNvPr>
          <p:cNvPicPr>
            <a:picLocks noChangeAspect="1"/>
          </p:cNvPicPr>
          <p:nvPr/>
        </p:nvPicPr>
        <p:blipFill>
          <a:blip r:embed="rId3"/>
          <a:stretch>
            <a:fillRect/>
          </a:stretch>
        </p:blipFill>
        <p:spPr>
          <a:xfrm>
            <a:off x="741651" y="4567041"/>
            <a:ext cx="6248400" cy="4324350"/>
          </a:xfrm>
          <a:prstGeom prst="rect">
            <a:avLst/>
          </a:prstGeom>
        </p:spPr>
      </p:pic>
    </p:spTree>
    <p:extLst>
      <p:ext uri="{BB962C8B-B14F-4D97-AF65-F5344CB8AC3E}">
        <p14:creationId xmlns:p14="http://schemas.microsoft.com/office/powerpoint/2010/main" val="3056235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7BADE3C-6890-DC4E-BD13-2561EF954E4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ABEB98-37D1-5C49-827F-EF87AC176EB7}" type="slidenum">
              <a:rPr kumimoji="0" lang="en-US" sz="1200" b="0" i="0" u="none" strike="noStrike" kern="1200" cap="none" spc="0" normalizeH="0" baseline="0" noProof="0" smtClean="0">
                <a:ln>
                  <a:noFill/>
                </a:ln>
                <a:solidFill>
                  <a:srgbClr val="455F51"/>
                </a:solidFill>
                <a:effectLst/>
                <a:uLnTx/>
                <a:uFillTx/>
                <a:latin typeface="Franklin Gothic Book" panose="020B05030201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srgbClr val="455F51"/>
              </a:solidFill>
              <a:effectLst/>
              <a:uLnTx/>
              <a:uFillTx/>
              <a:latin typeface="Franklin Gothic Book" panose="020B0503020102020204"/>
              <a:ea typeface="+mn-ea"/>
              <a:cs typeface="+mn-cs"/>
            </a:endParaRPr>
          </a:p>
        </p:txBody>
      </p:sp>
      <p:sp>
        <p:nvSpPr>
          <p:cNvPr id="6" name="Content Placeholder 5">
            <a:extLst>
              <a:ext uri="{FF2B5EF4-FFF2-40B4-BE49-F238E27FC236}">
                <a16:creationId xmlns:a16="http://schemas.microsoft.com/office/drawing/2014/main" id="{9C12E3B7-1500-F542-B77C-E2896A458A46}"/>
              </a:ext>
            </a:extLst>
          </p:cNvPr>
          <p:cNvSpPr>
            <a:spLocks noGrp="1"/>
          </p:cNvSpPr>
          <p:nvPr>
            <p:ph idx="1"/>
          </p:nvPr>
        </p:nvSpPr>
        <p:spPr>
          <a:xfrm>
            <a:off x="1005840" y="296883"/>
            <a:ext cx="10705995" cy="6379489"/>
          </a:xfrm>
        </p:spPr>
        <p:txBody>
          <a:bodyPr>
            <a:normAutofit/>
          </a:bodyPr>
          <a:lstStyle/>
          <a:p>
            <a:pPr marL="0" indent="0" fontAlgn="base">
              <a:lnSpc>
                <a:spcPct val="150000"/>
              </a:lnSpc>
              <a:buNone/>
            </a:pPr>
            <a:r>
              <a:rPr lang="zh-TW" altLang="en-US" sz="2400" b="1" dirty="0">
                <a:solidFill>
                  <a:schemeClr val="accent3">
                    <a:lumMod val="50000"/>
                  </a:schemeClr>
                </a:solidFill>
                <a:latin typeface="inherit"/>
              </a:rPr>
              <a:t>約阿施被殺（</a:t>
            </a:r>
            <a:r>
              <a:rPr lang="en-US" altLang="zh-TW" sz="2400" b="1" dirty="0">
                <a:solidFill>
                  <a:schemeClr val="accent3">
                    <a:lumMod val="50000"/>
                  </a:schemeClr>
                </a:solidFill>
                <a:latin typeface="inherit"/>
              </a:rPr>
              <a:t>12</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19</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21</a:t>
            </a:r>
            <a:r>
              <a:rPr lang="zh-TW" altLang="en-US" sz="2400" b="1" dirty="0">
                <a:solidFill>
                  <a:schemeClr val="accent3">
                    <a:lumMod val="50000"/>
                  </a:schemeClr>
                </a:solidFill>
                <a:latin typeface="inherit"/>
              </a:rPr>
              <a:t>）</a:t>
            </a:r>
            <a:endParaRPr lang="en-US" altLang="zh-TW" sz="2400" b="1" dirty="0">
              <a:solidFill>
                <a:schemeClr val="accent3">
                  <a:lumMod val="50000"/>
                </a:schemeClr>
              </a:solidFill>
              <a:latin typeface="inherit"/>
            </a:endParaRPr>
          </a:p>
          <a:p>
            <a:pPr algn="l" fontAlgn="base">
              <a:lnSpc>
                <a:spcPct val="150000"/>
              </a:lnSpc>
            </a:pPr>
            <a:r>
              <a:rPr lang="en-US" altLang="zh-TW" sz="2400" b="1" dirty="0">
                <a:solidFill>
                  <a:schemeClr val="accent3">
                    <a:lumMod val="50000"/>
                  </a:schemeClr>
                </a:solidFill>
                <a:latin typeface="inherit"/>
              </a:rPr>
              <a:t>【</a:t>
            </a:r>
            <a:r>
              <a:rPr lang="zh-TW" altLang="en-US" sz="2400" b="1" dirty="0">
                <a:solidFill>
                  <a:schemeClr val="accent3">
                    <a:lumMod val="50000"/>
                  </a:schemeClr>
                </a:solidFill>
                <a:latin typeface="inherit"/>
              </a:rPr>
              <a:t>代下二十四</a:t>
            </a:r>
            <a:r>
              <a:rPr lang="en-US" altLang="zh-TW" sz="2400" b="1" dirty="0">
                <a:solidFill>
                  <a:schemeClr val="accent3">
                    <a:lumMod val="50000"/>
                  </a:schemeClr>
                </a:solidFill>
                <a:latin typeface="inherit"/>
              </a:rPr>
              <a:t>20-22】</a:t>
            </a:r>
            <a:r>
              <a:rPr lang="zh-TW" altLang="en-US" sz="2400" b="1" dirty="0">
                <a:solidFill>
                  <a:schemeClr val="accent3">
                    <a:lumMod val="50000"/>
                  </a:schemeClr>
                </a:solidFill>
                <a:latin typeface="inherit"/>
              </a:rPr>
              <a:t>「那時，神的靈感動祭司耶何耶大的兒子撒迦利亞，他就站在上面對民說：</a:t>
            </a:r>
            <a:r>
              <a:rPr lang="en-US" altLang="zh-TW" sz="2400" b="1" dirty="0">
                <a:solidFill>
                  <a:schemeClr val="accent3">
                    <a:lumMod val="50000"/>
                  </a:schemeClr>
                </a:solidFill>
                <a:latin typeface="inherit"/>
              </a:rPr>
              <a:t>『</a:t>
            </a:r>
            <a:r>
              <a:rPr lang="zh-TW" altLang="en-US" sz="2400" b="1" dirty="0">
                <a:solidFill>
                  <a:schemeClr val="accent3">
                    <a:lumMod val="50000"/>
                  </a:schemeClr>
                </a:solidFill>
                <a:latin typeface="inherit"/>
              </a:rPr>
              <a:t>神如此說：你們為何干犯耶和華的誡命，以致不得亨通呢？因為你們離棄耶和華，所以祂也離棄你們。</a:t>
            </a:r>
            <a:r>
              <a:rPr lang="en-US" altLang="zh-TW" sz="2400" b="1" dirty="0">
                <a:solidFill>
                  <a:schemeClr val="accent3">
                    <a:lumMod val="50000"/>
                  </a:schemeClr>
                </a:solidFill>
                <a:latin typeface="inherit"/>
              </a:rPr>
              <a:t>』</a:t>
            </a:r>
            <a:r>
              <a:rPr lang="zh-TW" altLang="en-US" sz="2400" b="1" dirty="0">
                <a:solidFill>
                  <a:schemeClr val="accent3">
                    <a:lumMod val="50000"/>
                  </a:schemeClr>
                </a:solidFill>
                <a:latin typeface="inherit"/>
              </a:rPr>
              <a:t>」「眾民同心謀害撒迦利亞，就照王的吩咐，在耶和華殿的院內用石頭打死他。」「這樣，約阿施王不想念撒迦利亞的父親耶何耶大向自己所施的恩，殺了他的兒子。撒迦利亞臨死的時候說： </a:t>
            </a:r>
            <a:r>
              <a:rPr lang="en-US" altLang="zh-TW" sz="2400" b="1" dirty="0">
                <a:solidFill>
                  <a:schemeClr val="accent3">
                    <a:lumMod val="50000"/>
                  </a:schemeClr>
                </a:solidFill>
                <a:latin typeface="inherit"/>
              </a:rPr>
              <a:t>『</a:t>
            </a:r>
            <a:r>
              <a:rPr lang="zh-TW" altLang="en-US" sz="2400" b="1" dirty="0">
                <a:solidFill>
                  <a:schemeClr val="accent3">
                    <a:lumMod val="50000"/>
                  </a:schemeClr>
                </a:solidFill>
                <a:latin typeface="inherit"/>
              </a:rPr>
              <a:t>願耶和華鑑察伸冤！</a:t>
            </a:r>
            <a:r>
              <a:rPr lang="en-US" altLang="zh-TW" sz="2400" b="1" dirty="0">
                <a:solidFill>
                  <a:schemeClr val="accent3">
                    <a:lumMod val="50000"/>
                  </a:schemeClr>
                </a:solidFill>
                <a:latin typeface="inherit"/>
              </a:rPr>
              <a:t>』</a:t>
            </a:r>
            <a:r>
              <a:rPr lang="zh-TW" altLang="en-US" sz="2400" b="1" dirty="0">
                <a:solidFill>
                  <a:schemeClr val="accent3">
                    <a:lumMod val="50000"/>
                  </a:schemeClr>
                </a:solidFill>
                <a:latin typeface="inherit"/>
              </a:rPr>
              <a:t>」</a:t>
            </a:r>
          </a:p>
          <a:p>
            <a:pPr marL="0" indent="0" fontAlgn="base">
              <a:lnSpc>
                <a:spcPct val="150000"/>
              </a:lnSpc>
              <a:buNone/>
            </a:pPr>
            <a:endParaRPr lang="zh-TW" altLang="en-US" b="1" i="0" dirty="0">
              <a:solidFill>
                <a:srgbClr val="000000"/>
              </a:solidFill>
              <a:effectLst/>
              <a:latin typeface="宋体" panose="02010600030101010101" pitchFamily="2" charset="-122"/>
              <a:ea typeface="宋体" panose="02010600030101010101" pitchFamily="2" charset="-122"/>
            </a:endParaRPr>
          </a:p>
        </p:txBody>
      </p:sp>
      <p:sp>
        <p:nvSpPr>
          <p:cNvPr id="3" name="Rectangle 2">
            <a:extLst>
              <a:ext uri="{FF2B5EF4-FFF2-40B4-BE49-F238E27FC236}">
                <a16:creationId xmlns:a16="http://schemas.microsoft.com/office/drawing/2014/main" id="{E7684A81-DB50-4644-8EF8-F1F3DA022E82}"/>
              </a:ext>
            </a:extLst>
          </p:cNvPr>
          <p:cNvSpPr/>
          <p:nvPr/>
        </p:nvSpPr>
        <p:spPr>
          <a:xfrm>
            <a:off x="5974813" y="3244334"/>
            <a:ext cx="242374"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a:t>
            </a:r>
          </a:p>
        </p:txBody>
      </p:sp>
      <p:sp>
        <p:nvSpPr>
          <p:cNvPr id="5" name="Rectangle 4">
            <a:extLst>
              <a:ext uri="{FF2B5EF4-FFF2-40B4-BE49-F238E27FC236}">
                <a16:creationId xmlns:a16="http://schemas.microsoft.com/office/drawing/2014/main" id="{96BAB55E-AA05-6C4C-8291-60CE2CCC4BC1}"/>
              </a:ext>
            </a:extLst>
          </p:cNvPr>
          <p:cNvSpPr/>
          <p:nvPr/>
        </p:nvSpPr>
        <p:spPr>
          <a:xfrm>
            <a:off x="5974813" y="3244334"/>
            <a:ext cx="242374"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a:t>
            </a:r>
          </a:p>
        </p:txBody>
      </p:sp>
    </p:spTree>
    <p:extLst>
      <p:ext uri="{BB962C8B-B14F-4D97-AF65-F5344CB8AC3E}">
        <p14:creationId xmlns:p14="http://schemas.microsoft.com/office/powerpoint/2010/main" val="2883171631"/>
      </p:ext>
    </p:extLst>
  </p:cSld>
  <p:clrMapOvr>
    <a:masterClrMapping/>
  </p:clrMapOvr>
</p:sld>
</file>

<file path=ppt/theme/theme1.xml><?xml version="1.0" encoding="utf-8"?>
<a:theme xmlns:a="http://schemas.openxmlformats.org/drawingml/2006/main" name="Crop">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991</TotalTime>
  <Words>2707</Words>
  <Application>Microsoft Office PowerPoint</Application>
  <PresentationFormat>Widescreen</PresentationFormat>
  <Paragraphs>159</Paragraphs>
  <Slides>18</Slides>
  <Notes>0</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18</vt:i4>
      </vt:variant>
    </vt:vector>
  </HeadingPairs>
  <TitlesOfParts>
    <vt:vector size="32" baseType="lpstr">
      <vt:lpstr>Helvetica Neue</vt:lpstr>
      <vt:lpstr>inherit</vt:lpstr>
      <vt:lpstr>LiSong Pro Light</vt:lpstr>
      <vt:lpstr>MingLiU</vt:lpstr>
      <vt:lpstr>PMingLiU</vt:lpstr>
      <vt:lpstr>SimHei</vt:lpstr>
      <vt:lpstr>宋体</vt:lpstr>
      <vt:lpstr>Arial</vt:lpstr>
      <vt:lpstr>Calibri</vt:lpstr>
      <vt:lpstr>Franklin Gothic Book</vt:lpstr>
      <vt:lpstr>verdana</vt:lpstr>
      <vt:lpstr>Crop</vt:lpstr>
      <vt:lpstr>Default Design</vt:lpstr>
      <vt:lpstr>Default Design</vt:lpstr>
      <vt:lpstr>列王記下               第十課  約阿施時代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列王記上               第四課  王朝的興衰</dc:title>
  <dc:creator>yinan an</dc:creator>
  <cp:lastModifiedBy>yinan an</cp:lastModifiedBy>
  <cp:revision>7</cp:revision>
  <dcterms:created xsi:type="dcterms:W3CDTF">2020-12-24T02:52:04Z</dcterms:created>
  <dcterms:modified xsi:type="dcterms:W3CDTF">2021-03-05T03:30:40Z</dcterms:modified>
</cp:coreProperties>
</file>