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6"/>
  </p:notesMasterIdLst>
  <p:sldIdLst>
    <p:sldId id="1161" r:id="rId2"/>
    <p:sldId id="1144" r:id="rId3"/>
    <p:sldId id="1145" r:id="rId4"/>
    <p:sldId id="1140" r:id="rId5"/>
    <p:sldId id="1168" r:id="rId6"/>
    <p:sldId id="1151" r:id="rId7"/>
    <p:sldId id="1169" r:id="rId8"/>
    <p:sldId id="1155" r:id="rId9"/>
    <p:sldId id="1166" r:id="rId10"/>
    <p:sldId id="1162" r:id="rId11"/>
    <p:sldId id="1156" r:id="rId12"/>
    <p:sldId id="1157" r:id="rId13"/>
    <p:sldId id="1165" r:id="rId14"/>
    <p:sldId id="113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5DF694-A8CE-4D69-A96E-F71CE3FD5CD5}" v="8" dt="2021-04-23T03:22:58.0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730" autoAdjust="0"/>
    <p:restoredTop sz="95846"/>
  </p:normalViewPr>
  <p:slideViewPr>
    <p:cSldViewPr snapToGrid="0" snapToObjects="1">
      <p:cViewPr varScale="1">
        <p:scale>
          <a:sx n="85" d="100"/>
          <a:sy n="85" d="100"/>
        </p:scale>
        <p:origin x="312" y="6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inan an" userId="6b0bfccab92d0c50" providerId="LiveId" clId="{A547E7F9-F3A9-4159-91F1-987F5329BA6E}"/>
    <pc:docChg chg="undo custSel delSld modSld sldOrd">
      <pc:chgData name="yinan an" userId="6b0bfccab92d0c50" providerId="LiveId" clId="{A547E7F9-F3A9-4159-91F1-987F5329BA6E}" dt="2021-03-25T05:34:14.839" v="236"/>
      <pc:docMkLst>
        <pc:docMk/>
      </pc:docMkLst>
      <pc:sldChg chg="modSp mod">
        <pc:chgData name="yinan an" userId="6b0bfccab92d0c50" providerId="LiveId" clId="{A547E7F9-F3A9-4159-91F1-987F5329BA6E}" dt="2021-03-25T04:16:44.863" v="42"/>
        <pc:sldMkLst>
          <pc:docMk/>
          <pc:sldMk cId="926970921" sldId="1138"/>
        </pc:sldMkLst>
        <pc:spChg chg="mod">
          <ac:chgData name="yinan an" userId="6b0bfccab92d0c50" providerId="LiveId" clId="{A547E7F9-F3A9-4159-91F1-987F5329BA6E}" dt="2021-03-25T04:16:44.863" v="42"/>
          <ac:spMkLst>
            <pc:docMk/>
            <pc:sldMk cId="926970921" sldId="1138"/>
            <ac:spMk id="6" creationId="{9C12E3B7-1500-F542-B77C-E2896A458A46}"/>
          </ac:spMkLst>
        </pc:spChg>
      </pc:sldChg>
      <pc:sldChg chg="modSp mod">
        <pc:chgData name="yinan an" userId="6b0bfccab92d0c50" providerId="LiveId" clId="{A547E7F9-F3A9-4159-91F1-987F5329BA6E}" dt="2021-03-25T05:34:14.839" v="236"/>
        <pc:sldMkLst>
          <pc:docMk/>
          <pc:sldMk cId="1086227395" sldId="1140"/>
        </pc:sldMkLst>
        <pc:spChg chg="mod">
          <ac:chgData name="yinan an" userId="6b0bfccab92d0c50" providerId="LiveId" clId="{A547E7F9-F3A9-4159-91F1-987F5329BA6E}" dt="2021-03-25T05:34:14.839" v="236"/>
          <ac:spMkLst>
            <pc:docMk/>
            <pc:sldMk cId="1086227395" sldId="1140"/>
            <ac:spMk id="6" creationId="{9C12E3B7-1500-F542-B77C-E2896A458A46}"/>
          </ac:spMkLst>
        </pc:spChg>
      </pc:sldChg>
      <pc:sldChg chg="modSp mod">
        <pc:chgData name="yinan an" userId="6b0bfccab92d0c50" providerId="LiveId" clId="{A547E7F9-F3A9-4159-91F1-987F5329BA6E}" dt="2021-03-25T05:14:31.310" v="181"/>
        <pc:sldMkLst>
          <pc:docMk/>
          <pc:sldMk cId="2976492763" sldId="1144"/>
        </pc:sldMkLst>
        <pc:spChg chg="mod">
          <ac:chgData name="yinan an" userId="6b0bfccab92d0c50" providerId="LiveId" clId="{A547E7F9-F3A9-4159-91F1-987F5329BA6E}" dt="2021-03-25T03:25:40.681" v="19"/>
          <ac:spMkLst>
            <pc:docMk/>
            <pc:sldMk cId="2976492763" sldId="1144"/>
            <ac:spMk id="2" creationId="{E868F988-AC94-482D-9BCF-62B48DF7ED11}"/>
          </ac:spMkLst>
        </pc:spChg>
        <pc:spChg chg="mod">
          <ac:chgData name="yinan an" userId="6b0bfccab92d0c50" providerId="LiveId" clId="{A547E7F9-F3A9-4159-91F1-987F5329BA6E}" dt="2021-03-25T05:14:31.310" v="181"/>
          <ac:spMkLst>
            <pc:docMk/>
            <pc:sldMk cId="2976492763" sldId="1144"/>
            <ac:spMk id="6" creationId="{1CEC0ACC-1BD1-43C6-9EB9-9D96FB13F3AF}"/>
          </ac:spMkLst>
        </pc:spChg>
      </pc:sldChg>
      <pc:sldChg chg="modSp mod ord">
        <pc:chgData name="yinan an" userId="6b0bfccab92d0c50" providerId="LiveId" clId="{A547E7F9-F3A9-4159-91F1-987F5329BA6E}" dt="2021-03-25T05:15:28.605" v="186"/>
        <pc:sldMkLst>
          <pc:docMk/>
          <pc:sldMk cId="3485230268" sldId="1145"/>
        </pc:sldMkLst>
        <pc:spChg chg="mod">
          <ac:chgData name="yinan an" userId="6b0bfccab92d0c50" providerId="LiveId" clId="{A547E7F9-F3A9-4159-91F1-987F5329BA6E}" dt="2021-03-25T05:15:28.605" v="186"/>
          <ac:spMkLst>
            <pc:docMk/>
            <pc:sldMk cId="3485230268" sldId="1145"/>
            <ac:spMk id="6" creationId="{F95DC48F-92D6-4473-82FE-BFE920C75BCF}"/>
          </ac:spMkLst>
        </pc:spChg>
      </pc:sldChg>
      <pc:sldChg chg="modSp mod">
        <pc:chgData name="yinan an" userId="6b0bfccab92d0c50" providerId="LiveId" clId="{A547E7F9-F3A9-4159-91F1-987F5329BA6E}" dt="2021-03-25T03:26:56.153" v="35" actId="20577"/>
        <pc:sldMkLst>
          <pc:docMk/>
          <pc:sldMk cId="2180717283" sldId="1151"/>
        </pc:sldMkLst>
        <pc:spChg chg="mod">
          <ac:chgData name="yinan an" userId="6b0bfccab92d0c50" providerId="LiveId" clId="{A547E7F9-F3A9-4159-91F1-987F5329BA6E}" dt="2021-03-25T03:26:56.153" v="35" actId="20577"/>
          <ac:spMkLst>
            <pc:docMk/>
            <pc:sldMk cId="2180717283" sldId="1151"/>
            <ac:spMk id="6" creationId="{8C206346-E0F2-40CF-BB6D-093252AD40E1}"/>
          </ac:spMkLst>
        </pc:spChg>
      </pc:sldChg>
      <pc:sldChg chg="addSp delSp modSp mod">
        <pc:chgData name="yinan an" userId="6b0bfccab92d0c50" providerId="LiveId" clId="{A547E7F9-F3A9-4159-91F1-987F5329BA6E}" dt="2021-03-25T05:31:45.328" v="198" actId="22"/>
        <pc:sldMkLst>
          <pc:docMk/>
          <pc:sldMk cId="1461737559" sldId="1154"/>
        </pc:sldMkLst>
        <pc:spChg chg="mod">
          <ac:chgData name="yinan an" userId="6b0bfccab92d0c50" providerId="LiveId" clId="{A547E7F9-F3A9-4159-91F1-987F5329BA6E}" dt="2021-03-25T03:26:31.367" v="29" actId="20577"/>
          <ac:spMkLst>
            <pc:docMk/>
            <pc:sldMk cId="1461737559" sldId="1154"/>
            <ac:spMk id="3" creationId="{E4B4E704-BB33-4095-BCE7-65FC4804FA5A}"/>
          </ac:spMkLst>
        </pc:spChg>
        <pc:spChg chg="add del mod">
          <ac:chgData name="yinan an" userId="6b0bfccab92d0c50" providerId="LiveId" clId="{A547E7F9-F3A9-4159-91F1-987F5329BA6E}" dt="2021-03-25T05:31:22.410" v="190" actId="22"/>
          <ac:spMkLst>
            <pc:docMk/>
            <pc:sldMk cId="1461737559" sldId="1154"/>
            <ac:spMk id="5" creationId="{1704D234-6CEE-4F5D-AC74-05655E7F237C}"/>
          </ac:spMkLst>
        </pc:spChg>
        <pc:spChg chg="add del">
          <ac:chgData name="yinan an" userId="6b0bfccab92d0c50" providerId="LiveId" clId="{A547E7F9-F3A9-4159-91F1-987F5329BA6E}" dt="2021-03-25T05:31:26.556" v="192" actId="22"/>
          <ac:spMkLst>
            <pc:docMk/>
            <pc:sldMk cId="1461737559" sldId="1154"/>
            <ac:spMk id="7" creationId="{D2D7A141-EBEA-4F66-A9E3-C1DC6CE6B67B}"/>
          </ac:spMkLst>
        </pc:spChg>
        <pc:spChg chg="add del mod">
          <ac:chgData name="yinan an" userId="6b0bfccab92d0c50" providerId="LiveId" clId="{A547E7F9-F3A9-4159-91F1-987F5329BA6E}" dt="2021-03-25T05:31:45.328" v="198" actId="22"/>
          <ac:spMkLst>
            <pc:docMk/>
            <pc:sldMk cId="1461737559" sldId="1154"/>
            <ac:spMk id="9" creationId="{1CB49C3E-E0DE-4F72-96DA-642E0B6E85A4}"/>
          </ac:spMkLst>
        </pc:spChg>
      </pc:sldChg>
      <pc:sldChg chg="modSp mod">
        <pc:chgData name="yinan an" userId="6b0bfccab92d0c50" providerId="LiveId" clId="{A547E7F9-F3A9-4159-91F1-987F5329BA6E}" dt="2021-03-25T03:26:35.243" v="30" actId="20577"/>
        <pc:sldMkLst>
          <pc:docMk/>
          <pc:sldMk cId="2617900651" sldId="1155"/>
        </pc:sldMkLst>
        <pc:spChg chg="mod">
          <ac:chgData name="yinan an" userId="6b0bfccab92d0c50" providerId="LiveId" clId="{A547E7F9-F3A9-4159-91F1-987F5329BA6E}" dt="2021-03-25T03:26:35.243" v="30" actId="20577"/>
          <ac:spMkLst>
            <pc:docMk/>
            <pc:sldMk cId="2617900651" sldId="1155"/>
            <ac:spMk id="6" creationId="{DD2296EC-4C5B-4849-A43F-A9C85EF306E1}"/>
          </ac:spMkLst>
        </pc:spChg>
      </pc:sldChg>
      <pc:sldChg chg="modSp mod">
        <pc:chgData name="yinan an" userId="6b0bfccab92d0c50" providerId="LiveId" clId="{A547E7F9-F3A9-4159-91F1-987F5329BA6E}" dt="2021-03-25T04:20:52.176" v="43"/>
        <pc:sldMkLst>
          <pc:docMk/>
          <pc:sldMk cId="4099414000" sldId="1156"/>
        </pc:sldMkLst>
        <pc:spChg chg="mod">
          <ac:chgData name="yinan an" userId="6b0bfccab92d0c50" providerId="LiveId" clId="{A547E7F9-F3A9-4159-91F1-987F5329BA6E}" dt="2021-03-25T04:20:52.176" v="43"/>
          <ac:spMkLst>
            <pc:docMk/>
            <pc:sldMk cId="4099414000" sldId="1156"/>
            <ac:spMk id="3" creationId="{DE8458C0-04B1-4D2F-8C3E-A98E6C7112C3}"/>
          </ac:spMkLst>
        </pc:spChg>
      </pc:sldChg>
      <pc:sldChg chg="modSp mod">
        <pc:chgData name="yinan an" userId="6b0bfccab92d0c50" providerId="LiveId" clId="{A547E7F9-F3A9-4159-91F1-987F5329BA6E}" dt="2021-03-25T03:27:18.414" v="40" actId="20577"/>
        <pc:sldMkLst>
          <pc:docMk/>
          <pc:sldMk cId="1114011325" sldId="1157"/>
        </pc:sldMkLst>
        <pc:spChg chg="mod">
          <ac:chgData name="yinan an" userId="6b0bfccab92d0c50" providerId="LiveId" clId="{A547E7F9-F3A9-4159-91F1-987F5329BA6E}" dt="2021-03-25T03:27:18.414" v="40" actId="20577"/>
          <ac:spMkLst>
            <pc:docMk/>
            <pc:sldMk cId="1114011325" sldId="1157"/>
            <ac:spMk id="3" creationId="{A8CF3A1B-6B91-0143-A375-DA39EDAF685D}"/>
          </ac:spMkLst>
        </pc:spChg>
      </pc:sldChg>
      <pc:sldChg chg="modSp mod">
        <pc:chgData name="yinan an" userId="6b0bfccab92d0c50" providerId="LiveId" clId="{A547E7F9-F3A9-4159-91F1-987F5329BA6E}" dt="2021-03-25T05:12:43.077" v="176" actId="948"/>
        <pc:sldMkLst>
          <pc:docMk/>
          <pc:sldMk cId="1142272964" sldId="1161"/>
        </pc:sldMkLst>
        <pc:spChg chg="mod">
          <ac:chgData name="yinan an" userId="6b0bfccab92d0c50" providerId="LiveId" clId="{A547E7F9-F3A9-4159-91F1-987F5329BA6E}" dt="2021-03-25T05:12:43.077" v="176" actId="948"/>
          <ac:spMkLst>
            <pc:docMk/>
            <pc:sldMk cId="1142272964" sldId="1161"/>
            <ac:spMk id="6" creationId="{2F337065-133B-4AFF-927F-1FE8650D51C1}"/>
          </ac:spMkLst>
        </pc:spChg>
      </pc:sldChg>
      <pc:sldChg chg="modSp mod">
        <pc:chgData name="yinan an" userId="6b0bfccab92d0c50" providerId="LiveId" clId="{A547E7F9-F3A9-4159-91F1-987F5329BA6E}" dt="2021-03-25T04:37:53.326" v="46"/>
        <pc:sldMkLst>
          <pc:docMk/>
          <pc:sldMk cId="1591659833" sldId="1162"/>
        </pc:sldMkLst>
        <pc:spChg chg="mod">
          <ac:chgData name="yinan an" userId="6b0bfccab92d0c50" providerId="LiveId" clId="{A547E7F9-F3A9-4159-91F1-987F5329BA6E}" dt="2021-03-25T04:37:53.326" v="46"/>
          <ac:spMkLst>
            <pc:docMk/>
            <pc:sldMk cId="1591659833" sldId="1162"/>
            <ac:spMk id="3" creationId="{432A7DCF-6A2C-4E9A-8E38-7939C0B5F607}"/>
          </ac:spMkLst>
        </pc:spChg>
      </pc:sldChg>
      <pc:sldChg chg="del">
        <pc:chgData name="yinan an" userId="6b0bfccab92d0c50" providerId="LiveId" clId="{A547E7F9-F3A9-4159-91F1-987F5329BA6E}" dt="2021-03-25T03:26:43.962" v="31" actId="2696"/>
        <pc:sldMkLst>
          <pc:docMk/>
          <pc:sldMk cId="1825949154" sldId="1163"/>
        </pc:sldMkLst>
      </pc:sldChg>
      <pc:sldChg chg="delSp modSp del mod delAnim modAnim">
        <pc:chgData name="yinan an" userId="6b0bfccab92d0c50" providerId="LiveId" clId="{A547E7F9-F3A9-4159-91F1-987F5329BA6E}" dt="2021-03-25T03:26:22.170" v="27" actId="2696"/>
        <pc:sldMkLst>
          <pc:docMk/>
          <pc:sldMk cId="1603047700" sldId="1164"/>
        </pc:sldMkLst>
        <pc:spChg chg="mod">
          <ac:chgData name="yinan an" userId="6b0bfccab92d0c50" providerId="LiveId" clId="{A547E7F9-F3A9-4159-91F1-987F5329BA6E}" dt="2021-03-25T03:26:16.596" v="24" actId="20577"/>
          <ac:spMkLst>
            <pc:docMk/>
            <pc:sldMk cId="1603047700" sldId="1164"/>
            <ac:spMk id="364636" creationId="{5AC4C047-7BE4-456C-A310-01CE1E547686}"/>
          </ac:spMkLst>
        </pc:spChg>
        <pc:spChg chg="del mod">
          <ac:chgData name="yinan an" userId="6b0bfccab92d0c50" providerId="LiveId" clId="{A547E7F9-F3A9-4159-91F1-987F5329BA6E}" dt="2021-03-25T03:26:20.147" v="26"/>
          <ac:spMkLst>
            <pc:docMk/>
            <pc:sldMk cId="1603047700" sldId="1164"/>
            <ac:spMk id="364641" creationId="{2223FF48-5047-4D6A-B741-94B3A04FDB70}"/>
          </ac:spMkLst>
        </pc:spChg>
      </pc:sldChg>
      <pc:sldChg chg="modSp mod">
        <pc:chgData name="yinan an" userId="6b0bfccab92d0c50" providerId="LiveId" clId="{A547E7F9-F3A9-4159-91F1-987F5329BA6E}" dt="2021-03-25T03:26:52.489" v="34" actId="20577"/>
        <pc:sldMkLst>
          <pc:docMk/>
          <pc:sldMk cId="4011731681" sldId="1165"/>
        </pc:sldMkLst>
        <pc:spChg chg="mod">
          <ac:chgData name="yinan an" userId="6b0bfccab92d0c50" providerId="LiveId" clId="{A547E7F9-F3A9-4159-91F1-987F5329BA6E}" dt="2021-03-25T03:26:52.489" v="34" actId="20577"/>
          <ac:spMkLst>
            <pc:docMk/>
            <pc:sldMk cId="4011731681" sldId="1165"/>
            <ac:spMk id="6" creationId="{CEA9771B-E766-424C-979A-978D265D54E4}"/>
          </ac:spMkLst>
        </pc:spChg>
      </pc:sldChg>
      <pc:sldChg chg="modSp mod">
        <pc:chgData name="yinan an" userId="6b0bfccab92d0c50" providerId="LiveId" clId="{A547E7F9-F3A9-4159-91F1-987F5329BA6E}" dt="2021-03-25T03:27:02.822" v="37" actId="20577"/>
        <pc:sldMkLst>
          <pc:docMk/>
          <pc:sldMk cId="2432124092" sldId="1166"/>
        </pc:sldMkLst>
        <pc:spChg chg="mod">
          <ac:chgData name="yinan an" userId="6b0bfccab92d0c50" providerId="LiveId" clId="{A547E7F9-F3A9-4159-91F1-987F5329BA6E}" dt="2021-03-25T03:27:02.822" v="37" actId="20577"/>
          <ac:spMkLst>
            <pc:docMk/>
            <pc:sldMk cId="2432124092" sldId="1166"/>
            <ac:spMk id="6" creationId="{8C206346-E0F2-40CF-BB6D-093252AD40E1}"/>
          </ac:spMkLst>
        </pc:spChg>
      </pc:sldChg>
      <pc:sldChg chg="modSp mod">
        <pc:chgData name="yinan an" userId="6b0bfccab92d0c50" providerId="LiveId" clId="{A547E7F9-F3A9-4159-91F1-987F5329BA6E}" dt="2021-03-25T03:26:59.318" v="36" actId="20577"/>
        <pc:sldMkLst>
          <pc:docMk/>
          <pc:sldMk cId="1705764351" sldId="1167"/>
        </pc:sldMkLst>
        <pc:spChg chg="mod">
          <ac:chgData name="yinan an" userId="6b0bfccab92d0c50" providerId="LiveId" clId="{A547E7F9-F3A9-4159-91F1-987F5329BA6E}" dt="2021-03-25T03:26:59.318" v="36" actId="20577"/>
          <ac:spMkLst>
            <pc:docMk/>
            <pc:sldMk cId="1705764351" sldId="1167"/>
            <ac:spMk id="3" creationId="{E4B4E704-BB33-4095-BCE7-65FC4804FA5A}"/>
          </ac:spMkLst>
        </pc:spChg>
      </pc:sldChg>
      <pc:sldMasterChg chg="delSldLayout">
        <pc:chgData name="yinan an" userId="6b0bfccab92d0c50" providerId="LiveId" clId="{A547E7F9-F3A9-4159-91F1-987F5329BA6E}" dt="2021-03-25T03:26:43.962" v="31" actId="2696"/>
        <pc:sldMasterMkLst>
          <pc:docMk/>
          <pc:sldMasterMk cId="1728584486" sldId="2147483660"/>
        </pc:sldMasterMkLst>
        <pc:sldLayoutChg chg="del">
          <pc:chgData name="yinan an" userId="6b0bfccab92d0c50" providerId="LiveId" clId="{A547E7F9-F3A9-4159-91F1-987F5329BA6E}" dt="2021-03-25T03:26:43.962" v="31" actId="2696"/>
          <pc:sldLayoutMkLst>
            <pc:docMk/>
            <pc:sldMasterMk cId="1728584486" sldId="2147483660"/>
            <pc:sldLayoutMk cId="3817712754" sldId="2147483665"/>
          </pc:sldLayoutMkLst>
        </pc:sldLayoutChg>
      </pc:sldMasterChg>
    </pc:docChg>
  </pc:docChgLst>
  <pc:docChgLst>
    <pc:chgData name="yinan an" userId="6b0bfccab92d0c50" providerId="LiveId" clId="{9C5DF694-A8CE-4D69-A96E-F71CE3FD5CD5}"/>
    <pc:docChg chg="undo redo custSel delSld modSld sldOrd">
      <pc:chgData name="yinan an" userId="6b0bfccab92d0c50" providerId="LiveId" clId="{9C5DF694-A8CE-4D69-A96E-F71CE3FD5CD5}" dt="2021-04-29T02:19:51.478" v="374"/>
      <pc:docMkLst>
        <pc:docMk/>
      </pc:docMkLst>
      <pc:sldChg chg="modSp mod">
        <pc:chgData name="yinan an" userId="6b0bfccab92d0c50" providerId="LiveId" clId="{9C5DF694-A8CE-4D69-A96E-F71CE3FD5CD5}" dt="2021-04-03T21:06:49.329" v="311" actId="108"/>
        <pc:sldMkLst>
          <pc:docMk/>
          <pc:sldMk cId="926970921" sldId="1138"/>
        </pc:sldMkLst>
        <pc:spChg chg="mod">
          <ac:chgData name="yinan an" userId="6b0bfccab92d0c50" providerId="LiveId" clId="{9C5DF694-A8CE-4D69-A96E-F71CE3FD5CD5}" dt="2021-04-03T21:06:49.329" v="311" actId="108"/>
          <ac:spMkLst>
            <pc:docMk/>
            <pc:sldMk cId="926970921" sldId="1138"/>
            <ac:spMk id="6" creationId="{9C12E3B7-1500-F542-B77C-E2896A458A46}"/>
          </ac:spMkLst>
        </pc:spChg>
      </pc:sldChg>
      <pc:sldChg chg="modSp mod">
        <pc:chgData name="yinan an" userId="6b0bfccab92d0c50" providerId="LiveId" clId="{9C5DF694-A8CE-4D69-A96E-F71CE3FD5CD5}" dt="2021-04-03T21:01:18.747" v="300" actId="108"/>
        <pc:sldMkLst>
          <pc:docMk/>
          <pc:sldMk cId="1086227395" sldId="1140"/>
        </pc:sldMkLst>
        <pc:spChg chg="mod">
          <ac:chgData name="yinan an" userId="6b0bfccab92d0c50" providerId="LiveId" clId="{9C5DF694-A8CE-4D69-A96E-F71CE3FD5CD5}" dt="2021-04-03T21:01:18.747" v="300" actId="108"/>
          <ac:spMkLst>
            <pc:docMk/>
            <pc:sldMk cId="1086227395" sldId="1140"/>
            <ac:spMk id="6" creationId="{9C12E3B7-1500-F542-B77C-E2896A458A46}"/>
          </ac:spMkLst>
        </pc:spChg>
      </pc:sldChg>
      <pc:sldChg chg="addSp delSp modSp mod">
        <pc:chgData name="yinan an" userId="6b0bfccab92d0c50" providerId="LiveId" clId="{9C5DF694-A8CE-4D69-A96E-F71CE3FD5CD5}" dt="2021-03-30T03:56:35.838" v="17" actId="14100"/>
        <pc:sldMkLst>
          <pc:docMk/>
          <pc:sldMk cId="2976492763" sldId="1144"/>
        </pc:sldMkLst>
        <pc:spChg chg="del">
          <ac:chgData name="yinan an" userId="6b0bfccab92d0c50" providerId="LiveId" clId="{9C5DF694-A8CE-4D69-A96E-F71CE3FD5CD5}" dt="2021-03-30T03:56:00.414" v="10" actId="21"/>
          <ac:spMkLst>
            <pc:docMk/>
            <pc:sldMk cId="2976492763" sldId="1144"/>
            <ac:spMk id="2" creationId="{E868F988-AC94-482D-9BCF-62B48DF7ED11}"/>
          </ac:spMkLst>
        </pc:spChg>
        <pc:spChg chg="add del mod">
          <ac:chgData name="yinan an" userId="6b0bfccab92d0c50" providerId="LiveId" clId="{9C5DF694-A8CE-4D69-A96E-F71CE3FD5CD5}" dt="2021-03-30T03:56:26.446" v="15" actId="478"/>
          <ac:spMkLst>
            <pc:docMk/>
            <pc:sldMk cId="2976492763" sldId="1144"/>
            <ac:spMk id="5" creationId="{7962744C-9425-4B7A-BD64-9537899B8ECB}"/>
          </ac:spMkLst>
        </pc:spChg>
        <pc:spChg chg="mod">
          <ac:chgData name="yinan an" userId="6b0bfccab92d0c50" providerId="LiveId" clId="{9C5DF694-A8CE-4D69-A96E-F71CE3FD5CD5}" dt="2021-03-30T03:56:35.838" v="17" actId="14100"/>
          <ac:spMkLst>
            <pc:docMk/>
            <pc:sldMk cId="2976492763" sldId="1144"/>
            <ac:spMk id="6" creationId="{1CEC0ACC-1BD1-43C6-9EB9-9D96FB13F3AF}"/>
          </ac:spMkLst>
        </pc:spChg>
      </pc:sldChg>
      <pc:sldChg chg="modSp mod">
        <pc:chgData name="yinan an" userId="6b0bfccab92d0c50" providerId="LiveId" clId="{9C5DF694-A8CE-4D69-A96E-F71CE3FD5CD5}" dt="2021-04-03T20:38:03.834" v="268"/>
        <pc:sldMkLst>
          <pc:docMk/>
          <pc:sldMk cId="3485230268" sldId="1145"/>
        </pc:sldMkLst>
        <pc:spChg chg="mod">
          <ac:chgData name="yinan an" userId="6b0bfccab92d0c50" providerId="LiveId" clId="{9C5DF694-A8CE-4D69-A96E-F71CE3FD5CD5}" dt="2021-04-03T20:38:03.834" v="268"/>
          <ac:spMkLst>
            <pc:docMk/>
            <pc:sldMk cId="3485230268" sldId="1145"/>
            <ac:spMk id="6" creationId="{F95DC48F-92D6-4473-82FE-BFE920C75BCF}"/>
          </ac:spMkLst>
        </pc:spChg>
      </pc:sldChg>
      <pc:sldChg chg="modSp mod ord">
        <pc:chgData name="yinan an" userId="6b0bfccab92d0c50" providerId="LiveId" clId="{9C5DF694-A8CE-4D69-A96E-F71CE3FD5CD5}" dt="2021-04-03T21:19:01.357" v="342" actId="20577"/>
        <pc:sldMkLst>
          <pc:docMk/>
          <pc:sldMk cId="2180717283" sldId="1151"/>
        </pc:sldMkLst>
        <pc:spChg chg="mod">
          <ac:chgData name="yinan an" userId="6b0bfccab92d0c50" providerId="LiveId" clId="{9C5DF694-A8CE-4D69-A96E-F71CE3FD5CD5}" dt="2021-04-03T21:19:01.357" v="342" actId="20577"/>
          <ac:spMkLst>
            <pc:docMk/>
            <pc:sldMk cId="2180717283" sldId="1151"/>
            <ac:spMk id="6" creationId="{8C206346-E0F2-40CF-BB6D-093252AD40E1}"/>
          </ac:spMkLst>
        </pc:spChg>
      </pc:sldChg>
      <pc:sldChg chg="addSp delSp modSp del mod ord">
        <pc:chgData name="yinan an" userId="6b0bfccab92d0c50" providerId="LiveId" clId="{9C5DF694-A8CE-4D69-A96E-F71CE3FD5CD5}" dt="2021-04-03T21:15:20.740" v="324" actId="2696"/>
        <pc:sldMkLst>
          <pc:docMk/>
          <pc:sldMk cId="1461737559" sldId="1154"/>
        </pc:sldMkLst>
        <pc:spChg chg="add del mod">
          <ac:chgData name="yinan an" userId="6b0bfccab92d0c50" providerId="LiveId" clId="{9C5DF694-A8CE-4D69-A96E-F71CE3FD5CD5}" dt="2021-04-01T02:52:24.933" v="215"/>
          <ac:spMkLst>
            <pc:docMk/>
            <pc:sldMk cId="1461737559" sldId="1154"/>
            <ac:spMk id="5" creationId="{468B6AB7-87DB-4CAB-AECE-1A42424CD77B}"/>
          </ac:spMkLst>
        </pc:spChg>
        <pc:spChg chg="add del mod">
          <ac:chgData name="yinan an" userId="6b0bfccab92d0c50" providerId="LiveId" clId="{9C5DF694-A8CE-4D69-A96E-F71CE3FD5CD5}" dt="2021-04-03T21:14:24.181" v="317" actId="22"/>
          <ac:spMkLst>
            <pc:docMk/>
            <pc:sldMk cId="1461737559" sldId="1154"/>
            <ac:spMk id="5" creationId="{7D7F0D8B-4DD8-422D-ADC4-83ECBEF548C4}"/>
          </ac:spMkLst>
        </pc:spChg>
        <pc:spChg chg="add del">
          <ac:chgData name="yinan an" userId="6b0bfccab92d0c50" providerId="LiveId" clId="{9C5DF694-A8CE-4D69-A96E-F71CE3FD5CD5}" dt="2021-04-03T21:14:30.750" v="319" actId="22"/>
          <ac:spMkLst>
            <pc:docMk/>
            <pc:sldMk cId="1461737559" sldId="1154"/>
            <ac:spMk id="7" creationId="{3075C0ED-AD3A-42D8-9590-FBBB0AD2369E}"/>
          </ac:spMkLst>
        </pc:spChg>
      </pc:sldChg>
      <pc:sldChg chg="addSp modSp mod ord">
        <pc:chgData name="yinan an" userId="6b0bfccab92d0c50" providerId="LiveId" clId="{9C5DF694-A8CE-4D69-A96E-F71CE3FD5CD5}" dt="2021-04-29T02:19:51.478" v="374"/>
        <pc:sldMkLst>
          <pc:docMk/>
          <pc:sldMk cId="2617900651" sldId="1155"/>
        </pc:sldMkLst>
        <pc:spChg chg="add mod">
          <ac:chgData name="yinan an" userId="6b0bfccab92d0c50" providerId="LiveId" clId="{9C5DF694-A8CE-4D69-A96E-F71CE3FD5CD5}" dt="2021-04-03T21:16:45.368" v="336" actId="108"/>
          <ac:spMkLst>
            <pc:docMk/>
            <pc:sldMk cId="2617900651" sldId="1155"/>
            <ac:spMk id="5" creationId="{642BCFF0-7E87-493C-8443-C1504CA930CE}"/>
          </ac:spMkLst>
        </pc:spChg>
      </pc:sldChg>
      <pc:sldChg chg="modSp mod">
        <pc:chgData name="yinan an" userId="6b0bfccab92d0c50" providerId="LiveId" clId="{9C5DF694-A8CE-4D69-A96E-F71CE3FD5CD5}" dt="2021-04-03T21:06:39.333" v="309" actId="108"/>
        <pc:sldMkLst>
          <pc:docMk/>
          <pc:sldMk cId="4099414000" sldId="1156"/>
        </pc:sldMkLst>
        <pc:spChg chg="mod">
          <ac:chgData name="yinan an" userId="6b0bfccab92d0c50" providerId="LiveId" clId="{9C5DF694-A8CE-4D69-A96E-F71CE3FD5CD5}" dt="2021-04-03T21:06:39.333" v="309" actId="108"/>
          <ac:spMkLst>
            <pc:docMk/>
            <pc:sldMk cId="4099414000" sldId="1156"/>
            <ac:spMk id="3" creationId="{DE8458C0-04B1-4D2F-8C3E-A98E6C7112C3}"/>
          </ac:spMkLst>
        </pc:spChg>
      </pc:sldChg>
      <pc:sldChg chg="modSp mod">
        <pc:chgData name="yinan an" userId="6b0bfccab92d0c50" providerId="LiveId" clId="{9C5DF694-A8CE-4D69-A96E-F71CE3FD5CD5}" dt="2021-04-13T03:43:54.649" v="350" actId="13926"/>
        <pc:sldMkLst>
          <pc:docMk/>
          <pc:sldMk cId="1114011325" sldId="1157"/>
        </pc:sldMkLst>
        <pc:spChg chg="mod">
          <ac:chgData name="yinan an" userId="6b0bfccab92d0c50" providerId="LiveId" clId="{9C5DF694-A8CE-4D69-A96E-F71CE3FD5CD5}" dt="2021-04-13T03:43:54.649" v="350" actId="13926"/>
          <ac:spMkLst>
            <pc:docMk/>
            <pc:sldMk cId="1114011325" sldId="1157"/>
            <ac:spMk id="3" creationId="{A8CF3A1B-6B91-0143-A375-DA39EDAF685D}"/>
          </ac:spMkLst>
        </pc:spChg>
      </pc:sldChg>
      <pc:sldChg chg="addSp modSp mod ord">
        <pc:chgData name="yinan an" userId="6b0bfccab92d0c50" providerId="LiveId" clId="{9C5DF694-A8CE-4D69-A96E-F71CE3FD5CD5}" dt="2021-04-13T03:43:00.909" v="348"/>
        <pc:sldMkLst>
          <pc:docMk/>
          <pc:sldMk cId="1142272964" sldId="1161"/>
        </pc:sldMkLst>
        <pc:spChg chg="add mod">
          <ac:chgData name="yinan an" userId="6b0bfccab92d0c50" providerId="LiveId" clId="{9C5DF694-A8CE-4D69-A96E-F71CE3FD5CD5}" dt="2021-03-30T03:56:08.359" v="11"/>
          <ac:spMkLst>
            <pc:docMk/>
            <pc:sldMk cId="1142272964" sldId="1161"/>
            <ac:spMk id="5" creationId="{4C20CF1B-0BC6-4D0B-B4E0-B873C6316DA2}"/>
          </ac:spMkLst>
        </pc:spChg>
        <pc:spChg chg="mod">
          <ac:chgData name="yinan an" userId="6b0bfccab92d0c50" providerId="LiveId" clId="{9C5DF694-A8CE-4D69-A96E-F71CE3FD5CD5}" dt="2021-04-13T03:43:00.909" v="348"/>
          <ac:spMkLst>
            <pc:docMk/>
            <pc:sldMk cId="1142272964" sldId="1161"/>
            <ac:spMk id="6" creationId="{2F337065-133B-4AFF-927F-1FE8650D51C1}"/>
          </ac:spMkLst>
        </pc:spChg>
      </pc:sldChg>
      <pc:sldChg chg="modSp mod ord">
        <pc:chgData name="yinan an" userId="6b0bfccab92d0c50" providerId="LiveId" clId="{9C5DF694-A8CE-4D69-A96E-F71CE3FD5CD5}" dt="2021-04-03T21:06:34.019" v="308" actId="108"/>
        <pc:sldMkLst>
          <pc:docMk/>
          <pc:sldMk cId="1591659833" sldId="1162"/>
        </pc:sldMkLst>
        <pc:spChg chg="mod">
          <ac:chgData name="yinan an" userId="6b0bfccab92d0c50" providerId="LiveId" clId="{9C5DF694-A8CE-4D69-A96E-F71CE3FD5CD5}" dt="2021-04-03T21:06:34.019" v="308" actId="108"/>
          <ac:spMkLst>
            <pc:docMk/>
            <pc:sldMk cId="1591659833" sldId="1162"/>
            <ac:spMk id="3" creationId="{432A7DCF-6A2C-4E9A-8E38-7939C0B5F607}"/>
          </ac:spMkLst>
        </pc:spChg>
      </pc:sldChg>
      <pc:sldChg chg="addSp delSp modSp mod ord">
        <pc:chgData name="yinan an" userId="6b0bfccab92d0c50" providerId="LiveId" clId="{9C5DF694-A8CE-4D69-A96E-F71CE3FD5CD5}" dt="2021-04-23T03:23:24.345" v="371" actId="20577"/>
        <pc:sldMkLst>
          <pc:docMk/>
          <pc:sldMk cId="4011731681" sldId="1165"/>
        </pc:sldMkLst>
        <pc:spChg chg="add del mod">
          <ac:chgData name="yinan an" userId="6b0bfccab92d0c50" providerId="LiveId" clId="{9C5DF694-A8CE-4D69-A96E-F71CE3FD5CD5}" dt="2021-04-23T03:22:41.765" v="359"/>
          <ac:spMkLst>
            <pc:docMk/>
            <pc:sldMk cId="4011731681" sldId="1165"/>
            <ac:spMk id="2" creationId="{53082F71-E50D-4C79-8F23-FC6589ACBD48}"/>
          </ac:spMkLst>
        </pc:spChg>
        <pc:spChg chg="add del mod">
          <ac:chgData name="yinan an" userId="6b0bfccab92d0c50" providerId="LiveId" clId="{9C5DF694-A8CE-4D69-A96E-F71CE3FD5CD5}" dt="2021-04-23T03:22:50.332" v="361"/>
          <ac:spMkLst>
            <pc:docMk/>
            <pc:sldMk cId="4011731681" sldId="1165"/>
            <ac:spMk id="3" creationId="{0B187D99-C5E7-4F07-87EC-BEF05DB6B770}"/>
          </ac:spMkLst>
        </pc:spChg>
        <pc:spChg chg="add del mod">
          <ac:chgData name="yinan an" userId="6b0bfccab92d0c50" providerId="LiveId" clId="{9C5DF694-A8CE-4D69-A96E-F71CE3FD5CD5}" dt="2021-04-23T03:22:53.937" v="363"/>
          <ac:spMkLst>
            <pc:docMk/>
            <pc:sldMk cId="4011731681" sldId="1165"/>
            <ac:spMk id="5" creationId="{7C0C9289-9AA8-4BE5-8EA7-D5E256E2BF5B}"/>
          </ac:spMkLst>
        </pc:spChg>
        <pc:spChg chg="add del mod">
          <ac:chgData name="yinan an" userId="6b0bfccab92d0c50" providerId="LiveId" clId="{9C5DF694-A8CE-4D69-A96E-F71CE3FD5CD5}" dt="2021-04-23T03:23:24.345" v="371" actId="20577"/>
          <ac:spMkLst>
            <pc:docMk/>
            <pc:sldMk cId="4011731681" sldId="1165"/>
            <ac:spMk id="6" creationId="{CEA9771B-E766-424C-979A-978D265D54E4}"/>
          </ac:spMkLst>
        </pc:spChg>
      </pc:sldChg>
      <pc:sldChg chg="modSp mod">
        <pc:chgData name="yinan an" userId="6b0bfccab92d0c50" providerId="LiveId" clId="{9C5DF694-A8CE-4D69-A96E-F71CE3FD5CD5}" dt="2021-04-03T21:06:29.593" v="307" actId="108"/>
        <pc:sldMkLst>
          <pc:docMk/>
          <pc:sldMk cId="2432124092" sldId="1166"/>
        </pc:sldMkLst>
        <pc:spChg chg="mod">
          <ac:chgData name="yinan an" userId="6b0bfccab92d0c50" providerId="LiveId" clId="{9C5DF694-A8CE-4D69-A96E-F71CE3FD5CD5}" dt="2021-04-03T21:06:29.593" v="307" actId="108"/>
          <ac:spMkLst>
            <pc:docMk/>
            <pc:sldMk cId="2432124092" sldId="1166"/>
            <ac:spMk id="6" creationId="{8C206346-E0F2-40CF-BB6D-093252AD40E1}"/>
          </ac:spMkLst>
        </pc:spChg>
      </pc:sldChg>
      <pc:sldChg chg="del ord">
        <pc:chgData name="yinan an" userId="6b0bfccab92d0c50" providerId="LiveId" clId="{9C5DF694-A8CE-4D69-A96E-F71CE3FD5CD5}" dt="2021-04-25T18:06:14.757" v="372" actId="2696"/>
        <pc:sldMkLst>
          <pc:docMk/>
          <pc:sldMk cId="1705764351" sldId="1167"/>
        </pc:sldMkLst>
      </pc:sldChg>
      <pc:sldChg chg="modSp mod">
        <pc:chgData name="yinan an" userId="6b0bfccab92d0c50" providerId="LiveId" clId="{9C5DF694-A8CE-4D69-A96E-F71CE3FD5CD5}" dt="2021-04-03T21:06:11.161" v="303" actId="108"/>
        <pc:sldMkLst>
          <pc:docMk/>
          <pc:sldMk cId="3469263354" sldId="1168"/>
        </pc:sldMkLst>
        <pc:spChg chg="mod">
          <ac:chgData name="yinan an" userId="6b0bfccab92d0c50" providerId="LiveId" clId="{9C5DF694-A8CE-4D69-A96E-F71CE3FD5CD5}" dt="2021-04-03T21:06:11.161" v="303" actId="108"/>
          <ac:spMkLst>
            <pc:docMk/>
            <pc:sldMk cId="3469263354" sldId="1168"/>
            <ac:spMk id="6" creationId="{9C12E3B7-1500-F542-B77C-E2896A458A46}"/>
          </ac:spMkLst>
        </pc:spChg>
      </pc:sldChg>
      <pc:sldChg chg="modSp mod ord">
        <pc:chgData name="yinan an" userId="6b0bfccab92d0c50" providerId="LiveId" clId="{9C5DF694-A8CE-4D69-A96E-F71CE3FD5CD5}" dt="2021-04-23T03:05:00.123" v="355" actId="20577"/>
        <pc:sldMkLst>
          <pc:docMk/>
          <pc:sldMk cId="465688535" sldId="1169"/>
        </pc:sldMkLst>
        <pc:spChg chg="mod">
          <ac:chgData name="yinan an" userId="6b0bfccab92d0c50" providerId="LiveId" clId="{9C5DF694-A8CE-4D69-A96E-F71CE3FD5CD5}" dt="2021-04-23T03:05:00.123" v="355" actId="20577"/>
          <ac:spMkLst>
            <pc:docMk/>
            <pc:sldMk cId="465688535" sldId="1169"/>
            <ac:spMk id="6" creationId="{9C12E3B7-1500-F542-B77C-E2896A458A4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570B76-29CD-954F-87F6-267A3CC5CA40}" type="datetimeFigureOut">
              <a:rPr lang="en-US" smtClean="0"/>
              <a:t>4/28/2021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E6AF69-EFEA-A848-A87B-769B790849DF}" type="slidenum">
              <a:rPr lang="en-US" smtClean="0"/>
              <a:t>‹#›</a:t>
            </a:fld>
            <a:endParaRPr lang="en-US"/>
          </a:p>
        </p:txBody>
      </p:sp>
    </p:spTree>
    <p:extLst>
      <p:ext uri="{BB962C8B-B14F-4D97-AF65-F5344CB8AC3E}">
        <p14:creationId xmlns:p14="http://schemas.microsoft.com/office/powerpoint/2010/main" val="158301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B741975D-EC9C-A84A-A20B-1C36B1E66B93}" type="datetime1">
              <a:rPr lang="en-US" smtClean="0"/>
              <a:t>4/28/2021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EBABEB98-37D1-5C49-827F-EF87AC176EB7}" type="slidenum">
              <a:rPr lang="en-US" smtClean="0"/>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44456179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599" y="685800"/>
            <a:ext cx="9793111" cy="1095866"/>
          </a:xfrm>
        </p:spPr>
        <p:txBody>
          <a:bodyPr>
            <a:normAutofit/>
          </a:bodyPr>
          <a:lstStyle>
            <a:lvl1pPr>
              <a:defRPr sz="3600"/>
            </a:lvl1pPr>
          </a:lstStyle>
          <a:p>
            <a:r>
              <a:rPr lang="en-US" dirty="0"/>
              <a:t>Click to edit Master title style</a:t>
            </a:r>
          </a:p>
        </p:txBody>
      </p:sp>
      <p:sp>
        <p:nvSpPr>
          <p:cNvPr id="3" name="Content Placeholder 2"/>
          <p:cNvSpPr>
            <a:spLocks noGrp="1"/>
          </p:cNvSpPr>
          <p:nvPr>
            <p:ph idx="1"/>
          </p:nvPr>
        </p:nvSpPr>
        <p:spPr>
          <a:xfrm>
            <a:off x="1371599" y="1847654"/>
            <a:ext cx="8601957" cy="40888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38CDDE4-4072-874D-A870-AD21A3E70141}" type="datetime1">
              <a:rPr lang="en-US" smtClean="0"/>
              <a:t>4/28/2021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ABEB98-37D1-5C49-827F-EF87AC176EB7}" type="slidenum">
              <a:rPr lang="en-US" smtClean="0"/>
              <a:t>‹#›</a:t>
            </a:fld>
            <a:endParaRPr lang="en-US" dirty="0"/>
          </a:p>
        </p:txBody>
      </p:sp>
    </p:spTree>
    <p:extLst>
      <p:ext uri="{BB962C8B-B14F-4D97-AF65-F5344CB8AC3E}">
        <p14:creationId xmlns:p14="http://schemas.microsoft.com/office/powerpoint/2010/main" val="1104568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7B8A8663-DE96-BA49-9BDD-E57EB5C3E290}" type="datetime1">
              <a:rPr lang="en-US" smtClean="0"/>
              <a:t>4/28/2021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ABEB98-37D1-5C49-827F-EF87AC176EB7}" type="slidenum">
              <a:rPr lang="en-US" smtClean="0"/>
              <a:t>‹#›</a:t>
            </a:fld>
            <a:endParaRPr lang="en-US" dirty="0"/>
          </a:p>
        </p:txBody>
      </p:sp>
    </p:spTree>
    <p:extLst>
      <p:ext uri="{BB962C8B-B14F-4D97-AF65-F5344CB8AC3E}">
        <p14:creationId xmlns:p14="http://schemas.microsoft.com/office/powerpoint/2010/main" val="3240906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D895412-B7E3-2545-B3F2-412FA0C3CB42}" type="datetime1">
              <a:rPr lang="en-US" smtClean="0"/>
              <a:t>4/28/2021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BABEB98-37D1-5C49-827F-EF87AC176EB7}" type="slidenum">
              <a:rPr lang="en-US" smtClean="0"/>
              <a:t>‹#›</a:t>
            </a:fld>
            <a:endParaRPr lang="en-US" dirty="0"/>
          </a:p>
        </p:txBody>
      </p:sp>
    </p:spTree>
    <p:extLst>
      <p:ext uri="{BB962C8B-B14F-4D97-AF65-F5344CB8AC3E}">
        <p14:creationId xmlns:p14="http://schemas.microsoft.com/office/powerpoint/2010/main" val="26791896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C0EE8A6-03F3-BB40-94A4-88505F69CE9B}" type="datetime1">
              <a:rPr lang="en-US" smtClean="0"/>
              <a:t>4/28/2021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EBABEB98-37D1-5C49-827F-EF87AC176EB7}" type="slidenum">
              <a:rPr lang="en-US" smtClean="0"/>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285844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l" defTabSz="914400" rtl="0" eaLnBrk="1" latinLnBrk="0" hangingPunct="1">
        <a:lnSpc>
          <a:spcPct val="89000"/>
        </a:lnSpc>
        <a:spcBef>
          <a:spcPct val="0"/>
        </a:spcBef>
        <a:buNone/>
        <a:defRPr sz="4400" kern="1200" baseline="0">
          <a:solidFill>
            <a:schemeClr val="tx2"/>
          </a:solidFill>
          <a:latin typeface="LiSong Pro Light" panose="02020300000000000000" pitchFamily="18" charset="-120"/>
          <a:ea typeface="LiSong Pro Light" panose="02020300000000000000" pitchFamily="18" charset="-120"/>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LiSong Pro Light" panose="02020300000000000000" pitchFamily="18" charset="-120"/>
          <a:ea typeface="LiSong Pro Light" panose="02020300000000000000" pitchFamily="18" charset="-120"/>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LiSong Pro Light" panose="02020300000000000000" pitchFamily="18" charset="-120"/>
          <a:ea typeface="LiSong Pro Light" panose="02020300000000000000" pitchFamily="18" charset="-120"/>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LiSong Pro Light" panose="02020300000000000000" pitchFamily="18" charset="-120"/>
          <a:ea typeface="LiSong Pro Light" panose="02020300000000000000" pitchFamily="18" charset="-120"/>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LiSong Pro Light" panose="02020300000000000000" pitchFamily="18" charset="-120"/>
          <a:ea typeface="LiSong Pro Light" panose="02020300000000000000" pitchFamily="18" charset="-120"/>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LiSong Pro Light" panose="02020300000000000000" pitchFamily="18" charset="-120"/>
          <a:ea typeface="LiSong Pro Light" panose="02020300000000000000" pitchFamily="18" charset="-120"/>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01188-CC05-4569-A21F-7465168186DB}"/>
              </a:ext>
            </a:extLst>
          </p:cNvPr>
          <p:cNvSpPr>
            <a:spLocks noGrp="1"/>
          </p:cNvSpPr>
          <p:nvPr>
            <p:ph type="title"/>
          </p:nvPr>
        </p:nvSpPr>
        <p:spPr>
          <a:xfrm>
            <a:off x="1371599" y="685800"/>
            <a:ext cx="9793111" cy="644997"/>
          </a:xfrm>
        </p:spPr>
        <p:txBody>
          <a:bodyPr>
            <a:normAutofit fontScale="90000"/>
          </a:bodyPr>
          <a:lstStyle/>
          <a:p>
            <a:br>
              <a:rPr lang="zh-CN" altLang="en-US" b="1" i="0" dirty="0">
                <a:solidFill>
                  <a:srgbClr val="000000"/>
                </a:solidFill>
                <a:effectLst/>
                <a:latin typeface="宋体" panose="02010600030101010101" pitchFamily="2" charset="-122"/>
                <a:ea typeface="宋体" panose="02010600030101010101" pitchFamily="2" charset="-122"/>
              </a:rPr>
            </a:br>
            <a:endParaRPr lang="en-US" dirty="0"/>
          </a:p>
        </p:txBody>
      </p:sp>
      <p:sp>
        <p:nvSpPr>
          <p:cNvPr id="4" name="Slide Number Placeholder 3">
            <a:extLst>
              <a:ext uri="{FF2B5EF4-FFF2-40B4-BE49-F238E27FC236}">
                <a16:creationId xmlns:a16="http://schemas.microsoft.com/office/drawing/2014/main" id="{D7DD0905-88E1-47DE-87A7-639CD2678443}"/>
              </a:ext>
            </a:extLst>
          </p:cNvPr>
          <p:cNvSpPr>
            <a:spLocks noGrp="1"/>
          </p:cNvSpPr>
          <p:nvPr>
            <p:ph type="sldNum" sz="quarter" idx="12"/>
          </p:nvPr>
        </p:nvSpPr>
        <p:spPr/>
        <p:txBody>
          <a:bodyPr/>
          <a:lstStyle/>
          <a:p>
            <a:fld id="{EBABEB98-37D1-5C49-827F-EF87AC176EB7}" type="slidenum">
              <a:rPr lang="en-US" smtClean="0"/>
              <a:t>1</a:t>
            </a:fld>
            <a:endParaRPr lang="en-US" dirty="0"/>
          </a:p>
        </p:txBody>
      </p:sp>
      <p:sp>
        <p:nvSpPr>
          <p:cNvPr id="6" name="Content Placeholder 5">
            <a:extLst>
              <a:ext uri="{FF2B5EF4-FFF2-40B4-BE49-F238E27FC236}">
                <a16:creationId xmlns:a16="http://schemas.microsoft.com/office/drawing/2014/main" id="{2F337065-133B-4AFF-927F-1FE8650D51C1}"/>
              </a:ext>
            </a:extLst>
          </p:cNvPr>
          <p:cNvSpPr>
            <a:spLocks noGrp="1"/>
          </p:cNvSpPr>
          <p:nvPr>
            <p:ph idx="1"/>
          </p:nvPr>
        </p:nvSpPr>
        <p:spPr>
          <a:xfrm>
            <a:off x="1151582" y="1707490"/>
            <a:ext cx="10886830" cy="5634553"/>
          </a:xfrm>
        </p:spPr>
        <p:txBody>
          <a:bodyPr>
            <a:noAutofit/>
          </a:bodyPr>
          <a:lstStyle/>
          <a:p>
            <a:pPr marL="0" indent="0">
              <a:lnSpc>
                <a:spcPct val="150000"/>
              </a:lnSpc>
              <a:buNone/>
            </a:pPr>
            <a:r>
              <a:rPr lang="zh-CN" altLang="en-US" sz="2400" b="1" i="0" dirty="0">
                <a:solidFill>
                  <a:schemeClr val="accent3">
                    <a:lumMod val="50000"/>
                  </a:schemeClr>
                </a:solidFill>
                <a:effectLst/>
                <a:latin typeface="inherit"/>
              </a:rPr>
              <a:t>背景</a:t>
            </a:r>
            <a:r>
              <a:rPr lang="en-US" altLang="zh-CN" sz="2400" b="1" i="0" dirty="0">
                <a:solidFill>
                  <a:schemeClr val="accent3">
                    <a:lumMod val="50000"/>
                  </a:schemeClr>
                </a:solidFill>
                <a:effectLst/>
                <a:latin typeface="inherit"/>
              </a:rPr>
              <a:t>----</a:t>
            </a:r>
          </a:p>
          <a:p>
            <a:pPr marL="0" indent="0">
              <a:lnSpc>
                <a:spcPct val="150000"/>
              </a:lnSpc>
              <a:buNone/>
            </a:pPr>
            <a:r>
              <a:rPr lang="zh-TW" altLang="en-US" sz="2400" b="1" i="0" dirty="0">
                <a:solidFill>
                  <a:schemeClr val="accent3">
                    <a:lumMod val="50000"/>
                  </a:schemeClr>
                </a:solidFill>
                <a:effectLst/>
                <a:latin typeface="inherit"/>
              </a:rPr>
              <a:t>瑪拿西獨立執政的年間，正是亞述最強盛的時期。亞述王以撒哈頓（</a:t>
            </a:r>
            <a:r>
              <a:rPr lang="en-US" altLang="zh-TW" sz="2400" b="1" i="0" dirty="0">
                <a:solidFill>
                  <a:schemeClr val="accent3">
                    <a:lumMod val="50000"/>
                  </a:schemeClr>
                </a:solidFill>
                <a:effectLst/>
                <a:latin typeface="inherit"/>
              </a:rPr>
              <a:t>Esarhaddon</a:t>
            </a:r>
            <a:r>
              <a:rPr lang="zh-TW" altLang="en-US" sz="2400" b="1" i="0" dirty="0">
                <a:solidFill>
                  <a:schemeClr val="accent3">
                    <a:lumMod val="50000"/>
                  </a:schemeClr>
                </a:solidFill>
                <a:effectLst/>
                <a:latin typeface="inherit"/>
              </a:rPr>
              <a:t>，主前</a:t>
            </a:r>
            <a:r>
              <a:rPr lang="en-US" altLang="zh-TW" sz="2400" b="1" i="0" dirty="0">
                <a:solidFill>
                  <a:schemeClr val="accent3">
                    <a:lumMod val="50000"/>
                  </a:schemeClr>
                </a:solidFill>
                <a:effectLst/>
                <a:latin typeface="inherit"/>
              </a:rPr>
              <a:t>681-669</a:t>
            </a:r>
            <a:r>
              <a:rPr lang="zh-TW" altLang="en-US" sz="2400" b="1" i="0" dirty="0">
                <a:solidFill>
                  <a:schemeClr val="accent3">
                    <a:lumMod val="50000"/>
                  </a:schemeClr>
                </a:solidFill>
                <a:effectLst/>
                <a:latin typeface="inherit"/>
              </a:rPr>
              <a:t>年在位）和亞斯那巴（</a:t>
            </a:r>
            <a:r>
              <a:rPr lang="en-US" altLang="zh-TW" sz="2400" b="1" i="0" dirty="0">
                <a:solidFill>
                  <a:schemeClr val="accent3">
                    <a:lumMod val="50000"/>
                  </a:schemeClr>
                </a:solidFill>
                <a:effectLst/>
                <a:latin typeface="inherit"/>
              </a:rPr>
              <a:t>Ashurbanipal</a:t>
            </a:r>
            <a:r>
              <a:rPr lang="zh-TW" altLang="en-US" sz="2400" b="1" i="0" dirty="0">
                <a:solidFill>
                  <a:schemeClr val="accent3">
                    <a:lumMod val="50000"/>
                  </a:schemeClr>
                </a:solidFill>
                <a:effectLst/>
                <a:latin typeface="inherit"/>
              </a:rPr>
              <a:t>，主前</a:t>
            </a:r>
            <a:r>
              <a:rPr lang="en-US" altLang="zh-TW" sz="2400" b="1" i="0" dirty="0">
                <a:solidFill>
                  <a:schemeClr val="accent3">
                    <a:lumMod val="50000"/>
                  </a:schemeClr>
                </a:solidFill>
                <a:effectLst/>
                <a:latin typeface="inherit"/>
              </a:rPr>
              <a:t>668-627</a:t>
            </a:r>
            <a:r>
              <a:rPr lang="zh-TW" altLang="en-US" sz="2400" b="1" i="0" dirty="0">
                <a:solidFill>
                  <a:schemeClr val="accent3">
                    <a:lumMod val="50000"/>
                  </a:schemeClr>
                </a:solidFill>
                <a:effectLst/>
                <a:latin typeface="inherit"/>
              </a:rPr>
              <a:t>年）的勢力遠達上埃及。在瑪拿西執政期間，猶大國淪為亞述的藩屬國。亞述的棱形石碑記載，猶大王瑪拿西是亞述王以撒哈頓的</a:t>
            </a:r>
            <a:r>
              <a:rPr lang="en-US" altLang="zh-TW" sz="2400" b="1" i="0" dirty="0">
                <a:solidFill>
                  <a:schemeClr val="accent3">
                    <a:lumMod val="50000"/>
                  </a:schemeClr>
                </a:solidFill>
                <a:effectLst/>
                <a:latin typeface="inherit"/>
              </a:rPr>
              <a:t>22</a:t>
            </a:r>
            <a:r>
              <a:rPr lang="zh-TW" altLang="en-US" sz="2400" b="1" i="0" dirty="0">
                <a:solidFill>
                  <a:schemeClr val="accent3">
                    <a:lumMod val="50000"/>
                  </a:schemeClr>
                </a:solidFill>
                <a:effectLst/>
                <a:latin typeface="inherit"/>
              </a:rPr>
              <a:t>個忠實附庸之一，並追隨亞述王亞斯那巴對抗埃及法老「特哈加」。</a:t>
            </a:r>
            <a:endParaRPr lang="en-US" sz="2400" b="1" dirty="0">
              <a:solidFill>
                <a:schemeClr val="accent3">
                  <a:lumMod val="50000"/>
                </a:schemeClr>
              </a:solidFill>
              <a:latin typeface="MingLiU" panose="02020509000000000000" pitchFamily="49" charset="-120"/>
              <a:ea typeface="MingLiU" panose="02020509000000000000" pitchFamily="49" charset="-120"/>
            </a:endParaRPr>
          </a:p>
        </p:txBody>
      </p:sp>
      <p:sp>
        <p:nvSpPr>
          <p:cNvPr id="5" name="Title 1">
            <a:extLst>
              <a:ext uri="{FF2B5EF4-FFF2-40B4-BE49-F238E27FC236}">
                <a16:creationId xmlns:a16="http://schemas.microsoft.com/office/drawing/2014/main" id="{4C20CF1B-0BC6-4D0B-B4E0-B873C6316DA2}"/>
              </a:ext>
            </a:extLst>
          </p:cNvPr>
          <p:cNvSpPr txBox="1">
            <a:spLocks/>
          </p:cNvSpPr>
          <p:nvPr/>
        </p:nvSpPr>
        <p:spPr>
          <a:xfrm>
            <a:off x="1427259" y="309107"/>
            <a:ext cx="9793111" cy="753386"/>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3600" kern="1200" baseline="0">
                <a:solidFill>
                  <a:schemeClr val="tx2"/>
                </a:solidFill>
                <a:latin typeface="LiSong Pro Light" panose="02020300000000000000" pitchFamily="18" charset="-120"/>
                <a:ea typeface="LiSong Pro Light" panose="02020300000000000000" pitchFamily="18" charset="-120"/>
                <a:cs typeface="+mj-cs"/>
              </a:defRPr>
            </a:lvl1pPr>
          </a:lstStyle>
          <a:p>
            <a:r>
              <a:rPr lang="zh-TW" altLang="en-US" b="1" dirty="0"/>
              <a:t>列王記</a:t>
            </a:r>
            <a:r>
              <a:rPr lang="zh-CN" altLang="en-US" b="1" dirty="0"/>
              <a:t>下</a:t>
            </a:r>
            <a:r>
              <a:rPr lang="zh-TW" altLang="en-US" b="1" dirty="0"/>
              <a:t>               第</a:t>
            </a:r>
            <a:r>
              <a:rPr lang="zh-CN" altLang="en-US" b="1" dirty="0"/>
              <a:t>十五</a:t>
            </a:r>
            <a:r>
              <a:rPr lang="zh-TW" altLang="en-US" b="1" dirty="0"/>
              <a:t>課  瑪拿西與亞們</a:t>
            </a:r>
            <a:endParaRPr lang="en-US" b="1" dirty="0"/>
          </a:p>
        </p:txBody>
      </p:sp>
    </p:spTree>
    <p:extLst>
      <p:ext uri="{BB962C8B-B14F-4D97-AF65-F5344CB8AC3E}">
        <p14:creationId xmlns:p14="http://schemas.microsoft.com/office/powerpoint/2010/main" val="1142272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2A7DCF-6A2C-4E9A-8E38-7939C0B5F607}"/>
              </a:ext>
            </a:extLst>
          </p:cNvPr>
          <p:cNvSpPr>
            <a:spLocks noGrp="1"/>
          </p:cNvSpPr>
          <p:nvPr>
            <p:ph idx="1"/>
          </p:nvPr>
        </p:nvSpPr>
        <p:spPr>
          <a:xfrm>
            <a:off x="1130208" y="1188125"/>
            <a:ext cx="10271247" cy="5467568"/>
          </a:xfrm>
        </p:spPr>
        <p:txBody>
          <a:bodyPr>
            <a:normAutofit/>
          </a:bodyPr>
          <a:lstStyle/>
          <a:p>
            <a:r>
              <a:rPr kumimoji="1" lang="zh-TW" altLang="en-US" dirty="0">
                <a:solidFill>
                  <a:srgbClr val="0432FF"/>
                </a:solidFill>
              </a:rPr>
              <a:t>觀察與分析</a:t>
            </a:r>
            <a:endParaRPr kumimoji="1" lang="en-US" altLang="zh-TW" dirty="0">
              <a:solidFill>
                <a:srgbClr val="0432FF"/>
              </a:solidFill>
            </a:endParaRPr>
          </a:p>
          <a:p>
            <a:pPr marL="0" indent="0">
              <a:lnSpc>
                <a:spcPct val="150000"/>
              </a:lnSpc>
              <a:buNone/>
            </a:pPr>
            <a:r>
              <a:rPr kumimoji="1" lang="zh-TW" altLang="en-US" sz="2400" b="1" dirty="0">
                <a:solidFill>
                  <a:schemeClr val="accent3">
                    <a:lumMod val="50000"/>
                  </a:schemeClr>
                </a:solidFill>
              </a:rPr>
              <a:t>猶大國經過希西家宗教改革後，卻急速下滑在滅亡之路上。瑪拿西倒行逆施重新敬拜偶像，把百姓帶到背離神抵擋神的罪上。他在位長達</a:t>
            </a:r>
            <a:r>
              <a:rPr kumimoji="1" lang="en-US" altLang="zh-TW" sz="2400" b="1" dirty="0">
                <a:solidFill>
                  <a:schemeClr val="accent3">
                    <a:lumMod val="50000"/>
                  </a:schemeClr>
                </a:solidFill>
              </a:rPr>
              <a:t>55</a:t>
            </a:r>
            <a:r>
              <a:rPr kumimoji="1" lang="zh-TW" altLang="en-US" sz="2400" b="1" dirty="0">
                <a:solidFill>
                  <a:schemeClr val="accent3">
                    <a:lumMod val="50000"/>
                  </a:schemeClr>
                </a:solidFill>
              </a:rPr>
              <a:t>年。神是掌管立王廢王的至高者，為什麼會讓猶大王中最悖逆的一個王成為在位時間最長的呢</a:t>
            </a:r>
            <a:r>
              <a:rPr kumimoji="1" lang="zh-CN" altLang="en-US" sz="2400" b="1" dirty="0">
                <a:solidFill>
                  <a:schemeClr val="accent3">
                    <a:lumMod val="50000"/>
                  </a:schemeClr>
                </a:solidFill>
              </a:rPr>
              <a:t>？</a:t>
            </a:r>
            <a:endParaRPr kumimoji="1" lang="en-US" altLang="zh-CN" sz="2400" b="1" dirty="0">
              <a:solidFill>
                <a:schemeClr val="accent3">
                  <a:lumMod val="50000"/>
                </a:schemeClr>
              </a:solidFill>
            </a:endParaRPr>
          </a:p>
          <a:p>
            <a:pPr marL="0" indent="0">
              <a:lnSpc>
                <a:spcPct val="150000"/>
              </a:lnSpc>
              <a:buNone/>
            </a:pPr>
            <a:endParaRPr lang="en-US" sz="2400" b="1" dirty="0">
              <a:solidFill>
                <a:schemeClr val="accent2">
                  <a:lumMod val="50000"/>
                </a:schemeClr>
              </a:solidFill>
              <a:latin typeface="inherit"/>
            </a:endParaRPr>
          </a:p>
        </p:txBody>
      </p:sp>
      <p:sp>
        <p:nvSpPr>
          <p:cNvPr id="4" name="Slide Number Placeholder 3">
            <a:extLst>
              <a:ext uri="{FF2B5EF4-FFF2-40B4-BE49-F238E27FC236}">
                <a16:creationId xmlns:a16="http://schemas.microsoft.com/office/drawing/2014/main" id="{FDC47F65-C7F0-4C31-80A5-FA6B8D78DA56}"/>
              </a:ext>
            </a:extLst>
          </p:cNvPr>
          <p:cNvSpPr>
            <a:spLocks noGrp="1"/>
          </p:cNvSpPr>
          <p:nvPr>
            <p:ph type="sldNum" sz="quarter" idx="12"/>
          </p:nvPr>
        </p:nvSpPr>
        <p:spPr/>
        <p:txBody>
          <a:bodyPr/>
          <a:lstStyle/>
          <a:p>
            <a:fld id="{EBABEB98-37D1-5C49-827F-EF87AC176EB7}" type="slidenum">
              <a:rPr lang="en-US" smtClean="0"/>
              <a:t>10</a:t>
            </a:fld>
            <a:endParaRPr lang="en-US" dirty="0"/>
          </a:p>
        </p:txBody>
      </p:sp>
    </p:spTree>
    <p:extLst>
      <p:ext uri="{BB962C8B-B14F-4D97-AF65-F5344CB8AC3E}">
        <p14:creationId xmlns:p14="http://schemas.microsoft.com/office/powerpoint/2010/main" val="1591659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8458C0-04B1-4D2F-8C3E-A98E6C7112C3}"/>
              </a:ext>
            </a:extLst>
          </p:cNvPr>
          <p:cNvSpPr>
            <a:spLocks noGrp="1"/>
          </p:cNvSpPr>
          <p:nvPr>
            <p:ph idx="1"/>
          </p:nvPr>
        </p:nvSpPr>
        <p:spPr>
          <a:xfrm>
            <a:off x="1133231" y="445478"/>
            <a:ext cx="11058769" cy="6330460"/>
          </a:xfrm>
        </p:spPr>
        <p:txBody>
          <a:bodyPr>
            <a:normAutofit/>
          </a:bodyPr>
          <a:lstStyle/>
          <a:p>
            <a:r>
              <a:rPr kumimoji="1" lang="zh-TW" altLang="en-US" dirty="0">
                <a:solidFill>
                  <a:srgbClr val="0432FF"/>
                </a:solidFill>
              </a:rPr>
              <a:t>觀察與分析</a:t>
            </a:r>
            <a:endParaRPr kumimoji="1" lang="en-US" altLang="zh-TW" dirty="0">
              <a:solidFill>
                <a:srgbClr val="0432FF"/>
              </a:solidFill>
            </a:endParaRPr>
          </a:p>
          <a:p>
            <a:pPr marL="0" indent="0">
              <a:lnSpc>
                <a:spcPct val="150000"/>
              </a:lnSpc>
              <a:buNone/>
            </a:pPr>
            <a:r>
              <a:rPr kumimoji="1" lang="zh-TW" altLang="en-US" sz="2400" b="1" dirty="0">
                <a:solidFill>
                  <a:schemeClr val="accent3">
                    <a:lumMod val="50000"/>
                  </a:schemeClr>
                </a:solidFill>
              </a:rPr>
              <a:t>瑪拿西雖然晚年悔改了，但是他犯罪的影響卻不是悔改能挽回的。</a:t>
            </a:r>
            <a:endParaRPr kumimoji="1" lang="en-US" altLang="zh-TW" sz="2400" b="1" dirty="0">
              <a:solidFill>
                <a:schemeClr val="accent3">
                  <a:lumMod val="50000"/>
                </a:schemeClr>
              </a:solidFill>
            </a:endParaRPr>
          </a:p>
          <a:p>
            <a:pPr marL="0" indent="0" algn="l" fontAlgn="base">
              <a:lnSpc>
                <a:spcPct val="150000"/>
              </a:lnSpc>
              <a:buNone/>
            </a:pPr>
            <a:r>
              <a:rPr kumimoji="1" lang="zh-TW" altLang="en-US" sz="2400" b="1" dirty="0">
                <a:solidFill>
                  <a:schemeClr val="accent3">
                    <a:lumMod val="50000"/>
                  </a:schemeClr>
                </a:solidFill>
              </a:rPr>
              <a:t>給國家給百姓帶來的影響</a:t>
            </a:r>
            <a:endParaRPr kumimoji="1" lang="en-US" altLang="zh-TW" sz="2400" b="1" dirty="0">
              <a:solidFill>
                <a:schemeClr val="accent3">
                  <a:lumMod val="50000"/>
                </a:schemeClr>
              </a:solidFill>
            </a:endParaRPr>
          </a:p>
          <a:p>
            <a:pPr marL="0" indent="0" fontAlgn="base">
              <a:lnSpc>
                <a:spcPct val="150000"/>
              </a:lnSpc>
              <a:buNone/>
            </a:pPr>
            <a:r>
              <a:rPr kumimoji="1" lang="en-US" altLang="zh-TW" sz="2400" b="1" dirty="0">
                <a:solidFill>
                  <a:schemeClr val="accent3">
                    <a:lumMod val="50000"/>
                  </a:schemeClr>
                </a:solidFill>
              </a:rPr>
              <a:t>【</a:t>
            </a:r>
            <a:r>
              <a:rPr kumimoji="1" lang="zh-TW" altLang="en-US" sz="2400" b="1" dirty="0">
                <a:solidFill>
                  <a:schemeClr val="accent3">
                    <a:lumMod val="50000"/>
                  </a:schemeClr>
                </a:solidFill>
              </a:rPr>
              <a:t>王下二十一</a:t>
            </a:r>
            <a:r>
              <a:rPr kumimoji="1" lang="en-US" altLang="zh-TW" sz="2400" b="1" dirty="0">
                <a:solidFill>
                  <a:schemeClr val="accent3">
                    <a:lumMod val="50000"/>
                  </a:schemeClr>
                </a:solidFill>
              </a:rPr>
              <a:t>9】</a:t>
            </a:r>
            <a:r>
              <a:rPr kumimoji="1" lang="zh-TW" altLang="en-US" sz="2400" b="1" dirty="0">
                <a:solidFill>
                  <a:schemeClr val="accent3">
                    <a:lumMod val="50000"/>
                  </a:schemeClr>
                </a:solidFill>
              </a:rPr>
              <a:t>「他們卻不聽從。瑪拿西引誘他們行惡，比耶和華在以色列人面前所滅的列國更甚。」</a:t>
            </a:r>
            <a:endParaRPr kumimoji="1" lang="en-US" altLang="zh-TW" sz="2400" b="1" dirty="0">
              <a:solidFill>
                <a:schemeClr val="accent3">
                  <a:lumMod val="50000"/>
                </a:schemeClr>
              </a:solidFill>
            </a:endParaRPr>
          </a:p>
          <a:p>
            <a:pPr marL="0" indent="0">
              <a:lnSpc>
                <a:spcPct val="150000"/>
              </a:lnSpc>
              <a:buNone/>
            </a:pPr>
            <a:r>
              <a:rPr kumimoji="1" lang="zh-TW" altLang="en-US" sz="2400" b="1" dirty="0">
                <a:solidFill>
                  <a:schemeClr val="accent3">
                    <a:lumMod val="50000"/>
                  </a:schemeClr>
                </a:solidFill>
              </a:rPr>
              <a:t>“應當趁著有光，信從這光，使你們成為光明之子”（約十二</a:t>
            </a:r>
            <a:r>
              <a:rPr kumimoji="1" lang="en-US" altLang="zh-TW" sz="2400" b="1" dirty="0">
                <a:solidFill>
                  <a:schemeClr val="accent3">
                    <a:lumMod val="50000"/>
                  </a:schemeClr>
                </a:solidFill>
              </a:rPr>
              <a:t>36</a:t>
            </a:r>
            <a:r>
              <a:rPr kumimoji="1" lang="zh-TW" altLang="en-US" sz="2400" b="1" dirty="0">
                <a:solidFill>
                  <a:schemeClr val="accent3">
                    <a:lumMod val="50000"/>
                  </a:schemeClr>
                </a:solidFill>
              </a:rPr>
              <a:t>）。</a:t>
            </a:r>
            <a:endParaRPr kumimoji="1" lang="en-US" altLang="zh-TW" sz="2400" b="1" dirty="0">
              <a:solidFill>
                <a:schemeClr val="accent3">
                  <a:lumMod val="50000"/>
                </a:schemeClr>
              </a:solidFill>
            </a:endParaRPr>
          </a:p>
        </p:txBody>
      </p:sp>
      <p:sp>
        <p:nvSpPr>
          <p:cNvPr id="4" name="Slide Number Placeholder 3">
            <a:extLst>
              <a:ext uri="{FF2B5EF4-FFF2-40B4-BE49-F238E27FC236}">
                <a16:creationId xmlns:a16="http://schemas.microsoft.com/office/drawing/2014/main" id="{64203111-F0FC-44F7-9344-98690E7B4CF5}"/>
              </a:ext>
            </a:extLst>
          </p:cNvPr>
          <p:cNvSpPr>
            <a:spLocks noGrp="1"/>
          </p:cNvSpPr>
          <p:nvPr>
            <p:ph type="sldNum" sz="quarter" idx="12"/>
          </p:nvPr>
        </p:nvSpPr>
        <p:spPr/>
        <p:txBody>
          <a:bodyPr/>
          <a:lstStyle/>
          <a:p>
            <a:fld id="{EBABEB98-37D1-5C49-827F-EF87AC176EB7}" type="slidenum">
              <a:rPr lang="en-US" smtClean="0"/>
              <a:t>11</a:t>
            </a:fld>
            <a:endParaRPr lang="en-US" dirty="0"/>
          </a:p>
        </p:txBody>
      </p:sp>
    </p:spTree>
    <p:extLst>
      <p:ext uri="{BB962C8B-B14F-4D97-AF65-F5344CB8AC3E}">
        <p14:creationId xmlns:p14="http://schemas.microsoft.com/office/powerpoint/2010/main" val="4099414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CF3A1B-6B91-0143-A375-DA39EDAF685D}"/>
              </a:ext>
            </a:extLst>
          </p:cNvPr>
          <p:cNvSpPr>
            <a:spLocks noGrp="1"/>
          </p:cNvSpPr>
          <p:nvPr>
            <p:ph idx="1"/>
          </p:nvPr>
        </p:nvSpPr>
        <p:spPr>
          <a:xfrm>
            <a:off x="1115137" y="836247"/>
            <a:ext cx="10514155" cy="6021754"/>
          </a:xfrm>
        </p:spPr>
        <p:txBody>
          <a:bodyPr>
            <a:normAutofit lnSpcReduction="10000"/>
          </a:bodyPr>
          <a:lstStyle/>
          <a:p>
            <a:r>
              <a:rPr kumimoji="1" lang="en-US" dirty="0">
                <a:solidFill>
                  <a:srgbClr val="0432FF"/>
                </a:solidFill>
              </a:rPr>
              <a:t>重 點 與 應 用</a:t>
            </a:r>
          </a:p>
          <a:p>
            <a:pPr marL="0" indent="0">
              <a:buNone/>
            </a:pPr>
            <a:endParaRPr lang="en-US" b="1" dirty="0">
              <a:solidFill>
                <a:schemeClr val="accent2">
                  <a:lumMod val="50000"/>
                </a:schemeClr>
              </a:solidFill>
              <a:latin typeface="inherit"/>
            </a:endParaRPr>
          </a:p>
          <a:p>
            <a:pPr marL="0" indent="0">
              <a:lnSpc>
                <a:spcPct val="150000"/>
              </a:lnSpc>
              <a:buNone/>
            </a:pPr>
            <a:r>
              <a:rPr kumimoji="1" lang="zh-TW" altLang="en-US" sz="2400" b="1" dirty="0">
                <a:solidFill>
                  <a:schemeClr val="accent3">
                    <a:lumMod val="50000"/>
                  </a:schemeClr>
                </a:solidFill>
              </a:rPr>
              <a:t>作為君王給國家和百姓帶來的影響是巨大的，在以下的經文裡進一步解釋瑪拿西作王與猶大亡國之間的關聯：</a:t>
            </a:r>
            <a:endParaRPr kumimoji="1" lang="en-US" altLang="zh-TW" sz="2400" b="1" dirty="0">
              <a:solidFill>
                <a:schemeClr val="accent3">
                  <a:lumMod val="50000"/>
                </a:schemeClr>
              </a:solidFill>
            </a:endParaRPr>
          </a:p>
          <a:p>
            <a:pPr marL="0" indent="0" fontAlgn="base">
              <a:lnSpc>
                <a:spcPct val="150000"/>
              </a:lnSpc>
              <a:buNone/>
            </a:pPr>
            <a:r>
              <a:rPr kumimoji="1" lang="en-US" sz="2400" b="1" dirty="0">
                <a:solidFill>
                  <a:schemeClr val="accent3">
                    <a:lumMod val="50000"/>
                  </a:schemeClr>
                </a:solidFill>
              </a:rPr>
              <a:t>“</a:t>
            </a:r>
            <a:r>
              <a:rPr kumimoji="1" lang="zh-CN" altLang="en-US" sz="2400" b="1" dirty="0">
                <a:solidFill>
                  <a:schemeClr val="accent3">
                    <a:lumMod val="50000"/>
                  </a:schemeClr>
                </a:solidFill>
              </a:rPr>
              <a:t>耶和華使迦勒底軍，亞蘭軍，摩押軍，和亞捫人的軍來攻擊約雅敬，毀滅猶大，正如耶和華借他僕人眾先知所說的。這禍臨到猶大人，誠然是耶和華所命的，要將他們從自己面前趕出，</a:t>
            </a:r>
            <a:r>
              <a:rPr kumimoji="1" lang="zh-CN" altLang="en-US" sz="2400" b="1" dirty="0">
                <a:solidFill>
                  <a:schemeClr val="accent3">
                    <a:lumMod val="50000"/>
                  </a:schemeClr>
                </a:solidFill>
                <a:highlight>
                  <a:srgbClr val="FFFF00"/>
                </a:highlight>
              </a:rPr>
              <a:t>是因瑪拿西所犯的一切罪</a:t>
            </a:r>
            <a:r>
              <a:rPr kumimoji="1" lang="zh-CN" altLang="en-US" sz="2400" b="1" dirty="0">
                <a:solidFill>
                  <a:schemeClr val="accent3">
                    <a:lumMod val="50000"/>
                  </a:schemeClr>
                </a:solidFill>
              </a:rPr>
              <a:t>。又因他流無辜人的血，充滿了耶路撒冷。耶和華決不肯赦免</a:t>
            </a:r>
            <a:r>
              <a:rPr kumimoji="1" lang="en-US" sz="2400" b="1" dirty="0">
                <a:solidFill>
                  <a:schemeClr val="accent3">
                    <a:lumMod val="50000"/>
                  </a:schemeClr>
                </a:solidFill>
              </a:rPr>
              <a:t>”</a:t>
            </a:r>
            <a:r>
              <a:rPr kumimoji="1" lang="zh-CN" altLang="en-US" sz="2400" b="1" dirty="0">
                <a:solidFill>
                  <a:schemeClr val="accent3">
                    <a:lumMod val="50000"/>
                  </a:schemeClr>
                </a:solidFill>
              </a:rPr>
              <a:t>（王下二十四</a:t>
            </a:r>
            <a:r>
              <a:rPr kumimoji="1" lang="en-US" sz="2400" b="1" dirty="0">
                <a:solidFill>
                  <a:schemeClr val="accent3">
                    <a:lumMod val="50000"/>
                  </a:schemeClr>
                </a:solidFill>
              </a:rPr>
              <a:t>2-4</a:t>
            </a:r>
            <a:r>
              <a:rPr kumimoji="1" lang="zh-CN" altLang="en-US" sz="2400" b="1" dirty="0">
                <a:solidFill>
                  <a:schemeClr val="accent3">
                    <a:lumMod val="50000"/>
                  </a:schemeClr>
                </a:solidFill>
              </a:rPr>
              <a:t>）</a:t>
            </a:r>
            <a:endParaRPr kumimoji="1" lang="en-US" altLang="zh-CN" sz="2400" b="1" dirty="0">
              <a:solidFill>
                <a:schemeClr val="accent3">
                  <a:lumMod val="50000"/>
                </a:schemeClr>
              </a:solidFill>
            </a:endParaRPr>
          </a:p>
          <a:p>
            <a:pPr marL="0" indent="0" fontAlgn="base">
              <a:lnSpc>
                <a:spcPct val="150000"/>
              </a:lnSpc>
              <a:buNone/>
            </a:pPr>
            <a:r>
              <a:rPr kumimoji="1" lang="en-US" sz="2400" b="1" dirty="0">
                <a:solidFill>
                  <a:schemeClr val="accent3">
                    <a:lumMod val="50000"/>
                  </a:schemeClr>
                </a:solidFill>
              </a:rPr>
              <a:t>“</a:t>
            </a:r>
            <a:r>
              <a:rPr kumimoji="1" lang="zh-CN" altLang="en-US" sz="2400" b="1" dirty="0">
                <a:solidFill>
                  <a:schemeClr val="accent3">
                    <a:lumMod val="50000"/>
                  </a:schemeClr>
                </a:solidFill>
              </a:rPr>
              <a:t>耶和華說，我命定四樣害他們，就是刀劍殺戮，狗類撕裂，空中的飛鳥，和地上的野獸吞吃毀滅。又必使他們在天下萬國中拋來拋去，</a:t>
            </a:r>
            <a:r>
              <a:rPr kumimoji="1" lang="zh-CN" altLang="en-US" sz="2400" b="1" dirty="0">
                <a:solidFill>
                  <a:schemeClr val="accent3">
                    <a:lumMod val="50000"/>
                  </a:schemeClr>
                </a:solidFill>
                <a:highlight>
                  <a:srgbClr val="FFFF00"/>
                </a:highlight>
              </a:rPr>
              <a:t>都因猶大王希西家的兒子瑪拿西在耶路撒冷所行的事</a:t>
            </a:r>
            <a:r>
              <a:rPr kumimoji="1" lang="en-US" sz="2400" b="1" dirty="0">
                <a:solidFill>
                  <a:schemeClr val="accent3">
                    <a:lumMod val="50000"/>
                  </a:schemeClr>
                </a:solidFill>
              </a:rPr>
              <a:t>”</a:t>
            </a:r>
            <a:r>
              <a:rPr kumimoji="1" lang="zh-CN" altLang="en-US" sz="2400" b="1" dirty="0">
                <a:solidFill>
                  <a:schemeClr val="accent3">
                    <a:lumMod val="50000"/>
                  </a:schemeClr>
                </a:solidFill>
              </a:rPr>
              <a:t>（耶十五</a:t>
            </a:r>
            <a:r>
              <a:rPr kumimoji="1" lang="en-US" sz="2400" b="1" dirty="0">
                <a:solidFill>
                  <a:schemeClr val="accent3">
                    <a:lumMod val="50000"/>
                  </a:schemeClr>
                </a:solidFill>
              </a:rPr>
              <a:t>3-4</a:t>
            </a:r>
            <a:r>
              <a:rPr kumimoji="1" lang="zh-CN" altLang="en-US" sz="2400" b="1" dirty="0">
                <a:solidFill>
                  <a:schemeClr val="accent3">
                    <a:lumMod val="50000"/>
                  </a:schemeClr>
                </a:solidFill>
              </a:rPr>
              <a:t>）</a:t>
            </a:r>
            <a:endParaRPr kumimoji="1" lang="en-US" altLang="zh-CN" sz="2400" b="1" dirty="0">
              <a:solidFill>
                <a:schemeClr val="accent3">
                  <a:lumMod val="50000"/>
                </a:schemeClr>
              </a:solidFill>
            </a:endParaRPr>
          </a:p>
          <a:p>
            <a:pPr marL="0" indent="0">
              <a:buNone/>
            </a:pPr>
            <a:endParaRPr lang="en-US" sz="1800" b="1" spc="75" dirty="0">
              <a:solidFill>
                <a:srgbClr val="111111"/>
              </a:solidFill>
              <a:latin typeface="inherit"/>
              <a:ea typeface="Microsoft YaHei" panose="020B0503020204020204" pitchFamily="34" charset="-122"/>
            </a:endParaRPr>
          </a:p>
          <a:p>
            <a:pPr marL="0" indent="0">
              <a:buNone/>
            </a:pPr>
            <a:endParaRPr lang="en-US" b="1" dirty="0">
              <a:solidFill>
                <a:schemeClr val="accent2">
                  <a:lumMod val="50000"/>
                </a:schemeClr>
              </a:solidFill>
              <a:latin typeface="inherit"/>
            </a:endParaRPr>
          </a:p>
        </p:txBody>
      </p:sp>
      <p:sp>
        <p:nvSpPr>
          <p:cNvPr id="4" name="Slide Number Placeholder 3">
            <a:extLst>
              <a:ext uri="{FF2B5EF4-FFF2-40B4-BE49-F238E27FC236}">
                <a16:creationId xmlns:a16="http://schemas.microsoft.com/office/drawing/2014/main" id="{760CF141-2209-284A-A441-924EA621CEE7}"/>
              </a:ext>
            </a:extLst>
          </p:cNvPr>
          <p:cNvSpPr>
            <a:spLocks noGrp="1"/>
          </p:cNvSpPr>
          <p:nvPr>
            <p:ph type="sldNum" sz="quarter" idx="12"/>
          </p:nvPr>
        </p:nvSpPr>
        <p:spPr/>
        <p:txBody>
          <a:bodyPr/>
          <a:lstStyle/>
          <a:p>
            <a:fld id="{EBABEB98-37D1-5C49-827F-EF87AC176EB7}" type="slidenum">
              <a:rPr lang="en-US" smtClean="0"/>
              <a:t>12</a:t>
            </a:fld>
            <a:endParaRPr lang="en-US" dirty="0"/>
          </a:p>
        </p:txBody>
      </p:sp>
      <p:sp>
        <p:nvSpPr>
          <p:cNvPr id="5" name="Title 1">
            <a:extLst>
              <a:ext uri="{FF2B5EF4-FFF2-40B4-BE49-F238E27FC236}">
                <a16:creationId xmlns:a16="http://schemas.microsoft.com/office/drawing/2014/main" id="{089F64B7-DA17-D44C-A9B0-4156E4A25132}"/>
              </a:ext>
            </a:extLst>
          </p:cNvPr>
          <p:cNvSpPr txBox="1">
            <a:spLocks/>
          </p:cNvSpPr>
          <p:nvPr/>
        </p:nvSpPr>
        <p:spPr>
          <a:xfrm>
            <a:off x="1115137" y="440930"/>
            <a:ext cx="9961725" cy="60579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3600" kern="1200" baseline="0">
                <a:solidFill>
                  <a:schemeClr val="tx2"/>
                </a:solidFill>
                <a:latin typeface="LiSong Pro Light" panose="02020300000000000000" pitchFamily="18" charset="-120"/>
                <a:ea typeface="LiSong Pro Light" panose="02020300000000000000" pitchFamily="18" charset="-120"/>
                <a:cs typeface="+mj-cs"/>
              </a:defRPr>
            </a:lvl1pPr>
          </a:lstStyle>
          <a:p>
            <a:endParaRPr kumimoji="1" lang="zh-TW" altLang="en-US" dirty="0"/>
          </a:p>
        </p:txBody>
      </p:sp>
    </p:spTree>
    <p:extLst>
      <p:ext uri="{BB962C8B-B14F-4D97-AF65-F5344CB8AC3E}">
        <p14:creationId xmlns:p14="http://schemas.microsoft.com/office/powerpoint/2010/main" val="1114011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F6DEE87-E1B8-4BDE-AD41-E64CCFD89638}"/>
              </a:ext>
            </a:extLst>
          </p:cNvPr>
          <p:cNvSpPr>
            <a:spLocks noGrp="1"/>
          </p:cNvSpPr>
          <p:nvPr>
            <p:ph type="sldNum" sz="quarter" idx="12"/>
          </p:nvPr>
        </p:nvSpPr>
        <p:spPr/>
        <p:txBody>
          <a:bodyPr/>
          <a:lstStyle/>
          <a:p>
            <a:fld id="{EBABEB98-37D1-5C49-827F-EF87AC176EB7}" type="slidenum">
              <a:rPr lang="en-US" smtClean="0"/>
              <a:t>13</a:t>
            </a:fld>
            <a:endParaRPr lang="en-US" dirty="0"/>
          </a:p>
        </p:txBody>
      </p:sp>
      <p:sp>
        <p:nvSpPr>
          <p:cNvPr id="6" name="Content Placeholder 5">
            <a:extLst>
              <a:ext uri="{FF2B5EF4-FFF2-40B4-BE49-F238E27FC236}">
                <a16:creationId xmlns:a16="http://schemas.microsoft.com/office/drawing/2014/main" id="{CEA9771B-E766-424C-979A-978D265D54E4}"/>
              </a:ext>
            </a:extLst>
          </p:cNvPr>
          <p:cNvSpPr>
            <a:spLocks noGrp="1"/>
          </p:cNvSpPr>
          <p:nvPr>
            <p:ph idx="1"/>
          </p:nvPr>
        </p:nvSpPr>
        <p:spPr>
          <a:xfrm>
            <a:off x="1199660" y="753501"/>
            <a:ext cx="10625017" cy="5537884"/>
          </a:xfrm>
        </p:spPr>
        <p:txBody>
          <a:bodyPr>
            <a:noAutofit/>
          </a:bodyPr>
          <a:lstStyle/>
          <a:p>
            <a:pPr marL="0" indent="0">
              <a:lnSpc>
                <a:spcPct val="150000"/>
              </a:lnSpc>
              <a:buNone/>
            </a:pPr>
            <a:r>
              <a:rPr lang="zh-TW" altLang="en-US" sz="2400" b="1" dirty="0">
                <a:solidFill>
                  <a:schemeClr val="accent2">
                    <a:lumMod val="50000"/>
                  </a:schemeClr>
                </a:solidFill>
                <a:latin typeface="inherit"/>
              </a:rPr>
              <a:t>應用到我們每位基督徒對社會與他人的影響上，瑪拿西將成為我們的借鑒：</a:t>
            </a:r>
            <a:endParaRPr lang="en-US" altLang="zh-TW" sz="2400" b="1" dirty="0">
              <a:solidFill>
                <a:schemeClr val="accent2">
                  <a:lumMod val="50000"/>
                </a:schemeClr>
              </a:solidFill>
              <a:latin typeface="inherit"/>
            </a:endParaRPr>
          </a:p>
          <a:p>
            <a:pPr marL="0" indent="0">
              <a:lnSpc>
                <a:spcPct val="150000"/>
              </a:lnSpc>
              <a:buNone/>
            </a:pPr>
            <a:r>
              <a:rPr lang="en-US" altLang="zh-TW" sz="2400" b="1" dirty="0">
                <a:solidFill>
                  <a:schemeClr val="accent2">
                    <a:lumMod val="50000"/>
                  </a:schemeClr>
                </a:solidFill>
                <a:latin typeface="inherit"/>
              </a:rPr>
              <a:t>1.</a:t>
            </a:r>
            <a:r>
              <a:rPr lang="zh-TW" altLang="en-US" sz="2400" b="1" dirty="0">
                <a:solidFill>
                  <a:schemeClr val="accent2">
                    <a:lumMod val="50000"/>
                  </a:schemeClr>
                </a:solidFill>
                <a:latin typeface="inherit"/>
              </a:rPr>
              <a:t>如何正確積極地使用神賜給我們獨特的社會角色使世人蒙福</a:t>
            </a:r>
            <a:endParaRPr lang="en-US" altLang="zh-TW" sz="2400" b="1" dirty="0">
              <a:solidFill>
                <a:schemeClr val="accent2">
                  <a:lumMod val="50000"/>
                </a:schemeClr>
              </a:solidFill>
              <a:latin typeface="inherit"/>
            </a:endParaRPr>
          </a:p>
          <a:p>
            <a:pPr marL="0" indent="0">
              <a:lnSpc>
                <a:spcPct val="150000"/>
              </a:lnSpc>
              <a:buNone/>
            </a:pPr>
            <a:r>
              <a:rPr lang="en-US" altLang="zh-TW" sz="2400" b="1" dirty="0">
                <a:solidFill>
                  <a:schemeClr val="accent2">
                    <a:lumMod val="50000"/>
                  </a:schemeClr>
                </a:solidFill>
                <a:latin typeface="inherit"/>
              </a:rPr>
              <a:t>2.</a:t>
            </a:r>
            <a:r>
              <a:rPr lang="zh-TW" altLang="en-US" sz="2400" b="1" dirty="0">
                <a:solidFill>
                  <a:schemeClr val="accent2">
                    <a:lumMod val="50000"/>
                  </a:schemeClr>
                </a:solidFill>
                <a:latin typeface="inherit"/>
              </a:rPr>
              <a:t>如何為了神的心意把人帶進祂的恩典裡</a:t>
            </a:r>
            <a:endParaRPr lang="en-US" altLang="zh-TW" sz="2400" b="1" dirty="0">
              <a:solidFill>
                <a:schemeClr val="accent2">
                  <a:lumMod val="50000"/>
                </a:schemeClr>
              </a:solidFill>
              <a:latin typeface="inherit"/>
            </a:endParaRPr>
          </a:p>
          <a:p>
            <a:pPr marL="0" indent="0">
              <a:lnSpc>
                <a:spcPct val="150000"/>
              </a:lnSpc>
              <a:buNone/>
            </a:pPr>
            <a:r>
              <a:rPr lang="en-US" altLang="zh-TW" sz="2400" b="1" dirty="0">
                <a:solidFill>
                  <a:schemeClr val="accent2">
                    <a:lumMod val="50000"/>
                  </a:schemeClr>
                </a:solidFill>
                <a:latin typeface="inherit"/>
              </a:rPr>
              <a:t>3.</a:t>
            </a:r>
            <a:r>
              <a:rPr lang="zh-TW" altLang="en-US" sz="2400" b="1" dirty="0">
                <a:solidFill>
                  <a:schemeClr val="accent2">
                    <a:lumMod val="50000"/>
                  </a:schemeClr>
                </a:solidFill>
                <a:latin typeface="inherit"/>
              </a:rPr>
              <a:t>如何避免使人誤解神的真實客觀公義與審判</a:t>
            </a:r>
            <a:endParaRPr lang="en-US" altLang="zh-TW" sz="2400" b="1" dirty="0">
              <a:solidFill>
                <a:schemeClr val="accent2">
                  <a:lumMod val="50000"/>
                </a:schemeClr>
              </a:solidFill>
              <a:latin typeface="inherit"/>
            </a:endParaRPr>
          </a:p>
          <a:p>
            <a:pPr marL="0" indent="0">
              <a:lnSpc>
                <a:spcPct val="150000"/>
              </a:lnSpc>
              <a:buNone/>
            </a:pPr>
            <a:r>
              <a:rPr lang="en-US" altLang="zh-TW" sz="2400" b="1" dirty="0">
                <a:solidFill>
                  <a:schemeClr val="accent2">
                    <a:lumMod val="50000"/>
                  </a:schemeClr>
                </a:solidFill>
                <a:latin typeface="inherit"/>
              </a:rPr>
              <a:t>4. </a:t>
            </a:r>
            <a:r>
              <a:rPr lang="zh-TW" altLang="en-US" sz="2400" b="1" dirty="0">
                <a:solidFill>
                  <a:schemeClr val="accent2">
                    <a:lumMod val="50000"/>
                  </a:schemeClr>
                </a:solidFill>
                <a:latin typeface="inherit"/>
              </a:rPr>
              <a:t>如何與世界分別卻又進入世界做世界的光與鹽</a:t>
            </a:r>
            <a:endParaRPr lang="en-US" sz="2400" b="1" dirty="0">
              <a:solidFill>
                <a:schemeClr val="accent2">
                  <a:lumMod val="50000"/>
                </a:schemeClr>
              </a:solidFill>
              <a:latin typeface="inherit"/>
            </a:endParaRPr>
          </a:p>
        </p:txBody>
      </p:sp>
    </p:spTree>
    <p:extLst>
      <p:ext uri="{BB962C8B-B14F-4D97-AF65-F5344CB8AC3E}">
        <p14:creationId xmlns:p14="http://schemas.microsoft.com/office/powerpoint/2010/main" val="4011731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7BADE3C-6890-DC4E-BD13-2561EF954E4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ABEB98-37D1-5C49-827F-EF87AC176EB7}" type="slidenum">
              <a:rPr kumimoji="0" lang="en-US" sz="1200" b="0" i="0" u="none" strike="noStrike" kern="1200" cap="none" spc="0" normalizeH="0" baseline="0" noProof="0" smtClean="0">
                <a:ln>
                  <a:noFill/>
                </a:ln>
                <a:solidFill>
                  <a:srgbClr val="455F51"/>
                </a:solidFill>
                <a:effectLst/>
                <a:uLnTx/>
                <a:uFillTx/>
                <a:latin typeface="Franklin Gothic Book" panose="020B05030201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srgbClr val="455F51"/>
              </a:solidFill>
              <a:effectLst/>
              <a:uLnTx/>
              <a:uFillTx/>
              <a:latin typeface="Franklin Gothic Book" panose="020B0503020102020204"/>
              <a:ea typeface="+mn-ea"/>
              <a:cs typeface="+mn-cs"/>
            </a:endParaRPr>
          </a:p>
        </p:txBody>
      </p:sp>
      <p:sp>
        <p:nvSpPr>
          <p:cNvPr id="6" name="Content Placeholder 5">
            <a:extLst>
              <a:ext uri="{FF2B5EF4-FFF2-40B4-BE49-F238E27FC236}">
                <a16:creationId xmlns:a16="http://schemas.microsoft.com/office/drawing/2014/main" id="{9C12E3B7-1500-F542-B77C-E2896A458A46}"/>
              </a:ext>
            </a:extLst>
          </p:cNvPr>
          <p:cNvSpPr>
            <a:spLocks noGrp="1"/>
          </p:cNvSpPr>
          <p:nvPr>
            <p:ph idx="1"/>
          </p:nvPr>
        </p:nvSpPr>
        <p:spPr>
          <a:xfrm>
            <a:off x="898770" y="304800"/>
            <a:ext cx="10813066" cy="6371573"/>
          </a:xfrm>
        </p:spPr>
        <p:txBody>
          <a:bodyPr>
            <a:normAutofit/>
          </a:bodyPr>
          <a:lstStyle/>
          <a:p>
            <a:pPr marL="0" indent="0" algn="ctr">
              <a:buNone/>
            </a:pPr>
            <a:r>
              <a:rPr lang="en-US" dirty="0" err="1">
                <a:solidFill>
                  <a:srgbClr val="0432FF"/>
                </a:solidFill>
              </a:rPr>
              <a:t>小組討論</a:t>
            </a:r>
            <a:endParaRPr lang="en-US" dirty="0">
              <a:solidFill>
                <a:srgbClr val="0432FF"/>
              </a:solidFill>
            </a:endParaRPr>
          </a:p>
          <a:p>
            <a:pPr marL="0" indent="0">
              <a:buNone/>
            </a:pPr>
            <a:endParaRPr lang="en-US" altLang="zh-TW" dirty="0"/>
          </a:p>
          <a:p>
            <a:pPr marL="0" indent="0">
              <a:buNone/>
            </a:pPr>
            <a:endParaRPr lang="en-US" altLang="zh-TW" dirty="0"/>
          </a:p>
          <a:p>
            <a:pPr marL="0" indent="0" fontAlgn="base">
              <a:buNone/>
            </a:pPr>
            <a:r>
              <a:rPr lang="en-US" altLang="zh-TW" sz="2400" b="1" dirty="0">
                <a:solidFill>
                  <a:schemeClr val="accent2">
                    <a:lumMod val="50000"/>
                  </a:schemeClr>
                </a:solidFill>
                <a:latin typeface="inherit"/>
              </a:rPr>
              <a:t>1.</a:t>
            </a:r>
            <a:r>
              <a:rPr kumimoji="1" lang="zh-TW" altLang="en-US" sz="2400" b="1" dirty="0">
                <a:solidFill>
                  <a:schemeClr val="accent3">
                    <a:lumMod val="50000"/>
                  </a:schemeClr>
                </a:solidFill>
              </a:rPr>
              <a:t>你經歷過上帝的責備和管教嗎？你的反應如何？</a:t>
            </a:r>
            <a:endParaRPr kumimoji="1" lang="en-US" altLang="zh-TW" sz="2400" b="1" dirty="0">
              <a:solidFill>
                <a:schemeClr val="accent3">
                  <a:lumMod val="50000"/>
                </a:schemeClr>
              </a:solidFill>
            </a:endParaRPr>
          </a:p>
          <a:p>
            <a:pPr marL="0" indent="0" fontAlgn="base">
              <a:buNone/>
            </a:pPr>
            <a:r>
              <a:rPr kumimoji="1" lang="en-US" altLang="zh-TW" sz="2400" b="1" dirty="0">
                <a:solidFill>
                  <a:schemeClr val="accent3">
                    <a:lumMod val="50000"/>
                  </a:schemeClr>
                </a:solidFill>
              </a:rPr>
              <a:t>2.</a:t>
            </a:r>
            <a:r>
              <a:rPr kumimoji="1" lang="zh-TW" altLang="en-US" sz="2400" b="1" dirty="0">
                <a:solidFill>
                  <a:schemeClr val="accent3">
                    <a:lumMod val="50000"/>
                  </a:schemeClr>
                </a:solidFill>
              </a:rPr>
              <a:t> 你對瑪拿西的悔改有什麽感想？從中你對上帝的公義和憐憫有什麽認識？</a:t>
            </a:r>
            <a:endParaRPr kumimoji="1" lang="en-US" altLang="zh-TW" sz="2400" b="1" dirty="0">
              <a:solidFill>
                <a:schemeClr val="accent3">
                  <a:lumMod val="50000"/>
                </a:schemeClr>
              </a:solidFill>
            </a:endParaRPr>
          </a:p>
          <a:p>
            <a:pPr marL="457200" indent="-457200">
              <a:buFont typeface="+mj-lt"/>
              <a:buAutoNum type="arabicPeriod"/>
            </a:pPr>
            <a:endParaRPr lang="en-US" b="1" dirty="0">
              <a:solidFill>
                <a:schemeClr val="accent2">
                  <a:lumMod val="50000"/>
                </a:schemeClr>
              </a:solidFill>
              <a:latin typeface="inherit"/>
            </a:endParaRPr>
          </a:p>
          <a:p>
            <a:pPr marL="457200" indent="-457200">
              <a:buFont typeface="+mj-lt"/>
              <a:buAutoNum type="arabicPeriod"/>
            </a:pPr>
            <a:endParaRPr lang="zh-TW" altLang="en-US" b="1" dirty="0">
              <a:solidFill>
                <a:schemeClr val="accent2">
                  <a:lumMod val="50000"/>
                </a:schemeClr>
              </a:solidFill>
              <a:latin typeface="inherit"/>
            </a:endParaRPr>
          </a:p>
          <a:p>
            <a:pPr marL="0" indent="0">
              <a:buNone/>
            </a:pPr>
            <a:endParaRPr lang="en-US" dirty="0"/>
          </a:p>
        </p:txBody>
      </p:sp>
      <p:sp>
        <p:nvSpPr>
          <p:cNvPr id="3" name="Rectangle 2">
            <a:extLst>
              <a:ext uri="{FF2B5EF4-FFF2-40B4-BE49-F238E27FC236}">
                <a16:creationId xmlns:a16="http://schemas.microsoft.com/office/drawing/2014/main" id="{E7684A81-DB50-4644-8EF8-F1F3DA022E82}"/>
              </a:ext>
            </a:extLst>
          </p:cNvPr>
          <p:cNvSpPr/>
          <p:nvPr/>
        </p:nvSpPr>
        <p:spPr>
          <a:xfrm>
            <a:off x="5974813" y="3244334"/>
            <a:ext cx="242374"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a:t>
            </a:r>
          </a:p>
        </p:txBody>
      </p:sp>
      <p:sp>
        <p:nvSpPr>
          <p:cNvPr id="5" name="Rectangle 4">
            <a:extLst>
              <a:ext uri="{FF2B5EF4-FFF2-40B4-BE49-F238E27FC236}">
                <a16:creationId xmlns:a16="http://schemas.microsoft.com/office/drawing/2014/main" id="{96BAB55E-AA05-6C4C-8291-60CE2CCC4BC1}"/>
              </a:ext>
            </a:extLst>
          </p:cNvPr>
          <p:cNvSpPr/>
          <p:nvPr/>
        </p:nvSpPr>
        <p:spPr>
          <a:xfrm>
            <a:off x="5974813" y="3244334"/>
            <a:ext cx="242374"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a:t>
            </a:r>
          </a:p>
        </p:txBody>
      </p:sp>
    </p:spTree>
    <p:extLst>
      <p:ext uri="{BB962C8B-B14F-4D97-AF65-F5344CB8AC3E}">
        <p14:creationId xmlns:p14="http://schemas.microsoft.com/office/powerpoint/2010/main" val="926970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2957A0B-CB4A-433D-B15D-11E4BFD9288E}"/>
              </a:ext>
            </a:extLst>
          </p:cNvPr>
          <p:cNvSpPr>
            <a:spLocks noGrp="1"/>
          </p:cNvSpPr>
          <p:nvPr>
            <p:ph type="sldNum" sz="quarter" idx="12"/>
          </p:nvPr>
        </p:nvSpPr>
        <p:spPr/>
        <p:txBody>
          <a:bodyPr/>
          <a:lstStyle/>
          <a:p>
            <a:fld id="{EBABEB98-37D1-5C49-827F-EF87AC176EB7}" type="slidenum">
              <a:rPr lang="en-US" smtClean="0"/>
              <a:t>2</a:t>
            </a:fld>
            <a:endParaRPr lang="en-US" dirty="0"/>
          </a:p>
        </p:txBody>
      </p:sp>
      <p:sp>
        <p:nvSpPr>
          <p:cNvPr id="6" name="Content Placeholder 5">
            <a:extLst>
              <a:ext uri="{FF2B5EF4-FFF2-40B4-BE49-F238E27FC236}">
                <a16:creationId xmlns:a16="http://schemas.microsoft.com/office/drawing/2014/main" id="{1CEC0ACC-1BD1-43C6-9EB9-9D96FB13F3AF}"/>
              </a:ext>
            </a:extLst>
          </p:cNvPr>
          <p:cNvSpPr>
            <a:spLocks noGrp="1"/>
          </p:cNvSpPr>
          <p:nvPr>
            <p:ph idx="1"/>
          </p:nvPr>
        </p:nvSpPr>
        <p:spPr>
          <a:xfrm>
            <a:off x="962087" y="662427"/>
            <a:ext cx="10967057" cy="5956487"/>
          </a:xfrm>
        </p:spPr>
        <p:txBody>
          <a:bodyPr>
            <a:noAutofit/>
          </a:bodyPr>
          <a:lstStyle/>
          <a:p>
            <a:pPr marL="0" indent="0">
              <a:buNone/>
            </a:pPr>
            <a:r>
              <a:rPr lang="zh-CN" altLang="en-US" sz="2400" b="1" dirty="0">
                <a:solidFill>
                  <a:schemeClr val="accent3">
                    <a:lumMod val="50000"/>
                  </a:schemeClr>
                </a:solidFill>
              </a:rPr>
              <a:t>瑪拿西作王</a:t>
            </a:r>
            <a:r>
              <a:rPr lang="en-US" altLang="zh-CN" sz="2400" b="1" dirty="0">
                <a:solidFill>
                  <a:schemeClr val="accent3">
                    <a:lumMod val="50000"/>
                  </a:schemeClr>
                </a:solidFill>
              </a:rPr>
              <a:t>----</a:t>
            </a:r>
            <a:endParaRPr lang="en-US" altLang="zh-TW" sz="2400" b="1" dirty="0">
              <a:solidFill>
                <a:schemeClr val="accent3">
                  <a:lumMod val="50000"/>
                </a:schemeClr>
              </a:solidFill>
              <a:ea typeface="LiSong Pro Light" panose="02020300000000000000"/>
            </a:endParaRPr>
          </a:p>
          <a:p>
            <a:pPr marL="0" indent="0">
              <a:buNone/>
            </a:pPr>
            <a:r>
              <a:rPr lang="zh-CN" altLang="en-US" sz="2400" b="1" i="0" u="none" strike="noStrike" dirty="0">
                <a:solidFill>
                  <a:schemeClr val="accent3">
                    <a:lumMod val="50000"/>
                  </a:schemeClr>
                </a:solidFill>
                <a:effectLst/>
                <a:latin typeface="Calibri" panose="020F0502020204030204" pitchFamily="34" charset="0"/>
              </a:rPr>
              <a:t>作王年份：</a:t>
            </a:r>
            <a:r>
              <a:rPr lang="en-US" sz="2400" b="1" i="0" u="none" strike="noStrike" dirty="0">
                <a:solidFill>
                  <a:schemeClr val="accent3">
                    <a:lumMod val="50000"/>
                  </a:schemeClr>
                </a:solidFill>
                <a:effectLst/>
                <a:latin typeface="Calibri" panose="020F0502020204030204" pitchFamily="34" charset="0"/>
                <a:ea typeface="LiSong Pro Light" panose="02020300000000000000"/>
              </a:rPr>
              <a:t>696-642</a:t>
            </a:r>
            <a:r>
              <a:rPr lang="en-US" sz="2400" b="1" dirty="0">
                <a:solidFill>
                  <a:schemeClr val="accent3">
                    <a:lumMod val="50000"/>
                  </a:schemeClr>
                </a:solidFill>
                <a:ea typeface="LiSong Pro Light" panose="02020300000000000000"/>
              </a:rPr>
              <a:t> </a:t>
            </a:r>
          </a:p>
          <a:p>
            <a:pPr marL="0" indent="0">
              <a:buNone/>
            </a:pPr>
            <a:r>
              <a:rPr lang="zh-TW" altLang="en-US" sz="2400" b="1" i="0" dirty="0">
                <a:solidFill>
                  <a:schemeClr val="accent3">
                    <a:lumMod val="50000"/>
                  </a:schemeClr>
                </a:solidFill>
                <a:effectLst/>
                <a:latin typeface="inherit"/>
                <a:ea typeface="LiSong Pro Light" panose="02020300000000000000"/>
              </a:rPr>
              <a:t>母親名叫協西巴</a:t>
            </a:r>
            <a:endParaRPr lang="en-US" altLang="zh-TW" sz="2400" b="1" i="0" dirty="0">
              <a:solidFill>
                <a:schemeClr val="accent3">
                  <a:lumMod val="50000"/>
                </a:schemeClr>
              </a:solidFill>
              <a:effectLst/>
              <a:latin typeface="inherit"/>
              <a:ea typeface="LiSong Pro Light" panose="02020300000000000000"/>
            </a:endParaRPr>
          </a:p>
          <a:p>
            <a:pPr marL="0" indent="0">
              <a:buNone/>
            </a:pPr>
            <a:r>
              <a:rPr lang="zh-TW" altLang="en-US" sz="2400" b="1" i="0" dirty="0">
                <a:solidFill>
                  <a:schemeClr val="accent3">
                    <a:lumMod val="50000"/>
                  </a:schemeClr>
                </a:solidFill>
                <a:effectLst/>
                <a:latin typeface="inherit"/>
                <a:ea typeface="LiSong Pro Light" panose="02020300000000000000"/>
              </a:rPr>
              <a:t>得罪神的行為 </a:t>
            </a:r>
            <a:r>
              <a:rPr lang="en-US" altLang="zh-CN" sz="2400" b="1" i="0" dirty="0">
                <a:solidFill>
                  <a:schemeClr val="accent3">
                    <a:lumMod val="50000"/>
                  </a:schemeClr>
                </a:solidFill>
                <a:effectLst/>
                <a:latin typeface="inherit"/>
                <a:ea typeface="LiSong Pro Light" panose="02020300000000000000"/>
              </a:rPr>
              <a:t>---</a:t>
            </a:r>
          </a:p>
          <a:p>
            <a:pPr marL="0" indent="0">
              <a:buNone/>
            </a:pPr>
            <a:r>
              <a:rPr lang="zh-TW" altLang="en-US" sz="2400" b="1" i="0" dirty="0">
                <a:solidFill>
                  <a:schemeClr val="accent3">
                    <a:lumMod val="50000"/>
                  </a:schemeClr>
                </a:solidFill>
                <a:effectLst/>
                <a:highlight>
                  <a:srgbClr val="FFFF00"/>
                </a:highlight>
                <a:latin typeface="inherit"/>
                <a:ea typeface="LiSong Pro Light" panose="02020300000000000000"/>
              </a:rPr>
              <a:t>重新建築</a:t>
            </a:r>
            <a:r>
              <a:rPr lang="zh-TW" altLang="en-US" sz="2400" b="1" i="0" dirty="0">
                <a:solidFill>
                  <a:schemeClr val="accent3">
                    <a:lumMod val="50000"/>
                  </a:schemeClr>
                </a:solidFill>
                <a:effectLst/>
                <a:latin typeface="inherit"/>
                <a:ea typeface="LiSong Pro Light" panose="02020300000000000000"/>
              </a:rPr>
              <a:t>他父希西家所毀壞的邱壇</a:t>
            </a:r>
            <a:endParaRPr lang="en-US" altLang="zh-TW" sz="2400" b="1" i="0" dirty="0">
              <a:solidFill>
                <a:schemeClr val="accent3">
                  <a:lumMod val="50000"/>
                </a:schemeClr>
              </a:solidFill>
              <a:effectLst/>
              <a:latin typeface="inherit"/>
              <a:ea typeface="LiSong Pro Light" panose="02020300000000000000"/>
            </a:endParaRPr>
          </a:p>
          <a:p>
            <a:pPr marL="0" indent="0">
              <a:buNone/>
            </a:pPr>
            <a:r>
              <a:rPr lang="zh-TW" altLang="en-US" sz="2400" b="1" i="0" dirty="0">
                <a:solidFill>
                  <a:schemeClr val="accent3">
                    <a:lumMod val="50000"/>
                  </a:schemeClr>
                </a:solidFill>
                <a:effectLst/>
                <a:latin typeface="inherit"/>
                <a:ea typeface="LiSong Pro Light" panose="02020300000000000000"/>
              </a:rPr>
              <a:t>又為巴力築壇，做亞舍拉像</a:t>
            </a:r>
            <a:endParaRPr lang="en-US" altLang="zh-TW" sz="2400" b="1" i="0" dirty="0">
              <a:solidFill>
                <a:schemeClr val="accent3">
                  <a:lumMod val="50000"/>
                </a:schemeClr>
              </a:solidFill>
              <a:effectLst/>
              <a:latin typeface="inherit"/>
              <a:ea typeface="LiSong Pro Light" panose="02020300000000000000"/>
            </a:endParaRPr>
          </a:p>
          <a:p>
            <a:pPr marL="0" indent="0">
              <a:buNone/>
            </a:pPr>
            <a:r>
              <a:rPr lang="zh-TW" altLang="en-US" sz="2400" b="1" i="0" dirty="0">
                <a:solidFill>
                  <a:schemeClr val="accent3">
                    <a:lumMod val="50000"/>
                  </a:schemeClr>
                </a:solidFill>
                <a:effectLst/>
                <a:highlight>
                  <a:srgbClr val="FFFF00"/>
                </a:highlight>
                <a:latin typeface="inherit"/>
                <a:ea typeface="LiSong Pro Light" panose="02020300000000000000"/>
              </a:rPr>
              <a:t>在耶和華殿宇中</a:t>
            </a:r>
            <a:r>
              <a:rPr lang="zh-TW" altLang="en-US" sz="2400" b="1" i="0" dirty="0">
                <a:solidFill>
                  <a:schemeClr val="accent3">
                    <a:lumMod val="50000"/>
                  </a:schemeClr>
                </a:solidFill>
                <a:effectLst/>
                <a:latin typeface="inherit"/>
                <a:ea typeface="LiSong Pro Light" panose="02020300000000000000"/>
              </a:rPr>
              <a:t>築壇</a:t>
            </a:r>
            <a:endParaRPr lang="en-US" altLang="zh-TW" sz="2400" b="1" i="0" dirty="0">
              <a:solidFill>
                <a:schemeClr val="accent3">
                  <a:lumMod val="50000"/>
                </a:schemeClr>
              </a:solidFill>
              <a:effectLst/>
              <a:latin typeface="inherit"/>
              <a:ea typeface="LiSong Pro Light" panose="02020300000000000000"/>
            </a:endParaRPr>
          </a:p>
          <a:p>
            <a:pPr marL="0" indent="0">
              <a:buNone/>
            </a:pPr>
            <a:r>
              <a:rPr lang="zh-TW" altLang="en-US" sz="2400" b="1" i="0" dirty="0">
                <a:solidFill>
                  <a:schemeClr val="accent3">
                    <a:lumMod val="50000"/>
                  </a:schemeClr>
                </a:solidFill>
                <a:effectLst/>
                <a:latin typeface="inherit"/>
                <a:ea typeface="LiSong Pro Light" panose="02020300000000000000"/>
              </a:rPr>
              <a:t>在耶和華</a:t>
            </a:r>
            <a:r>
              <a:rPr lang="zh-TW" altLang="en-US" sz="2400" b="1" i="0" dirty="0">
                <a:solidFill>
                  <a:schemeClr val="accent3">
                    <a:lumMod val="50000"/>
                  </a:schemeClr>
                </a:solidFill>
                <a:effectLst/>
                <a:highlight>
                  <a:srgbClr val="FFFF00"/>
                </a:highlight>
                <a:latin typeface="inherit"/>
                <a:ea typeface="LiSong Pro Light" panose="02020300000000000000"/>
              </a:rPr>
              <a:t>殿的兩院</a:t>
            </a:r>
            <a:r>
              <a:rPr lang="zh-TW" altLang="en-US" sz="2400" b="1" i="0" dirty="0">
                <a:solidFill>
                  <a:schemeClr val="accent3">
                    <a:lumMod val="50000"/>
                  </a:schemeClr>
                </a:solidFill>
                <a:effectLst/>
                <a:latin typeface="inherit"/>
                <a:ea typeface="LiSong Pro Light" panose="02020300000000000000"/>
              </a:rPr>
              <a:t>中為天上的萬象築壇</a:t>
            </a:r>
            <a:endParaRPr lang="en-US" altLang="zh-TW" sz="2400" b="1" i="0" dirty="0">
              <a:solidFill>
                <a:schemeClr val="accent3">
                  <a:lumMod val="50000"/>
                </a:schemeClr>
              </a:solidFill>
              <a:effectLst/>
              <a:latin typeface="inherit"/>
              <a:ea typeface="LiSong Pro Light" panose="02020300000000000000"/>
            </a:endParaRPr>
          </a:p>
          <a:p>
            <a:pPr marL="0" indent="0">
              <a:buNone/>
            </a:pPr>
            <a:r>
              <a:rPr lang="zh-TW" altLang="en-US" sz="2400" b="1" i="0" dirty="0">
                <a:solidFill>
                  <a:schemeClr val="accent3">
                    <a:lumMod val="50000"/>
                  </a:schemeClr>
                </a:solidFill>
                <a:effectLst/>
                <a:latin typeface="inherit"/>
                <a:ea typeface="LiSong Pro Light" panose="02020300000000000000"/>
              </a:rPr>
              <a:t>使他的兒子經火</a:t>
            </a:r>
            <a:endParaRPr lang="en-US" altLang="zh-TW" sz="2400" b="1" i="0" dirty="0">
              <a:solidFill>
                <a:schemeClr val="accent3">
                  <a:lumMod val="50000"/>
                </a:schemeClr>
              </a:solidFill>
              <a:effectLst/>
              <a:latin typeface="inherit"/>
              <a:ea typeface="LiSong Pro Light" panose="02020300000000000000"/>
            </a:endParaRPr>
          </a:p>
          <a:p>
            <a:pPr marL="0" indent="0">
              <a:buNone/>
            </a:pPr>
            <a:r>
              <a:rPr lang="zh-TW" altLang="en-US" sz="2400" b="1" i="0" dirty="0">
                <a:solidFill>
                  <a:schemeClr val="accent3">
                    <a:lumMod val="50000"/>
                  </a:schemeClr>
                </a:solidFill>
                <a:effectLst/>
                <a:latin typeface="inherit"/>
                <a:ea typeface="LiSong Pro Light" panose="02020300000000000000"/>
              </a:rPr>
              <a:t>觀兆，用法術，立交鬼的和行巫術</a:t>
            </a:r>
            <a:endParaRPr lang="en-US" altLang="zh-TW" sz="2400" b="1" i="0" dirty="0">
              <a:solidFill>
                <a:schemeClr val="accent3">
                  <a:lumMod val="50000"/>
                </a:schemeClr>
              </a:solidFill>
              <a:effectLst/>
              <a:latin typeface="inherit"/>
              <a:ea typeface="LiSong Pro Light" panose="02020300000000000000"/>
            </a:endParaRPr>
          </a:p>
          <a:p>
            <a:pPr marL="0" indent="0">
              <a:buNone/>
            </a:pPr>
            <a:r>
              <a:rPr lang="zh-TW" altLang="en-US" sz="2400" b="1" dirty="0">
                <a:solidFill>
                  <a:schemeClr val="accent3">
                    <a:lumMod val="50000"/>
                  </a:schemeClr>
                </a:solidFill>
                <a:highlight>
                  <a:srgbClr val="FFFF00"/>
                </a:highlight>
                <a:latin typeface="inherit"/>
                <a:ea typeface="LiSong Pro Light" panose="02020300000000000000"/>
              </a:rPr>
              <a:t>在殿內</a:t>
            </a:r>
            <a:r>
              <a:rPr lang="zh-TW" altLang="en-US" sz="2400" b="1" dirty="0">
                <a:solidFill>
                  <a:schemeClr val="accent3">
                    <a:lumMod val="50000"/>
                  </a:schemeClr>
                </a:solidFill>
                <a:latin typeface="inherit"/>
                <a:ea typeface="LiSong Pro Light" panose="02020300000000000000"/>
              </a:rPr>
              <a:t>立雕刻的亞舍拉像</a:t>
            </a:r>
            <a:endParaRPr lang="en-US" altLang="zh-TW" sz="2400" b="1" dirty="0">
              <a:solidFill>
                <a:schemeClr val="accent3">
                  <a:lumMod val="50000"/>
                </a:schemeClr>
              </a:solidFill>
              <a:latin typeface="inherit"/>
              <a:ea typeface="LiSong Pro Light" panose="02020300000000000000"/>
            </a:endParaRPr>
          </a:p>
          <a:p>
            <a:pPr marL="0" indent="0">
              <a:buNone/>
            </a:pPr>
            <a:r>
              <a:rPr lang="zh-TW" altLang="en-US" sz="2400" b="1" i="0" dirty="0">
                <a:solidFill>
                  <a:schemeClr val="accent3">
                    <a:lumMod val="50000"/>
                  </a:schemeClr>
                </a:solidFill>
                <a:effectLst/>
                <a:latin typeface="inherit"/>
                <a:ea typeface="LiSong Pro Light" panose="02020300000000000000"/>
              </a:rPr>
              <a:t>引誘</a:t>
            </a:r>
            <a:r>
              <a:rPr lang="zh-CN" altLang="en-US" sz="2400" b="1" i="0" dirty="0">
                <a:solidFill>
                  <a:schemeClr val="accent3">
                    <a:lumMod val="50000"/>
                  </a:schemeClr>
                </a:solidFill>
                <a:effectLst/>
                <a:latin typeface="Montserrat"/>
              </a:rPr>
              <a:t>百姓</a:t>
            </a:r>
            <a:r>
              <a:rPr lang="zh-TW" altLang="en-US" sz="2400" b="1" i="0" dirty="0">
                <a:solidFill>
                  <a:schemeClr val="accent3">
                    <a:lumMod val="50000"/>
                  </a:schemeClr>
                </a:solidFill>
                <a:effectLst/>
                <a:latin typeface="inherit"/>
                <a:ea typeface="LiSong Pro Light" panose="02020300000000000000"/>
              </a:rPr>
              <a:t>行惡</a:t>
            </a:r>
            <a:endParaRPr lang="en-US" altLang="zh-TW" sz="2400" b="1" dirty="0">
              <a:solidFill>
                <a:schemeClr val="accent3">
                  <a:lumMod val="50000"/>
                </a:schemeClr>
              </a:solidFill>
              <a:latin typeface="inherit"/>
              <a:ea typeface="LiSong Pro Light" panose="02020300000000000000"/>
            </a:endParaRPr>
          </a:p>
          <a:p>
            <a:pPr marL="0" indent="0">
              <a:buNone/>
            </a:pPr>
            <a:endParaRPr lang="en-US" altLang="zh-TW" b="1" dirty="0">
              <a:solidFill>
                <a:srgbClr val="000000"/>
              </a:solidFill>
              <a:latin typeface="inherit"/>
            </a:endParaRPr>
          </a:p>
          <a:p>
            <a:pPr marL="0" indent="0">
              <a:buNone/>
            </a:pPr>
            <a:endParaRPr lang="en-US" altLang="zh-CN" b="1" i="0" dirty="0">
              <a:solidFill>
                <a:srgbClr val="000000"/>
              </a:solidFill>
              <a:effectLst/>
              <a:latin typeface="inherit"/>
            </a:endParaRPr>
          </a:p>
          <a:p>
            <a:pPr marL="0" indent="0">
              <a:buNone/>
            </a:pPr>
            <a:endParaRPr lang="en-US" altLang="zh-TW" b="1" i="0" dirty="0">
              <a:solidFill>
                <a:srgbClr val="000000"/>
              </a:solidFill>
              <a:effectLst/>
              <a:latin typeface="inherit"/>
            </a:endParaRPr>
          </a:p>
          <a:p>
            <a:pPr marL="0" indent="0">
              <a:buNone/>
            </a:pPr>
            <a:endParaRPr lang="zh-TW" altLang="en-US" sz="2400" b="1" dirty="0">
              <a:solidFill>
                <a:schemeClr val="accent2">
                  <a:lumMod val="50000"/>
                </a:schemeClr>
              </a:solidFill>
            </a:endParaRPr>
          </a:p>
        </p:txBody>
      </p:sp>
    </p:spTree>
    <p:extLst>
      <p:ext uri="{BB962C8B-B14F-4D97-AF65-F5344CB8AC3E}">
        <p14:creationId xmlns:p14="http://schemas.microsoft.com/office/powerpoint/2010/main" val="2976492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D9F07B-5922-4C86-A77C-C970574B9A65}"/>
              </a:ext>
            </a:extLst>
          </p:cNvPr>
          <p:cNvSpPr>
            <a:spLocks noGrp="1"/>
          </p:cNvSpPr>
          <p:nvPr>
            <p:ph type="sldNum" sz="quarter" idx="12"/>
          </p:nvPr>
        </p:nvSpPr>
        <p:spPr/>
        <p:txBody>
          <a:bodyPr/>
          <a:lstStyle/>
          <a:p>
            <a:fld id="{EBABEB98-37D1-5C49-827F-EF87AC176EB7}" type="slidenum">
              <a:rPr lang="en-US" smtClean="0"/>
              <a:t>3</a:t>
            </a:fld>
            <a:endParaRPr lang="en-US" dirty="0"/>
          </a:p>
        </p:txBody>
      </p:sp>
      <p:sp>
        <p:nvSpPr>
          <p:cNvPr id="6" name="Content Placeholder 5">
            <a:extLst>
              <a:ext uri="{FF2B5EF4-FFF2-40B4-BE49-F238E27FC236}">
                <a16:creationId xmlns:a16="http://schemas.microsoft.com/office/drawing/2014/main" id="{F95DC48F-92D6-4473-82FE-BFE920C75BCF}"/>
              </a:ext>
            </a:extLst>
          </p:cNvPr>
          <p:cNvSpPr>
            <a:spLocks noGrp="1"/>
          </p:cNvSpPr>
          <p:nvPr>
            <p:ph idx="1"/>
          </p:nvPr>
        </p:nvSpPr>
        <p:spPr>
          <a:xfrm>
            <a:off x="885934" y="142613"/>
            <a:ext cx="11127101" cy="6576969"/>
          </a:xfrm>
        </p:spPr>
        <p:txBody>
          <a:bodyPr>
            <a:noAutofit/>
          </a:bodyPr>
          <a:lstStyle/>
          <a:p>
            <a:pPr marL="0" indent="0" fontAlgn="base">
              <a:lnSpc>
                <a:spcPct val="150000"/>
              </a:lnSpc>
              <a:buNone/>
            </a:pPr>
            <a:r>
              <a:rPr kumimoji="1" lang="zh-CN" altLang="en-US" sz="2400" b="1" dirty="0">
                <a:solidFill>
                  <a:schemeClr val="accent3">
                    <a:lumMod val="50000"/>
                  </a:schemeClr>
                </a:solidFill>
              </a:rPr>
              <a:t>神的警戒</a:t>
            </a:r>
            <a:endParaRPr kumimoji="1" lang="en-US" altLang="zh-CN" sz="2400" b="1" dirty="0">
              <a:solidFill>
                <a:schemeClr val="accent3">
                  <a:lumMod val="50000"/>
                </a:schemeClr>
              </a:solidFill>
            </a:endParaRPr>
          </a:p>
          <a:p>
            <a:pPr marL="0" indent="0" fontAlgn="base">
              <a:lnSpc>
                <a:spcPct val="150000"/>
              </a:lnSpc>
              <a:buNone/>
            </a:pPr>
            <a:r>
              <a:rPr kumimoji="1" lang="en-US" altLang="zh-CN" sz="2400" b="1" dirty="0">
                <a:solidFill>
                  <a:schemeClr val="accent3">
                    <a:lumMod val="50000"/>
                  </a:schemeClr>
                </a:solidFill>
              </a:rPr>
              <a:t>1.</a:t>
            </a:r>
            <a:r>
              <a:rPr kumimoji="1" lang="zh-CN" altLang="en-US" sz="2400" b="1" dirty="0">
                <a:solidFill>
                  <a:schemeClr val="accent3">
                    <a:lumMod val="50000"/>
                  </a:schemeClr>
                </a:solidFill>
              </a:rPr>
              <a:t>神的約</a:t>
            </a:r>
            <a:endParaRPr kumimoji="1" lang="en-US" altLang="zh-TW" sz="2400" b="1" dirty="0">
              <a:solidFill>
                <a:schemeClr val="accent3">
                  <a:lumMod val="50000"/>
                </a:schemeClr>
              </a:solidFill>
            </a:endParaRPr>
          </a:p>
          <a:p>
            <a:pPr marL="0" indent="0" fontAlgn="base">
              <a:lnSpc>
                <a:spcPct val="150000"/>
              </a:lnSpc>
              <a:buNone/>
            </a:pPr>
            <a:r>
              <a:rPr kumimoji="1" lang="en-US" altLang="zh-TW" sz="2400" b="1" dirty="0">
                <a:solidFill>
                  <a:schemeClr val="accent3">
                    <a:lumMod val="50000"/>
                  </a:schemeClr>
                </a:solidFill>
              </a:rPr>
              <a:t>【</a:t>
            </a:r>
            <a:r>
              <a:rPr kumimoji="1" lang="zh-TW" altLang="en-US" sz="2400" b="1" dirty="0">
                <a:solidFill>
                  <a:schemeClr val="accent3">
                    <a:lumMod val="50000"/>
                  </a:schemeClr>
                </a:solidFill>
              </a:rPr>
              <a:t>王下二十一</a:t>
            </a:r>
            <a:r>
              <a:rPr kumimoji="1" lang="en-US" altLang="zh-TW" sz="2400" b="1" dirty="0">
                <a:solidFill>
                  <a:schemeClr val="accent3">
                    <a:lumMod val="50000"/>
                  </a:schemeClr>
                </a:solidFill>
              </a:rPr>
              <a:t>7】</a:t>
            </a:r>
            <a:r>
              <a:rPr kumimoji="1" lang="zh-TW" altLang="en-US" sz="2400" b="1" dirty="0">
                <a:solidFill>
                  <a:schemeClr val="accent3">
                    <a:lumMod val="50000"/>
                  </a:schemeClr>
                </a:solidFill>
              </a:rPr>
              <a:t>「耶和華曾對大衛和他兒子所羅門說：</a:t>
            </a:r>
            <a:r>
              <a:rPr kumimoji="1" lang="en-US" altLang="zh-TW" sz="2400" b="1" dirty="0">
                <a:solidFill>
                  <a:schemeClr val="accent3">
                    <a:lumMod val="50000"/>
                  </a:schemeClr>
                </a:solidFill>
              </a:rPr>
              <a:t>『</a:t>
            </a:r>
            <a:r>
              <a:rPr kumimoji="1" lang="zh-TW" altLang="en-US" sz="2400" b="1" dirty="0">
                <a:solidFill>
                  <a:schemeClr val="accent3">
                    <a:lumMod val="50000"/>
                  </a:schemeClr>
                </a:solidFill>
              </a:rPr>
              <a:t>我在以色列眾支派中所選擇的耶路撒冷和這殿，必立我的名，直到永遠。」</a:t>
            </a:r>
          </a:p>
          <a:p>
            <a:pPr marL="0" indent="0" fontAlgn="base">
              <a:lnSpc>
                <a:spcPct val="150000"/>
              </a:lnSpc>
              <a:buNone/>
            </a:pPr>
            <a:r>
              <a:rPr kumimoji="1" lang="en-US" altLang="zh-TW" sz="2400" b="1" dirty="0">
                <a:solidFill>
                  <a:schemeClr val="accent3">
                    <a:lumMod val="50000"/>
                  </a:schemeClr>
                </a:solidFill>
              </a:rPr>
              <a:t>【</a:t>
            </a:r>
            <a:r>
              <a:rPr kumimoji="1" lang="zh-TW" altLang="en-US" sz="2400" b="1" dirty="0">
                <a:solidFill>
                  <a:schemeClr val="accent3">
                    <a:lumMod val="50000"/>
                  </a:schemeClr>
                </a:solidFill>
              </a:rPr>
              <a:t>王下二十一</a:t>
            </a:r>
            <a:r>
              <a:rPr kumimoji="1" lang="en-US" altLang="zh-TW" sz="2400" b="1" dirty="0">
                <a:solidFill>
                  <a:schemeClr val="accent3">
                    <a:lumMod val="50000"/>
                  </a:schemeClr>
                </a:solidFill>
              </a:rPr>
              <a:t>8】</a:t>
            </a:r>
            <a:r>
              <a:rPr kumimoji="1" lang="zh-TW" altLang="en-US" sz="2400" b="1" dirty="0">
                <a:solidFill>
                  <a:schemeClr val="accent3">
                    <a:lumMod val="50000"/>
                  </a:schemeClr>
                </a:solidFill>
              </a:rPr>
              <a:t>「以色列人若謹守遵行我一切所吩咐他們的和我僕人摩西所吩咐他們的一切律法，我就不再使他們挪移離開我所賜給他們列祖之地。</a:t>
            </a:r>
            <a:r>
              <a:rPr kumimoji="1" lang="en-US" altLang="zh-TW" sz="2400" b="1" dirty="0">
                <a:solidFill>
                  <a:schemeClr val="accent3">
                    <a:lumMod val="50000"/>
                  </a:schemeClr>
                </a:solidFill>
              </a:rPr>
              <a:t>』</a:t>
            </a:r>
            <a:r>
              <a:rPr kumimoji="1" lang="zh-TW" altLang="en-US" sz="2400" b="1" dirty="0">
                <a:solidFill>
                  <a:schemeClr val="accent3">
                    <a:lumMod val="50000"/>
                  </a:schemeClr>
                </a:solidFill>
              </a:rPr>
              <a:t>」</a:t>
            </a:r>
          </a:p>
          <a:p>
            <a:pPr marL="0" indent="0" fontAlgn="base">
              <a:lnSpc>
                <a:spcPct val="150000"/>
              </a:lnSpc>
              <a:buNone/>
            </a:pPr>
            <a:r>
              <a:rPr kumimoji="1" lang="en-US" altLang="zh-TW" sz="2400" b="1" dirty="0">
                <a:solidFill>
                  <a:schemeClr val="accent3">
                    <a:lumMod val="50000"/>
                  </a:schemeClr>
                </a:solidFill>
              </a:rPr>
              <a:t>2.</a:t>
            </a:r>
            <a:r>
              <a:rPr kumimoji="1" lang="zh-CN" altLang="en-US" sz="2400" b="1" dirty="0">
                <a:solidFill>
                  <a:schemeClr val="accent3">
                    <a:lumMod val="50000"/>
                  </a:schemeClr>
                </a:solidFill>
              </a:rPr>
              <a:t> 先知</a:t>
            </a:r>
            <a:endParaRPr kumimoji="1" lang="en-US" altLang="zh-CN" sz="2400" b="1" dirty="0">
              <a:solidFill>
                <a:schemeClr val="accent3">
                  <a:lumMod val="50000"/>
                </a:schemeClr>
              </a:solidFill>
            </a:endParaRPr>
          </a:p>
          <a:p>
            <a:pPr marL="0" indent="0" fontAlgn="base">
              <a:lnSpc>
                <a:spcPct val="150000"/>
              </a:lnSpc>
              <a:buNone/>
            </a:pPr>
            <a:r>
              <a:rPr kumimoji="1" lang="en-US" altLang="zh-CN" sz="2400" b="1" dirty="0">
                <a:solidFill>
                  <a:schemeClr val="accent3">
                    <a:lumMod val="50000"/>
                  </a:schemeClr>
                </a:solidFill>
              </a:rPr>
              <a:t>[</a:t>
            </a:r>
            <a:r>
              <a:rPr kumimoji="1" lang="zh-CN" altLang="en-US" sz="2400" b="1" dirty="0">
                <a:solidFill>
                  <a:schemeClr val="accent3">
                    <a:lumMod val="50000"/>
                  </a:schemeClr>
                </a:solidFill>
              </a:rPr>
              <a:t>代下</a:t>
            </a:r>
            <a:r>
              <a:rPr kumimoji="1" lang="en-US" altLang="zh-CN" sz="2400" b="1" dirty="0">
                <a:solidFill>
                  <a:schemeClr val="accent3">
                    <a:lumMod val="50000"/>
                  </a:schemeClr>
                </a:solidFill>
              </a:rPr>
              <a:t>33:]</a:t>
            </a:r>
            <a:r>
              <a:rPr kumimoji="1" lang="en-US" altLang="zh-TW" sz="2400" b="1" dirty="0">
                <a:solidFill>
                  <a:schemeClr val="accent3">
                    <a:lumMod val="50000"/>
                  </a:schemeClr>
                </a:solidFill>
              </a:rPr>
              <a:t>18</a:t>
            </a:r>
            <a:r>
              <a:rPr kumimoji="1" lang="zh-TW" altLang="en-US" sz="2400" b="1" dirty="0">
                <a:solidFill>
                  <a:schemeClr val="accent3">
                    <a:lumMod val="50000"/>
                  </a:schemeClr>
                </a:solidFill>
              </a:rPr>
              <a:t>瑪拿西其餘的事和禱告他神的話，並先見奉耶和華以色列神的名警戒他的言語，都寫在以色列諸王記上</a:t>
            </a:r>
            <a:endParaRPr kumimoji="1" lang="en-US" altLang="zh-TW" sz="2400" b="1" dirty="0">
              <a:solidFill>
                <a:schemeClr val="accent3">
                  <a:lumMod val="50000"/>
                </a:schemeClr>
              </a:solidFill>
            </a:endParaRPr>
          </a:p>
          <a:p>
            <a:pPr marL="0" indent="0" fontAlgn="base">
              <a:lnSpc>
                <a:spcPct val="150000"/>
              </a:lnSpc>
              <a:buNone/>
            </a:pPr>
            <a:r>
              <a:rPr kumimoji="1" lang="en-US" altLang="zh-TW" sz="2400" b="1" dirty="0">
                <a:solidFill>
                  <a:schemeClr val="accent3">
                    <a:lumMod val="50000"/>
                  </a:schemeClr>
                </a:solidFill>
              </a:rPr>
              <a:t>3. </a:t>
            </a:r>
            <a:r>
              <a:rPr kumimoji="1" lang="zh-CN" altLang="en-US" sz="2400" b="1" dirty="0">
                <a:solidFill>
                  <a:schemeClr val="accent3">
                    <a:lumMod val="50000"/>
                  </a:schemeClr>
                </a:solidFill>
              </a:rPr>
              <a:t>管教</a:t>
            </a:r>
            <a:r>
              <a:rPr kumimoji="1" lang="en-US" altLang="zh-CN" sz="2400" b="1" dirty="0">
                <a:solidFill>
                  <a:schemeClr val="accent3">
                    <a:lumMod val="50000"/>
                  </a:schemeClr>
                </a:solidFill>
              </a:rPr>
              <a:t>---</a:t>
            </a:r>
            <a:r>
              <a:rPr kumimoji="1" lang="zh-CN" altLang="en-US" sz="2400" b="1" dirty="0">
                <a:solidFill>
                  <a:schemeClr val="accent3">
                    <a:lumMod val="50000"/>
                  </a:schemeClr>
                </a:solidFill>
              </a:rPr>
              <a:t>神的審判</a:t>
            </a:r>
            <a:endParaRPr kumimoji="1" lang="en-US" altLang="zh-TW" sz="2400" b="1" dirty="0">
              <a:solidFill>
                <a:schemeClr val="accent3">
                  <a:lumMod val="50000"/>
                </a:schemeClr>
              </a:solidFill>
            </a:endParaRPr>
          </a:p>
          <a:p>
            <a:pPr algn="l" fontAlgn="base"/>
            <a:endParaRPr lang="zh-TW" altLang="en-US" b="0" i="0" dirty="0">
              <a:solidFill>
                <a:srgbClr val="656565"/>
              </a:solidFill>
              <a:effectLst/>
              <a:latin typeface="Montserrat"/>
            </a:endParaRPr>
          </a:p>
          <a:p>
            <a:pPr marL="0" indent="0" algn="l">
              <a:buNone/>
            </a:pPr>
            <a:endParaRPr lang="zh-CN" altLang="en-US" b="0" i="0" dirty="0">
              <a:solidFill>
                <a:srgbClr val="000000"/>
              </a:solidFill>
              <a:effectLst/>
              <a:latin typeface="Arial Unicode MS"/>
            </a:endParaRPr>
          </a:p>
        </p:txBody>
      </p:sp>
    </p:spTree>
    <p:extLst>
      <p:ext uri="{BB962C8B-B14F-4D97-AF65-F5344CB8AC3E}">
        <p14:creationId xmlns:p14="http://schemas.microsoft.com/office/powerpoint/2010/main" val="3485230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7BADE3C-6890-DC4E-BD13-2561EF954E4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ABEB98-37D1-5C49-827F-EF87AC176EB7}" type="slidenum">
              <a:rPr kumimoji="0" lang="en-US" sz="1200" b="0" i="0" u="none" strike="noStrike" kern="1200" cap="none" spc="0" normalizeH="0" baseline="0" noProof="0" smtClean="0">
                <a:ln>
                  <a:noFill/>
                </a:ln>
                <a:solidFill>
                  <a:srgbClr val="455F51"/>
                </a:solidFill>
                <a:effectLst/>
                <a:uLnTx/>
                <a:uFillTx/>
                <a:latin typeface="Franklin Gothic Book" panose="020B05030201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srgbClr val="455F51"/>
              </a:solidFill>
              <a:effectLst/>
              <a:uLnTx/>
              <a:uFillTx/>
              <a:latin typeface="Franklin Gothic Book" panose="020B0503020102020204"/>
              <a:ea typeface="+mn-ea"/>
              <a:cs typeface="+mn-cs"/>
            </a:endParaRPr>
          </a:p>
        </p:txBody>
      </p:sp>
      <p:sp>
        <p:nvSpPr>
          <p:cNvPr id="6" name="Content Placeholder 5">
            <a:extLst>
              <a:ext uri="{FF2B5EF4-FFF2-40B4-BE49-F238E27FC236}">
                <a16:creationId xmlns:a16="http://schemas.microsoft.com/office/drawing/2014/main" id="{9C12E3B7-1500-F542-B77C-E2896A458A46}"/>
              </a:ext>
            </a:extLst>
          </p:cNvPr>
          <p:cNvSpPr>
            <a:spLocks noGrp="1"/>
          </p:cNvSpPr>
          <p:nvPr>
            <p:ph idx="1"/>
          </p:nvPr>
        </p:nvSpPr>
        <p:spPr>
          <a:xfrm>
            <a:off x="1005840" y="268449"/>
            <a:ext cx="10705995" cy="6407924"/>
          </a:xfrm>
        </p:spPr>
        <p:txBody>
          <a:bodyPr>
            <a:normAutofit lnSpcReduction="10000"/>
          </a:bodyPr>
          <a:lstStyle/>
          <a:p>
            <a:pPr marL="0" indent="0">
              <a:buNone/>
            </a:pPr>
            <a:r>
              <a:rPr kumimoji="1" lang="zh-TW" altLang="en-US" sz="2400" b="1" dirty="0">
                <a:solidFill>
                  <a:schemeClr val="accent3">
                    <a:lumMod val="50000"/>
                  </a:schemeClr>
                </a:solidFill>
              </a:rPr>
              <a:t>神審判</a:t>
            </a:r>
            <a:r>
              <a:rPr kumimoji="1" lang="zh-CN" altLang="en-US" sz="2400" b="1" dirty="0">
                <a:solidFill>
                  <a:schemeClr val="accent3">
                    <a:lumMod val="50000"/>
                  </a:schemeClr>
                </a:solidFill>
              </a:rPr>
              <a:t>的</a:t>
            </a:r>
            <a:r>
              <a:rPr kumimoji="1" lang="zh-TW" altLang="en-US" sz="2400" b="1" dirty="0">
                <a:solidFill>
                  <a:schemeClr val="accent3">
                    <a:lumMod val="50000"/>
                  </a:schemeClr>
                </a:solidFill>
              </a:rPr>
              <a:t>標準</a:t>
            </a:r>
            <a:r>
              <a:rPr kumimoji="1" lang="en-US" altLang="zh-TW" sz="2400" b="1" dirty="0">
                <a:solidFill>
                  <a:schemeClr val="accent3">
                    <a:lumMod val="50000"/>
                  </a:schemeClr>
                </a:solidFill>
              </a:rPr>
              <a:t>----</a:t>
            </a:r>
            <a:endParaRPr kumimoji="1" lang="en-US" altLang="zh-CN" sz="2400" b="1" dirty="0">
              <a:solidFill>
                <a:schemeClr val="accent3">
                  <a:lumMod val="50000"/>
                </a:schemeClr>
              </a:solidFill>
            </a:endParaRPr>
          </a:p>
          <a:p>
            <a:pPr marL="0" indent="0" fontAlgn="base">
              <a:buNone/>
            </a:pPr>
            <a:r>
              <a:rPr kumimoji="1" lang="en-US" altLang="zh-TW" sz="2400" b="1" dirty="0">
                <a:solidFill>
                  <a:schemeClr val="accent3">
                    <a:lumMod val="50000"/>
                  </a:schemeClr>
                </a:solidFill>
              </a:rPr>
              <a:t>【</a:t>
            </a:r>
            <a:r>
              <a:rPr kumimoji="1" lang="zh-TW" altLang="en-US" sz="2400" b="1" dirty="0">
                <a:solidFill>
                  <a:schemeClr val="accent3">
                    <a:lumMod val="50000"/>
                  </a:schemeClr>
                </a:solidFill>
              </a:rPr>
              <a:t>王下二十一</a:t>
            </a:r>
            <a:r>
              <a:rPr kumimoji="1" lang="en-US" altLang="zh-TW" sz="2400" b="1" dirty="0">
                <a:solidFill>
                  <a:schemeClr val="accent3">
                    <a:lumMod val="50000"/>
                  </a:schemeClr>
                </a:solidFill>
              </a:rPr>
              <a:t>11】</a:t>
            </a:r>
            <a:r>
              <a:rPr kumimoji="1" lang="zh-TW" altLang="en-US" sz="2400" b="1" dirty="0">
                <a:solidFill>
                  <a:schemeClr val="accent3">
                    <a:lumMod val="50000"/>
                  </a:schemeClr>
                </a:solidFill>
              </a:rPr>
              <a:t>「 </a:t>
            </a:r>
            <a:r>
              <a:rPr kumimoji="1" lang="en-US" altLang="zh-TW" sz="2400" b="1" dirty="0">
                <a:solidFill>
                  <a:schemeClr val="accent3">
                    <a:lumMod val="50000"/>
                  </a:schemeClr>
                </a:solidFill>
              </a:rPr>
              <a:t>『</a:t>
            </a:r>
            <a:r>
              <a:rPr kumimoji="1" lang="zh-TW" altLang="en-US" sz="2400" b="1" dirty="0">
                <a:solidFill>
                  <a:schemeClr val="accent3">
                    <a:lumMod val="50000"/>
                  </a:schemeClr>
                </a:solidFill>
              </a:rPr>
              <a:t>因猶大王瑪拿西行這些可憎的惡事比先前亞摩利人所行的更甚，使猶大人拜他的偶像，陷在罪裡；」</a:t>
            </a:r>
          </a:p>
          <a:p>
            <a:pPr marL="0" indent="0" fontAlgn="base">
              <a:buNone/>
            </a:pPr>
            <a:r>
              <a:rPr kumimoji="1" lang="en-US" altLang="zh-TW" sz="2400" b="1" dirty="0">
                <a:solidFill>
                  <a:schemeClr val="accent3">
                    <a:lumMod val="50000"/>
                  </a:schemeClr>
                </a:solidFill>
              </a:rPr>
              <a:t>【</a:t>
            </a:r>
            <a:r>
              <a:rPr kumimoji="1" lang="zh-TW" altLang="en-US" sz="2400" b="1" dirty="0">
                <a:solidFill>
                  <a:schemeClr val="accent3">
                    <a:lumMod val="50000"/>
                  </a:schemeClr>
                </a:solidFill>
              </a:rPr>
              <a:t>王下二十一</a:t>
            </a:r>
            <a:r>
              <a:rPr kumimoji="1" lang="en-US" altLang="zh-TW" sz="2400" b="1" dirty="0">
                <a:solidFill>
                  <a:schemeClr val="accent3">
                    <a:lumMod val="50000"/>
                  </a:schemeClr>
                </a:solidFill>
              </a:rPr>
              <a:t>12】</a:t>
            </a:r>
            <a:r>
              <a:rPr kumimoji="1" lang="zh-TW" altLang="en-US" sz="2400" b="1" dirty="0">
                <a:solidFill>
                  <a:schemeClr val="accent3">
                    <a:lumMod val="50000"/>
                  </a:schemeClr>
                </a:solidFill>
              </a:rPr>
              <a:t>「所以耶和華</a:t>
            </a:r>
            <a:r>
              <a:rPr kumimoji="1" lang="en-US" altLang="zh-TW" sz="2400" b="1" dirty="0">
                <a:solidFill>
                  <a:schemeClr val="accent3">
                    <a:lumMod val="50000"/>
                  </a:schemeClr>
                </a:solidFill>
              </a:rPr>
              <a:t>——</a:t>
            </a:r>
            <a:r>
              <a:rPr kumimoji="1" lang="zh-TW" altLang="en-US" sz="2400" b="1" dirty="0">
                <a:solidFill>
                  <a:schemeClr val="accent3">
                    <a:lumMod val="50000"/>
                  </a:schemeClr>
                </a:solidFill>
              </a:rPr>
              <a:t>以色列的神如此說：我必降禍與耶路撒冷和猶大，叫一切聽見的人無不耳鳴。」</a:t>
            </a:r>
          </a:p>
          <a:p>
            <a:pPr marL="0" indent="0" fontAlgn="base">
              <a:buNone/>
            </a:pPr>
            <a:r>
              <a:rPr kumimoji="1" lang="en-US" altLang="zh-TW" sz="2400" b="1" dirty="0">
                <a:solidFill>
                  <a:schemeClr val="accent3">
                    <a:lumMod val="50000"/>
                  </a:schemeClr>
                </a:solidFill>
              </a:rPr>
              <a:t>【</a:t>
            </a:r>
            <a:r>
              <a:rPr kumimoji="1" lang="zh-TW" altLang="en-US" sz="2400" b="1" dirty="0">
                <a:solidFill>
                  <a:schemeClr val="accent3">
                    <a:lumMod val="50000"/>
                  </a:schemeClr>
                </a:solidFill>
              </a:rPr>
              <a:t>王下二十一</a:t>
            </a:r>
            <a:r>
              <a:rPr kumimoji="1" lang="en-US" altLang="zh-TW" sz="2400" b="1" dirty="0">
                <a:solidFill>
                  <a:schemeClr val="accent3">
                    <a:lumMod val="50000"/>
                  </a:schemeClr>
                </a:solidFill>
              </a:rPr>
              <a:t>13】</a:t>
            </a:r>
            <a:r>
              <a:rPr kumimoji="1" lang="zh-TW" altLang="en-US" sz="2400" b="1" dirty="0">
                <a:solidFill>
                  <a:schemeClr val="accent3">
                    <a:lumMod val="50000"/>
                  </a:schemeClr>
                </a:solidFill>
              </a:rPr>
              <a:t>「我必用量撒馬利亞的準繩和亞哈家的線鉈拉在耶路撒冷上，必擦淨耶路撒冷，如人擦盤，將盤倒扣。」</a:t>
            </a:r>
          </a:p>
          <a:p>
            <a:pPr marL="0" indent="0" fontAlgn="base">
              <a:buNone/>
            </a:pPr>
            <a:r>
              <a:rPr kumimoji="1" lang="en-US" altLang="zh-TW" sz="2400" b="1" dirty="0">
                <a:solidFill>
                  <a:schemeClr val="accent3">
                    <a:lumMod val="50000"/>
                  </a:schemeClr>
                </a:solidFill>
              </a:rPr>
              <a:t>【</a:t>
            </a:r>
            <a:r>
              <a:rPr kumimoji="1" lang="zh-TW" altLang="en-US" sz="2400" b="1" dirty="0">
                <a:solidFill>
                  <a:schemeClr val="accent3">
                    <a:lumMod val="50000"/>
                  </a:schemeClr>
                </a:solidFill>
              </a:rPr>
              <a:t>王下二十一</a:t>
            </a:r>
            <a:r>
              <a:rPr kumimoji="1" lang="en-US" altLang="zh-TW" sz="2400" b="1" dirty="0">
                <a:solidFill>
                  <a:schemeClr val="accent3">
                    <a:lumMod val="50000"/>
                  </a:schemeClr>
                </a:solidFill>
              </a:rPr>
              <a:t>14】</a:t>
            </a:r>
            <a:r>
              <a:rPr kumimoji="1" lang="zh-TW" altLang="en-US" sz="2400" b="1" dirty="0">
                <a:solidFill>
                  <a:schemeClr val="accent3">
                    <a:lumMod val="50000"/>
                  </a:schemeClr>
                </a:solidFill>
              </a:rPr>
              <a:t>「我必棄掉所餘剩的子民（原文是產業），把他們交在仇敵手中，使他們成為一切仇敵擄掠之物；」</a:t>
            </a:r>
          </a:p>
          <a:p>
            <a:pPr marL="0" indent="0" fontAlgn="base">
              <a:lnSpc>
                <a:spcPct val="104000"/>
              </a:lnSpc>
              <a:buNone/>
            </a:pPr>
            <a:endParaRPr lang="en-US" altLang="zh-CN" sz="2400" b="1" dirty="0">
              <a:solidFill>
                <a:schemeClr val="accent2">
                  <a:lumMod val="50000"/>
                </a:schemeClr>
              </a:solidFill>
              <a:latin typeface="inherit"/>
            </a:endParaRPr>
          </a:p>
          <a:p>
            <a:pPr marL="0" indent="0" fontAlgn="base">
              <a:lnSpc>
                <a:spcPct val="104000"/>
              </a:lnSpc>
              <a:buNone/>
            </a:pPr>
            <a:r>
              <a:rPr kumimoji="1" lang="zh-CN" altLang="en-US" sz="2400" b="1" dirty="0">
                <a:solidFill>
                  <a:schemeClr val="accent3">
                    <a:lumMod val="50000"/>
                  </a:schemeClr>
                </a:solidFill>
              </a:rPr>
              <a:t>審判途徑 </a:t>
            </a:r>
            <a:r>
              <a:rPr kumimoji="1" lang="en-US" altLang="zh-CN" sz="2400" b="1" dirty="0">
                <a:solidFill>
                  <a:schemeClr val="accent3">
                    <a:lumMod val="50000"/>
                  </a:schemeClr>
                </a:solidFill>
              </a:rPr>
              <a:t>----</a:t>
            </a:r>
          </a:p>
          <a:p>
            <a:pPr marL="0" indent="0" fontAlgn="base">
              <a:lnSpc>
                <a:spcPct val="104000"/>
              </a:lnSpc>
              <a:buNone/>
            </a:pPr>
            <a:r>
              <a:rPr kumimoji="1" lang="zh-TW" altLang="en-US" sz="2400" b="1" dirty="0">
                <a:solidFill>
                  <a:schemeClr val="accent3">
                    <a:lumMod val="50000"/>
                  </a:schemeClr>
                </a:solidFill>
              </a:rPr>
              <a:t>耶和華使亞述王的將帥來攻擊他們，用鐃鉤鉤住瑪拿西，用銅鏈鎖住他，帶到巴比倫去」 （代下三十三</a:t>
            </a:r>
            <a:r>
              <a:rPr kumimoji="1" lang="en-US" altLang="zh-TW" sz="2400" b="1" dirty="0">
                <a:solidFill>
                  <a:schemeClr val="accent3">
                    <a:lumMod val="50000"/>
                  </a:schemeClr>
                </a:solidFill>
              </a:rPr>
              <a:t>10-11</a:t>
            </a:r>
            <a:r>
              <a:rPr kumimoji="1" lang="zh-TW" altLang="en-US" sz="2400" b="1" dirty="0">
                <a:solidFill>
                  <a:schemeClr val="accent3">
                    <a:lumMod val="50000"/>
                  </a:schemeClr>
                </a:solidFill>
              </a:rPr>
              <a:t>）。</a:t>
            </a:r>
            <a:endParaRPr kumimoji="1" lang="en-US" altLang="zh-TW" sz="2400" b="1" dirty="0">
              <a:solidFill>
                <a:schemeClr val="accent3">
                  <a:lumMod val="50000"/>
                </a:schemeClr>
              </a:solidFill>
            </a:endParaRPr>
          </a:p>
          <a:p>
            <a:pPr marL="0" indent="0">
              <a:buNone/>
            </a:pPr>
            <a:endParaRPr kumimoji="1" lang="en-US" altLang="zh-CN" sz="2400" b="1" dirty="0">
              <a:solidFill>
                <a:schemeClr val="accent3">
                  <a:lumMod val="50000"/>
                </a:schemeClr>
              </a:solidFill>
            </a:endParaRPr>
          </a:p>
          <a:p>
            <a:pPr marL="0" indent="0">
              <a:buNone/>
            </a:pPr>
            <a:r>
              <a:rPr kumimoji="1" lang="zh-CN" altLang="en-US" sz="2400" b="1" dirty="0">
                <a:solidFill>
                  <a:schemeClr val="accent3">
                    <a:lumMod val="50000"/>
                  </a:schemeClr>
                </a:solidFill>
              </a:rPr>
              <a:t>審判的目的</a:t>
            </a:r>
            <a:r>
              <a:rPr kumimoji="1" lang="en-US" altLang="zh-CN" sz="2400" b="1" dirty="0">
                <a:solidFill>
                  <a:schemeClr val="accent3">
                    <a:lumMod val="50000"/>
                  </a:schemeClr>
                </a:solidFill>
              </a:rPr>
              <a:t>---</a:t>
            </a:r>
            <a:r>
              <a:rPr kumimoji="1" lang="zh-CN" altLang="en-US" sz="2400" b="1" dirty="0">
                <a:solidFill>
                  <a:schemeClr val="accent3">
                    <a:lumMod val="50000"/>
                  </a:schemeClr>
                </a:solidFill>
              </a:rPr>
              <a:t>使人悔改</a:t>
            </a:r>
            <a:endParaRPr kumimoji="1" lang="en-US" altLang="zh-TW" sz="2400" b="1" dirty="0">
              <a:solidFill>
                <a:schemeClr val="accent3">
                  <a:lumMod val="50000"/>
                </a:schemeClr>
              </a:solidFill>
            </a:endParaRPr>
          </a:p>
        </p:txBody>
      </p:sp>
      <p:sp>
        <p:nvSpPr>
          <p:cNvPr id="3" name="Rectangle 2">
            <a:extLst>
              <a:ext uri="{FF2B5EF4-FFF2-40B4-BE49-F238E27FC236}">
                <a16:creationId xmlns:a16="http://schemas.microsoft.com/office/drawing/2014/main" id="{E7684A81-DB50-4644-8EF8-F1F3DA022E82}"/>
              </a:ext>
            </a:extLst>
          </p:cNvPr>
          <p:cNvSpPr/>
          <p:nvPr/>
        </p:nvSpPr>
        <p:spPr>
          <a:xfrm>
            <a:off x="5974813" y="3244334"/>
            <a:ext cx="242374"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a:t>
            </a:r>
          </a:p>
        </p:txBody>
      </p:sp>
      <p:sp>
        <p:nvSpPr>
          <p:cNvPr id="5" name="Rectangle 4">
            <a:extLst>
              <a:ext uri="{FF2B5EF4-FFF2-40B4-BE49-F238E27FC236}">
                <a16:creationId xmlns:a16="http://schemas.microsoft.com/office/drawing/2014/main" id="{96BAB55E-AA05-6C4C-8291-60CE2CCC4BC1}"/>
              </a:ext>
            </a:extLst>
          </p:cNvPr>
          <p:cNvSpPr/>
          <p:nvPr/>
        </p:nvSpPr>
        <p:spPr>
          <a:xfrm>
            <a:off x="5974813" y="3244334"/>
            <a:ext cx="242374"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a:t>
            </a:r>
          </a:p>
        </p:txBody>
      </p:sp>
    </p:spTree>
    <p:extLst>
      <p:ext uri="{BB962C8B-B14F-4D97-AF65-F5344CB8AC3E}">
        <p14:creationId xmlns:p14="http://schemas.microsoft.com/office/powerpoint/2010/main" val="1086227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7BADE3C-6890-DC4E-BD13-2561EF954E4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ABEB98-37D1-5C49-827F-EF87AC176EB7}" type="slidenum">
              <a:rPr kumimoji="0" lang="en-US" sz="1200" b="0" i="0" u="none" strike="noStrike" kern="1200" cap="none" spc="0" normalizeH="0" baseline="0" noProof="0" smtClean="0">
                <a:ln>
                  <a:noFill/>
                </a:ln>
                <a:solidFill>
                  <a:srgbClr val="455F51"/>
                </a:solidFill>
                <a:effectLst/>
                <a:uLnTx/>
                <a:uFillTx/>
                <a:latin typeface="Franklin Gothic Book" panose="020B05030201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srgbClr val="455F51"/>
              </a:solidFill>
              <a:effectLst/>
              <a:uLnTx/>
              <a:uFillTx/>
              <a:latin typeface="Franklin Gothic Book" panose="020B0503020102020204"/>
              <a:ea typeface="+mn-ea"/>
              <a:cs typeface="+mn-cs"/>
            </a:endParaRPr>
          </a:p>
        </p:txBody>
      </p:sp>
      <p:sp>
        <p:nvSpPr>
          <p:cNvPr id="6" name="Content Placeholder 5">
            <a:extLst>
              <a:ext uri="{FF2B5EF4-FFF2-40B4-BE49-F238E27FC236}">
                <a16:creationId xmlns:a16="http://schemas.microsoft.com/office/drawing/2014/main" id="{9C12E3B7-1500-F542-B77C-E2896A458A46}"/>
              </a:ext>
            </a:extLst>
          </p:cNvPr>
          <p:cNvSpPr>
            <a:spLocks noGrp="1"/>
          </p:cNvSpPr>
          <p:nvPr>
            <p:ph idx="1"/>
          </p:nvPr>
        </p:nvSpPr>
        <p:spPr>
          <a:xfrm>
            <a:off x="1005840" y="570523"/>
            <a:ext cx="10705995" cy="6105849"/>
          </a:xfrm>
        </p:spPr>
        <p:txBody>
          <a:bodyPr>
            <a:normAutofit lnSpcReduction="10000"/>
          </a:bodyPr>
          <a:lstStyle/>
          <a:p>
            <a:pPr marL="0" indent="0">
              <a:buNone/>
            </a:pPr>
            <a:endParaRPr kumimoji="1" lang="en-US" altLang="zh-TW" sz="2400" b="1" dirty="0">
              <a:solidFill>
                <a:schemeClr val="accent3">
                  <a:lumMod val="50000"/>
                </a:schemeClr>
              </a:solidFill>
            </a:endParaRPr>
          </a:p>
          <a:p>
            <a:pPr marL="0" indent="0">
              <a:buNone/>
            </a:pPr>
            <a:r>
              <a:rPr kumimoji="1" lang="zh-TW" altLang="en-US" sz="2400" b="1" dirty="0">
                <a:solidFill>
                  <a:schemeClr val="accent3">
                    <a:lumMod val="50000"/>
                  </a:schemeClr>
                </a:solidFill>
              </a:rPr>
              <a:t>瑪拿西的悔改</a:t>
            </a:r>
            <a:r>
              <a:rPr kumimoji="1" lang="en-US" altLang="zh-TW" sz="2400" b="1" dirty="0">
                <a:solidFill>
                  <a:schemeClr val="accent3">
                    <a:lumMod val="50000"/>
                  </a:schemeClr>
                </a:solidFill>
              </a:rPr>
              <a:t>----</a:t>
            </a:r>
          </a:p>
          <a:p>
            <a:pPr marL="0" indent="0">
              <a:buNone/>
            </a:pPr>
            <a:r>
              <a:rPr kumimoji="1" lang="en-US" altLang="zh-CN" sz="2400" b="1" dirty="0">
                <a:solidFill>
                  <a:schemeClr val="accent3">
                    <a:lumMod val="50000"/>
                  </a:schemeClr>
                </a:solidFill>
              </a:rPr>
              <a:t>1.</a:t>
            </a:r>
            <a:r>
              <a:rPr kumimoji="1" lang="zh-CN" altLang="en-US" sz="2400" b="1" dirty="0">
                <a:solidFill>
                  <a:schemeClr val="accent3">
                    <a:lumMod val="50000"/>
                  </a:schemeClr>
                </a:solidFill>
              </a:rPr>
              <a:t>禱告</a:t>
            </a:r>
            <a:endParaRPr kumimoji="1" lang="en-US" altLang="zh-TW" sz="2400" b="1" dirty="0">
              <a:solidFill>
                <a:schemeClr val="accent3">
                  <a:lumMod val="50000"/>
                </a:schemeClr>
              </a:solidFill>
            </a:endParaRPr>
          </a:p>
          <a:p>
            <a:pPr marL="0" indent="0" fontAlgn="base">
              <a:buNone/>
            </a:pPr>
            <a:r>
              <a:rPr kumimoji="1" lang="en-US" altLang="zh-TW" sz="2400" b="1" dirty="0">
                <a:solidFill>
                  <a:schemeClr val="accent3">
                    <a:lumMod val="50000"/>
                  </a:schemeClr>
                </a:solidFill>
              </a:rPr>
              <a:t>【</a:t>
            </a:r>
            <a:r>
              <a:rPr kumimoji="1" lang="zh-TW" altLang="en-US" sz="2400" b="1" dirty="0">
                <a:solidFill>
                  <a:schemeClr val="accent3">
                    <a:lumMod val="50000"/>
                  </a:schemeClr>
                </a:solidFill>
              </a:rPr>
              <a:t>代下三十三</a:t>
            </a:r>
            <a:r>
              <a:rPr kumimoji="1" lang="en-US" altLang="zh-TW" sz="2400" b="1" dirty="0">
                <a:solidFill>
                  <a:schemeClr val="accent3">
                    <a:lumMod val="50000"/>
                  </a:schemeClr>
                </a:solidFill>
              </a:rPr>
              <a:t>12</a:t>
            </a:r>
            <a:r>
              <a:rPr kumimoji="1" lang="en-US" altLang="zh-CN" sz="2400" b="1" dirty="0">
                <a:solidFill>
                  <a:schemeClr val="accent3">
                    <a:lumMod val="50000"/>
                  </a:schemeClr>
                </a:solidFill>
              </a:rPr>
              <a:t>-13</a:t>
            </a:r>
            <a:r>
              <a:rPr kumimoji="1" lang="en-US" altLang="zh-TW" sz="2400" b="1" dirty="0">
                <a:solidFill>
                  <a:schemeClr val="accent3">
                    <a:lumMod val="50000"/>
                  </a:schemeClr>
                </a:solidFill>
              </a:rPr>
              <a:t>】</a:t>
            </a:r>
            <a:r>
              <a:rPr kumimoji="1" lang="zh-TW" altLang="en-US" sz="2400" b="1" dirty="0">
                <a:solidFill>
                  <a:schemeClr val="accent3">
                    <a:lumMod val="50000"/>
                  </a:schemeClr>
                </a:solidFill>
              </a:rPr>
              <a:t>「他在急難的時候，就懇求耶和華</a:t>
            </a:r>
            <a:r>
              <a:rPr kumimoji="1" lang="en-US" altLang="zh-TW" sz="2400" b="1" dirty="0">
                <a:solidFill>
                  <a:schemeClr val="accent3">
                    <a:lumMod val="50000"/>
                  </a:schemeClr>
                </a:solidFill>
              </a:rPr>
              <a:t>——</a:t>
            </a:r>
            <a:r>
              <a:rPr kumimoji="1" lang="zh-TW" altLang="en-US" sz="2400" b="1" dirty="0">
                <a:solidFill>
                  <a:schemeClr val="accent3">
                    <a:lumMod val="50000"/>
                  </a:schemeClr>
                </a:solidFill>
              </a:rPr>
              <a:t>他的神，且在他列祖的神面前極其自卑。」</a:t>
            </a:r>
          </a:p>
          <a:p>
            <a:pPr marL="0" indent="0" fontAlgn="base">
              <a:buNone/>
            </a:pPr>
            <a:r>
              <a:rPr kumimoji="1" lang="zh-TW" altLang="en-US" sz="2400" b="1" dirty="0">
                <a:solidFill>
                  <a:schemeClr val="accent3">
                    <a:lumMod val="50000"/>
                  </a:schemeClr>
                </a:solidFill>
              </a:rPr>
              <a:t>「他祈禱耶和華，耶和華就允准他的祈求，垂聽他的禱告，使他歸回耶路撒冷，仍坐國位。瑪拿西這才知道惟獨耶和華是神。」</a:t>
            </a:r>
          </a:p>
          <a:p>
            <a:pPr marL="0" indent="0" fontAlgn="base">
              <a:buNone/>
            </a:pPr>
            <a:r>
              <a:rPr kumimoji="1" lang="en-US" altLang="zh-CN" sz="2400" b="1" dirty="0">
                <a:solidFill>
                  <a:schemeClr val="accent3">
                    <a:lumMod val="50000"/>
                  </a:schemeClr>
                </a:solidFill>
              </a:rPr>
              <a:t>2.</a:t>
            </a:r>
            <a:r>
              <a:rPr kumimoji="1" lang="zh-CN" altLang="en-US" sz="2400" b="1" dirty="0">
                <a:solidFill>
                  <a:schemeClr val="accent3">
                    <a:lumMod val="50000"/>
                  </a:schemeClr>
                </a:solidFill>
              </a:rPr>
              <a:t>行動</a:t>
            </a:r>
            <a:endParaRPr kumimoji="1" lang="en-US" altLang="zh-CN" sz="2400" b="1" dirty="0">
              <a:solidFill>
                <a:schemeClr val="accent3">
                  <a:lumMod val="50000"/>
                </a:schemeClr>
              </a:solidFill>
            </a:endParaRPr>
          </a:p>
          <a:p>
            <a:pPr marL="0" indent="0" fontAlgn="base">
              <a:buNone/>
            </a:pPr>
            <a:r>
              <a:rPr kumimoji="1" lang="en-US" altLang="zh-TW" sz="2400" b="1" dirty="0">
                <a:solidFill>
                  <a:schemeClr val="accent3">
                    <a:lumMod val="50000"/>
                  </a:schemeClr>
                </a:solidFill>
              </a:rPr>
              <a:t>【</a:t>
            </a:r>
            <a:r>
              <a:rPr kumimoji="1" lang="zh-TW" altLang="en-US" sz="2400" b="1" dirty="0">
                <a:solidFill>
                  <a:schemeClr val="accent3">
                    <a:lumMod val="50000"/>
                  </a:schemeClr>
                </a:solidFill>
              </a:rPr>
              <a:t>代下三十三</a:t>
            </a:r>
            <a:r>
              <a:rPr kumimoji="1" lang="en-US" altLang="zh-TW" sz="2400" b="1" dirty="0">
                <a:solidFill>
                  <a:schemeClr val="accent3">
                    <a:lumMod val="50000"/>
                  </a:schemeClr>
                </a:solidFill>
              </a:rPr>
              <a:t>14】</a:t>
            </a:r>
            <a:r>
              <a:rPr kumimoji="1" lang="zh-TW" altLang="en-US" sz="2400" b="1" dirty="0">
                <a:solidFill>
                  <a:schemeClr val="accent3">
                    <a:lumMod val="50000"/>
                  </a:schemeClr>
                </a:solidFill>
              </a:rPr>
              <a:t>「此後，瑪拿西在大衛城外，從谷內基訓西邊直到魚門口，建築城牆，環繞俄斐勒，這牆築得甚高；又在猶大各堅固城內設立勇敢的軍長；」</a:t>
            </a:r>
          </a:p>
          <a:p>
            <a:pPr marL="0" indent="0" fontAlgn="base">
              <a:buNone/>
            </a:pPr>
            <a:r>
              <a:rPr kumimoji="1" lang="en-US" altLang="zh-TW" sz="2400" b="1" dirty="0">
                <a:solidFill>
                  <a:schemeClr val="accent3">
                    <a:lumMod val="50000"/>
                  </a:schemeClr>
                </a:solidFill>
              </a:rPr>
              <a:t>【</a:t>
            </a:r>
            <a:r>
              <a:rPr kumimoji="1" lang="zh-TW" altLang="en-US" sz="2400" b="1" dirty="0">
                <a:solidFill>
                  <a:schemeClr val="accent3">
                    <a:lumMod val="50000"/>
                  </a:schemeClr>
                </a:solidFill>
              </a:rPr>
              <a:t>代下三十三</a:t>
            </a:r>
            <a:r>
              <a:rPr kumimoji="1" lang="en-US" altLang="zh-TW" sz="2400" b="1" dirty="0">
                <a:solidFill>
                  <a:schemeClr val="accent3">
                    <a:lumMod val="50000"/>
                  </a:schemeClr>
                </a:solidFill>
              </a:rPr>
              <a:t>15】</a:t>
            </a:r>
            <a:r>
              <a:rPr kumimoji="1" lang="zh-TW" altLang="en-US" sz="2400" b="1" dirty="0">
                <a:solidFill>
                  <a:schemeClr val="accent3">
                    <a:lumMod val="50000"/>
                  </a:schemeClr>
                </a:solidFill>
              </a:rPr>
              <a:t>「並除掉外邦人的神像與耶和華殿中的偶像，又將他在耶和華殿的山上和耶路撒冷所築的各壇都拆毀拋在城外；」</a:t>
            </a:r>
          </a:p>
          <a:p>
            <a:pPr marL="0" indent="0" fontAlgn="base">
              <a:buNone/>
            </a:pPr>
            <a:r>
              <a:rPr kumimoji="1" lang="en-US" altLang="zh-TW" sz="2400" b="1" dirty="0">
                <a:solidFill>
                  <a:schemeClr val="accent3">
                    <a:lumMod val="50000"/>
                  </a:schemeClr>
                </a:solidFill>
              </a:rPr>
              <a:t>【</a:t>
            </a:r>
            <a:r>
              <a:rPr kumimoji="1" lang="zh-TW" altLang="en-US" sz="2400" b="1" dirty="0">
                <a:solidFill>
                  <a:schemeClr val="accent3">
                    <a:lumMod val="50000"/>
                  </a:schemeClr>
                </a:solidFill>
              </a:rPr>
              <a:t>代下三十三</a:t>
            </a:r>
            <a:r>
              <a:rPr kumimoji="1" lang="en-US" altLang="zh-TW" sz="2400" b="1" dirty="0">
                <a:solidFill>
                  <a:schemeClr val="accent3">
                    <a:lumMod val="50000"/>
                  </a:schemeClr>
                </a:solidFill>
              </a:rPr>
              <a:t>16】</a:t>
            </a:r>
            <a:r>
              <a:rPr kumimoji="1" lang="zh-TW" altLang="en-US" sz="2400" b="1" dirty="0">
                <a:solidFill>
                  <a:schemeClr val="accent3">
                    <a:lumMod val="50000"/>
                  </a:schemeClr>
                </a:solidFill>
              </a:rPr>
              <a:t>「重修耶和華的祭壇，在壇上獻平安祭、感謝祭，吩咐猶大人事奉耶和華</a:t>
            </a:r>
            <a:r>
              <a:rPr kumimoji="1" lang="en-US" altLang="zh-TW" sz="2400" b="1" dirty="0">
                <a:solidFill>
                  <a:schemeClr val="accent3">
                    <a:lumMod val="50000"/>
                  </a:schemeClr>
                </a:solidFill>
              </a:rPr>
              <a:t>——</a:t>
            </a:r>
            <a:r>
              <a:rPr kumimoji="1" lang="zh-TW" altLang="en-US" sz="2400" b="1" dirty="0">
                <a:solidFill>
                  <a:schemeClr val="accent3">
                    <a:lumMod val="50000"/>
                  </a:schemeClr>
                </a:solidFill>
              </a:rPr>
              <a:t>以色列的神。」</a:t>
            </a:r>
          </a:p>
          <a:p>
            <a:pPr marL="0" indent="0">
              <a:buNone/>
            </a:pPr>
            <a:endParaRPr kumimoji="1" lang="en-US" altLang="zh-TW" sz="2400" b="1" dirty="0">
              <a:solidFill>
                <a:schemeClr val="accent3">
                  <a:lumMod val="50000"/>
                </a:schemeClr>
              </a:solidFill>
            </a:endParaRPr>
          </a:p>
        </p:txBody>
      </p:sp>
      <p:sp>
        <p:nvSpPr>
          <p:cNvPr id="3" name="Rectangle 2">
            <a:extLst>
              <a:ext uri="{FF2B5EF4-FFF2-40B4-BE49-F238E27FC236}">
                <a16:creationId xmlns:a16="http://schemas.microsoft.com/office/drawing/2014/main" id="{E7684A81-DB50-4644-8EF8-F1F3DA022E82}"/>
              </a:ext>
            </a:extLst>
          </p:cNvPr>
          <p:cNvSpPr/>
          <p:nvPr/>
        </p:nvSpPr>
        <p:spPr>
          <a:xfrm>
            <a:off x="5974813" y="3244334"/>
            <a:ext cx="242374"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a:t>
            </a:r>
          </a:p>
        </p:txBody>
      </p:sp>
      <p:sp>
        <p:nvSpPr>
          <p:cNvPr id="5" name="Rectangle 4">
            <a:extLst>
              <a:ext uri="{FF2B5EF4-FFF2-40B4-BE49-F238E27FC236}">
                <a16:creationId xmlns:a16="http://schemas.microsoft.com/office/drawing/2014/main" id="{96BAB55E-AA05-6C4C-8291-60CE2CCC4BC1}"/>
              </a:ext>
            </a:extLst>
          </p:cNvPr>
          <p:cNvSpPr/>
          <p:nvPr/>
        </p:nvSpPr>
        <p:spPr>
          <a:xfrm>
            <a:off x="5974813" y="3244334"/>
            <a:ext cx="242374"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a:t>
            </a:r>
          </a:p>
        </p:txBody>
      </p:sp>
    </p:spTree>
    <p:extLst>
      <p:ext uri="{BB962C8B-B14F-4D97-AF65-F5344CB8AC3E}">
        <p14:creationId xmlns:p14="http://schemas.microsoft.com/office/powerpoint/2010/main" val="3469263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E6FF2EA-DAA0-4BA8-A48F-F68CE1EF1336}"/>
              </a:ext>
            </a:extLst>
          </p:cNvPr>
          <p:cNvSpPr>
            <a:spLocks noGrp="1"/>
          </p:cNvSpPr>
          <p:nvPr>
            <p:ph type="sldNum" sz="quarter" idx="12"/>
          </p:nvPr>
        </p:nvSpPr>
        <p:spPr/>
        <p:txBody>
          <a:bodyPr/>
          <a:lstStyle/>
          <a:p>
            <a:fld id="{EBABEB98-37D1-5C49-827F-EF87AC176EB7}" type="slidenum">
              <a:rPr lang="en-US" smtClean="0"/>
              <a:t>6</a:t>
            </a:fld>
            <a:endParaRPr lang="en-US" dirty="0"/>
          </a:p>
        </p:txBody>
      </p:sp>
      <p:sp>
        <p:nvSpPr>
          <p:cNvPr id="6" name="Content Placeholder 5">
            <a:extLst>
              <a:ext uri="{FF2B5EF4-FFF2-40B4-BE49-F238E27FC236}">
                <a16:creationId xmlns:a16="http://schemas.microsoft.com/office/drawing/2014/main" id="{8C206346-E0F2-40CF-BB6D-093252AD40E1}"/>
              </a:ext>
            </a:extLst>
          </p:cNvPr>
          <p:cNvSpPr>
            <a:spLocks noGrp="1"/>
          </p:cNvSpPr>
          <p:nvPr>
            <p:ph idx="1"/>
          </p:nvPr>
        </p:nvSpPr>
        <p:spPr>
          <a:xfrm>
            <a:off x="810357" y="523631"/>
            <a:ext cx="10824308" cy="6001943"/>
          </a:xfrm>
        </p:spPr>
        <p:txBody>
          <a:bodyPr>
            <a:noAutofit/>
          </a:bodyPr>
          <a:lstStyle/>
          <a:p>
            <a:pPr marL="0" indent="0" fontAlgn="base">
              <a:buNone/>
            </a:pPr>
            <a:r>
              <a:rPr kumimoji="1" lang="zh-TW" altLang="en-US" sz="2400" b="1" dirty="0">
                <a:solidFill>
                  <a:schemeClr val="accent3">
                    <a:lumMod val="50000"/>
                  </a:schemeClr>
                </a:solidFill>
              </a:rPr>
              <a:t>神的權能與恩典：</a:t>
            </a:r>
          </a:p>
          <a:p>
            <a:pPr marL="0" indent="0" fontAlgn="base">
              <a:buNone/>
            </a:pPr>
            <a:r>
              <a:rPr kumimoji="1" lang="zh-TW" altLang="en-US" sz="2400" b="1" dirty="0">
                <a:solidFill>
                  <a:schemeClr val="accent3">
                    <a:lumMod val="50000"/>
                  </a:schemeClr>
                </a:solidFill>
              </a:rPr>
              <a:t>神賜恩使瑪拿西有悔改之心，顯出神的主權</a:t>
            </a:r>
          </a:p>
          <a:p>
            <a:pPr marL="0" indent="0" fontAlgn="base">
              <a:buNone/>
            </a:pPr>
            <a:r>
              <a:rPr kumimoji="1" lang="zh-TW" altLang="en-US" sz="2400" b="1" dirty="0">
                <a:solidFill>
                  <a:schemeClr val="accent3">
                    <a:lumMod val="50000"/>
                  </a:schemeClr>
                </a:solidFill>
              </a:rPr>
              <a:t>當瑪拿西痛改前非，神赦免饒恕瑪拿西，顯出神的赦罪之恩</a:t>
            </a:r>
            <a:endParaRPr kumimoji="1" lang="en-US" altLang="zh-TW" sz="2400" b="1" dirty="0">
              <a:solidFill>
                <a:schemeClr val="accent3">
                  <a:lumMod val="50000"/>
                </a:schemeClr>
              </a:solidFill>
            </a:endParaRPr>
          </a:p>
          <a:p>
            <a:pPr marL="0" indent="0" fontAlgn="base">
              <a:buNone/>
            </a:pPr>
            <a:endParaRPr kumimoji="1" lang="en-US" altLang="zh-TW" sz="2400" b="1" i="0" dirty="0">
              <a:solidFill>
                <a:schemeClr val="accent3">
                  <a:lumMod val="50000"/>
                </a:schemeClr>
              </a:solidFill>
              <a:effectLst/>
              <a:latin typeface="microsoft yahei" panose="020B0503020204020204" pitchFamily="34" charset="-122"/>
              <a:ea typeface="microsoft yahei" panose="020B0503020204020204" pitchFamily="34" charset="-122"/>
            </a:endParaRPr>
          </a:p>
          <a:p>
            <a:pPr marL="0" indent="0" fontAlgn="base">
              <a:buNone/>
            </a:pPr>
            <a:r>
              <a:rPr kumimoji="1" lang="zh-TW" altLang="en-US" sz="2400" b="1" dirty="0">
                <a:solidFill>
                  <a:schemeClr val="accent3">
                    <a:lumMod val="50000"/>
                  </a:schemeClr>
                </a:solidFill>
              </a:rPr>
              <a:t>約一</a:t>
            </a:r>
            <a:r>
              <a:rPr kumimoji="1" lang="en-US" altLang="zh-TW" sz="2400" b="1" dirty="0">
                <a:solidFill>
                  <a:schemeClr val="accent3">
                    <a:lumMod val="50000"/>
                  </a:schemeClr>
                </a:solidFill>
              </a:rPr>
              <a:t>1</a:t>
            </a:r>
            <a:r>
              <a:rPr kumimoji="1" lang="zh-TW" altLang="en-US" sz="2400" b="1" dirty="0">
                <a:solidFill>
                  <a:schemeClr val="accent3">
                    <a:lumMod val="50000"/>
                  </a:schemeClr>
                </a:solidFill>
              </a:rPr>
              <a:t>：</a:t>
            </a:r>
            <a:r>
              <a:rPr kumimoji="1" lang="en-US" altLang="zh-TW" sz="2400" b="1" dirty="0">
                <a:solidFill>
                  <a:schemeClr val="accent3">
                    <a:lumMod val="50000"/>
                  </a:schemeClr>
                </a:solidFill>
              </a:rPr>
              <a:t>9</a:t>
            </a:r>
            <a:r>
              <a:rPr kumimoji="1" lang="zh-TW" altLang="en-US" sz="2400" b="1" dirty="0">
                <a:solidFill>
                  <a:schemeClr val="accent3">
                    <a:lumMod val="50000"/>
                  </a:schemeClr>
                </a:solidFill>
              </a:rPr>
              <a:t>我們若認自己的罪，神是信實的，是公義的，必要赦免我們的罪，洗淨我們一切的不義。</a:t>
            </a:r>
            <a:endParaRPr kumimoji="1" lang="en-US" sz="2400" b="1" dirty="0">
              <a:solidFill>
                <a:schemeClr val="accent3">
                  <a:lumMod val="50000"/>
                </a:schemeClr>
              </a:solidFill>
            </a:endParaRPr>
          </a:p>
        </p:txBody>
      </p:sp>
    </p:spTree>
    <p:extLst>
      <p:ext uri="{BB962C8B-B14F-4D97-AF65-F5344CB8AC3E}">
        <p14:creationId xmlns:p14="http://schemas.microsoft.com/office/powerpoint/2010/main" val="2180717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7BADE3C-6890-DC4E-BD13-2561EF954E4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BABEB98-37D1-5C49-827F-EF87AC176EB7}" type="slidenum">
              <a:rPr kumimoji="0" lang="en-US" sz="1200" b="0" i="0" u="none" strike="noStrike" kern="1200" cap="none" spc="0" normalizeH="0" baseline="0" noProof="0" smtClean="0">
                <a:ln>
                  <a:noFill/>
                </a:ln>
                <a:solidFill>
                  <a:srgbClr val="455F51"/>
                </a:solidFill>
                <a:effectLst/>
                <a:uLnTx/>
                <a:uFillTx/>
                <a:latin typeface="Franklin Gothic Book" panose="020B05030201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455F51"/>
              </a:solidFill>
              <a:effectLst/>
              <a:uLnTx/>
              <a:uFillTx/>
              <a:latin typeface="Franklin Gothic Book" panose="020B0503020102020204"/>
              <a:ea typeface="+mn-ea"/>
              <a:cs typeface="+mn-cs"/>
            </a:endParaRPr>
          </a:p>
        </p:txBody>
      </p:sp>
      <p:sp>
        <p:nvSpPr>
          <p:cNvPr id="6" name="Content Placeholder 5">
            <a:extLst>
              <a:ext uri="{FF2B5EF4-FFF2-40B4-BE49-F238E27FC236}">
                <a16:creationId xmlns:a16="http://schemas.microsoft.com/office/drawing/2014/main" id="{9C12E3B7-1500-F542-B77C-E2896A458A46}"/>
              </a:ext>
            </a:extLst>
          </p:cNvPr>
          <p:cNvSpPr>
            <a:spLocks noGrp="1"/>
          </p:cNvSpPr>
          <p:nvPr>
            <p:ph idx="1"/>
          </p:nvPr>
        </p:nvSpPr>
        <p:spPr>
          <a:xfrm>
            <a:off x="1005840" y="570523"/>
            <a:ext cx="10705995" cy="6105849"/>
          </a:xfrm>
        </p:spPr>
        <p:txBody>
          <a:bodyPr>
            <a:normAutofit lnSpcReduction="10000"/>
          </a:bodyPr>
          <a:lstStyle/>
          <a:p>
            <a:pPr marL="0" indent="0">
              <a:buNone/>
            </a:pPr>
            <a:endParaRPr lang="en-US" altLang="zh-TW" sz="2000" b="1" i="0" dirty="0">
              <a:solidFill>
                <a:srgbClr val="000000"/>
              </a:solidFill>
              <a:effectLst/>
              <a:latin typeface="inherit"/>
            </a:endParaRPr>
          </a:p>
          <a:p>
            <a:pPr marL="0" indent="0" fontAlgn="base">
              <a:buNone/>
            </a:pPr>
            <a:r>
              <a:rPr kumimoji="1" lang="zh-TW" altLang="en-US" sz="2400" b="1" dirty="0">
                <a:solidFill>
                  <a:schemeClr val="accent3">
                    <a:lumMod val="50000"/>
                  </a:schemeClr>
                </a:solidFill>
              </a:rPr>
              <a:t>亞們作王</a:t>
            </a:r>
            <a:r>
              <a:rPr kumimoji="1" lang="en-US" altLang="zh-CN" sz="2400" b="1" dirty="0">
                <a:solidFill>
                  <a:schemeClr val="accent3">
                    <a:lumMod val="50000"/>
                  </a:schemeClr>
                </a:solidFill>
              </a:rPr>
              <a:t>-----</a:t>
            </a:r>
          </a:p>
          <a:p>
            <a:pPr marL="0" indent="0" fontAlgn="base">
              <a:buNone/>
            </a:pPr>
            <a:r>
              <a:rPr kumimoji="1" lang="zh-CN" altLang="en-US" sz="2400" b="1" dirty="0">
                <a:solidFill>
                  <a:schemeClr val="accent3">
                    <a:lumMod val="50000"/>
                  </a:schemeClr>
                </a:solidFill>
              </a:rPr>
              <a:t>父親最壞的王瑪拿西，</a:t>
            </a:r>
            <a:r>
              <a:rPr kumimoji="1" lang="zh-TW" altLang="en-US" sz="2400" b="1" dirty="0">
                <a:solidFill>
                  <a:schemeClr val="accent3">
                    <a:lumMod val="50000"/>
                  </a:schemeClr>
                </a:solidFill>
              </a:rPr>
              <a:t>母親米舒利密，是約提巴人哈魯斯的女兒。</a:t>
            </a:r>
            <a:r>
              <a:rPr kumimoji="1" lang="zh-CN" altLang="en-US" sz="2400" b="1" dirty="0">
                <a:solidFill>
                  <a:schemeClr val="accent3">
                    <a:lumMod val="50000"/>
                  </a:schemeClr>
                </a:solidFill>
              </a:rPr>
              <a:t>兒子是最好的王 約西亞</a:t>
            </a:r>
            <a:endParaRPr kumimoji="1" lang="en-US" altLang="zh-TW" sz="2400" b="1" dirty="0">
              <a:solidFill>
                <a:schemeClr val="accent3">
                  <a:lumMod val="50000"/>
                </a:schemeClr>
              </a:solidFill>
            </a:endParaRPr>
          </a:p>
          <a:p>
            <a:pPr marL="0" indent="0" fontAlgn="base">
              <a:buNone/>
            </a:pPr>
            <a:endParaRPr kumimoji="1" lang="en-US" altLang="zh-CN" sz="2400" b="1" dirty="0">
              <a:solidFill>
                <a:schemeClr val="accent3">
                  <a:lumMod val="50000"/>
                </a:schemeClr>
              </a:solidFill>
            </a:endParaRPr>
          </a:p>
          <a:p>
            <a:pPr marL="0" indent="0" fontAlgn="base">
              <a:buNone/>
            </a:pPr>
            <a:r>
              <a:rPr kumimoji="1" lang="zh-CN" altLang="en-US" sz="2400" b="1" dirty="0">
                <a:solidFill>
                  <a:schemeClr val="accent3">
                    <a:lumMod val="50000"/>
                  </a:schemeClr>
                </a:solidFill>
              </a:rPr>
              <a:t>作王年份：</a:t>
            </a:r>
            <a:r>
              <a:rPr kumimoji="1" lang="en-US" altLang="zh-CN" sz="2400" b="1" dirty="0">
                <a:solidFill>
                  <a:schemeClr val="accent3">
                    <a:lumMod val="50000"/>
                  </a:schemeClr>
                </a:solidFill>
              </a:rPr>
              <a:t>642-640</a:t>
            </a:r>
            <a:endParaRPr kumimoji="1" lang="en-US" sz="2400" b="1" dirty="0">
              <a:solidFill>
                <a:schemeClr val="accent3">
                  <a:lumMod val="50000"/>
                </a:schemeClr>
              </a:solidFill>
            </a:endParaRPr>
          </a:p>
          <a:p>
            <a:pPr marL="0" indent="0" fontAlgn="base">
              <a:buNone/>
            </a:pPr>
            <a:endParaRPr kumimoji="1" lang="en-US" altLang="zh-TW" sz="2400" b="1" dirty="0">
              <a:solidFill>
                <a:schemeClr val="accent3">
                  <a:lumMod val="50000"/>
                </a:schemeClr>
              </a:solidFill>
            </a:endParaRPr>
          </a:p>
          <a:p>
            <a:pPr marL="0" indent="0" fontAlgn="base">
              <a:buNone/>
            </a:pPr>
            <a:r>
              <a:rPr kumimoji="1" lang="zh-TW" altLang="en-US" sz="2400" b="1" dirty="0">
                <a:solidFill>
                  <a:schemeClr val="accent3">
                    <a:lumMod val="50000"/>
                  </a:schemeClr>
                </a:solidFill>
              </a:rPr>
              <a:t>行耶和華眼中看為惡的事</a:t>
            </a:r>
            <a:endParaRPr kumimoji="1" lang="en-US" altLang="zh-TW" sz="2400" b="1" dirty="0">
              <a:solidFill>
                <a:schemeClr val="accent3">
                  <a:lumMod val="50000"/>
                </a:schemeClr>
              </a:solidFill>
            </a:endParaRPr>
          </a:p>
          <a:p>
            <a:pPr marL="0" indent="0" fontAlgn="base">
              <a:buNone/>
            </a:pPr>
            <a:r>
              <a:rPr kumimoji="1" lang="zh-TW" altLang="en-US" sz="2400" b="1" dirty="0">
                <a:solidFill>
                  <a:schemeClr val="accent3">
                    <a:lumMod val="50000"/>
                  </a:schemeClr>
                </a:solidFill>
              </a:rPr>
              <a:t>行他父親一切所行的，敬奉他父親所敬奉的偶像</a:t>
            </a:r>
            <a:endParaRPr kumimoji="1" lang="en-US" altLang="zh-TW" sz="2400" b="1" dirty="0">
              <a:solidFill>
                <a:schemeClr val="accent3">
                  <a:lumMod val="50000"/>
                </a:schemeClr>
              </a:solidFill>
            </a:endParaRPr>
          </a:p>
          <a:p>
            <a:pPr marL="0" indent="0" fontAlgn="base">
              <a:buNone/>
            </a:pPr>
            <a:r>
              <a:rPr kumimoji="1" lang="zh-CN" altLang="en-US" sz="2400" b="1" dirty="0">
                <a:solidFill>
                  <a:schemeClr val="accent3">
                    <a:lumMod val="50000"/>
                  </a:schemeClr>
                </a:solidFill>
              </a:rPr>
              <a:t>離棄耶和華</a:t>
            </a:r>
            <a:endParaRPr kumimoji="1" lang="en-US" altLang="zh-CN" sz="2400" b="1" dirty="0">
              <a:solidFill>
                <a:schemeClr val="accent3">
                  <a:lumMod val="50000"/>
                </a:schemeClr>
              </a:solidFill>
            </a:endParaRPr>
          </a:p>
          <a:p>
            <a:pPr marL="0" indent="0" fontAlgn="base">
              <a:buNone/>
            </a:pPr>
            <a:r>
              <a:rPr kumimoji="1" lang="zh-CN" altLang="en-US" sz="2400" b="1" dirty="0">
                <a:solidFill>
                  <a:schemeClr val="accent3">
                    <a:lumMod val="50000"/>
                  </a:schemeClr>
                </a:solidFill>
              </a:rPr>
              <a:t>不在耶和華面前像他父瑪拿西自卑</a:t>
            </a:r>
            <a:r>
              <a:rPr kumimoji="1" lang="en-US" sz="2400" b="1" dirty="0">
                <a:solidFill>
                  <a:schemeClr val="accent3">
                    <a:lumMod val="50000"/>
                  </a:schemeClr>
                </a:solidFill>
              </a:rPr>
              <a:t>”</a:t>
            </a:r>
            <a:r>
              <a:rPr kumimoji="1" lang="zh-CN" altLang="en-US" sz="2400" b="1" dirty="0">
                <a:solidFill>
                  <a:schemeClr val="accent3">
                    <a:lumMod val="50000"/>
                  </a:schemeClr>
                </a:solidFill>
              </a:rPr>
              <a:t>（歷代誌三十三</a:t>
            </a:r>
            <a:r>
              <a:rPr kumimoji="1" lang="en-US" sz="2400" b="1" dirty="0">
                <a:solidFill>
                  <a:schemeClr val="accent3">
                    <a:lumMod val="50000"/>
                  </a:schemeClr>
                </a:solidFill>
              </a:rPr>
              <a:t>23</a:t>
            </a:r>
            <a:r>
              <a:rPr kumimoji="1" lang="zh-CN" altLang="en-US" sz="2400" b="1" dirty="0">
                <a:solidFill>
                  <a:schemeClr val="accent3">
                    <a:lumMod val="50000"/>
                  </a:schemeClr>
                </a:solidFill>
              </a:rPr>
              <a:t>）</a:t>
            </a:r>
            <a:endParaRPr kumimoji="1" lang="en-US" altLang="zh-CN" sz="2400" b="1" dirty="0">
              <a:solidFill>
                <a:schemeClr val="accent3">
                  <a:lumMod val="50000"/>
                </a:schemeClr>
              </a:solidFill>
            </a:endParaRPr>
          </a:p>
          <a:p>
            <a:pPr marL="0" indent="0" fontAlgn="base">
              <a:buNone/>
            </a:pPr>
            <a:endParaRPr kumimoji="1" lang="en-US" altLang="zh-CN" sz="2400" b="1" dirty="0">
              <a:solidFill>
                <a:schemeClr val="accent3">
                  <a:lumMod val="50000"/>
                </a:schemeClr>
              </a:solidFill>
            </a:endParaRPr>
          </a:p>
          <a:p>
            <a:pPr marL="0" indent="0" fontAlgn="base">
              <a:buNone/>
            </a:pPr>
            <a:r>
              <a:rPr kumimoji="1" lang="zh-TW" altLang="en-US" sz="2400" b="1" dirty="0">
                <a:solidFill>
                  <a:schemeClr val="accent3">
                    <a:lumMod val="50000"/>
                  </a:schemeClr>
                </a:solidFill>
              </a:rPr>
              <a:t>結局</a:t>
            </a:r>
            <a:r>
              <a:rPr kumimoji="1" lang="en-US" altLang="zh-TW" sz="2400" b="1" dirty="0">
                <a:solidFill>
                  <a:schemeClr val="accent3">
                    <a:lumMod val="50000"/>
                  </a:schemeClr>
                </a:solidFill>
              </a:rPr>
              <a:t>--</a:t>
            </a:r>
            <a:r>
              <a:rPr kumimoji="1" lang="zh-TW" altLang="en-US" sz="2400" b="1" dirty="0">
                <a:solidFill>
                  <a:schemeClr val="accent3">
                    <a:lumMod val="50000"/>
                  </a:schemeClr>
                </a:solidFill>
              </a:rPr>
              <a:t>「亞們王的臣僕背叛他，在宮裡殺了他。」</a:t>
            </a:r>
            <a:endParaRPr kumimoji="1" lang="en-US" altLang="zh-TW" sz="2400" b="1" dirty="0">
              <a:solidFill>
                <a:schemeClr val="accent3">
                  <a:lumMod val="50000"/>
                </a:schemeClr>
              </a:solidFill>
            </a:endParaRPr>
          </a:p>
        </p:txBody>
      </p:sp>
      <p:sp>
        <p:nvSpPr>
          <p:cNvPr id="3" name="Rectangle 2">
            <a:extLst>
              <a:ext uri="{FF2B5EF4-FFF2-40B4-BE49-F238E27FC236}">
                <a16:creationId xmlns:a16="http://schemas.microsoft.com/office/drawing/2014/main" id="{E7684A81-DB50-4644-8EF8-F1F3DA022E82}"/>
              </a:ext>
            </a:extLst>
          </p:cNvPr>
          <p:cNvSpPr/>
          <p:nvPr/>
        </p:nvSpPr>
        <p:spPr>
          <a:xfrm>
            <a:off x="5974813" y="3244334"/>
            <a:ext cx="242374"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a:t>
            </a:r>
          </a:p>
        </p:txBody>
      </p:sp>
      <p:sp>
        <p:nvSpPr>
          <p:cNvPr id="5" name="Rectangle 4">
            <a:extLst>
              <a:ext uri="{FF2B5EF4-FFF2-40B4-BE49-F238E27FC236}">
                <a16:creationId xmlns:a16="http://schemas.microsoft.com/office/drawing/2014/main" id="{96BAB55E-AA05-6C4C-8291-60CE2CCC4BC1}"/>
              </a:ext>
            </a:extLst>
          </p:cNvPr>
          <p:cNvSpPr/>
          <p:nvPr/>
        </p:nvSpPr>
        <p:spPr>
          <a:xfrm>
            <a:off x="5974813" y="3244334"/>
            <a:ext cx="242374"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Franklin Gothic Book" panose="020B0503020102020204"/>
                <a:ea typeface="+mn-ea"/>
                <a:cs typeface="+mn-cs"/>
              </a:rPr>
              <a:t> </a:t>
            </a:r>
          </a:p>
        </p:txBody>
      </p:sp>
    </p:spTree>
    <p:extLst>
      <p:ext uri="{BB962C8B-B14F-4D97-AF65-F5344CB8AC3E}">
        <p14:creationId xmlns:p14="http://schemas.microsoft.com/office/powerpoint/2010/main" val="465688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DD2296EC-4C5B-4849-A43F-A9C85EF306E1}"/>
              </a:ext>
            </a:extLst>
          </p:cNvPr>
          <p:cNvSpPr>
            <a:spLocks noGrp="1"/>
          </p:cNvSpPr>
          <p:nvPr>
            <p:ph idx="1"/>
          </p:nvPr>
        </p:nvSpPr>
        <p:spPr>
          <a:xfrm>
            <a:off x="1122973" y="304800"/>
            <a:ext cx="9563580" cy="6278880"/>
          </a:xfrm>
        </p:spPr>
        <p:txBody>
          <a:bodyPr>
            <a:normAutofit/>
          </a:bodyPr>
          <a:lstStyle/>
          <a:p>
            <a:pPr marL="0" indent="0" algn="l" fontAlgn="base">
              <a:buNone/>
            </a:pPr>
            <a:endParaRPr lang="zh-TW" altLang="en-US" sz="2400" b="1" dirty="0">
              <a:solidFill>
                <a:schemeClr val="accent2">
                  <a:lumMod val="50000"/>
                </a:schemeClr>
              </a:solidFill>
              <a:latin typeface="inherit"/>
            </a:endParaRPr>
          </a:p>
          <a:p>
            <a:pPr marL="0" marR="0" indent="0" rtl="0" eaLnBrk="1" fontAlgn="t" latinLnBrk="0" hangingPunct="1">
              <a:spcBef>
                <a:spcPts val="0"/>
              </a:spcBef>
              <a:spcAft>
                <a:spcPts val="600"/>
              </a:spcAft>
              <a:buNone/>
              <a:tabLst>
                <a:tab pos="228600" algn="l"/>
              </a:tabLst>
            </a:pPr>
            <a:endParaRPr lang="en-US" b="0" i="0" u="none" strike="noStrike" dirty="0">
              <a:solidFill>
                <a:schemeClr val="accent2">
                  <a:lumMod val="50000"/>
                </a:schemeClr>
              </a:solidFill>
              <a:effectLst/>
              <a:latin typeface="Arial" panose="020B0604020202020204" pitchFamily="34" charset="0"/>
            </a:endParaRPr>
          </a:p>
        </p:txBody>
      </p:sp>
      <p:sp>
        <p:nvSpPr>
          <p:cNvPr id="4" name="Slide Number Placeholder 3">
            <a:extLst>
              <a:ext uri="{FF2B5EF4-FFF2-40B4-BE49-F238E27FC236}">
                <a16:creationId xmlns:a16="http://schemas.microsoft.com/office/drawing/2014/main" id="{A4728D10-5659-4937-9083-48848A615569}"/>
              </a:ext>
            </a:extLst>
          </p:cNvPr>
          <p:cNvSpPr>
            <a:spLocks noGrp="1"/>
          </p:cNvSpPr>
          <p:nvPr>
            <p:ph type="sldNum" sz="quarter" idx="12"/>
          </p:nvPr>
        </p:nvSpPr>
        <p:spPr>
          <a:xfrm>
            <a:off x="9472736" y="6453386"/>
            <a:ext cx="1596292" cy="404614"/>
          </a:xfrm>
        </p:spPr>
        <p:txBody>
          <a:bodyPr>
            <a:normAutofit/>
          </a:bodyPr>
          <a:lstStyle/>
          <a:p>
            <a:pPr>
              <a:spcAft>
                <a:spcPts val="600"/>
              </a:spcAft>
            </a:pPr>
            <a:fld id="{EBABEB98-37D1-5C49-827F-EF87AC176EB7}" type="slidenum">
              <a:rPr lang="en-US" smtClean="0"/>
              <a:pPr>
                <a:spcAft>
                  <a:spcPts val="600"/>
                </a:spcAft>
              </a:pPr>
              <a:t>8</a:t>
            </a:fld>
            <a:endParaRPr lang="en-US"/>
          </a:p>
        </p:txBody>
      </p:sp>
      <p:sp>
        <p:nvSpPr>
          <p:cNvPr id="5" name="TextBox 4">
            <a:extLst>
              <a:ext uri="{FF2B5EF4-FFF2-40B4-BE49-F238E27FC236}">
                <a16:creationId xmlns:a16="http://schemas.microsoft.com/office/drawing/2014/main" id="{642BCFF0-7E87-493C-8443-C1504CA930CE}"/>
              </a:ext>
            </a:extLst>
          </p:cNvPr>
          <p:cNvSpPr txBox="1"/>
          <p:nvPr/>
        </p:nvSpPr>
        <p:spPr>
          <a:xfrm>
            <a:off x="1233182" y="746620"/>
            <a:ext cx="10175846" cy="8080032"/>
          </a:xfrm>
          <a:prstGeom prst="rect">
            <a:avLst/>
          </a:prstGeom>
          <a:noFill/>
        </p:spPr>
        <p:txBody>
          <a:bodyPr wrap="square">
            <a:spAutoFit/>
          </a:bodyPr>
          <a:lstStyle/>
          <a:p>
            <a:pPr marL="0" marR="0" algn="just">
              <a:lnSpc>
                <a:spcPct val="150000"/>
              </a:lnSpc>
              <a:spcBef>
                <a:spcPts val="0"/>
              </a:spcBef>
              <a:spcAft>
                <a:spcPts val="0"/>
              </a:spcAft>
            </a:pPr>
            <a:r>
              <a:rPr lang="zh-CN" sz="2400" b="1" spc="75" dirty="0">
                <a:solidFill>
                  <a:schemeClr val="accent3">
                    <a:lumMod val="50000"/>
                  </a:schemeClr>
                </a:solidFill>
                <a:effectLst/>
                <a:latin typeface="Calibri" panose="020F0502020204030204" pitchFamily="34" charset="0"/>
                <a:ea typeface="Microsoft YaHei" panose="020B0503020204020204" pitchFamily="34" charset="-122"/>
                <a:cs typeface="Microsoft YaHei" panose="020B0503020204020204" pitchFamily="34" charset="-122"/>
              </a:rPr>
              <a:t>國民殺了背叛亞們王的人</a:t>
            </a:r>
            <a:r>
              <a:rPr lang="zh-CN" altLang="en-US" sz="2400" b="1" spc="75" dirty="0">
                <a:solidFill>
                  <a:schemeClr val="accent3">
                    <a:lumMod val="50000"/>
                  </a:schemeClr>
                </a:solidFill>
                <a:effectLst/>
                <a:latin typeface="Calibri" panose="020F0502020204030204" pitchFamily="34" charset="0"/>
                <a:ea typeface="Microsoft YaHei" panose="020B0503020204020204" pitchFamily="34" charset="-122"/>
                <a:cs typeface="Microsoft YaHei" panose="020B0503020204020204" pitchFamily="34" charset="-122"/>
              </a:rPr>
              <a:t>，</a:t>
            </a:r>
            <a:r>
              <a:rPr lang="zh-TW" altLang="en-US" sz="2400" b="1" spc="75" dirty="0">
                <a:solidFill>
                  <a:schemeClr val="accent3">
                    <a:lumMod val="50000"/>
                  </a:schemeClr>
                </a:solidFill>
                <a:latin typeface="Calibri" panose="020F0502020204030204" pitchFamily="34" charset="0"/>
                <a:ea typeface="Microsoft YaHei" panose="020B0503020204020204" pitchFamily="34" charset="-122"/>
              </a:rPr>
              <a:t>立他兒子約西亞接續他作王</a:t>
            </a:r>
            <a:endParaRPr lang="en-US" altLang="zh-TW" sz="2400" b="1" spc="75" dirty="0">
              <a:solidFill>
                <a:schemeClr val="accent3">
                  <a:lumMod val="50000"/>
                </a:schemeClr>
              </a:solidFill>
              <a:latin typeface="Calibri" panose="020F0502020204030204" pitchFamily="34" charset="0"/>
              <a:ea typeface="Microsoft YaHei" panose="020B0503020204020204" pitchFamily="34" charset="-122"/>
            </a:endParaRPr>
          </a:p>
          <a:p>
            <a:pPr marL="0" marR="0" algn="just">
              <a:lnSpc>
                <a:spcPct val="150000"/>
              </a:lnSpc>
              <a:spcBef>
                <a:spcPts val="0"/>
              </a:spcBef>
              <a:spcAft>
                <a:spcPts val="0"/>
              </a:spcAft>
            </a:pPr>
            <a:endParaRPr lang="en-US" altLang="zh-CN" sz="2400" b="1" spc="75" dirty="0">
              <a:solidFill>
                <a:schemeClr val="accent3">
                  <a:lumMod val="50000"/>
                </a:schemeClr>
              </a:solidFill>
              <a:latin typeface="inherit"/>
              <a:ea typeface="LiSong Pro Light" panose="02020300000000000000"/>
              <a:cs typeface="Microsoft YaHei" panose="020B0503020204020204" pitchFamily="34" charset="-122"/>
            </a:endParaRPr>
          </a:p>
          <a:p>
            <a:pPr marL="0" marR="0" algn="just">
              <a:lnSpc>
                <a:spcPct val="150000"/>
              </a:lnSpc>
              <a:spcBef>
                <a:spcPts val="0"/>
              </a:spcBef>
              <a:spcAft>
                <a:spcPts val="0"/>
              </a:spcAft>
            </a:pPr>
            <a:r>
              <a:rPr lang="zh-CN" sz="2400" b="1" spc="75" dirty="0">
                <a:solidFill>
                  <a:schemeClr val="accent3">
                    <a:lumMod val="50000"/>
                  </a:schemeClr>
                </a:solidFill>
                <a:effectLst/>
                <a:ea typeface="Microsoft YaHei" panose="020B0503020204020204" pitchFamily="34" charset="-122"/>
                <a:cs typeface="Microsoft YaHei" panose="020B0503020204020204" pitchFamily="34" charset="-122"/>
              </a:rPr>
              <a:t>上帝藉著大衛之約和上帝在萬世以先所定的救恩計劃所決定</a:t>
            </a:r>
            <a:r>
              <a:rPr lang="zh-CN" altLang="en-US" sz="2400" b="1" spc="75" dirty="0">
                <a:solidFill>
                  <a:schemeClr val="accent3">
                    <a:lumMod val="50000"/>
                  </a:schemeClr>
                </a:solidFill>
                <a:effectLst/>
                <a:ea typeface="Microsoft YaHei" panose="020B0503020204020204" pitchFamily="34" charset="-122"/>
                <a:cs typeface="Microsoft YaHei" panose="020B0503020204020204" pitchFamily="34" charset="-122"/>
              </a:rPr>
              <a:t>了：</a:t>
            </a:r>
            <a:r>
              <a:rPr lang="zh-CN" sz="2400" b="1" spc="75" dirty="0">
                <a:solidFill>
                  <a:schemeClr val="accent3">
                    <a:lumMod val="50000"/>
                  </a:schemeClr>
                </a:solidFill>
                <a:effectLst/>
                <a:ea typeface="Microsoft YaHei" panose="020B0503020204020204" pitchFamily="34" charset="-122"/>
                <a:cs typeface="Microsoft YaHei" panose="020B0503020204020204" pitchFamily="34" charset="-122"/>
              </a:rPr>
              <a:t>南國猶大的王位只屬於大衛家族。不是大衛的子孫配得這王位，而是上帝的旨意所定。</a:t>
            </a:r>
            <a:endParaRPr lang="en-US" altLang="zh-CN" sz="2400" b="1" spc="75" dirty="0">
              <a:solidFill>
                <a:schemeClr val="accent3">
                  <a:lumMod val="50000"/>
                </a:schemeClr>
              </a:solidFill>
              <a:effectLst/>
              <a:latin typeface="Calibri" panose="020F0502020204030204" pitchFamily="34" charset="0"/>
              <a:ea typeface="LiSong Pro Light" panose="02020300000000000000"/>
              <a:cs typeface="Microsoft YaHei" panose="020B0503020204020204" pitchFamily="34" charset="-122"/>
            </a:endParaRPr>
          </a:p>
          <a:p>
            <a:pPr marL="0" marR="0" algn="just">
              <a:lnSpc>
                <a:spcPct val="150000"/>
              </a:lnSpc>
              <a:spcBef>
                <a:spcPts val="0"/>
              </a:spcBef>
              <a:spcAft>
                <a:spcPts val="0"/>
              </a:spcAft>
            </a:pPr>
            <a:endParaRPr lang="en-US" sz="2400" b="1" spc="75" dirty="0">
              <a:solidFill>
                <a:schemeClr val="accent3">
                  <a:lumMod val="50000"/>
                </a:schemeClr>
              </a:solidFill>
              <a:latin typeface="Calibri" panose="020F0502020204030204" pitchFamily="34" charset="0"/>
              <a:ea typeface="Microsoft YaHei" panose="020B0503020204020204" pitchFamily="34" charset="-122"/>
            </a:endParaRPr>
          </a:p>
          <a:p>
            <a:pPr marL="0" marR="0" algn="just">
              <a:lnSpc>
                <a:spcPct val="150000"/>
              </a:lnSpc>
              <a:spcBef>
                <a:spcPts val="0"/>
              </a:spcBef>
              <a:spcAft>
                <a:spcPts val="0"/>
              </a:spcAft>
            </a:pPr>
            <a:endParaRPr lang="en-US" sz="2400" b="1" spc="75" dirty="0">
              <a:solidFill>
                <a:schemeClr val="accent3">
                  <a:lumMod val="50000"/>
                </a:schemeClr>
              </a:solidFill>
              <a:effectLst/>
              <a:latin typeface="Calibri" panose="020F0502020204030204" pitchFamily="34" charset="0"/>
              <a:ea typeface="Microsoft YaHei" panose="020B0503020204020204" pitchFamily="34" charset="-122"/>
              <a:cs typeface="Times New Roman" panose="02020603050405020304" pitchFamily="18" charset="0"/>
            </a:endParaRPr>
          </a:p>
          <a:p>
            <a:pPr marL="0" marR="0" algn="just">
              <a:lnSpc>
                <a:spcPts val="2250"/>
              </a:lnSpc>
              <a:spcBef>
                <a:spcPts val="0"/>
              </a:spcBef>
              <a:spcAft>
                <a:spcPts val="0"/>
              </a:spcAft>
            </a:pPr>
            <a:endParaRPr lang="en-US" sz="1600" b="1" spc="75" dirty="0">
              <a:solidFill>
                <a:srgbClr val="111111"/>
              </a:solidFill>
              <a:latin typeface="Calibri" panose="020F0502020204030204" pitchFamily="34" charset="0"/>
              <a:ea typeface="Microsoft YaHei" panose="020B0503020204020204" pitchFamily="34" charset="-122"/>
              <a:cs typeface="Times New Roman" panose="02020603050405020304" pitchFamily="18" charset="0"/>
            </a:endParaRPr>
          </a:p>
          <a:p>
            <a:pPr marL="0" marR="0" algn="just">
              <a:lnSpc>
                <a:spcPts val="2250"/>
              </a:lnSpc>
              <a:spcBef>
                <a:spcPts val="0"/>
              </a:spcBef>
              <a:spcAft>
                <a:spcPts val="0"/>
              </a:spcAft>
            </a:pPr>
            <a:endParaRPr lang="en-US" sz="1600" b="1" spc="75" dirty="0">
              <a:solidFill>
                <a:srgbClr val="111111"/>
              </a:solidFill>
              <a:effectLst/>
              <a:latin typeface="Calibri" panose="020F0502020204030204" pitchFamily="34" charset="0"/>
              <a:ea typeface="Microsoft YaHei" panose="020B0503020204020204" pitchFamily="34" charset="-122"/>
              <a:cs typeface="Times New Roman" panose="02020603050405020304" pitchFamily="18" charset="0"/>
            </a:endParaRPr>
          </a:p>
          <a:p>
            <a:pPr marL="0" marR="0" algn="just">
              <a:lnSpc>
                <a:spcPts val="2250"/>
              </a:lnSpc>
              <a:spcBef>
                <a:spcPts val="0"/>
              </a:spcBef>
              <a:spcAft>
                <a:spcPts val="0"/>
              </a:spcAft>
            </a:pPr>
            <a:endParaRPr lang="en-US" sz="1600" b="1" spc="75" dirty="0">
              <a:solidFill>
                <a:srgbClr val="111111"/>
              </a:solidFill>
              <a:latin typeface="Calibri" panose="020F0502020204030204" pitchFamily="34" charset="0"/>
              <a:ea typeface="Microsoft YaHei" panose="020B0503020204020204" pitchFamily="34" charset="-122"/>
              <a:cs typeface="Times New Roman" panose="02020603050405020304" pitchFamily="18" charset="0"/>
            </a:endParaRPr>
          </a:p>
          <a:p>
            <a:pPr marL="0" marR="0" algn="just">
              <a:lnSpc>
                <a:spcPts val="2250"/>
              </a:lnSpc>
              <a:spcBef>
                <a:spcPts val="0"/>
              </a:spcBef>
              <a:spcAft>
                <a:spcPts val="0"/>
              </a:spcAft>
            </a:pPr>
            <a:endParaRPr lang="en-US" sz="1600" b="1" spc="75" dirty="0">
              <a:solidFill>
                <a:srgbClr val="111111"/>
              </a:solidFill>
              <a:effectLst/>
              <a:latin typeface="Calibri" panose="020F0502020204030204" pitchFamily="34" charset="0"/>
              <a:ea typeface="Microsoft YaHei" panose="020B0503020204020204" pitchFamily="34" charset="-122"/>
              <a:cs typeface="Times New Roman" panose="02020603050405020304" pitchFamily="18" charset="0"/>
            </a:endParaRPr>
          </a:p>
          <a:p>
            <a:pPr marL="0" marR="0" algn="just">
              <a:lnSpc>
                <a:spcPts val="2250"/>
              </a:lnSpc>
              <a:spcBef>
                <a:spcPts val="0"/>
              </a:spcBef>
              <a:spcAft>
                <a:spcPts val="0"/>
              </a:spcAft>
            </a:pPr>
            <a:endParaRPr lang="en-US" sz="1600" b="1" spc="75" dirty="0">
              <a:solidFill>
                <a:srgbClr val="111111"/>
              </a:solidFill>
              <a:latin typeface="Calibri" panose="020F0502020204030204" pitchFamily="34" charset="0"/>
              <a:ea typeface="Microsoft YaHei" panose="020B0503020204020204" pitchFamily="34" charset="-122"/>
              <a:cs typeface="Times New Roman" panose="02020603050405020304" pitchFamily="18" charset="0"/>
            </a:endParaRPr>
          </a:p>
          <a:p>
            <a:pPr marL="0" marR="0" algn="just">
              <a:lnSpc>
                <a:spcPts val="2250"/>
              </a:lnSpc>
              <a:spcBef>
                <a:spcPts val="0"/>
              </a:spcBef>
              <a:spcAft>
                <a:spcPts val="0"/>
              </a:spcAft>
            </a:pPr>
            <a:endParaRPr lang="en-US" sz="1600" b="1" spc="75" dirty="0">
              <a:solidFill>
                <a:srgbClr val="111111"/>
              </a:solidFill>
              <a:effectLst/>
              <a:latin typeface="Calibri" panose="020F0502020204030204" pitchFamily="34" charset="0"/>
              <a:ea typeface="Microsoft YaHei" panose="020B0503020204020204" pitchFamily="34" charset="-122"/>
              <a:cs typeface="Times New Roman" panose="02020603050405020304" pitchFamily="18" charset="0"/>
            </a:endParaRPr>
          </a:p>
          <a:p>
            <a:pPr marL="0" marR="0" algn="just">
              <a:lnSpc>
                <a:spcPts val="2250"/>
              </a:lnSpc>
              <a:spcBef>
                <a:spcPts val="0"/>
              </a:spcBef>
              <a:spcAft>
                <a:spcPts val="0"/>
              </a:spcAft>
            </a:pPr>
            <a:endParaRPr lang="en-US" sz="1600" b="1" spc="75" dirty="0">
              <a:solidFill>
                <a:srgbClr val="111111"/>
              </a:solidFill>
              <a:latin typeface="Calibri" panose="020F0502020204030204" pitchFamily="34" charset="0"/>
              <a:ea typeface="Microsoft YaHei" panose="020B0503020204020204" pitchFamily="34" charset="-122"/>
              <a:cs typeface="Times New Roman" panose="02020603050405020304" pitchFamily="18" charset="0"/>
            </a:endParaRPr>
          </a:p>
          <a:p>
            <a:pPr marL="0" marR="0" algn="just">
              <a:lnSpc>
                <a:spcPts val="2250"/>
              </a:lnSpc>
              <a:spcBef>
                <a:spcPts val="0"/>
              </a:spcBef>
              <a:spcAft>
                <a:spcPts val="0"/>
              </a:spcAft>
            </a:pPr>
            <a:endParaRPr lang="en-US" sz="1600" b="1" spc="75" dirty="0">
              <a:solidFill>
                <a:srgbClr val="111111"/>
              </a:solidFill>
              <a:effectLst/>
              <a:latin typeface="Calibri" panose="020F0502020204030204" pitchFamily="34" charset="0"/>
              <a:ea typeface="Microsoft YaHei" panose="020B0503020204020204" pitchFamily="34" charset="-122"/>
              <a:cs typeface="Times New Roman" panose="02020603050405020304" pitchFamily="18" charset="0"/>
            </a:endParaRPr>
          </a:p>
          <a:p>
            <a:pPr marL="0" marR="0" algn="just">
              <a:lnSpc>
                <a:spcPts val="2250"/>
              </a:lnSpc>
              <a:spcBef>
                <a:spcPts val="0"/>
              </a:spcBef>
              <a:spcAft>
                <a:spcPts val="0"/>
              </a:spcAft>
            </a:pPr>
            <a:endParaRPr lang="en-US" sz="1600" b="1" spc="75" dirty="0">
              <a:solidFill>
                <a:srgbClr val="111111"/>
              </a:solidFill>
              <a:latin typeface="Calibri" panose="020F0502020204030204" pitchFamily="34" charset="0"/>
              <a:ea typeface="Microsoft YaHei" panose="020B0503020204020204" pitchFamily="34" charset="-122"/>
              <a:cs typeface="Times New Roman" panose="02020603050405020304" pitchFamily="18" charset="0"/>
            </a:endParaRPr>
          </a:p>
          <a:p>
            <a:pPr marL="0" marR="0" algn="just">
              <a:lnSpc>
                <a:spcPts val="2250"/>
              </a:lnSpc>
              <a:spcBef>
                <a:spcPts val="0"/>
              </a:spcBef>
              <a:spcAft>
                <a:spcPts val="0"/>
              </a:spcAft>
            </a:pPr>
            <a:endParaRPr lang="en-US" sz="1600" b="1" spc="75" dirty="0">
              <a:solidFill>
                <a:srgbClr val="111111"/>
              </a:solidFill>
              <a:effectLst/>
              <a:latin typeface="Calibri" panose="020F0502020204030204" pitchFamily="34" charset="0"/>
              <a:ea typeface="Microsoft YaHei" panose="020B0503020204020204" pitchFamily="34" charset="-122"/>
              <a:cs typeface="Times New Roman" panose="02020603050405020304" pitchFamily="18" charset="0"/>
            </a:endParaRPr>
          </a:p>
          <a:p>
            <a:pPr marL="0" marR="0" algn="just">
              <a:lnSpc>
                <a:spcPts val="2250"/>
              </a:lnSpc>
              <a:spcBef>
                <a:spcPts val="0"/>
              </a:spcBef>
              <a:spcAft>
                <a:spcPts val="0"/>
              </a:spcAft>
            </a:pPr>
            <a:endParaRPr lang="en-US" sz="1600" b="1" spc="75" dirty="0">
              <a:solidFill>
                <a:srgbClr val="111111"/>
              </a:solidFill>
              <a:latin typeface="Calibri" panose="020F0502020204030204" pitchFamily="34" charset="0"/>
              <a:ea typeface="Microsoft YaHei" panose="020B0503020204020204" pitchFamily="34" charset="-122"/>
              <a:cs typeface="Times New Roman" panose="02020603050405020304" pitchFamily="18" charset="0"/>
            </a:endParaRPr>
          </a:p>
          <a:p>
            <a:pPr marL="0" marR="0" algn="just">
              <a:lnSpc>
                <a:spcPts val="2250"/>
              </a:lnSpc>
              <a:spcBef>
                <a:spcPts val="0"/>
              </a:spcBef>
              <a:spcAft>
                <a:spcPts val="0"/>
              </a:spcAft>
            </a:pPr>
            <a:endParaRPr lang="en-US" sz="1600" b="1" spc="75" dirty="0">
              <a:solidFill>
                <a:srgbClr val="111111"/>
              </a:solidFill>
              <a:effectLst/>
              <a:latin typeface="Calibri" panose="020F0502020204030204" pitchFamily="34" charset="0"/>
              <a:ea typeface="Microsoft YaHei" panose="020B0503020204020204" pitchFamily="34" charset="-122"/>
              <a:cs typeface="Times New Roman" panose="02020603050405020304" pitchFamily="18" charset="0"/>
            </a:endParaRPr>
          </a:p>
          <a:p>
            <a:pPr marL="0" marR="0" algn="just">
              <a:lnSpc>
                <a:spcPts val="2250"/>
              </a:lnSpc>
              <a:spcBef>
                <a:spcPts val="0"/>
              </a:spcBef>
              <a:spcAft>
                <a:spcPts val="0"/>
              </a:spcAft>
            </a:pPr>
            <a:endParaRPr lang="en-US" sz="1600" b="1" spc="75" dirty="0">
              <a:solidFill>
                <a:srgbClr val="111111"/>
              </a:solidFill>
              <a:latin typeface="Calibri" panose="020F0502020204030204" pitchFamily="34" charset="0"/>
              <a:ea typeface="Microsoft YaHei" panose="020B0503020204020204" pitchFamily="34" charset="-122"/>
              <a:cs typeface="Times New Roman" panose="02020603050405020304" pitchFamily="18" charset="0"/>
            </a:endParaRPr>
          </a:p>
          <a:p>
            <a:pPr marL="0" marR="0" algn="just">
              <a:lnSpc>
                <a:spcPts val="2250"/>
              </a:lnSpc>
              <a:spcBef>
                <a:spcPts val="0"/>
              </a:spcBef>
              <a:spcAft>
                <a:spcPts val="0"/>
              </a:spcAft>
            </a:pPr>
            <a:endParaRPr lang="en-US" sz="1600" dirty="0">
              <a:effectLst/>
              <a:latin typeface="Calibri" panose="020F0502020204030204" pitchFamily="34"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617900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E6FF2EA-DAA0-4BA8-A48F-F68CE1EF1336}"/>
              </a:ext>
            </a:extLst>
          </p:cNvPr>
          <p:cNvSpPr>
            <a:spLocks noGrp="1"/>
          </p:cNvSpPr>
          <p:nvPr>
            <p:ph type="sldNum" sz="quarter" idx="12"/>
          </p:nvPr>
        </p:nvSpPr>
        <p:spPr/>
        <p:txBody>
          <a:bodyPr/>
          <a:lstStyle/>
          <a:p>
            <a:fld id="{EBABEB98-37D1-5C49-827F-EF87AC176EB7}" type="slidenum">
              <a:rPr lang="en-US" smtClean="0"/>
              <a:t>9</a:t>
            </a:fld>
            <a:endParaRPr lang="en-US" dirty="0"/>
          </a:p>
        </p:txBody>
      </p:sp>
      <p:sp>
        <p:nvSpPr>
          <p:cNvPr id="6" name="Content Placeholder 5">
            <a:extLst>
              <a:ext uri="{FF2B5EF4-FFF2-40B4-BE49-F238E27FC236}">
                <a16:creationId xmlns:a16="http://schemas.microsoft.com/office/drawing/2014/main" id="{8C206346-E0F2-40CF-BB6D-093252AD40E1}"/>
              </a:ext>
            </a:extLst>
          </p:cNvPr>
          <p:cNvSpPr>
            <a:spLocks noGrp="1"/>
          </p:cNvSpPr>
          <p:nvPr>
            <p:ph idx="1"/>
          </p:nvPr>
        </p:nvSpPr>
        <p:spPr>
          <a:xfrm>
            <a:off x="847288" y="1"/>
            <a:ext cx="11344711" cy="7088696"/>
          </a:xfrm>
        </p:spPr>
        <p:txBody>
          <a:bodyPr>
            <a:noAutofit/>
          </a:bodyPr>
          <a:lstStyle/>
          <a:p>
            <a:pPr marL="0" indent="0">
              <a:buNone/>
            </a:pPr>
            <a:r>
              <a:rPr kumimoji="1" lang="zh-TW" altLang="en-US" dirty="0">
                <a:solidFill>
                  <a:srgbClr val="0432FF"/>
                </a:solidFill>
              </a:rPr>
              <a:t>觀察與分析</a:t>
            </a:r>
            <a:endParaRPr kumimoji="1" lang="en-US" altLang="zh-TW" dirty="0">
              <a:solidFill>
                <a:srgbClr val="0432FF"/>
              </a:solidFill>
            </a:endParaRPr>
          </a:p>
          <a:p>
            <a:pPr marL="0" indent="0">
              <a:lnSpc>
                <a:spcPct val="150000"/>
              </a:lnSpc>
              <a:buNone/>
            </a:pPr>
            <a:r>
              <a:rPr kumimoji="1" lang="zh-TW" altLang="en-US" sz="2400" b="1" dirty="0">
                <a:solidFill>
                  <a:schemeClr val="accent3">
                    <a:lumMod val="50000"/>
                  </a:schemeClr>
                </a:solidFill>
              </a:rPr>
              <a:t>為什麽從諸位君王到百姓不斷地去拜各樣的偶像呢？為了消災避禍，風調雨順，諸事順利等等個人的好處，求問偶像求助偶像。拜偶像的人真正高舉、尊崇的就是他們自己。</a:t>
            </a:r>
          </a:p>
          <a:p>
            <a:pPr marL="0" indent="0">
              <a:lnSpc>
                <a:spcPct val="150000"/>
              </a:lnSpc>
              <a:buNone/>
            </a:pPr>
            <a:r>
              <a:rPr kumimoji="1" lang="zh-TW" altLang="en-US" sz="2400" b="1" dirty="0">
                <a:solidFill>
                  <a:schemeClr val="accent3">
                    <a:lumMod val="50000"/>
                  </a:schemeClr>
                </a:solidFill>
              </a:rPr>
              <a:t>敬拜神卻意味著將上帝當作上帝榮耀他、感謝他</a:t>
            </a:r>
            <a:r>
              <a:rPr kumimoji="1" lang="zh-CN" altLang="en-US" sz="2400" b="1" dirty="0">
                <a:solidFill>
                  <a:schemeClr val="accent3">
                    <a:lumMod val="50000"/>
                  </a:schemeClr>
                </a:solidFill>
              </a:rPr>
              <a:t>；</a:t>
            </a:r>
            <a:r>
              <a:rPr kumimoji="1" lang="zh-TW" altLang="en-US" sz="2400" b="1" dirty="0">
                <a:solidFill>
                  <a:schemeClr val="accent3">
                    <a:lumMod val="50000"/>
                  </a:schemeClr>
                </a:solidFill>
              </a:rPr>
              <a:t>委身，順服神，把生命的主權交給神。</a:t>
            </a:r>
            <a:endParaRPr kumimoji="1" lang="en-US" altLang="zh-TW" sz="2400" b="1" dirty="0">
              <a:solidFill>
                <a:schemeClr val="accent3">
                  <a:lumMod val="50000"/>
                </a:schemeClr>
              </a:solidFill>
            </a:endParaRPr>
          </a:p>
          <a:p>
            <a:pPr marL="0" indent="0">
              <a:lnSpc>
                <a:spcPct val="150000"/>
              </a:lnSpc>
              <a:buNone/>
            </a:pPr>
            <a:r>
              <a:rPr kumimoji="1" lang="zh-TW" altLang="en-US" sz="2400" b="1" dirty="0">
                <a:solidFill>
                  <a:schemeClr val="accent3">
                    <a:lumMod val="50000"/>
                  </a:schemeClr>
                </a:solidFill>
              </a:rPr>
              <a:t>“雖然知道上帝，卻不當作上帝榮耀他，也不感謝他。他們的思念變為虛妄，無知的心就昏暗了。自稱為聰明，反成了愚拙；將不能朽壞之上帝的榮耀變為偶像，仿佛必朽壞的人和飛禽、走獸、昆蟲的樣式。所以，上帝任憑他們逞著心裏的情欲行汙穢的事，以致彼此玷辱自己的身體。他們將上帝的真實變為虛謊，去敬拜侍奉受造之物，不敬奉那造物的主。”</a:t>
            </a:r>
            <a:r>
              <a:rPr kumimoji="1" lang="en-US" altLang="zh-TW" sz="2400" b="1" dirty="0">
                <a:solidFill>
                  <a:schemeClr val="accent3">
                    <a:lumMod val="50000"/>
                  </a:schemeClr>
                </a:solidFill>
              </a:rPr>
              <a:t>(</a:t>
            </a:r>
            <a:r>
              <a:rPr kumimoji="1" lang="zh-TW" altLang="en-US" sz="2400" b="1" dirty="0">
                <a:solidFill>
                  <a:schemeClr val="accent3">
                    <a:lumMod val="50000"/>
                  </a:schemeClr>
                </a:solidFill>
              </a:rPr>
              <a:t>羅</a:t>
            </a:r>
            <a:r>
              <a:rPr kumimoji="1" lang="en-US" altLang="zh-TW" sz="2400" b="1" dirty="0">
                <a:solidFill>
                  <a:schemeClr val="accent3">
                    <a:lumMod val="50000"/>
                  </a:schemeClr>
                </a:solidFill>
              </a:rPr>
              <a:t>1:21-25)</a:t>
            </a:r>
          </a:p>
          <a:p>
            <a:pPr marL="0" indent="0">
              <a:lnSpc>
                <a:spcPct val="150000"/>
              </a:lnSpc>
              <a:buNone/>
            </a:pPr>
            <a:r>
              <a:rPr kumimoji="1" lang="zh-TW" altLang="en-US" sz="2400" b="1" dirty="0">
                <a:solidFill>
                  <a:schemeClr val="accent3">
                    <a:lumMod val="50000"/>
                  </a:schemeClr>
                </a:solidFill>
              </a:rPr>
              <a:t>以別神代替耶和華的，他們的愁苦必加增</a:t>
            </a:r>
            <a:endParaRPr kumimoji="1" lang="en-US" sz="2400" b="1" dirty="0">
              <a:solidFill>
                <a:schemeClr val="accent3">
                  <a:lumMod val="50000"/>
                </a:schemeClr>
              </a:solidFill>
            </a:endParaRPr>
          </a:p>
          <a:p>
            <a:pPr marL="0" indent="0">
              <a:lnSpc>
                <a:spcPct val="150000"/>
              </a:lnSpc>
              <a:buNone/>
            </a:pPr>
            <a:endParaRPr lang="en-US" sz="2400" b="1" dirty="0">
              <a:solidFill>
                <a:schemeClr val="accent2">
                  <a:lumMod val="50000"/>
                </a:schemeClr>
              </a:solidFill>
              <a:latin typeface="inherit"/>
            </a:endParaRPr>
          </a:p>
        </p:txBody>
      </p:sp>
    </p:spTree>
    <p:extLst>
      <p:ext uri="{BB962C8B-B14F-4D97-AF65-F5344CB8AC3E}">
        <p14:creationId xmlns:p14="http://schemas.microsoft.com/office/powerpoint/2010/main" val="2432124092"/>
      </p:ext>
    </p:extLst>
  </p:cSld>
  <p:clrMapOvr>
    <a:masterClrMapping/>
  </p:clrMapOvr>
</p:sld>
</file>

<file path=ppt/theme/theme1.xml><?xml version="1.0" encoding="utf-8"?>
<a:theme xmlns:a="http://schemas.openxmlformats.org/drawingml/2006/main" name="Crop">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2125</TotalTime>
  <Words>2369</Words>
  <Application>Microsoft Office PowerPoint</Application>
  <PresentationFormat>Widescreen</PresentationFormat>
  <Paragraphs>128</Paragraphs>
  <Slides>14</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14</vt:i4>
      </vt:variant>
    </vt:vector>
  </HeadingPairs>
  <TitlesOfParts>
    <vt:vector size="25" baseType="lpstr">
      <vt:lpstr>Arial Unicode MS</vt:lpstr>
      <vt:lpstr>inherit</vt:lpstr>
      <vt:lpstr>LiSong Pro Light</vt:lpstr>
      <vt:lpstr>microsoft yahei</vt:lpstr>
      <vt:lpstr>MingLiU</vt:lpstr>
      <vt:lpstr>Montserrat</vt:lpstr>
      <vt:lpstr>宋体</vt:lpstr>
      <vt:lpstr>Arial</vt:lpstr>
      <vt:lpstr>Calibri</vt:lpstr>
      <vt:lpstr>Franklin Gothic Book</vt:lpstr>
      <vt:lpstr>Crop</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列王記上               第四課  王朝的興衰</dc:title>
  <dc:creator>yinan an</dc:creator>
  <cp:lastModifiedBy>yinan an</cp:lastModifiedBy>
  <cp:revision>18</cp:revision>
  <dcterms:created xsi:type="dcterms:W3CDTF">2020-12-24T02:52:04Z</dcterms:created>
  <dcterms:modified xsi:type="dcterms:W3CDTF">2021-04-29T02:19:57Z</dcterms:modified>
</cp:coreProperties>
</file>