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1161" r:id="rId2"/>
    <p:sldId id="1144" r:id="rId3"/>
    <p:sldId id="1145" r:id="rId4"/>
    <p:sldId id="1151" r:id="rId5"/>
    <p:sldId id="1172" r:id="rId6"/>
    <p:sldId id="1173" r:id="rId7"/>
    <p:sldId id="1177" r:id="rId8"/>
    <p:sldId id="1178" r:id="rId9"/>
    <p:sldId id="1174" r:id="rId10"/>
    <p:sldId id="1175" r:id="rId11"/>
    <p:sldId id="1166" r:id="rId12"/>
    <p:sldId id="1156" r:id="rId13"/>
    <p:sldId id="1157" r:id="rId14"/>
    <p:sldId id="1176" r:id="rId15"/>
    <p:sldId id="1179" r:id="rId16"/>
    <p:sldId id="1140" r:id="rId17"/>
    <p:sldId id="116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ED779F-0CCD-4D95-B1E9-14D805C4C096}" v="24" dt="2021-05-16T16:01:20.5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9" autoAdjust="0"/>
    <p:restoredTop sz="95846"/>
  </p:normalViewPr>
  <p:slideViewPr>
    <p:cSldViewPr snapToGrid="0" snapToObjects="1">
      <p:cViewPr varScale="1">
        <p:scale>
          <a:sx n="85" d="100"/>
          <a:sy n="85" d="100"/>
        </p:scale>
        <p:origin x="210"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inan an" userId="6b0bfccab92d0c50" providerId="LiveId" clId="{3FED779F-0CCD-4D95-B1E9-14D805C4C096}"/>
    <pc:docChg chg="undo custSel delSld modSld sldOrd">
      <pc:chgData name="yinan an" userId="6b0bfccab92d0c50" providerId="LiveId" clId="{3FED779F-0CCD-4D95-B1E9-14D805C4C096}" dt="2021-05-16T17:31:00.609" v="515" actId="2696"/>
      <pc:docMkLst>
        <pc:docMk/>
      </pc:docMkLst>
      <pc:sldChg chg="modSp del mod ord">
        <pc:chgData name="yinan an" userId="6b0bfccab92d0c50" providerId="LiveId" clId="{3FED779F-0CCD-4D95-B1E9-14D805C4C096}" dt="2021-05-16T17:31:00.609" v="515" actId="2696"/>
        <pc:sldMkLst>
          <pc:docMk/>
          <pc:sldMk cId="926970921" sldId="1138"/>
        </pc:sldMkLst>
        <pc:spChg chg="mod">
          <ac:chgData name="yinan an" userId="6b0bfccab92d0c50" providerId="LiveId" clId="{3FED779F-0CCD-4D95-B1E9-14D805C4C096}" dt="2021-05-14T05:39:00.936" v="360" actId="108"/>
          <ac:spMkLst>
            <pc:docMk/>
            <pc:sldMk cId="926970921" sldId="1138"/>
            <ac:spMk id="6" creationId="{9C12E3B7-1500-F542-B77C-E2896A458A46}"/>
          </ac:spMkLst>
        </pc:spChg>
      </pc:sldChg>
      <pc:sldChg chg="addSp delSp modSp mod">
        <pc:chgData name="yinan an" userId="6b0bfccab92d0c50" providerId="LiveId" clId="{3FED779F-0CCD-4D95-B1E9-14D805C4C096}" dt="2021-05-16T15:55:57.750" v="428" actId="113"/>
        <pc:sldMkLst>
          <pc:docMk/>
          <pc:sldMk cId="1086227395" sldId="1140"/>
        </pc:sldMkLst>
        <pc:spChg chg="mod">
          <ac:chgData name="yinan an" userId="6b0bfccab92d0c50" providerId="LiveId" clId="{3FED779F-0CCD-4D95-B1E9-14D805C4C096}" dt="2021-05-16T15:55:57.750" v="428" actId="113"/>
          <ac:spMkLst>
            <pc:docMk/>
            <pc:sldMk cId="1086227395" sldId="1140"/>
            <ac:spMk id="6" creationId="{9C12E3B7-1500-F542-B77C-E2896A458A46}"/>
          </ac:spMkLst>
        </pc:spChg>
        <pc:spChg chg="add del">
          <ac:chgData name="yinan an" userId="6b0bfccab92d0c50" providerId="LiveId" clId="{3FED779F-0CCD-4D95-B1E9-14D805C4C096}" dt="2021-05-16T15:55:26.897" v="424" actId="22"/>
          <ac:spMkLst>
            <pc:docMk/>
            <pc:sldMk cId="1086227395" sldId="1140"/>
            <ac:spMk id="15" creationId="{DBE0103F-5CE3-44EE-95E9-99E2792624B9}"/>
          </ac:spMkLst>
        </pc:spChg>
      </pc:sldChg>
      <pc:sldChg chg="modSp mod">
        <pc:chgData name="yinan an" userId="6b0bfccab92d0c50" providerId="LiveId" clId="{3FED779F-0CCD-4D95-B1E9-14D805C4C096}" dt="2021-05-16T02:12:10.224" v="409" actId="6549"/>
        <pc:sldMkLst>
          <pc:docMk/>
          <pc:sldMk cId="2976492763" sldId="1144"/>
        </pc:sldMkLst>
        <pc:spChg chg="mod">
          <ac:chgData name="yinan an" userId="6b0bfccab92d0c50" providerId="LiveId" clId="{3FED779F-0CCD-4D95-B1E9-14D805C4C096}" dt="2021-05-16T02:12:10.224" v="409" actId="6549"/>
          <ac:spMkLst>
            <pc:docMk/>
            <pc:sldMk cId="2976492763" sldId="1144"/>
            <ac:spMk id="6" creationId="{1CEC0ACC-1BD1-43C6-9EB9-9D96FB13F3AF}"/>
          </ac:spMkLst>
        </pc:spChg>
      </pc:sldChg>
      <pc:sldChg chg="modSp mod">
        <pc:chgData name="yinan an" userId="6b0bfccab92d0c50" providerId="LiveId" clId="{3FED779F-0CCD-4D95-B1E9-14D805C4C096}" dt="2021-05-14T04:20:21.907" v="194" actId="108"/>
        <pc:sldMkLst>
          <pc:docMk/>
          <pc:sldMk cId="3485230268" sldId="1145"/>
        </pc:sldMkLst>
        <pc:spChg chg="mod">
          <ac:chgData name="yinan an" userId="6b0bfccab92d0c50" providerId="LiveId" clId="{3FED779F-0CCD-4D95-B1E9-14D805C4C096}" dt="2021-05-14T04:20:21.907" v="194" actId="108"/>
          <ac:spMkLst>
            <pc:docMk/>
            <pc:sldMk cId="3485230268" sldId="1145"/>
            <ac:spMk id="6" creationId="{F95DC48F-92D6-4473-82FE-BFE920C75BCF}"/>
          </ac:spMkLst>
        </pc:spChg>
      </pc:sldChg>
      <pc:sldChg chg="modSp mod ord">
        <pc:chgData name="yinan an" userId="6b0bfccab92d0c50" providerId="LiveId" clId="{3FED779F-0CCD-4D95-B1E9-14D805C4C096}" dt="2021-05-16T15:58:54.444" v="440"/>
        <pc:sldMkLst>
          <pc:docMk/>
          <pc:sldMk cId="2180717283" sldId="1151"/>
        </pc:sldMkLst>
        <pc:spChg chg="mod">
          <ac:chgData name="yinan an" userId="6b0bfccab92d0c50" providerId="LiveId" clId="{3FED779F-0CCD-4D95-B1E9-14D805C4C096}" dt="2021-05-16T15:58:18.999" v="436"/>
          <ac:spMkLst>
            <pc:docMk/>
            <pc:sldMk cId="2180717283" sldId="1151"/>
            <ac:spMk id="6" creationId="{8C206346-E0F2-40CF-BB6D-093252AD40E1}"/>
          </ac:spMkLst>
        </pc:spChg>
      </pc:sldChg>
      <pc:sldChg chg="modSp del mod">
        <pc:chgData name="yinan an" userId="6b0bfccab92d0c50" providerId="LiveId" clId="{3FED779F-0CCD-4D95-B1E9-14D805C4C096}" dt="2021-05-16T16:00:37.673" v="447" actId="2696"/>
        <pc:sldMkLst>
          <pc:docMk/>
          <pc:sldMk cId="1461737559" sldId="1154"/>
        </pc:sldMkLst>
        <pc:spChg chg="mod">
          <ac:chgData name="yinan an" userId="6b0bfccab92d0c50" providerId="LiveId" clId="{3FED779F-0CCD-4D95-B1E9-14D805C4C096}" dt="2021-05-16T16:00:25.956" v="446" actId="6549"/>
          <ac:spMkLst>
            <pc:docMk/>
            <pc:sldMk cId="1461737559" sldId="1154"/>
            <ac:spMk id="3" creationId="{E4B4E704-BB33-4095-BCE7-65FC4804FA5A}"/>
          </ac:spMkLst>
        </pc:spChg>
      </pc:sldChg>
      <pc:sldChg chg="modSp mod ord">
        <pc:chgData name="yinan an" userId="6b0bfccab92d0c50" providerId="LiveId" clId="{3FED779F-0CCD-4D95-B1E9-14D805C4C096}" dt="2021-05-14T05:23:08.943" v="352" actId="5793"/>
        <pc:sldMkLst>
          <pc:docMk/>
          <pc:sldMk cId="4099414000" sldId="1156"/>
        </pc:sldMkLst>
        <pc:spChg chg="mod">
          <ac:chgData name="yinan an" userId="6b0bfccab92d0c50" providerId="LiveId" clId="{3FED779F-0CCD-4D95-B1E9-14D805C4C096}" dt="2021-05-14T05:23:08.943" v="352" actId="5793"/>
          <ac:spMkLst>
            <pc:docMk/>
            <pc:sldMk cId="4099414000" sldId="1156"/>
            <ac:spMk id="3" creationId="{DE8458C0-04B1-4D2F-8C3E-A98E6C7112C3}"/>
          </ac:spMkLst>
        </pc:spChg>
      </pc:sldChg>
      <pc:sldChg chg="addSp delSp modSp mod ord">
        <pc:chgData name="yinan an" userId="6b0bfccab92d0c50" providerId="LiveId" clId="{3FED779F-0CCD-4D95-B1E9-14D805C4C096}" dt="2021-05-14T05:39:29.159" v="365" actId="20577"/>
        <pc:sldMkLst>
          <pc:docMk/>
          <pc:sldMk cId="1114011325" sldId="1157"/>
        </pc:sldMkLst>
        <pc:spChg chg="add del">
          <ac:chgData name="yinan an" userId="6b0bfccab92d0c50" providerId="LiveId" clId="{3FED779F-0CCD-4D95-B1E9-14D805C4C096}" dt="2021-05-14T05:37:59.911" v="356"/>
          <ac:spMkLst>
            <pc:docMk/>
            <pc:sldMk cId="1114011325" sldId="1157"/>
            <ac:spMk id="2" creationId="{F6AF1FE0-D855-4DA3-A4F7-CCD7120616CC}"/>
          </ac:spMkLst>
        </pc:spChg>
        <pc:spChg chg="mod">
          <ac:chgData name="yinan an" userId="6b0bfccab92d0c50" providerId="LiveId" clId="{3FED779F-0CCD-4D95-B1E9-14D805C4C096}" dt="2021-05-14T05:39:29.159" v="365" actId="20577"/>
          <ac:spMkLst>
            <pc:docMk/>
            <pc:sldMk cId="1114011325" sldId="1157"/>
            <ac:spMk id="3" creationId="{A8CF3A1B-6B91-0143-A375-DA39EDAF685D}"/>
          </ac:spMkLst>
        </pc:spChg>
      </pc:sldChg>
      <pc:sldChg chg="modSp mod">
        <pc:chgData name="yinan an" userId="6b0bfccab92d0c50" providerId="LiveId" clId="{3FED779F-0CCD-4D95-B1E9-14D805C4C096}" dt="2021-05-16T16:09:14.810" v="513" actId="6549"/>
        <pc:sldMkLst>
          <pc:docMk/>
          <pc:sldMk cId="1591659833" sldId="1162"/>
        </pc:sldMkLst>
        <pc:spChg chg="mod">
          <ac:chgData name="yinan an" userId="6b0bfccab92d0c50" providerId="LiveId" clId="{3FED779F-0CCD-4D95-B1E9-14D805C4C096}" dt="2021-05-16T16:09:14.810" v="513" actId="6549"/>
          <ac:spMkLst>
            <pc:docMk/>
            <pc:sldMk cId="1591659833" sldId="1162"/>
            <ac:spMk id="3" creationId="{432A7DCF-6A2C-4E9A-8E38-7939C0B5F607}"/>
          </ac:spMkLst>
        </pc:spChg>
      </pc:sldChg>
      <pc:sldChg chg="modSp mod ord">
        <pc:chgData name="yinan an" userId="6b0bfccab92d0c50" providerId="LiveId" clId="{3FED779F-0CCD-4D95-B1E9-14D805C4C096}" dt="2021-05-14T05:17:00.965" v="336"/>
        <pc:sldMkLst>
          <pc:docMk/>
          <pc:sldMk cId="2432124092" sldId="1166"/>
        </pc:sldMkLst>
        <pc:spChg chg="mod">
          <ac:chgData name="yinan an" userId="6b0bfccab92d0c50" providerId="LiveId" clId="{3FED779F-0CCD-4D95-B1E9-14D805C4C096}" dt="2021-05-14T05:16:50.759" v="334" actId="5793"/>
          <ac:spMkLst>
            <pc:docMk/>
            <pc:sldMk cId="2432124092" sldId="1166"/>
            <ac:spMk id="6" creationId="{8C206346-E0F2-40CF-BB6D-093252AD40E1}"/>
          </ac:spMkLst>
        </pc:spChg>
      </pc:sldChg>
      <pc:sldChg chg="addSp delSp modSp del">
        <pc:chgData name="yinan an" userId="6b0bfccab92d0c50" providerId="LiveId" clId="{3FED779F-0CCD-4D95-B1E9-14D805C4C096}" dt="2021-05-16T17:30:59.159" v="514" actId="2696"/>
        <pc:sldMkLst>
          <pc:docMk/>
          <pc:sldMk cId="1705764351" sldId="1167"/>
        </pc:sldMkLst>
        <pc:spChg chg="add del">
          <ac:chgData name="yinan an" userId="6b0bfccab92d0c50" providerId="LiveId" clId="{3FED779F-0CCD-4D95-B1E9-14D805C4C096}" dt="2021-05-16T16:01:20.569" v="449"/>
          <ac:spMkLst>
            <pc:docMk/>
            <pc:sldMk cId="1705764351" sldId="1167"/>
            <ac:spMk id="3" creationId="{E4B4E704-BB33-4095-BCE7-65FC4804FA5A}"/>
          </ac:spMkLst>
        </pc:spChg>
        <pc:picChg chg="add del mod">
          <ac:chgData name="yinan an" userId="6b0bfccab92d0c50" providerId="LiveId" clId="{3FED779F-0CCD-4D95-B1E9-14D805C4C096}" dt="2021-05-16T16:01:20.569" v="449"/>
          <ac:picMkLst>
            <pc:docMk/>
            <pc:sldMk cId="1705764351" sldId="1167"/>
            <ac:picMk id="2" creationId="{AFF0B65B-F807-4267-AB9C-C1357C8FEFC0}"/>
          </ac:picMkLst>
        </pc:picChg>
      </pc:sldChg>
      <pc:sldChg chg="modSp mod">
        <pc:chgData name="yinan an" userId="6b0bfccab92d0c50" providerId="LiveId" clId="{3FED779F-0CCD-4D95-B1E9-14D805C4C096}" dt="2021-05-14T04:30:53.629" v="224" actId="6549"/>
        <pc:sldMkLst>
          <pc:docMk/>
          <pc:sldMk cId="1389821565" sldId="1172"/>
        </pc:sldMkLst>
        <pc:spChg chg="mod">
          <ac:chgData name="yinan an" userId="6b0bfccab92d0c50" providerId="LiveId" clId="{3FED779F-0CCD-4D95-B1E9-14D805C4C096}" dt="2021-05-14T04:30:53.629" v="224" actId="6549"/>
          <ac:spMkLst>
            <pc:docMk/>
            <pc:sldMk cId="1389821565" sldId="1172"/>
            <ac:spMk id="6" creationId="{F95DC48F-92D6-4473-82FE-BFE920C75BCF}"/>
          </ac:spMkLst>
        </pc:spChg>
      </pc:sldChg>
      <pc:sldChg chg="modSp mod">
        <pc:chgData name="yinan an" userId="6b0bfccab92d0c50" providerId="LiveId" clId="{3FED779F-0CCD-4D95-B1E9-14D805C4C096}" dt="2021-05-13T04:02:10.982" v="59" actId="20577"/>
        <pc:sldMkLst>
          <pc:docMk/>
          <pc:sldMk cId="3328393950" sldId="1173"/>
        </pc:sldMkLst>
        <pc:spChg chg="mod">
          <ac:chgData name="yinan an" userId="6b0bfccab92d0c50" providerId="LiveId" clId="{3FED779F-0CCD-4D95-B1E9-14D805C4C096}" dt="2021-05-13T04:02:10.982" v="59" actId="20577"/>
          <ac:spMkLst>
            <pc:docMk/>
            <pc:sldMk cId="3328393950" sldId="1173"/>
            <ac:spMk id="6" creationId="{F95DC48F-92D6-4473-82FE-BFE920C75BCF}"/>
          </ac:spMkLst>
        </pc:spChg>
      </pc:sldChg>
      <pc:sldChg chg="modSp mod">
        <pc:chgData name="yinan an" userId="6b0bfccab92d0c50" providerId="LiveId" clId="{3FED779F-0CCD-4D95-B1E9-14D805C4C096}" dt="2021-05-14T05:04:37.031" v="293" actId="6549"/>
        <pc:sldMkLst>
          <pc:docMk/>
          <pc:sldMk cId="1675098440" sldId="1174"/>
        </pc:sldMkLst>
        <pc:spChg chg="mod">
          <ac:chgData name="yinan an" userId="6b0bfccab92d0c50" providerId="LiveId" clId="{3FED779F-0CCD-4D95-B1E9-14D805C4C096}" dt="2021-05-14T05:04:37.031" v="293" actId="6549"/>
          <ac:spMkLst>
            <pc:docMk/>
            <pc:sldMk cId="1675098440" sldId="1174"/>
            <ac:spMk id="6" creationId="{F95DC48F-92D6-4473-82FE-BFE920C75BCF}"/>
          </ac:spMkLst>
        </pc:spChg>
      </pc:sldChg>
      <pc:sldChg chg="modSp mod">
        <pc:chgData name="yinan an" userId="6b0bfccab92d0c50" providerId="LiveId" clId="{3FED779F-0CCD-4D95-B1E9-14D805C4C096}" dt="2021-05-16T02:47:22.550" v="412" actId="6549"/>
        <pc:sldMkLst>
          <pc:docMk/>
          <pc:sldMk cId="572444448" sldId="1175"/>
        </pc:sldMkLst>
        <pc:spChg chg="mod">
          <ac:chgData name="yinan an" userId="6b0bfccab92d0c50" providerId="LiveId" clId="{3FED779F-0CCD-4D95-B1E9-14D805C4C096}" dt="2021-05-16T02:47:22.550" v="412" actId="6549"/>
          <ac:spMkLst>
            <pc:docMk/>
            <pc:sldMk cId="572444448" sldId="1175"/>
            <ac:spMk id="6" creationId="{F95DC48F-92D6-4473-82FE-BFE920C75BCF}"/>
          </ac:spMkLst>
        </pc:spChg>
      </pc:sldChg>
      <pc:sldChg chg="delSp modSp mod ord">
        <pc:chgData name="yinan an" userId="6b0bfccab92d0c50" providerId="LiveId" clId="{3FED779F-0CCD-4D95-B1E9-14D805C4C096}" dt="2021-05-16T03:37:43.806" v="419"/>
        <pc:sldMkLst>
          <pc:docMk/>
          <pc:sldMk cId="3797940504" sldId="1176"/>
        </pc:sldMkLst>
        <pc:spChg chg="mod">
          <ac:chgData name="yinan an" userId="6b0bfccab92d0c50" providerId="LiveId" clId="{3FED779F-0CCD-4D95-B1E9-14D805C4C096}" dt="2021-05-16T02:48:55.683" v="417" actId="6549"/>
          <ac:spMkLst>
            <pc:docMk/>
            <pc:sldMk cId="3797940504" sldId="1176"/>
            <ac:spMk id="6" creationId="{F95DC48F-92D6-4473-82FE-BFE920C75BCF}"/>
          </ac:spMkLst>
        </pc:spChg>
        <pc:spChg chg="del">
          <ac:chgData name="yinan an" userId="6b0bfccab92d0c50" providerId="LiveId" clId="{3FED779F-0CCD-4D95-B1E9-14D805C4C096}" dt="2021-05-16T02:48:50.567" v="415" actId="478"/>
          <ac:spMkLst>
            <pc:docMk/>
            <pc:sldMk cId="3797940504" sldId="1176"/>
            <ac:spMk id="12" creationId="{024F7CCB-F0EF-47E8-BA25-AA68F26B920D}"/>
          </ac:spMkLst>
        </pc:spChg>
      </pc:sldChg>
      <pc:sldChg chg="addSp delSp modSp mod ord">
        <pc:chgData name="yinan an" userId="6b0bfccab92d0c50" providerId="LiveId" clId="{3FED779F-0CCD-4D95-B1E9-14D805C4C096}" dt="2021-05-16T16:07:57.539" v="490" actId="20577"/>
        <pc:sldMkLst>
          <pc:docMk/>
          <pc:sldMk cId="854282903" sldId="1177"/>
        </pc:sldMkLst>
        <pc:spChg chg="add del mod">
          <ac:chgData name="yinan an" userId="6b0bfccab92d0c50" providerId="LiveId" clId="{3FED779F-0CCD-4D95-B1E9-14D805C4C096}" dt="2021-05-13T04:05:53.395" v="62"/>
          <ac:spMkLst>
            <pc:docMk/>
            <pc:sldMk cId="854282903" sldId="1177"/>
            <ac:spMk id="2" creationId="{1CA8DD3C-0983-4D85-A00B-8DDE71D92BCA}"/>
          </ac:spMkLst>
        </pc:spChg>
        <pc:spChg chg="add del mod">
          <ac:chgData name="yinan an" userId="6b0bfccab92d0c50" providerId="LiveId" clId="{3FED779F-0CCD-4D95-B1E9-14D805C4C096}" dt="2021-05-13T04:06:08.186" v="64"/>
          <ac:spMkLst>
            <pc:docMk/>
            <pc:sldMk cId="854282903" sldId="1177"/>
            <ac:spMk id="3" creationId="{310A36E4-1D72-4ECB-B45F-59CD37147E99}"/>
          </ac:spMkLst>
        </pc:spChg>
        <pc:spChg chg="add del mod">
          <ac:chgData name="yinan an" userId="6b0bfccab92d0c50" providerId="LiveId" clId="{3FED779F-0CCD-4D95-B1E9-14D805C4C096}" dt="2021-05-13T04:06:10.622" v="66"/>
          <ac:spMkLst>
            <pc:docMk/>
            <pc:sldMk cId="854282903" sldId="1177"/>
            <ac:spMk id="5" creationId="{5FE0EFC9-4403-427C-96BD-B686C1747B51}"/>
          </ac:spMkLst>
        </pc:spChg>
        <pc:spChg chg="add del mod">
          <ac:chgData name="yinan an" userId="6b0bfccab92d0c50" providerId="LiveId" clId="{3FED779F-0CCD-4D95-B1E9-14D805C4C096}" dt="2021-05-16T16:07:57.539" v="490" actId="20577"/>
          <ac:spMkLst>
            <pc:docMk/>
            <pc:sldMk cId="854282903" sldId="1177"/>
            <ac:spMk id="6" creationId="{F95DC48F-92D6-4473-82FE-BFE920C75BCF}"/>
          </ac:spMkLst>
        </pc:spChg>
        <pc:spChg chg="del">
          <ac:chgData name="yinan an" userId="6b0bfccab92d0c50" providerId="LiveId" clId="{3FED779F-0CCD-4D95-B1E9-14D805C4C096}" dt="2021-05-13T04:05:48.354" v="60" actId="478"/>
          <ac:spMkLst>
            <pc:docMk/>
            <pc:sldMk cId="854282903" sldId="1177"/>
            <ac:spMk id="12" creationId="{024F7CCB-F0EF-47E8-BA25-AA68F26B920D}"/>
          </ac:spMkLst>
        </pc:spChg>
      </pc:sldChg>
      <pc:sldChg chg="delSp modSp mod ord">
        <pc:chgData name="yinan an" userId="6b0bfccab92d0c50" providerId="LiveId" clId="{3FED779F-0CCD-4D95-B1E9-14D805C4C096}" dt="2021-05-14T05:00:36.928" v="254" actId="20577"/>
        <pc:sldMkLst>
          <pc:docMk/>
          <pc:sldMk cId="3965971192" sldId="1178"/>
        </pc:sldMkLst>
        <pc:spChg chg="mod">
          <ac:chgData name="yinan an" userId="6b0bfccab92d0c50" providerId="LiveId" clId="{3FED779F-0CCD-4D95-B1E9-14D805C4C096}" dt="2021-05-14T05:00:36.928" v="254" actId="20577"/>
          <ac:spMkLst>
            <pc:docMk/>
            <pc:sldMk cId="3965971192" sldId="1178"/>
            <ac:spMk id="6" creationId="{F95DC48F-92D6-4473-82FE-BFE920C75BCF}"/>
          </ac:spMkLst>
        </pc:spChg>
        <pc:spChg chg="del mod">
          <ac:chgData name="yinan an" userId="6b0bfccab92d0c50" providerId="LiveId" clId="{3FED779F-0CCD-4D95-B1E9-14D805C4C096}" dt="2021-05-14T04:27:36.505" v="209" actId="478"/>
          <ac:spMkLst>
            <pc:docMk/>
            <pc:sldMk cId="3965971192" sldId="1178"/>
            <ac:spMk id="12" creationId="{024F7CCB-F0EF-47E8-BA25-AA68F26B920D}"/>
          </ac:spMkLst>
        </pc:spChg>
      </pc:sldChg>
      <pc:sldChg chg="modSp mod">
        <pc:chgData name="yinan an" userId="6b0bfccab92d0c50" providerId="LiveId" clId="{3FED779F-0CCD-4D95-B1E9-14D805C4C096}" dt="2021-05-16T15:56:23.504" v="435" actId="6549"/>
        <pc:sldMkLst>
          <pc:docMk/>
          <pc:sldMk cId="3176601294" sldId="1179"/>
        </pc:sldMkLst>
        <pc:spChg chg="mod">
          <ac:chgData name="yinan an" userId="6b0bfccab92d0c50" providerId="LiveId" clId="{3FED779F-0CCD-4D95-B1E9-14D805C4C096}" dt="2021-05-16T15:56:23.504" v="435" actId="6549"/>
          <ac:spMkLst>
            <pc:docMk/>
            <pc:sldMk cId="3176601294" sldId="1179"/>
            <ac:spMk id="6" creationId="{F95DC48F-92D6-4473-82FE-BFE920C75BCF}"/>
          </ac:spMkLst>
        </pc:spChg>
      </pc:sldChg>
    </pc:docChg>
  </pc:docChgLst>
  <pc:docChgLst>
    <pc:chgData name="yinan an" userId="6b0bfccab92d0c50" providerId="LiveId" clId="{262CEF6F-8AEF-4F73-BE7B-E276B2BCB23C}"/>
    <pc:docChg chg="undo custSel addSld delSld modSld sldOrd">
      <pc:chgData name="yinan an" userId="6b0bfccab92d0c50" providerId="LiveId" clId="{262CEF6F-8AEF-4F73-BE7B-E276B2BCB23C}" dt="2021-04-16T04:37:49.983" v="296" actId="948"/>
      <pc:docMkLst>
        <pc:docMk/>
      </pc:docMkLst>
      <pc:sldChg chg="modSp mod">
        <pc:chgData name="yinan an" userId="6b0bfccab92d0c50" providerId="LiveId" clId="{262CEF6F-8AEF-4F73-BE7B-E276B2BCB23C}" dt="2021-04-13T04:30:43.808" v="55" actId="6549"/>
        <pc:sldMkLst>
          <pc:docMk/>
          <pc:sldMk cId="926970921" sldId="1138"/>
        </pc:sldMkLst>
        <pc:spChg chg="mod">
          <ac:chgData name="yinan an" userId="6b0bfccab92d0c50" providerId="LiveId" clId="{262CEF6F-8AEF-4F73-BE7B-E276B2BCB23C}" dt="2021-04-13T04:30:43.808" v="55" actId="6549"/>
          <ac:spMkLst>
            <pc:docMk/>
            <pc:sldMk cId="926970921" sldId="1138"/>
            <ac:spMk id="6" creationId="{9C12E3B7-1500-F542-B77C-E2896A458A46}"/>
          </ac:spMkLst>
        </pc:spChg>
      </pc:sldChg>
      <pc:sldChg chg="modSp mod">
        <pc:chgData name="yinan an" userId="6b0bfccab92d0c50" providerId="LiveId" clId="{262CEF6F-8AEF-4F73-BE7B-E276B2BCB23C}" dt="2021-04-13T04:29:32.144" v="37" actId="6549"/>
        <pc:sldMkLst>
          <pc:docMk/>
          <pc:sldMk cId="1086227395" sldId="1140"/>
        </pc:sldMkLst>
        <pc:spChg chg="mod">
          <ac:chgData name="yinan an" userId="6b0bfccab92d0c50" providerId="LiveId" clId="{262CEF6F-8AEF-4F73-BE7B-E276B2BCB23C}" dt="2021-04-13T04:29:32.144" v="37" actId="6549"/>
          <ac:spMkLst>
            <pc:docMk/>
            <pc:sldMk cId="1086227395" sldId="1140"/>
            <ac:spMk id="6" creationId="{9C12E3B7-1500-F542-B77C-E2896A458A46}"/>
          </ac:spMkLst>
        </pc:spChg>
      </pc:sldChg>
      <pc:sldChg chg="addSp delSp modSp mod">
        <pc:chgData name="yinan an" userId="6b0bfccab92d0c50" providerId="LiveId" clId="{262CEF6F-8AEF-4F73-BE7B-E276B2BCB23C}" dt="2021-04-16T04:37:49.983" v="296" actId="948"/>
        <pc:sldMkLst>
          <pc:docMk/>
          <pc:sldMk cId="2976492763" sldId="1144"/>
        </pc:sldMkLst>
        <pc:spChg chg="add del">
          <ac:chgData name="yinan an" userId="6b0bfccab92d0c50" providerId="LiveId" clId="{262CEF6F-8AEF-4F73-BE7B-E276B2BCB23C}" dt="2021-04-13T04:29:02.663" v="28"/>
          <ac:spMkLst>
            <pc:docMk/>
            <pc:sldMk cId="2976492763" sldId="1144"/>
            <ac:spMk id="2" creationId="{7480A4B8-610F-4E4E-A5C1-D15B2A6FF1E9}"/>
          </ac:spMkLst>
        </pc:spChg>
        <pc:spChg chg="add del">
          <ac:chgData name="yinan an" userId="6b0bfccab92d0c50" providerId="LiveId" clId="{262CEF6F-8AEF-4F73-BE7B-E276B2BCB23C}" dt="2021-04-13T04:41:00.186" v="96"/>
          <ac:spMkLst>
            <pc:docMk/>
            <pc:sldMk cId="2976492763" sldId="1144"/>
            <ac:spMk id="3" creationId="{413B701D-F460-43E4-84B9-35FF1BAC6054}"/>
          </ac:spMkLst>
        </pc:spChg>
        <pc:spChg chg="mod">
          <ac:chgData name="yinan an" userId="6b0bfccab92d0c50" providerId="LiveId" clId="{262CEF6F-8AEF-4F73-BE7B-E276B2BCB23C}" dt="2021-04-16T04:37:49.983" v="296" actId="948"/>
          <ac:spMkLst>
            <pc:docMk/>
            <pc:sldMk cId="2976492763" sldId="1144"/>
            <ac:spMk id="6" creationId="{1CEC0ACC-1BD1-43C6-9EB9-9D96FB13F3AF}"/>
          </ac:spMkLst>
        </pc:spChg>
      </pc:sldChg>
      <pc:sldChg chg="modSp mod">
        <pc:chgData name="yinan an" userId="6b0bfccab92d0c50" providerId="LiveId" clId="{262CEF6F-8AEF-4F73-BE7B-E276B2BCB23C}" dt="2021-04-13T04:45:51.712" v="109" actId="948"/>
        <pc:sldMkLst>
          <pc:docMk/>
          <pc:sldMk cId="3485230268" sldId="1145"/>
        </pc:sldMkLst>
        <pc:spChg chg="mod">
          <ac:chgData name="yinan an" userId="6b0bfccab92d0c50" providerId="LiveId" clId="{262CEF6F-8AEF-4F73-BE7B-E276B2BCB23C}" dt="2021-04-13T04:45:51.712" v="109" actId="948"/>
          <ac:spMkLst>
            <pc:docMk/>
            <pc:sldMk cId="3485230268" sldId="1145"/>
            <ac:spMk id="6" creationId="{F95DC48F-92D6-4473-82FE-BFE920C75BCF}"/>
          </ac:spMkLst>
        </pc:spChg>
      </pc:sldChg>
      <pc:sldChg chg="modSp del mod">
        <pc:chgData name="yinan an" userId="6b0bfccab92d0c50" providerId="LiveId" clId="{262CEF6F-8AEF-4F73-BE7B-E276B2BCB23C}" dt="2021-04-13T04:30:22.935" v="50" actId="2696"/>
        <pc:sldMkLst>
          <pc:docMk/>
          <pc:sldMk cId="2617900651" sldId="1155"/>
        </pc:sldMkLst>
        <pc:spChg chg="mod">
          <ac:chgData name="yinan an" userId="6b0bfccab92d0c50" providerId="LiveId" clId="{262CEF6F-8AEF-4F73-BE7B-E276B2BCB23C}" dt="2021-04-13T04:20:34.660" v="12" actId="21"/>
          <ac:spMkLst>
            <pc:docMk/>
            <pc:sldMk cId="2617900651" sldId="1155"/>
            <ac:spMk id="5" creationId="{642BCFF0-7E87-493C-8443-C1504CA930CE}"/>
          </ac:spMkLst>
        </pc:spChg>
      </pc:sldChg>
      <pc:sldChg chg="modSp mod">
        <pc:chgData name="yinan an" userId="6b0bfccab92d0c50" providerId="LiveId" clId="{262CEF6F-8AEF-4F73-BE7B-E276B2BCB23C}" dt="2021-04-13T04:30:36.181" v="53" actId="6549"/>
        <pc:sldMkLst>
          <pc:docMk/>
          <pc:sldMk cId="4099414000" sldId="1156"/>
        </pc:sldMkLst>
        <pc:spChg chg="mod">
          <ac:chgData name="yinan an" userId="6b0bfccab92d0c50" providerId="LiveId" clId="{262CEF6F-8AEF-4F73-BE7B-E276B2BCB23C}" dt="2021-04-13T04:30:36.181" v="53" actId="6549"/>
          <ac:spMkLst>
            <pc:docMk/>
            <pc:sldMk cId="4099414000" sldId="1156"/>
            <ac:spMk id="3" creationId="{DE8458C0-04B1-4D2F-8C3E-A98E6C7112C3}"/>
          </ac:spMkLst>
        </pc:spChg>
      </pc:sldChg>
      <pc:sldChg chg="modSp mod">
        <pc:chgData name="yinan an" userId="6b0bfccab92d0c50" providerId="LiveId" clId="{262CEF6F-8AEF-4F73-BE7B-E276B2BCB23C}" dt="2021-04-13T04:30:39.893" v="54" actId="6549"/>
        <pc:sldMkLst>
          <pc:docMk/>
          <pc:sldMk cId="1114011325" sldId="1157"/>
        </pc:sldMkLst>
        <pc:spChg chg="mod">
          <ac:chgData name="yinan an" userId="6b0bfccab92d0c50" providerId="LiveId" clId="{262CEF6F-8AEF-4F73-BE7B-E276B2BCB23C}" dt="2021-04-13T04:30:39.893" v="54" actId="6549"/>
          <ac:spMkLst>
            <pc:docMk/>
            <pc:sldMk cId="1114011325" sldId="1157"/>
            <ac:spMk id="3" creationId="{A8CF3A1B-6B91-0143-A375-DA39EDAF685D}"/>
          </ac:spMkLst>
        </pc:spChg>
      </pc:sldChg>
      <pc:sldChg chg="modSp mod">
        <pc:chgData name="yinan an" userId="6b0bfccab92d0c50" providerId="LiveId" clId="{262CEF6F-8AEF-4F73-BE7B-E276B2BCB23C}" dt="2021-04-13T04:20:56.863" v="14" actId="6549"/>
        <pc:sldMkLst>
          <pc:docMk/>
          <pc:sldMk cId="1142272964" sldId="1161"/>
        </pc:sldMkLst>
        <pc:spChg chg="mod">
          <ac:chgData name="yinan an" userId="6b0bfccab92d0c50" providerId="LiveId" clId="{262CEF6F-8AEF-4F73-BE7B-E276B2BCB23C}" dt="2021-04-13T04:19:18.850" v="11" actId="108"/>
          <ac:spMkLst>
            <pc:docMk/>
            <pc:sldMk cId="1142272964" sldId="1161"/>
            <ac:spMk id="5" creationId="{4C20CF1B-0BC6-4D0B-B4E0-B873C6316DA2}"/>
          </ac:spMkLst>
        </pc:spChg>
        <pc:spChg chg="mod">
          <ac:chgData name="yinan an" userId="6b0bfccab92d0c50" providerId="LiveId" clId="{262CEF6F-8AEF-4F73-BE7B-E276B2BCB23C}" dt="2021-04-13T04:20:56.863" v="14" actId="6549"/>
          <ac:spMkLst>
            <pc:docMk/>
            <pc:sldMk cId="1142272964" sldId="1161"/>
            <ac:spMk id="6" creationId="{2F337065-133B-4AFF-927F-1FE8650D51C1}"/>
          </ac:spMkLst>
        </pc:spChg>
      </pc:sldChg>
      <pc:sldChg chg="del">
        <pc:chgData name="yinan an" userId="6b0bfccab92d0c50" providerId="LiveId" clId="{262CEF6F-8AEF-4F73-BE7B-E276B2BCB23C}" dt="2021-04-13T04:30:22.076" v="49" actId="2696"/>
        <pc:sldMkLst>
          <pc:docMk/>
          <pc:sldMk cId="4011731681" sldId="1165"/>
        </pc:sldMkLst>
      </pc:sldChg>
      <pc:sldChg chg="modSp mod">
        <pc:chgData name="yinan an" userId="6b0bfccab92d0c50" providerId="LiveId" clId="{262CEF6F-8AEF-4F73-BE7B-E276B2BCB23C}" dt="2021-04-13T04:30:32.100" v="52" actId="6549"/>
        <pc:sldMkLst>
          <pc:docMk/>
          <pc:sldMk cId="2432124092" sldId="1166"/>
        </pc:sldMkLst>
        <pc:spChg chg="mod">
          <ac:chgData name="yinan an" userId="6b0bfccab92d0c50" providerId="LiveId" clId="{262CEF6F-8AEF-4F73-BE7B-E276B2BCB23C}" dt="2021-04-13T04:30:32.100" v="52" actId="6549"/>
          <ac:spMkLst>
            <pc:docMk/>
            <pc:sldMk cId="2432124092" sldId="1166"/>
            <ac:spMk id="6" creationId="{8C206346-E0F2-40CF-BB6D-093252AD40E1}"/>
          </ac:spMkLst>
        </pc:spChg>
      </pc:sldChg>
      <pc:sldChg chg="del">
        <pc:chgData name="yinan an" userId="6b0bfccab92d0c50" providerId="LiveId" clId="{262CEF6F-8AEF-4F73-BE7B-E276B2BCB23C}" dt="2021-04-13T04:30:19.975" v="46" actId="2696"/>
        <pc:sldMkLst>
          <pc:docMk/>
          <pc:sldMk cId="3469263354" sldId="1168"/>
        </pc:sldMkLst>
      </pc:sldChg>
      <pc:sldChg chg="del">
        <pc:chgData name="yinan an" userId="6b0bfccab92d0c50" providerId="LiveId" clId="{262CEF6F-8AEF-4F73-BE7B-E276B2BCB23C}" dt="2021-04-13T04:30:20.751" v="47" actId="2696"/>
        <pc:sldMkLst>
          <pc:docMk/>
          <pc:sldMk cId="465688535" sldId="1169"/>
        </pc:sldMkLst>
      </pc:sldChg>
      <pc:sldChg chg="del">
        <pc:chgData name="yinan an" userId="6b0bfccab92d0c50" providerId="LiveId" clId="{262CEF6F-8AEF-4F73-BE7B-E276B2BCB23C}" dt="2021-04-13T04:30:24.435" v="51" actId="2696"/>
        <pc:sldMkLst>
          <pc:docMk/>
          <pc:sldMk cId="105903994" sldId="1170"/>
        </pc:sldMkLst>
      </pc:sldChg>
      <pc:sldChg chg="del">
        <pc:chgData name="yinan an" userId="6b0bfccab92d0c50" providerId="LiveId" clId="{262CEF6F-8AEF-4F73-BE7B-E276B2BCB23C}" dt="2021-04-13T04:30:21.455" v="48" actId="2696"/>
        <pc:sldMkLst>
          <pc:docMk/>
          <pc:sldMk cId="3504252099" sldId="1171"/>
        </pc:sldMkLst>
      </pc:sldChg>
      <pc:sldChg chg="modSp add mod">
        <pc:chgData name="yinan an" userId="6b0bfccab92d0c50" providerId="LiveId" clId="{262CEF6F-8AEF-4F73-BE7B-E276B2BCB23C}" dt="2021-04-16T04:37:26.760" v="295" actId="948"/>
        <pc:sldMkLst>
          <pc:docMk/>
          <pc:sldMk cId="1389821565" sldId="1172"/>
        </pc:sldMkLst>
        <pc:spChg chg="mod">
          <ac:chgData name="yinan an" userId="6b0bfccab92d0c50" providerId="LiveId" clId="{262CEF6F-8AEF-4F73-BE7B-E276B2BCB23C}" dt="2021-04-16T04:37:26.760" v="295" actId="948"/>
          <ac:spMkLst>
            <pc:docMk/>
            <pc:sldMk cId="1389821565" sldId="1172"/>
            <ac:spMk id="6" creationId="{F95DC48F-92D6-4473-82FE-BFE920C75BCF}"/>
          </ac:spMkLst>
        </pc:spChg>
      </pc:sldChg>
      <pc:sldChg chg="modSp add mod">
        <pc:chgData name="yinan an" userId="6b0bfccab92d0c50" providerId="LiveId" clId="{262CEF6F-8AEF-4F73-BE7B-E276B2BCB23C}" dt="2021-04-13T05:28:17.318" v="256" actId="948"/>
        <pc:sldMkLst>
          <pc:docMk/>
          <pc:sldMk cId="3328393950" sldId="1173"/>
        </pc:sldMkLst>
        <pc:spChg chg="mod">
          <ac:chgData name="yinan an" userId="6b0bfccab92d0c50" providerId="LiveId" clId="{262CEF6F-8AEF-4F73-BE7B-E276B2BCB23C}" dt="2021-04-13T05:28:17.318" v="256" actId="948"/>
          <ac:spMkLst>
            <pc:docMk/>
            <pc:sldMk cId="3328393950" sldId="1173"/>
            <ac:spMk id="6" creationId="{F95DC48F-92D6-4473-82FE-BFE920C75BCF}"/>
          </ac:spMkLst>
        </pc:spChg>
      </pc:sldChg>
      <pc:sldChg chg="modSp add mod">
        <pc:chgData name="yinan an" userId="6b0bfccab92d0c50" providerId="LiveId" clId="{262CEF6F-8AEF-4F73-BE7B-E276B2BCB23C}" dt="2021-04-16T04:35:51.733" v="290" actId="21"/>
        <pc:sldMkLst>
          <pc:docMk/>
          <pc:sldMk cId="1675098440" sldId="1174"/>
        </pc:sldMkLst>
        <pc:spChg chg="mod">
          <ac:chgData name="yinan an" userId="6b0bfccab92d0c50" providerId="LiveId" clId="{262CEF6F-8AEF-4F73-BE7B-E276B2BCB23C}" dt="2021-04-16T04:35:51.733" v="290" actId="21"/>
          <ac:spMkLst>
            <pc:docMk/>
            <pc:sldMk cId="1675098440" sldId="1174"/>
            <ac:spMk id="6" creationId="{F95DC48F-92D6-4473-82FE-BFE920C75BCF}"/>
          </ac:spMkLst>
        </pc:spChg>
      </pc:sldChg>
      <pc:sldChg chg="modSp add mod">
        <pc:chgData name="yinan an" userId="6b0bfccab92d0c50" providerId="LiveId" clId="{262CEF6F-8AEF-4F73-BE7B-E276B2BCB23C}" dt="2021-04-16T04:36:30.715" v="294" actId="255"/>
        <pc:sldMkLst>
          <pc:docMk/>
          <pc:sldMk cId="572444448" sldId="1175"/>
        </pc:sldMkLst>
        <pc:spChg chg="mod">
          <ac:chgData name="yinan an" userId="6b0bfccab92d0c50" providerId="LiveId" clId="{262CEF6F-8AEF-4F73-BE7B-E276B2BCB23C}" dt="2021-04-16T04:36:30.715" v="294" actId="255"/>
          <ac:spMkLst>
            <pc:docMk/>
            <pc:sldMk cId="572444448" sldId="1175"/>
            <ac:spMk id="6" creationId="{F95DC48F-92D6-4473-82FE-BFE920C75BCF}"/>
          </ac:spMkLst>
        </pc:spChg>
      </pc:sldChg>
      <pc:sldChg chg="modSp add mod ord">
        <pc:chgData name="yinan an" userId="6b0bfccab92d0c50" providerId="LiveId" clId="{262CEF6F-8AEF-4F73-BE7B-E276B2BCB23C}" dt="2021-04-16T04:35:58.162" v="293"/>
        <pc:sldMkLst>
          <pc:docMk/>
          <pc:sldMk cId="3797940504" sldId="1176"/>
        </pc:sldMkLst>
        <pc:spChg chg="mod">
          <ac:chgData name="yinan an" userId="6b0bfccab92d0c50" providerId="LiveId" clId="{262CEF6F-8AEF-4F73-BE7B-E276B2BCB23C}" dt="2021-04-16T04:35:55.326" v="291"/>
          <ac:spMkLst>
            <pc:docMk/>
            <pc:sldMk cId="3797940504" sldId="1176"/>
            <ac:spMk id="6" creationId="{F95DC48F-92D6-4473-82FE-BFE920C75BCF}"/>
          </ac:spMkLst>
        </pc:spChg>
      </pc:sldChg>
      <pc:sldChg chg="add">
        <pc:chgData name="yinan an" userId="6b0bfccab92d0c50" providerId="LiveId" clId="{262CEF6F-8AEF-4F73-BE7B-E276B2BCB23C}" dt="2021-04-13T04:30:09.469" v="43"/>
        <pc:sldMkLst>
          <pc:docMk/>
          <pc:sldMk cId="854282903" sldId="1177"/>
        </pc:sldMkLst>
      </pc:sldChg>
      <pc:sldChg chg="add">
        <pc:chgData name="yinan an" userId="6b0bfccab92d0c50" providerId="LiveId" clId="{262CEF6F-8AEF-4F73-BE7B-E276B2BCB23C}" dt="2021-04-13T04:30:11.238" v="44"/>
        <pc:sldMkLst>
          <pc:docMk/>
          <pc:sldMk cId="3965971192" sldId="1178"/>
        </pc:sldMkLst>
      </pc:sldChg>
      <pc:sldChg chg="add">
        <pc:chgData name="yinan an" userId="6b0bfccab92d0c50" providerId="LiveId" clId="{262CEF6F-8AEF-4F73-BE7B-E276B2BCB23C}" dt="2021-04-13T04:30:12.941" v="45"/>
        <pc:sldMkLst>
          <pc:docMk/>
          <pc:sldMk cId="3176601294" sldId="11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70B76-29CD-954F-87F6-267A3CC5CA40}" type="datetimeFigureOut">
              <a:rPr lang="en-US" smtClean="0"/>
              <a:t>5/16/2021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E6AF69-EFEA-A848-A87B-769B790849DF}" type="slidenum">
              <a:rPr lang="en-US" smtClean="0"/>
              <a:t>‹#›</a:t>
            </a:fld>
            <a:endParaRPr lang="en-US"/>
          </a:p>
        </p:txBody>
      </p:sp>
    </p:spTree>
    <p:extLst>
      <p:ext uri="{BB962C8B-B14F-4D97-AF65-F5344CB8AC3E}">
        <p14:creationId xmlns:p14="http://schemas.microsoft.com/office/powerpoint/2010/main" val="158301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741975D-EC9C-A84A-A20B-1C36B1E66B93}" type="datetime1">
              <a:rPr lang="en-US" smtClean="0"/>
              <a:t>5/16/2021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BABEB98-37D1-5C49-827F-EF87AC176EB7}"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4456179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9793111" cy="1095866"/>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1371599" y="1847654"/>
            <a:ext cx="8601957" cy="4088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38CDDE4-4072-874D-A870-AD21A3E70141}" type="datetime1">
              <a:rPr lang="en-US" smtClean="0"/>
              <a:t>5/16/2021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110456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B8A8663-DE96-BA49-9BDD-E57EB5C3E290}" type="datetime1">
              <a:rPr lang="en-US" smtClean="0"/>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324090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D895412-B7E3-2545-B3F2-412FA0C3CB42}" type="datetime1">
              <a:rPr lang="en-US" smtClean="0"/>
              <a:t>5/16/2021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2679189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C0EE8A6-03F3-BB40-94A4-88505F69CE9B}" type="datetime1">
              <a:rPr lang="en-US" smtClean="0"/>
              <a:t>5/16/2021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BABEB98-37D1-5C49-827F-EF87AC176EB7}"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28584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LiSong Pro Light" panose="02020300000000000000" pitchFamily="18" charset="-120"/>
          <a:ea typeface="LiSong Pro Light" panose="02020300000000000000" pitchFamily="18" charset="-120"/>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LiSong Pro Light" panose="02020300000000000000" pitchFamily="18" charset="-120"/>
          <a:ea typeface="LiSong Pro Light" panose="02020300000000000000" pitchFamily="18" charset="-120"/>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LiSong Pro Light" panose="02020300000000000000" pitchFamily="18" charset="-120"/>
          <a:ea typeface="LiSong Pro Light" panose="02020300000000000000" pitchFamily="18" charset="-120"/>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LiSong Pro Light" panose="02020300000000000000" pitchFamily="18" charset="-120"/>
          <a:ea typeface="LiSong Pro Light" panose="02020300000000000000" pitchFamily="18" charset="-120"/>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LiSong Pro Light" panose="02020300000000000000" pitchFamily="18" charset="-120"/>
          <a:ea typeface="LiSong Pro Light" panose="02020300000000000000" pitchFamily="18" charset="-120"/>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LiSong Pro Light" panose="02020300000000000000" pitchFamily="18" charset="-120"/>
          <a:ea typeface="LiSong Pro Light" panose="02020300000000000000" pitchFamily="18" charset="-120"/>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7DD0905-88E1-47DE-87A7-639CD2678443}"/>
              </a:ext>
            </a:extLst>
          </p:cNvPr>
          <p:cNvSpPr>
            <a:spLocks noGrp="1"/>
          </p:cNvSpPr>
          <p:nvPr>
            <p:ph type="sldNum" sz="quarter" idx="12"/>
          </p:nvPr>
        </p:nvSpPr>
        <p:spPr/>
        <p:txBody>
          <a:bodyPr/>
          <a:lstStyle/>
          <a:p>
            <a:fld id="{EBABEB98-37D1-5C49-827F-EF87AC176EB7}" type="slidenum">
              <a:rPr lang="en-US" smtClean="0"/>
              <a:t>1</a:t>
            </a:fld>
            <a:endParaRPr lang="en-US" dirty="0"/>
          </a:p>
        </p:txBody>
      </p:sp>
      <p:sp>
        <p:nvSpPr>
          <p:cNvPr id="6" name="Content Placeholder 5">
            <a:extLst>
              <a:ext uri="{FF2B5EF4-FFF2-40B4-BE49-F238E27FC236}">
                <a16:creationId xmlns:a16="http://schemas.microsoft.com/office/drawing/2014/main" id="{2F337065-133B-4AFF-927F-1FE8650D51C1}"/>
              </a:ext>
            </a:extLst>
          </p:cNvPr>
          <p:cNvSpPr>
            <a:spLocks noGrp="1"/>
          </p:cNvSpPr>
          <p:nvPr>
            <p:ph idx="1"/>
          </p:nvPr>
        </p:nvSpPr>
        <p:spPr>
          <a:xfrm>
            <a:off x="1151582" y="1707490"/>
            <a:ext cx="10886830" cy="5634553"/>
          </a:xfrm>
        </p:spPr>
        <p:txBody>
          <a:bodyPr>
            <a:noAutofit/>
          </a:bodyPr>
          <a:lstStyle/>
          <a:p>
            <a:pPr marL="0" indent="0">
              <a:lnSpc>
                <a:spcPct val="150000"/>
              </a:lnSpc>
              <a:buNone/>
            </a:pPr>
            <a:r>
              <a:rPr lang="zh-CN" altLang="en-US" sz="2400" b="1" i="0" dirty="0">
                <a:solidFill>
                  <a:schemeClr val="accent3">
                    <a:lumMod val="50000"/>
                  </a:schemeClr>
                </a:solidFill>
                <a:effectLst/>
                <a:latin typeface="inherit"/>
              </a:rPr>
              <a:t>背景</a:t>
            </a:r>
            <a:r>
              <a:rPr lang="en-US" altLang="zh-CN" sz="2400" b="1" i="0" dirty="0">
                <a:solidFill>
                  <a:schemeClr val="accent3">
                    <a:lumMod val="50000"/>
                  </a:schemeClr>
                </a:solidFill>
                <a:effectLst/>
                <a:latin typeface="inherit"/>
              </a:rPr>
              <a:t>----</a:t>
            </a:r>
          </a:p>
          <a:p>
            <a:pPr marL="0" indent="0">
              <a:lnSpc>
                <a:spcPct val="150000"/>
              </a:lnSpc>
              <a:buNone/>
            </a:pPr>
            <a:r>
              <a:rPr lang="zh-TW" altLang="en-US" sz="2400" b="1" dirty="0">
                <a:solidFill>
                  <a:schemeClr val="accent3">
                    <a:lumMod val="50000"/>
                  </a:schemeClr>
                </a:solidFill>
                <a:latin typeface="inherit"/>
                <a:ea typeface="LiSong Pro Light" panose="02020300000000000000" pitchFamily="18" charset="-120"/>
              </a:rPr>
              <a:t>主前</a:t>
            </a:r>
            <a:r>
              <a:rPr lang="en-US" altLang="zh-TW" sz="2400" b="1" dirty="0">
                <a:solidFill>
                  <a:schemeClr val="accent3">
                    <a:lumMod val="50000"/>
                  </a:schemeClr>
                </a:solidFill>
                <a:latin typeface="inherit"/>
                <a:ea typeface="LiSong Pro Light" panose="02020300000000000000" pitchFamily="18" charset="-120"/>
              </a:rPr>
              <a:t>605</a:t>
            </a:r>
            <a:r>
              <a:rPr lang="zh-TW" altLang="en-US" sz="2400" b="1" dirty="0">
                <a:solidFill>
                  <a:schemeClr val="accent3">
                    <a:lumMod val="50000"/>
                  </a:schemeClr>
                </a:solidFill>
                <a:latin typeface="inherit"/>
                <a:ea typeface="LiSong Pro Light" panose="02020300000000000000" pitchFamily="18" charset="-120"/>
              </a:rPr>
              <a:t>年，尼布甲尼撒二世率領巴比倫和瑪代聯軍在迦基米施戰役（</a:t>
            </a:r>
            <a:r>
              <a:rPr lang="en-US" altLang="zh-TW" sz="2400" b="1" dirty="0">
                <a:solidFill>
                  <a:schemeClr val="accent3">
                    <a:lumMod val="50000"/>
                  </a:schemeClr>
                </a:solidFill>
                <a:latin typeface="inherit"/>
                <a:ea typeface="LiSong Pro Light" panose="02020300000000000000" pitchFamily="18" charset="-120"/>
              </a:rPr>
              <a:t>Battle of Carchemish</a:t>
            </a:r>
            <a:r>
              <a:rPr lang="zh-TW" altLang="en-US" sz="2400" b="1" dirty="0">
                <a:solidFill>
                  <a:schemeClr val="accent3">
                    <a:lumMod val="50000"/>
                  </a:schemeClr>
                </a:solidFill>
                <a:latin typeface="inherit"/>
                <a:ea typeface="LiSong Pro Light" panose="02020300000000000000" pitchFamily="18" charset="-120"/>
              </a:rPr>
              <a:t>）中打敗亞述和埃及聯軍，亞述帝國滅亡，猶大和周圍國家落入巴比倫的勢力範圍。</a:t>
            </a:r>
          </a:p>
          <a:p>
            <a:pPr marL="0" indent="0">
              <a:lnSpc>
                <a:spcPct val="150000"/>
              </a:lnSpc>
              <a:buNone/>
            </a:pPr>
            <a:endParaRPr lang="en-US" altLang="zh-CN" sz="2400" b="1" dirty="0">
              <a:solidFill>
                <a:schemeClr val="accent3">
                  <a:lumMod val="50000"/>
                </a:schemeClr>
              </a:solidFill>
              <a:latin typeface="inherit"/>
            </a:endParaRPr>
          </a:p>
        </p:txBody>
      </p:sp>
      <p:sp>
        <p:nvSpPr>
          <p:cNvPr id="5" name="Title 1">
            <a:extLst>
              <a:ext uri="{FF2B5EF4-FFF2-40B4-BE49-F238E27FC236}">
                <a16:creationId xmlns:a16="http://schemas.microsoft.com/office/drawing/2014/main" id="{4C20CF1B-0BC6-4D0B-B4E0-B873C6316DA2}"/>
              </a:ext>
            </a:extLst>
          </p:cNvPr>
          <p:cNvSpPr txBox="1">
            <a:spLocks/>
          </p:cNvSpPr>
          <p:nvPr/>
        </p:nvSpPr>
        <p:spPr>
          <a:xfrm>
            <a:off x="1427259" y="309107"/>
            <a:ext cx="9793111" cy="753386"/>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3600" kern="1200" baseline="0">
                <a:solidFill>
                  <a:schemeClr val="tx2"/>
                </a:solidFill>
                <a:latin typeface="LiSong Pro Light" panose="02020300000000000000" pitchFamily="18" charset="-120"/>
                <a:ea typeface="LiSong Pro Light" panose="02020300000000000000" pitchFamily="18" charset="-120"/>
                <a:cs typeface="+mj-cs"/>
              </a:defRPr>
            </a:lvl1pPr>
          </a:lstStyle>
          <a:p>
            <a:r>
              <a:rPr lang="zh-TW" altLang="en-US" b="1" dirty="0"/>
              <a:t>列王記</a:t>
            </a:r>
            <a:r>
              <a:rPr lang="zh-CN" altLang="en-US" b="1" dirty="0"/>
              <a:t>下</a:t>
            </a:r>
            <a:r>
              <a:rPr lang="zh-TW" altLang="en-US" b="1" dirty="0"/>
              <a:t>               第</a:t>
            </a:r>
            <a:r>
              <a:rPr lang="zh-CN" altLang="en-US" b="1" dirty="0"/>
              <a:t>十七</a:t>
            </a:r>
            <a:r>
              <a:rPr lang="zh-TW" altLang="en-US" b="1" dirty="0"/>
              <a:t>課 </a:t>
            </a:r>
            <a:r>
              <a:rPr lang="zh-CN" altLang="en-US" b="1" dirty="0"/>
              <a:t>黑暗與曙光 </a:t>
            </a:r>
            <a:endParaRPr lang="en-US" b="1" dirty="0"/>
          </a:p>
        </p:txBody>
      </p:sp>
    </p:spTree>
    <p:extLst>
      <p:ext uri="{BB962C8B-B14F-4D97-AF65-F5344CB8AC3E}">
        <p14:creationId xmlns:p14="http://schemas.microsoft.com/office/powerpoint/2010/main" val="1142272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10</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97688" y="102920"/>
            <a:ext cx="10830122" cy="6350467"/>
          </a:xfrm>
        </p:spPr>
        <p:txBody>
          <a:bodyPr>
            <a:noAutofit/>
          </a:bodyPr>
          <a:lstStyle/>
          <a:p>
            <a:pPr marL="0" indent="0">
              <a:lnSpc>
                <a:spcPct val="150000"/>
              </a:lnSpc>
              <a:buNone/>
            </a:pPr>
            <a:r>
              <a:rPr lang="zh-TW" altLang="en-US" sz="2400" b="1" dirty="0">
                <a:solidFill>
                  <a:schemeClr val="accent3">
                    <a:lumMod val="50000"/>
                  </a:schemeClr>
                </a:solidFill>
                <a:latin typeface="inherit"/>
              </a:rPr>
              <a:t>先知耶利米預言，南國猶大從「約雅敬第四年，就是巴比倫王尼布甲尼撒的元年」（耶</a:t>
            </a:r>
            <a:r>
              <a:rPr lang="en-US" altLang="zh-TW" sz="2400" b="1" dirty="0">
                <a:solidFill>
                  <a:schemeClr val="accent3">
                    <a:lumMod val="50000"/>
                  </a:schemeClr>
                </a:solidFill>
                <a:latin typeface="inherit"/>
              </a:rPr>
              <a:t>25</a:t>
            </a:r>
            <a:r>
              <a:rPr lang="zh-CN"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a:t>
            </a:r>
            <a:r>
              <a:rPr lang="zh-TW" altLang="en-US" sz="2400" b="1" dirty="0">
                <a:solidFill>
                  <a:schemeClr val="accent3">
                    <a:lumMod val="50000"/>
                  </a:schemeClr>
                </a:solidFill>
                <a:latin typeface="inherit"/>
              </a:rPr>
              <a:t>）開始，將被擄「七十年」，補足百姓所沒有遵守的律法規定的</a:t>
            </a:r>
            <a:r>
              <a:rPr lang="en-US" altLang="zh-TW" sz="2400" b="1" dirty="0">
                <a:solidFill>
                  <a:schemeClr val="accent3">
                    <a:lumMod val="50000"/>
                  </a:schemeClr>
                </a:solidFill>
                <a:latin typeface="inherit"/>
              </a:rPr>
              <a:t>70</a:t>
            </a:r>
            <a:r>
              <a:rPr lang="zh-TW" altLang="en-US" sz="2400" b="1" dirty="0">
                <a:solidFill>
                  <a:schemeClr val="accent3">
                    <a:lumMod val="50000"/>
                  </a:schemeClr>
                </a:solidFill>
                <a:latin typeface="inherit"/>
              </a:rPr>
              <a:t>個安息年。神的百姓被擄了，但神的旨意卻仍然行在地上；被擄的人失去了安息，但地卻因「地土荒涼便守安息」，等候神的醫治，正如祂所應許的：「這稱為我名下的子民，若是自卑、禱告，尋求我的面，轉離他們的惡行，我必從天上垂聽，赦免他們的罪，醫治他們的地」。</a:t>
            </a:r>
            <a:endParaRPr lang="zh-CN" altLang="en-US" sz="2400" b="1" dirty="0">
              <a:solidFill>
                <a:schemeClr val="accent3">
                  <a:lumMod val="50000"/>
                </a:schemeClr>
              </a:solidFill>
              <a:latin typeface="inherit"/>
            </a:endParaRPr>
          </a:p>
          <a:p>
            <a:pPr marL="0" indent="0" algn="l">
              <a:buNone/>
            </a:pPr>
            <a:endParaRPr lang="zh-CN" altLang="en-US" b="0" i="0" dirty="0">
              <a:solidFill>
                <a:srgbClr val="000000"/>
              </a:solidFill>
              <a:effectLst/>
              <a:latin typeface="Arial Unicode MS"/>
            </a:endParaRPr>
          </a:p>
        </p:txBody>
      </p:sp>
      <p:sp>
        <p:nvSpPr>
          <p:cNvPr id="8" name="Rectangle 5">
            <a:extLst>
              <a:ext uri="{FF2B5EF4-FFF2-40B4-BE49-F238E27FC236}">
                <a16:creationId xmlns:a16="http://schemas.microsoft.com/office/drawing/2014/main" id="{14517B97-FAEF-41AE-B1C2-AA38AEE612D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21F4F807-5C08-4825-BAD1-BBBEB660347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024F7CCB-F0EF-47E8-BA25-AA68F26B920D}"/>
              </a:ext>
            </a:extLst>
          </p:cNvPr>
          <p:cNvSpPr>
            <a:spLocks noChangeArrowheads="1"/>
          </p:cNvSpPr>
          <p:nvPr/>
        </p:nvSpPr>
        <p:spPr bwMode="auto">
          <a:xfrm>
            <a:off x="989901" y="631426"/>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BDC4BD0-4477-46B3-AE6C-221C7CCCB23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DE4DCEEB-1E87-4DDB-9BB1-C303E583D5E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72486634-31C0-4C8B-A74A-1F92777E8B3D}"/>
              </a:ext>
            </a:extLst>
          </p:cNvPr>
          <p:cNvSpPr>
            <a:spLocks noChangeArrowheads="1"/>
          </p:cNvSpPr>
          <p:nvPr/>
        </p:nvSpPr>
        <p:spPr bwMode="auto">
          <a:xfrm>
            <a:off x="0" y="-35579"/>
            <a:ext cx="65"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TW" altLang="en-US" b="0" i="0" u="none" strike="noStrike" cap="none" normalizeH="0" baseline="0" dirty="0">
                <a:ln>
                  <a:noFill/>
                </a:ln>
                <a:solidFill>
                  <a:srgbClr val="202124"/>
                </a:solidFill>
                <a:effectLst/>
                <a:latin typeface="Arial" panose="020B0604020202020204" pitchFamily="34" charset="0"/>
                <a:ea typeface="Roboto"/>
              </a:rPr>
            </a:b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8B360501-AFF3-4AF1-A62E-A6216D70E30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2444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E6FF2EA-DAA0-4BA8-A48F-F68CE1EF1336}"/>
              </a:ext>
            </a:extLst>
          </p:cNvPr>
          <p:cNvSpPr>
            <a:spLocks noGrp="1"/>
          </p:cNvSpPr>
          <p:nvPr>
            <p:ph type="sldNum" sz="quarter" idx="12"/>
          </p:nvPr>
        </p:nvSpPr>
        <p:spPr/>
        <p:txBody>
          <a:bodyPr/>
          <a:lstStyle/>
          <a:p>
            <a:fld id="{EBABEB98-37D1-5C49-827F-EF87AC176EB7}" type="slidenum">
              <a:rPr lang="en-US" smtClean="0"/>
              <a:t>11</a:t>
            </a:fld>
            <a:endParaRPr lang="en-US" dirty="0"/>
          </a:p>
        </p:txBody>
      </p:sp>
      <p:sp>
        <p:nvSpPr>
          <p:cNvPr id="6" name="Content Placeholder 5">
            <a:extLst>
              <a:ext uri="{FF2B5EF4-FFF2-40B4-BE49-F238E27FC236}">
                <a16:creationId xmlns:a16="http://schemas.microsoft.com/office/drawing/2014/main" id="{8C206346-E0F2-40CF-BB6D-093252AD40E1}"/>
              </a:ext>
            </a:extLst>
          </p:cNvPr>
          <p:cNvSpPr>
            <a:spLocks noGrp="1"/>
          </p:cNvSpPr>
          <p:nvPr>
            <p:ph idx="1"/>
          </p:nvPr>
        </p:nvSpPr>
        <p:spPr>
          <a:xfrm>
            <a:off x="847288" y="1"/>
            <a:ext cx="11344711" cy="7088696"/>
          </a:xfrm>
        </p:spPr>
        <p:txBody>
          <a:bodyPr>
            <a:noAutofit/>
          </a:bodyPr>
          <a:lstStyle/>
          <a:p>
            <a:pPr marL="0" indent="0">
              <a:buNone/>
            </a:pPr>
            <a:r>
              <a:rPr kumimoji="1" lang="zh-TW" altLang="en-US" dirty="0">
                <a:solidFill>
                  <a:srgbClr val="0432FF"/>
                </a:solidFill>
              </a:rPr>
              <a:t>觀察與分析</a:t>
            </a:r>
            <a:endParaRPr kumimoji="1" lang="en-US" altLang="zh-TW" dirty="0">
              <a:solidFill>
                <a:srgbClr val="0432FF"/>
              </a:solidFill>
            </a:endParaRPr>
          </a:p>
          <a:p>
            <a:pPr marL="0" indent="0">
              <a:lnSpc>
                <a:spcPct val="150000"/>
              </a:lnSpc>
              <a:buNone/>
            </a:pPr>
            <a:r>
              <a:rPr lang="zh-TW" altLang="en-US" sz="2400" b="1" dirty="0">
                <a:solidFill>
                  <a:schemeClr val="accent2">
                    <a:lumMod val="50000"/>
                  </a:schemeClr>
                </a:solidFill>
                <a:latin typeface="inherit"/>
              </a:rPr>
              <a:t>這兩章重點在記述上帝對猶大的審判，從外在的環境興起巴比倫作為上帝管教猶大的杖，但是上帝的憐憫卻一直與祂的子民同在。藉著先知耶利米，祂指出猶大的罪：君王壓迫欺壓百姓，祭司先知偏離神的話語，百姓也離棄神的約；祂也傳遞如何逃離滅亡之策：猶大王要與臣民施行公平和公義，處理強暴與社會貧困問題。</a:t>
            </a:r>
            <a:endParaRPr lang="en-US" altLang="zh-TW" sz="2400" b="1" dirty="0">
              <a:solidFill>
                <a:schemeClr val="accent2">
                  <a:lumMod val="50000"/>
                </a:schemeClr>
              </a:solidFill>
              <a:latin typeface="inherit"/>
            </a:endParaRPr>
          </a:p>
          <a:p>
            <a:pPr marL="0" indent="0" algn="l" fontAlgn="base">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耶二十二</a:t>
            </a:r>
            <a:r>
              <a:rPr lang="en-US" altLang="zh-TW" sz="2400" b="1" dirty="0">
                <a:solidFill>
                  <a:schemeClr val="accent2">
                    <a:lumMod val="50000"/>
                  </a:schemeClr>
                </a:solidFill>
                <a:latin typeface="inherit"/>
              </a:rPr>
              <a:t>2-5】</a:t>
            </a:r>
            <a:r>
              <a:rPr lang="zh-TW" altLang="en-US" sz="2400" b="1" dirty="0">
                <a:solidFill>
                  <a:schemeClr val="accent2">
                    <a:lumMod val="50000"/>
                  </a:schemeClr>
                </a:solidFill>
                <a:latin typeface="inherit"/>
              </a:rPr>
              <a:t>「說：“坐大衛寶座的猶大王啊，你和你的臣僕，並進入城門的百姓，都當聽耶和華的話。」</a:t>
            </a:r>
          </a:p>
          <a:p>
            <a:pPr marL="0" indent="0" algn="l" fontAlgn="base">
              <a:buNone/>
            </a:pPr>
            <a:r>
              <a:rPr lang="zh-TW" altLang="en-US" sz="2400" b="1" dirty="0">
                <a:solidFill>
                  <a:schemeClr val="accent2">
                    <a:lumMod val="50000"/>
                  </a:schemeClr>
                </a:solidFill>
                <a:latin typeface="inherit"/>
              </a:rPr>
              <a:t>「耶和華如此說：你們要施行公平和公義，拯救被搶奪的脫離欺壓人的手，不可虧負寄居的和孤兒寡婦，不可以強暴待他們，在這地方也不可流無辜人的血。」</a:t>
            </a:r>
          </a:p>
          <a:p>
            <a:pPr marL="0" indent="0" algn="l" fontAlgn="base">
              <a:buNone/>
            </a:pPr>
            <a:r>
              <a:rPr lang="zh-TW" altLang="en-US" sz="2400" b="1" dirty="0">
                <a:solidFill>
                  <a:schemeClr val="accent2">
                    <a:lumMod val="50000"/>
                  </a:schemeClr>
                </a:solidFill>
                <a:latin typeface="inherit"/>
              </a:rPr>
              <a:t>「你們若認真行這事，就必有坐大衛寶座的君王和他的臣僕百姓，或坐車或騎馬，從這城的各門進入。」</a:t>
            </a:r>
          </a:p>
          <a:p>
            <a:pPr marL="0" indent="0" algn="l" fontAlgn="base">
              <a:buNone/>
            </a:pPr>
            <a:r>
              <a:rPr lang="zh-TW" altLang="en-US" sz="2400" b="1" dirty="0">
                <a:solidFill>
                  <a:schemeClr val="accent2">
                    <a:lumMod val="50000"/>
                  </a:schemeClr>
                </a:solidFill>
                <a:latin typeface="inherit"/>
              </a:rPr>
              <a:t>「你們若不聽這些話，耶和華說：我指著自己起誓，這城必變為荒場。”」</a:t>
            </a:r>
          </a:p>
          <a:p>
            <a:pPr marL="0" indent="0">
              <a:lnSpc>
                <a:spcPct val="150000"/>
              </a:lnSpc>
              <a:buNone/>
            </a:pPr>
            <a:endParaRPr lang="en-US" sz="2400" b="1" dirty="0">
              <a:solidFill>
                <a:schemeClr val="accent2">
                  <a:lumMod val="50000"/>
                </a:schemeClr>
              </a:solidFill>
              <a:latin typeface="inherit"/>
            </a:endParaRPr>
          </a:p>
        </p:txBody>
      </p:sp>
    </p:spTree>
    <p:extLst>
      <p:ext uri="{BB962C8B-B14F-4D97-AF65-F5344CB8AC3E}">
        <p14:creationId xmlns:p14="http://schemas.microsoft.com/office/powerpoint/2010/main" val="2432124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458C0-04B1-4D2F-8C3E-A98E6C7112C3}"/>
              </a:ext>
            </a:extLst>
          </p:cNvPr>
          <p:cNvSpPr>
            <a:spLocks noGrp="1"/>
          </p:cNvSpPr>
          <p:nvPr>
            <p:ph idx="1"/>
          </p:nvPr>
        </p:nvSpPr>
        <p:spPr>
          <a:xfrm>
            <a:off x="1133231" y="445478"/>
            <a:ext cx="11058769" cy="6330460"/>
          </a:xfrm>
        </p:spPr>
        <p:txBody>
          <a:bodyPr>
            <a:normAutofit/>
          </a:bodyPr>
          <a:lstStyle/>
          <a:p>
            <a:r>
              <a:rPr kumimoji="1" lang="zh-TW" altLang="en-US" dirty="0">
                <a:solidFill>
                  <a:srgbClr val="0432FF"/>
                </a:solidFill>
              </a:rPr>
              <a:t>觀察與分析</a:t>
            </a:r>
            <a:endParaRPr kumimoji="1" lang="en-US" altLang="zh-TW" dirty="0">
              <a:solidFill>
                <a:srgbClr val="0432FF"/>
              </a:solidFill>
            </a:endParaRPr>
          </a:p>
          <a:p>
            <a:endParaRPr kumimoji="1" lang="en-US" altLang="zh-TW" dirty="0">
              <a:solidFill>
                <a:srgbClr val="0432FF"/>
              </a:solidFill>
            </a:endParaRPr>
          </a:p>
          <a:p>
            <a:pPr marL="0" indent="0">
              <a:lnSpc>
                <a:spcPct val="150000"/>
              </a:lnSpc>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耶三十一</a:t>
            </a:r>
            <a:r>
              <a:rPr lang="en-US" altLang="zh-TW" sz="2400" b="1" dirty="0">
                <a:solidFill>
                  <a:schemeClr val="accent2">
                    <a:lumMod val="50000"/>
                  </a:schemeClr>
                </a:solidFill>
                <a:latin typeface="inherit"/>
              </a:rPr>
              <a:t>31-34】</a:t>
            </a:r>
            <a:r>
              <a:rPr lang="zh-TW" altLang="en-US" sz="2400" b="1" dirty="0">
                <a:solidFill>
                  <a:schemeClr val="accent2">
                    <a:lumMod val="50000"/>
                  </a:schemeClr>
                </a:solidFill>
                <a:latin typeface="inherit"/>
              </a:rPr>
              <a:t>「耶和華說：</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日子將到，我要與以色列家和猶大家另立新約，」 「不像我拉著他們祖宗的手，領他們出埃及地的時候，與他們所立的約。我雖作他們的丈夫，他們卻背了我的約。這是耶和華說的。</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 「耶和華說：</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那些日子以後，我與以色列家所立的約乃是這樣：我要將我的律法放在他們裡面，寫在他們心上。我要作他們的神，他們要作我的子民。」 「他們各人不再教導自己的鄰舍和自己的弟兄說：“你該認識耶和華”，因為他們從最小的到至大的都必認識我。我要赦免他們的罪孽，不再記念他們的罪惡。這是耶和華說的。</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a:t>
            </a:r>
            <a:endParaRPr lang="en-US" altLang="zh-TW" sz="2400" b="1" dirty="0">
              <a:solidFill>
                <a:schemeClr val="accent2">
                  <a:lumMod val="50000"/>
                </a:schemeClr>
              </a:solidFill>
              <a:latin typeface="inherit"/>
            </a:endParaRPr>
          </a:p>
        </p:txBody>
      </p:sp>
      <p:sp>
        <p:nvSpPr>
          <p:cNvPr id="4" name="Slide Number Placeholder 3">
            <a:extLst>
              <a:ext uri="{FF2B5EF4-FFF2-40B4-BE49-F238E27FC236}">
                <a16:creationId xmlns:a16="http://schemas.microsoft.com/office/drawing/2014/main" id="{64203111-F0FC-44F7-9344-98690E7B4CF5}"/>
              </a:ext>
            </a:extLst>
          </p:cNvPr>
          <p:cNvSpPr>
            <a:spLocks noGrp="1"/>
          </p:cNvSpPr>
          <p:nvPr>
            <p:ph type="sldNum" sz="quarter" idx="12"/>
          </p:nvPr>
        </p:nvSpPr>
        <p:spPr/>
        <p:txBody>
          <a:bodyPr/>
          <a:lstStyle/>
          <a:p>
            <a:fld id="{EBABEB98-37D1-5C49-827F-EF87AC176EB7}" type="slidenum">
              <a:rPr lang="en-US" smtClean="0"/>
              <a:t>12</a:t>
            </a:fld>
            <a:endParaRPr lang="en-US" dirty="0"/>
          </a:p>
        </p:txBody>
      </p:sp>
    </p:spTree>
    <p:extLst>
      <p:ext uri="{BB962C8B-B14F-4D97-AF65-F5344CB8AC3E}">
        <p14:creationId xmlns:p14="http://schemas.microsoft.com/office/powerpoint/2010/main" val="4099414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CF3A1B-6B91-0143-A375-DA39EDAF685D}"/>
              </a:ext>
            </a:extLst>
          </p:cNvPr>
          <p:cNvSpPr>
            <a:spLocks noGrp="1"/>
          </p:cNvSpPr>
          <p:nvPr>
            <p:ph idx="1"/>
          </p:nvPr>
        </p:nvSpPr>
        <p:spPr>
          <a:xfrm>
            <a:off x="1115137" y="836247"/>
            <a:ext cx="10514155" cy="6021754"/>
          </a:xfrm>
        </p:spPr>
        <p:txBody>
          <a:bodyPr>
            <a:normAutofit/>
          </a:bodyPr>
          <a:lstStyle/>
          <a:p>
            <a:r>
              <a:rPr kumimoji="1" lang="en-US" dirty="0">
                <a:solidFill>
                  <a:srgbClr val="0432FF"/>
                </a:solidFill>
              </a:rPr>
              <a:t>重 點 與 應 用</a:t>
            </a:r>
          </a:p>
          <a:p>
            <a:pPr marL="0" indent="0">
              <a:buNone/>
            </a:pPr>
            <a:endParaRPr lang="en-US" sz="2400" b="1" dirty="0">
              <a:solidFill>
                <a:schemeClr val="accent2">
                  <a:lumMod val="50000"/>
                </a:schemeClr>
              </a:solidFill>
              <a:latin typeface="inherit"/>
            </a:endParaRPr>
          </a:p>
          <a:p>
            <a:pPr marL="0" indent="0">
              <a:buNone/>
            </a:pPr>
            <a:r>
              <a:rPr lang="zh-TW" altLang="en-US" sz="2400" b="1" dirty="0">
                <a:solidFill>
                  <a:schemeClr val="accent2">
                    <a:lumMod val="50000"/>
                  </a:schemeClr>
                </a:solidFill>
                <a:latin typeface="inherit"/>
              </a:rPr>
              <a:t>猶大的亡國使我們對罪與審判有了更多的了解：對罪的認識有多徹底，對神的公義審判就有多認同；對神的敬畏有多深入，對神的歸順就有多容易。</a:t>
            </a:r>
          </a:p>
          <a:p>
            <a:pPr marL="0" indent="0">
              <a:buNone/>
            </a:pPr>
            <a:r>
              <a:rPr lang="zh-TW" altLang="en-US" sz="2400" b="1" dirty="0">
                <a:solidFill>
                  <a:schemeClr val="accent2">
                    <a:lumMod val="50000"/>
                  </a:schemeClr>
                </a:solidFill>
                <a:latin typeface="inherit"/>
              </a:rPr>
              <a:t>對照我們自己，上一次深刻地認罪悔改</a:t>
            </a:r>
            <a:r>
              <a:rPr lang="zh-CN" altLang="en-US" sz="2400" b="1" dirty="0">
                <a:solidFill>
                  <a:schemeClr val="accent2">
                    <a:lumMod val="50000"/>
                  </a:schemeClr>
                </a:solidFill>
                <a:latin typeface="inherit"/>
              </a:rPr>
              <a:t>是</a:t>
            </a:r>
            <a:r>
              <a:rPr lang="zh-TW" altLang="en-US" sz="2400" b="1" dirty="0">
                <a:solidFill>
                  <a:schemeClr val="accent2">
                    <a:lumMod val="50000"/>
                  </a:schemeClr>
                </a:solidFill>
                <a:latin typeface="inherit"/>
              </a:rPr>
              <a:t>什麼時候？</a:t>
            </a:r>
            <a:endParaRPr lang="en-US" sz="2400" b="1" dirty="0">
              <a:solidFill>
                <a:schemeClr val="accent2">
                  <a:lumMod val="50000"/>
                </a:schemeClr>
              </a:solidFill>
              <a:latin typeface="inherit"/>
            </a:endParaRPr>
          </a:p>
        </p:txBody>
      </p:sp>
      <p:sp>
        <p:nvSpPr>
          <p:cNvPr id="4" name="Slide Number Placeholder 3">
            <a:extLst>
              <a:ext uri="{FF2B5EF4-FFF2-40B4-BE49-F238E27FC236}">
                <a16:creationId xmlns:a16="http://schemas.microsoft.com/office/drawing/2014/main" id="{760CF141-2209-284A-A441-924EA621CEE7}"/>
              </a:ext>
            </a:extLst>
          </p:cNvPr>
          <p:cNvSpPr>
            <a:spLocks noGrp="1"/>
          </p:cNvSpPr>
          <p:nvPr>
            <p:ph type="sldNum" sz="quarter" idx="12"/>
          </p:nvPr>
        </p:nvSpPr>
        <p:spPr/>
        <p:txBody>
          <a:bodyPr/>
          <a:lstStyle/>
          <a:p>
            <a:fld id="{EBABEB98-37D1-5C49-827F-EF87AC176EB7}" type="slidenum">
              <a:rPr lang="en-US" smtClean="0"/>
              <a:t>13</a:t>
            </a:fld>
            <a:endParaRPr lang="en-US" dirty="0"/>
          </a:p>
        </p:txBody>
      </p:sp>
      <p:sp>
        <p:nvSpPr>
          <p:cNvPr id="5" name="Title 1">
            <a:extLst>
              <a:ext uri="{FF2B5EF4-FFF2-40B4-BE49-F238E27FC236}">
                <a16:creationId xmlns:a16="http://schemas.microsoft.com/office/drawing/2014/main" id="{089F64B7-DA17-D44C-A9B0-4156E4A25132}"/>
              </a:ext>
            </a:extLst>
          </p:cNvPr>
          <p:cNvSpPr txBox="1">
            <a:spLocks/>
          </p:cNvSpPr>
          <p:nvPr/>
        </p:nvSpPr>
        <p:spPr>
          <a:xfrm>
            <a:off x="1115137" y="440930"/>
            <a:ext cx="9961725" cy="60579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3600" kern="1200" baseline="0">
                <a:solidFill>
                  <a:schemeClr val="tx2"/>
                </a:solidFill>
                <a:latin typeface="LiSong Pro Light" panose="02020300000000000000" pitchFamily="18" charset="-120"/>
                <a:ea typeface="LiSong Pro Light" panose="02020300000000000000" pitchFamily="18" charset="-120"/>
                <a:cs typeface="+mj-cs"/>
              </a:defRPr>
            </a:lvl1pPr>
          </a:lstStyle>
          <a:p>
            <a:endParaRPr kumimoji="1" lang="zh-TW" altLang="en-US" dirty="0"/>
          </a:p>
        </p:txBody>
      </p:sp>
    </p:spTree>
    <p:extLst>
      <p:ext uri="{BB962C8B-B14F-4D97-AF65-F5344CB8AC3E}">
        <p14:creationId xmlns:p14="http://schemas.microsoft.com/office/powerpoint/2010/main" val="1114011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14</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97688" y="102920"/>
            <a:ext cx="10830122" cy="6350467"/>
          </a:xfrm>
        </p:spPr>
        <p:txBody>
          <a:bodyPr>
            <a:noAutofit/>
          </a:bodyPr>
          <a:lstStyle/>
          <a:p>
            <a:pPr marL="0" indent="0" algn="l">
              <a:buNone/>
            </a:pPr>
            <a:endParaRPr lang="en-US" altLang="zh-CN" sz="2400" b="1" dirty="0">
              <a:solidFill>
                <a:schemeClr val="accent3">
                  <a:lumMod val="50000"/>
                </a:schemeClr>
              </a:solidFill>
              <a:latin typeface="inherit"/>
            </a:endParaRPr>
          </a:p>
          <a:p>
            <a:pPr marL="0" indent="0">
              <a:buNone/>
            </a:pPr>
            <a:r>
              <a:rPr kumimoji="1" lang="en-US" sz="2400" dirty="0">
                <a:solidFill>
                  <a:srgbClr val="0432FF"/>
                </a:solidFill>
              </a:rPr>
              <a:t>重 點 與 應 用</a:t>
            </a:r>
          </a:p>
          <a:p>
            <a:pPr marL="0" indent="0" algn="l">
              <a:buNone/>
            </a:pPr>
            <a:r>
              <a:rPr lang="zh-CN" altLang="en-US" sz="2400" b="1" dirty="0">
                <a:solidFill>
                  <a:schemeClr val="accent3">
                    <a:lumMod val="50000"/>
                  </a:schemeClr>
                </a:solidFill>
                <a:latin typeface="inherit"/>
              </a:rPr>
              <a:t>先知的职责</a:t>
            </a:r>
            <a:endParaRPr lang="en-US" altLang="zh-CN" sz="2400" b="1" dirty="0">
              <a:solidFill>
                <a:schemeClr val="accent3">
                  <a:lumMod val="50000"/>
                </a:schemeClr>
              </a:solidFill>
              <a:latin typeface="inherit"/>
            </a:endParaRPr>
          </a:p>
          <a:p>
            <a:pPr marL="0" indent="0" algn="l">
              <a:buNone/>
            </a:pP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結三</a:t>
            </a:r>
            <a:r>
              <a:rPr lang="en-US" altLang="zh-TW" sz="2400" b="1" dirty="0">
                <a:solidFill>
                  <a:schemeClr val="accent3">
                    <a:lumMod val="50000"/>
                  </a:schemeClr>
                </a:solidFill>
                <a:latin typeface="inherit"/>
              </a:rPr>
              <a:t>17】</a:t>
            </a:r>
            <a:r>
              <a:rPr lang="zh-TW"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人子啊，我立你作以色列家</a:t>
            </a:r>
            <a:r>
              <a:rPr lang="zh-TW" altLang="en-US" sz="2400" b="1" dirty="0">
                <a:solidFill>
                  <a:schemeClr val="accent3">
                    <a:lumMod val="50000"/>
                  </a:schemeClr>
                </a:solidFill>
                <a:highlight>
                  <a:srgbClr val="FFFF00"/>
                </a:highlight>
                <a:latin typeface="inherit"/>
              </a:rPr>
              <a:t>守望</a:t>
            </a:r>
            <a:r>
              <a:rPr lang="zh-TW" altLang="en-US" sz="2400" b="1" dirty="0">
                <a:solidFill>
                  <a:schemeClr val="accent3">
                    <a:lumMod val="50000"/>
                  </a:schemeClr>
                </a:solidFill>
                <a:latin typeface="inherit"/>
              </a:rPr>
              <a:t>的人，所以你要聽我口中的話，替我</a:t>
            </a:r>
            <a:r>
              <a:rPr lang="zh-TW" altLang="en-US" sz="2400" b="1" dirty="0">
                <a:solidFill>
                  <a:schemeClr val="accent3">
                    <a:lumMod val="50000"/>
                  </a:schemeClr>
                </a:solidFill>
                <a:highlight>
                  <a:srgbClr val="FFFF00"/>
                </a:highlight>
                <a:latin typeface="inherit"/>
              </a:rPr>
              <a:t>警戒</a:t>
            </a:r>
            <a:r>
              <a:rPr lang="zh-TW" altLang="en-US" sz="2400" b="1" dirty="0">
                <a:solidFill>
                  <a:schemeClr val="accent3">
                    <a:lumMod val="50000"/>
                  </a:schemeClr>
                </a:solidFill>
                <a:latin typeface="inherit"/>
              </a:rPr>
              <a:t>他們。」</a:t>
            </a:r>
          </a:p>
          <a:p>
            <a:pPr marL="0" indent="0" algn="l">
              <a:buNone/>
            </a:pP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結三</a:t>
            </a:r>
            <a:r>
              <a:rPr lang="en-US" altLang="zh-TW" sz="2400" b="1" dirty="0">
                <a:solidFill>
                  <a:schemeClr val="accent3">
                    <a:lumMod val="50000"/>
                  </a:schemeClr>
                </a:solidFill>
                <a:latin typeface="inherit"/>
              </a:rPr>
              <a:t>18】</a:t>
            </a:r>
            <a:r>
              <a:rPr lang="zh-TW" altLang="en-US" sz="2400" b="1" dirty="0">
                <a:solidFill>
                  <a:schemeClr val="accent3">
                    <a:lumMod val="50000"/>
                  </a:schemeClr>
                </a:solidFill>
                <a:latin typeface="inherit"/>
              </a:rPr>
              <a:t>「我何時指著惡人說：他必要死；你若不警戒他，也不勸戒他，使他離開惡行，拯救他的性命，這惡人必死在罪孽之中；我卻要向你討他喪命的罪（原文是血）。」</a:t>
            </a:r>
          </a:p>
          <a:p>
            <a:pPr marL="0" indent="0" algn="l">
              <a:buNone/>
            </a:pP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結三</a:t>
            </a:r>
            <a:r>
              <a:rPr lang="en-US" altLang="zh-TW" sz="2400" b="1" dirty="0">
                <a:solidFill>
                  <a:schemeClr val="accent3">
                    <a:lumMod val="50000"/>
                  </a:schemeClr>
                </a:solidFill>
                <a:latin typeface="inherit"/>
              </a:rPr>
              <a:t>19】</a:t>
            </a:r>
            <a:r>
              <a:rPr lang="zh-TW" altLang="en-US" sz="2400" b="1" dirty="0">
                <a:solidFill>
                  <a:schemeClr val="accent3">
                    <a:lumMod val="50000"/>
                  </a:schemeClr>
                </a:solidFill>
                <a:latin typeface="inherit"/>
              </a:rPr>
              <a:t>「倘若你警戒惡人，他仍不轉離罪惡，也不離開惡行，他必死在罪孽之中，你卻救自己脫離了罪。」</a:t>
            </a:r>
            <a:endParaRPr lang="zh-CN" altLang="en-US" sz="2400" b="1" dirty="0">
              <a:solidFill>
                <a:schemeClr val="accent3">
                  <a:lumMod val="50000"/>
                </a:schemeClr>
              </a:solidFill>
              <a:latin typeface="inherit"/>
            </a:endParaRPr>
          </a:p>
        </p:txBody>
      </p:sp>
      <p:sp>
        <p:nvSpPr>
          <p:cNvPr id="8" name="Rectangle 5">
            <a:extLst>
              <a:ext uri="{FF2B5EF4-FFF2-40B4-BE49-F238E27FC236}">
                <a16:creationId xmlns:a16="http://schemas.microsoft.com/office/drawing/2014/main" id="{14517B97-FAEF-41AE-B1C2-AA38AEE612D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21F4F807-5C08-4825-BAD1-BBBEB660347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BDC4BD0-4477-46B3-AE6C-221C7CCCB23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DE4DCEEB-1E87-4DDB-9BB1-C303E583D5E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72486634-31C0-4C8B-A74A-1F92777E8B3D}"/>
              </a:ext>
            </a:extLst>
          </p:cNvPr>
          <p:cNvSpPr>
            <a:spLocks noChangeArrowheads="1"/>
          </p:cNvSpPr>
          <p:nvPr/>
        </p:nvSpPr>
        <p:spPr bwMode="auto">
          <a:xfrm>
            <a:off x="0" y="-35579"/>
            <a:ext cx="65"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TW" altLang="en-US" b="0" i="0" u="none" strike="noStrike" cap="none" normalizeH="0" baseline="0" dirty="0">
                <a:ln>
                  <a:noFill/>
                </a:ln>
                <a:solidFill>
                  <a:srgbClr val="202124"/>
                </a:solidFill>
                <a:effectLst/>
                <a:latin typeface="Arial" panose="020B0604020202020204" pitchFamily="34" charset="0"/>
                <a:ea typeface="Roboto"/>
              </a:rPr>
            </a:b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8B360501-AFF3-4AF1-A62E-A6216D70E30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97940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15</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97688" y="102920"/>
            <a:ext cx="10830122" cy="6350467"/>
          </a:xfrm>
        </p:spPr>
        <p:txBody>
          <a:bodyPr>
            <a:noAutofit/>
          </a:bodyPr>
          <a:lstStyle/>
          <a:p>
            <a:pPr marL="0" indent="0" algn="l">
              <a:buNone/>
            </a:pPr>
            <a:r>
              <a:rPr lang="en-US" altLang="zh-CN" b="0" i="0" dirty="0">
                <a:solidFill>
                  <a:srgbClr val="000000"/>
                </a:solidFill>
                <a:effectLst/>
                <a:latin typeface="Arial Unicode MS"/>
              </a:rPr>
              <a:t>【</a:t>
            </a:r>
            <a:r>
              <a:rPr lang="zh-CN" altLang="en-US" b="0" i="0" dirty="0">
                <a:solidFill>
                  <a:srgbClr val="000000"/>
                </a:solidFill>
                <a:effectLst/>
                <a:latin typeface="Arial Unicode MS"/>
              </a:rPr>
              <a:t>耶二十一</a:t>
            </a:r>
            <a:r>
              <a:rPr lang="en-US" altLang="zh-CN" b="0" i="0" dirty="0">
                <a:solidFill>
                  <a:srgbClr val="000000"/>
                </a:solidFill>
                <a:effectLst/>
                <a:latin typeface="Arial Unicode MS"/>
              </a:rPr>
              <a:t>1】</a:t>
            </a:r>
            <a:r>
              <a:rPr lang="zh-CN" altLang="en-US" b="0" i="0" dirty="0">
                <a:solidFill>
                  <a:srgbClr val="000000"/>
                </a:solidFill>
                <a:effectLst/>
                <a:latin typeface="Arial Unicode MS"/>
              </a:rPr>
              <a:t>「耶和华的话临到耶利米。那时，西底家王打发玛基雅的儿子巴施户珥和玛西雅的儿子祭司西番雅去见耶利米，说：」</a:t>
            </a:r>
          </a:p>
          <a:p>
            <a:pPr marL="0" indent="0" algn="l">
              <a:buNone/>
            </a:pPr>
            <a:r>
              <a:rPr lang="en-US" altLang="zh-CN" b="0" i="0" dirty="0">
                <a:solidFill>
                  <a:srgbClr val="000000"/>
                </a:solidFill>
                <a:effectLst/>
                <a:latin typeface="Arial Unicode MS"/>
              </a:rPr>
              <a:t>【</a:t>
            </a:r>
            <a:r>
              <a:rPr lang="zh-CN" altLang="en-US" b="0" i="0" dirty="0">
                <a:solidFill>
                  <a:srgbClr val="000000"/>
                </a:solidFill>
                <a:effectLst/>
                <a:latin typeface="Arial Unicode MS"/>
              </a:rPr>
              <a:t>耶二十一</a:t>
            </a:r>
            <a:r>
              <a:rPr lang="en-US" altLang="zh-CN" b="0" i="0" dirty="0">
                <a:solidFill>
                  <a:srgbClr val="000000"/>
                </a:solidFill>
                <a:effectLst/>
                <a:latin typeface="Arial Unicode MS"/>
              </a:rPr>
              <a:t>2】</a:t>
            </a:r>
            <a:r>
              <a:rPr lang="zh-CN" altLang="en-US" b="0" i="0" dirty="0">
                <a:solidFill>
                  <a:srgbClr val="000000"/>
                </a:solidFill>
                <a:effectLst/>
                <a:latin typeface="Arial Unicode MS"/>
              </a:rPr>
              <a:t>「</a:t>
            </a:r>
            <a:r>
              <a:rPr lang="en-US" altLang="zh-CN" b="0" i="0" dirty="0">
                <a:solidFill>
                  <a:srgbClr val="000000"/>
                </a:solidFill>
                <a:effectLst/>
                <a:latin typeface="Arial Unicode MS"/>
              </a:rPr>
              <a:t>『</a:t>
            </a:r>
            <a:r>
              <a:rPr lang="zh-CN" altLang="en-US" b="0" i="0" dirty="0">
                <a:solidFill>
                  <a:srgbClr val="000000"/>
                </a:solidFill>
                <a:effectLst/>
                <a:latin typeface="Arial Unicode MS"/>
              </a:rPr>
              <a:t>请你为我们求问耶和华；因为巴比伦王尼布甲尼撒来攻击我们，或者耶和华照祂一切奇妙的作为待我们，使巴比伦王离开我们上去。</a:t>
            </a:r>
            <a:r>
              <a:rPr lang="en-US" altLang="zh-CN" b="0" i="0" dirty="0">
                <a:solidFill>
                  <a:srgbClr val="000000"/>
                </a:solidFill>
                <a:effectLst/>
                <a:latin typeface="Arial Unicode MS"/>
              </a:rPr>
              <a:t>』</a:t>
            </a:r>
            <a:r>
              <a:rPr lang="zh-CN" altLang="en-US" b="0" i="0" dirty="0">
                <a:solidFill>
                  <a:srgbClr val="000000"/>
                </a:solidFill>
                <a:effectLst/>
                <a:latin typeface="Arial Unicode MS"/>
              </a:rPr>
              <a:t>」</a:t>
            </a:r>
            <a:endParaRPr lang="en-US" altLang="zh-CN" b="0" i="0" dirty="0">
              <a:solidFill>
                <a:srgbClr val="000000"/>
              </a:solidFill>
              <a:effectLst/>
              <a:latin typeface="Arial Unicode MS"/>
            </a:endParaRPr>
          </a:p>
          <a:p>
            <a:pPr marL="0" indent="0" algn="l">
              <a:buNone/>
            </a:pPr>
            <a:r>
              <a:rPr lang="en-US" altLang="zh-CN" b="0" i="0" dirty="0">
                <a:solidFill>
                  <a:srgbClr val="000000"/>
                </a:solidFill>
                <a:effectLst/>
                <a:latin typeface="Arial Unicode MS"/>
              </a:rPr>
              <a:t>【</a:t>
            </a:r>
            <a:r>
              <a:rPr lang="zh-CN" altLang="en-US" b="0" i="0" dirty="0">
                <a:solidFill>
                  <a:srgbClr val="000000"/>
                </a:solidFill>
                <a:effectLst/>
                <a:latin typeface="Arial Unicode MS"/>
              </a:rPr>
              <a:t>耶二十一</a:t>
            </a:r>
            <a:r>
              <a:rPr lang="en-US" altLang="zh-CN" b="0" i="0" dirty="0">
                <a:solidFill>
                  <a:srgbClr val="000000"/>
                </a:solidFill>
                <a:effectLst/>
                <a:latin typeface="Arial Unicode MS"/>
              </a:rPr>
              <a:t>3】</a:t>
            </a:r>
            <a:r>
              <a:rPr lang="zh-CN" altLang="en-US" b="0" i="0" dirty="0">
                <a:solidFill>
                  <a:srgbClr val="000000"/>
                </a:solidFill>
                <a:effectLst/>
                <a:latin typeface="Arial Unicode MS"/>
              </a:rPr>
              <a:t>「耶利米对他们说：</a:t>
            </a:r>
            <a:r>
              <a:rPr lang="en-US" altLang="zh-CN" b="0" i="0" dirty="0">
                <a:solidFill>
                  <a:srgbClr val="000000"/>
                </a:solidFill>
                <a:effectLst/>
                <a:latin typeface="Arial Unicode MS"/>
              </a:rPr>
              <a:t>『</a:t>
            </a:r>
            <a:r>
              <a:rPr lang="zh-CN" altLang="en-US" b="0" i="0" dirty="0">
                <a:solidFill>
                  <a:srgbClr val="000000"/>
                </a:solidFill>
                <a:effectLst/>
                <a:latin typeface="Arial Unicode MS"/>
              </a:rPr>
              <a:t>你们当对西底家这样说：」</a:t>
            </a:r>
          </a:p>
          <a:p>
            <a:pPr marL="0" indent="0" algn="l">
              <a:buNone/>
            </a:pPr>
            <a:r>
              <a:rPr lang="en-US" altLang="zh-CN" b="0" i="0" dirty="0">
                <a:solidFill>
                  <a:srgbClr val="000000"/>
                </a:solidFill>
                <a:effectLst/>
                <a:latin typeface="Arial Unicode MS"/>
              </a:rPr>
              <a:t>【</a:t>
            </a:r>
            <a:r>
              <a:rPr lang="zh-CN" altLang="en-US" b="0" i="0" dirty="0">
                <a:solidFill>
                  <a:srgbClr val="000000"/>
                </a:solidFill>
                <a:effectLst/>
                <a:latin typeface="Arial Unicode MS"/>
              </a:rPr>
              <a:t>耶二十一</a:t>
            </a:r>
            <a:r>
              <a:rPr lang="en-US" altLang="zh-CN" b="0" i="0" dirty="0">
                <a:solidFill>
                  <a:srgbClr val="000000"/>
                </a:solidFill>
                <a:effectLst/>
                <a:latin typeface="Arial Unicode MS"/>
              </a:rPr>
              <a:t>4】</a:t>
            </a:r>
            <a:r>
              <a:rPr lang="zh-CN" altLang="en-US" b="0" i="0" dirty="0">
                <a:solidFill>
                  <a:srgbClr val="000000"/>
                </a:solidFill>
                <a:effectLst/>
                <a:latin typeface="Arial Unicode MS"/>
              </a:rPr>
              <a:t>「“耶和华</a:t>
            </a:r>
            <a:r>
              <a:rPr lang="en-US" altLang="zh-CN" b="0" i="0" dirty="0">
                <a:solidFill>
                  <a:srgbClr val="000000"/>
                </a:solidFill>
                <a:effectLst/>
                <a:latin typeface="Arial Unicode MS"/>
              </a:rPr>
              <a:t>——</a:t>
            </a:r>
            <a:r>
              <a:rPr lang="zh-CN" altLang="en-US" b="0" i="0" dirty="0">
                <a:solidFill>
                  <a:srgbClr val="000000"/>
                </a:solidFill>
                <a:effectLst/>
                <a:latin typeface="Arial Unicode MS"/>
              </a:rPr>
              <a:t>以色列的神如此说：我要使你们手中的兵器，就是你们在城外与巴比伦王和围困你们的迦勒底人打仗的兵器翻转过来，又要使这些都聚集在这城中。」</a:t>
            </a:r>
          </a:p>
          <a:p>
            <a:pPr marL="0" indent="0" algn="l">
              <a:buNone/>
            </a:pPr>
            <a:r>
              <a:rPr lang="en-US" altLang="zh-CN" b="0" i="0" dirty="0">
                <a:solidFill>
                  <a:srgbClr val="000000"/>
                </a:solidFill>
                <a:effectLst/>
                <a:latin typeface="Arial Unicode MS"/>
              </a:rPr>
              <a:t>【</a:t>
            </a:r>
            <a:r>
              <a:rPr lang="zh-CN" altLang="en-US" b="0" i="0" dirty="0">
                <a:solidFill>
                  <a:srgbClr val="000000"/>
                </a:solidFill>
                <a:effectLst/>
                <a:latin typeface="Arial Unicode MS"/>
              </a:rPr>
              <a:t>耶二十一</a:t>
            </a:r>
            <a:r>
              <a:rPr lang="en-US" altLang="zh-CN" b="0" i="0" dirty="0">
                <a:solidFill>
                  <a:srgbClr val="000000"/>
                </a:solidFill>
                <a:effectLst/>
                <a:latin typeface="Arial Unicode MS"/>
              </a:rPr>
              <a:t>5】</a:t>
            </a:r>
            <a:r>
              <a:rPr lang="zh-CN" altLang="en-US" b="0" i="0" dirty="0">
                <a:solidFill>
                  <a:srgbClr val="000000"/>
                </a:solidFill>
                <a:effectLst/>
                <a:latin typeface="Arial Unicode MS"/>
              </a:rPr>
              <a:t>「并且我要在怒气、忿怒，和大恼恨中，用伸出来的手，并大能的膀臂，亲自攻击你们；」</a:t>
            </a:r>
          </a:p>
          <a:p>
            <a:pPr marL="0" indent="0" algn="l">
              <a:buNone/>
            </a:pPr>
            <a:r>
              <a:rPr lang="en-US" altLang="zh-CN" b="0" i="0" dirty="0">
                <a:solidFill>
                  <a:srgbClr val="000000"/>
                </a:solidFill>
                <a:effectLst/>
                <a:latin typeface="Arial Unicode MS"/>
              </a:rPr>
              <a:t>【</a:t>
            </a:r>
            <a:r>
              <a:rPr lang="zh-CN" altLang="en-US" b="0" i="0" dirty="0">
                <a:solidFill>
                  <a:srgbClr val="000000"/>
                </a:solidFill>
                <a:effectLst/>
                <a:latin typeface="Arial Unicode MS"/>
              </a:rPr>
              <a:t>耶二十一</a:t>
            </a:r>
            <a:r>
              <a:rPr lang="en-US" altLang="zh-CN" b="0" i="0" dirty="0">
                <a:solidFill>
                  <a:srgbClr val="000000"/>
                </a:solidFill>
                <a:effectLst/>
                <a:latin typeface="Arial Unicode MS"/>
              </a:rPr>
              <a:t>6】</a:t>
            </a:r>
            <a:r>
              <a:rPr lang="zh-CN" altLang="en-US" b="0" i="0" dirty="0">
                <a:solidFill>
                  <a:srgbClr val="000000"/>
                </a:solidFill>
                <a:effectLst/>
                <a:latin typeface="Arial Unicode MS"/>
              </a:rPr>
              <a:t>「又要击打这城的居民，连人带牲畜都必遭遇大瘟疫死亡。」</a:t>
            </a:r>
          </a:p>
          <a:p>
            <a:pPr marL="0" indent="0" algn="l">
              <a:buNone/>
            </a:pPr>
            <a:r>
              <a:rPr lang="en-US" altLang="zh-CN" b="0" i="0" dirty="0">
                <a:solidFill>
                  <a:srgbClr val="000000"/>
                </a:solidFill>
                <a:effectLst/>
                <a:latin typeface="Arial Unicode MS"/>
              </a:rPr>
              <a:t>【</a:t>
            </a:r>
            <a:r>
              <a:rPr lang="zh-CN" altLang="en-US" b="0" i="0" dirty="0">
                <a:solidFill>
                  <a:srgbClr val="000000"/>
                </a:solidFill>
                <a:effectLst/>
                <a:latin typeface="Arial Unicode MS"/>
              </a:rPr>
              <a:t>耶二十一</a:t>
            </a:r>
            <a:r>
              <a:rPr lang="en-US" altLang="zh-CN" b="0" i="0" dirty="0">
                <a:solidFill>
                  <a:srgbClr val="000000"/>
                </a:solidFill>
                <a:effectLst/>
                <a:latin typeface="Arial Unicode MS"/>
              </a:rPr>
              <a:t>7】</a:t>
            </a:r>
            <a:r>
              <a:rPr lang="zh-CN" altLang="en-US" b="0" i="0" dirty="0">
                <a:solidFill>
                  <a:srgbClr val="000000"/>
                </a:solidFill>
                <a:effectLst/>
                <a:latin typeface="Arial Unicode MS"/>
              </a:rPr>
              <a:t>「以后我要将犹大王西底家和他的臣仆百姓，就是在城内，从瘟疫、刀剑、饥荒中剩下的人，都交在巴比伦王尼布甲尼撒的手中和他们仇敌，并寻索其命的人手中。巴比伦王必用刀击杀他们，不顾惜，不可怜，不怜悯。这是耶和华说的。”」</a:t>
            </a:r>
          </a:p>
        </p:txBody>
      </p:sp>
      <p:sp>
        <p:nvSpPr>
          <p:cNvPr id="8" name="Rectangle 5">
            <a:extLst>
              <a:ext uri="{FF2B5EF4-FFF2-40B4-BE49-F238E27FC236}">
                <a16:creationId xmlns:a16="http://schemas.microsoft.com/office/drawing/2014/main" id="{14517B97-FAEF-41AE-B1C2-AA38AEE612D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21F4F807-5C08-4825-BAD1-BBBEB660347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024F7CCB-F0EF-47E8-BA25-AA68F26B920D}"/>
              </a:ext>
            </a:extLst>
          </p:cNvPr>
          <p:cNvSpPr>
            <a:spLocks noChangeArrowheads="1"/>
          </p:cNvSpPr>
          <p:nvPr/>
        </p:nvSpPr>
        <p:spPr bwMode="auto">
          <a:xfrm>
            <a:off x="989901" y="631426"/>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BDC4BD0-4477-46B3-AE6C-221C7CCCB23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DE4DCEEB-1E87-4DDB-9BB1-C303E583D5E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72486634-31C0-4C8B-A74A-1F92777E8B3D}"/>
              </a:ext>
            </a:extLst>
          </p:cNvPr>
          <p:cNvSpPr>
            <a:spLocks noChangeArrowheads="1"/>
          </p:cNvSpPr>
          <p:nvPr/>
        </p:nvSpPr>
        <p:spPr bwMode="auto">
          <a:xfrm>
            <a:off x="0" y="-35579"/>
            <a:ext cx="65"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TW" altLang="en-US" b="0" i="0" u="none" strike="noStrike" cap="none" normalizeH="0" baseline="0" dirty="0">
                <a:ln>
                  <a:noFill/>
                </a:ln>
                <a:solidFill>
                  <a:srgbClr val="202124"/>
                </a:solidFill>
                <a:effectLst/>
                <a:latin typeface="Arial" panose="020B0604020202020204" pitchFamily="34" charset="0"/>
                <a:ea typeface="Roboto"/>
              </a:rPr>
            </a:b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8B360501-AFF3-4AF1-A62E-A6216D70E30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76601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1071908" y="268449"/>
            <a:ext cx="10705995" cy="6407924"/>
          </a:xfrm>
        </p:spPr>
        <p:txBody>
          <a:bodyPr>
            <a:normAutofit/>
          </a:bodyPr>
          <a:lstStyle/>
          <a:p>
            <a:pPr marL="0" indent="0">
              <a:buNone/>
            </a:pPr>
            <a:r>
              <a:rPr kumimoji="0" lang="en-US" altLang="zh-CN" sz="2400" b="1" i="0" u="none" strike="noStrike" cap="none" normalizeH="0" baseline="0" dirty="0">
                <a:ln>
                  <a:noFill/>
                </a:ln>
                <a:solidFill>
                  <a:schemeClr val="accent3">
                    <a:lumMod val="50000"/>
                  </a:schemeClr>
                </a:solidFill>
                <a:effectLst/>
                <a:latin typeface="Arial" panose="020B0604020202020204" pitchFamily="34" charset="0"/>
              </a:rPr>
              <a:t>【</a:t>
            </a:r>
            <a:r>
              <a:rPr kumimoji="0" lang="zh-CN" altLang="en-US" sz="2400" b="1" i="0" u="none" strike="noStrike" cap="none" normalizeH="0" baseline="0" dirty="0">
                <a:ln>
                  <a:noFill/>
                </a:ln>
                <a:solidFill>
                  <a:schemeClr val="accent3">
                    <a:lumMod val="50000"/>
                  </a:schemeClr>
                </a:solidFill>
                <a:effectLst/>
                <a:latin typeface="Arial" panose="020B0604020202020204" pitchFamily="34" charset="0"/>
              </a:rPr>
              <a:t>耶二十一</a:t>
            </a:r>
            <a:r>
              <a:rPr kumimoji="0" lang="en-US" altLang="zh-CN" sz="2400" b="1" i="0" u="none" strike="noStrike" cap="none" normalizeH="0" baseline="0" dirty="0">
                <a:ln>
                  <a:noFill/>
                </a:ln>
                <a:solidFill>
                  <a:schemeClr val="accent3">
                    <a:lumMod val="50000"/>
                  </a:schemeClr>
                </a:solidFill>
                <a:effectLst/>
                <a:latin typeface="Arial" panose="020B0604020202020204" pitchFamily="34" charset="0"/>
              </a:rPr>
              <a:t>8】</a:t>
            </a:r>
            <a:r>
              <a:rPr kumimoji="0" lang="zh-CN" altLang="en-US" sz="2400" b="1" i="0" u="none" strike="noStrike" cap="none" normalizeH="0" baseline="0" dirty="0">
                <a:ln>
                  <a:noFill/>
                </a:ln>
                <a:solidFill>
                  <a:schemeClr val="accent3">
                    <a:lumMod val="50000"/>
                  </a:schemeClr>
                </a:solidFill>
                <a:effectLst/>
                <a:latin typeface="Arial" panose="020B0604020202020204" pitchFamily="34" charset="0"/>
              </a:rPr>
              <a:t>「</a:t>
            </a:r>
            <a:r>
              <a:rPr kumimoji="0" lang="en-US" altLang="zh-CN" sz="2400" b="1" i="0" u="none" strike="noStrike" cap="none" normalizeH="0" baseline="0" dirty="0">
                <a:ln>
                  <a:noFill/>
                </a:ln>
                <a:solidFill>
                  <a:schemeClr val="accent3">
                    <a:lumMod val="50000"/>
                  </a:schemeClr>
                </a:solidFill>
                <a:effectLst/>
                <a:latin typeface="Arial" panose="020B0604020202020204" pitchFamily="34" charset="0"/>
              </a:rPr>
              <a:t>『</a:t>
            </a:r>
            <a:r>
              <a:rPr kumimoji="0" lang="zh-CN" altLang="en-US" sz="2400" b="1" i="0" u="none" strike="noStrike" cap="none" normalizeH="0" baseline="0" dirty="0">
                <a:ln>
                  <a:noFill/>
                </a:ln>
                <a:solidFill>
                  <a:schemeClr val="accent3">
                    <a:lumMod val="50000"/>
                  </a:schemeClr>
                </a:solidFill>
                <a:effectLst/>
                <a:latin typeface="Arial" panose="020B0604020202020204" pitchFamily="34" charset="0"/>
              </a:rPr>
              <a:t>你要对这百姓说：“耶和华如此说：看哪，我将生命的路和死亡的路摆在你们面前。」</a:t>
            </a:r>
          </a:p>
          <a:p>
            <a:pPr marL="0" indent="0">
              <a:buNone/>
            </a:pPr>
            <a:endParaRPr kumimoji="0" lang="zh-CN" altLang="en-US" sz="2400" b="1" i="0" u="none" strike="noStrike" cap="none" normalizeH="0" baseline="0" dirty="0">
              <a:ln>
                <a:noFill/>
              </a:ln>
              <a:solidFill>
                <a:schemeClr val="accent3">
                  <a:lumMod val="50000"/>
                </a:schemeClr>
              </a:solidFill>
              <a:effectLst/>
              <a:latin typeface="Arial" panose="020B0604020202020204" pitchFamily="34" charset="0"/>
            </a:endParaRPr>
          </a:p>
          <a:p>
            <a:pPr marL="0" indent="0">
              <a:buNone/>
            </a:pPr>
            <a:r>
              <a:rPr kumimoji="0" lang="en-US" altLang="zh-CN" sz="2400" b="1" i="0" u="none" strike="noStrike" cap="none" normalizeH="0" baseline="0" dirty="0">
                <a:ln>
                  <a:noFill/>
                </a:ln>
                <a:solidFill>
                  <a:schemeClr val="accent3">
                    <a:lumMod val="50000"/>
                  </a:schemeClr>
                </a:solidFill>
                <a:effectLst/>
                <a:latin typeface="Arial" panose="020B0604020202020204" pitchFamily="34" charset="0"/>
              </a:rPr>
              <a:t>【</a:t>
            </a:r>
            <a:r>
              <a:rPr kumimoji="0" lang="zh-CN" altLang="en-US" sz="2400" b="1" i="0" u="none" strike="noStrike" cap="none" normalizeH="0" baseline="0" dirty="0">
                <a:ln>
                  <a:noFill/>
                </a:ln>
                <a:solidFill>
                  <a:schemeClr val="accent3">
                    <a:lumMod val="50000"/>
                  </a:schemeClr>
                </a:solidFill>
                <a:effectLst/>
                <a:latin typeface="Arial" panose="020B0604020202020204" pitchFamily="34" charset="0"/>
              </a:rPr>
              <a:t>耶二十一</a:t>
            </a:r>
            <a:r>
              <a:rPr kumimoji="0" lang="en-US" altLang="zh-CN" sz="2400" b="1" i="0" u="none" strike="noStrike" cap="none" normalizeH="0" baseline="0" dirty="0">
                <a:ln>
                  <a:noFill/>
                </a:ln>
                <a:solidFill>
                  <a:schemeClr val="accent3">
                    <a:lumMod val="50000"/>
                  </a:schemeClr>
                </a:solidFill>
                <a:effectLst/>
                <a:latin typeface="Arial" panose="020B0604020202020204" pitchFamily="34" charset="0"/>
              </a:rPr>
              <a:t>9】</a:t>
            </a:r>
            <a:r>
              <a:rPr kumimoji="0" lang="zh-CN" altLang="en-US" sz="2400" b="1" i="0" u="none" strike="noStrike" cap="none" normalizeH="0" baseline="0" dirty="0">
                <a:ln>
                  <a:noFill/>
                </a:ln>
                <a:solidFill>
                  <a:schemeClr val="accent3">
                    <a:lumMod val="50000"/>
                  </a:schemeClr>
                </a:solidFill>
                <a:effectLst/>
                <a:latin typeface="Arial" panose="020B0604020202020204" pitchFamily="34" charset="0"/>
              </a:rPr>
              <a:t>「住在这城里的必遭刀剑、饥荒、瘟疫而死；但出去归降围困你们迦勒底人的必得存活，要以自己的命为掠物。」</a:t>
            </a:r>
          </a:p>
          <a:p>
            <a:pPr marL="0" indent="0">
              <a:buNone/>
            </a:pPr>
            <a:endParaRPr kumimoji="0" lang="zh-CN" altLang="en-US" sz="2400" b="1" i="0" u="none" strike="noStrike" cap="none" normalizeH="0" baseline="0" dirty="0">
              <a:ln>
                <a:noFill/>
              </a:ln>
              <a:solidFill>
                <a:schemeClr val="accent3">
                  <a:lumMod val="50000"/>
                </a:schemeClr>
              </a:solidFill>
              <a:effectLst/>
              <a:latin typeface="Arial" panose="020B0604020202020204" pitchFamily="34" charset="0"/>
            </a:endParaRPr>
          </a:p>
          <a:p>
            <a:pPr marL="0" indent="0">
              <a:buNone/>
            </a:pPr>
            <a:r>
              <a:rPr kumimoji="0" lang="en-US" altLang="zh-CN" sz="2400" b="1" i="0" u="none" strike="noStrike" cap="none" normalizeH="0" baseline="0" dirty="0">
                <a:ln>
                  <a:noFill/>
                </a:ln>
                <a:solidFill>
                  <a:schemeClr val="accent3">
                    <a:lumMod val="50000"/>
                  </a:schemeClr>
                </a:solidFill>
                <a:effectLst/>
                <a:latin typeface="Arial" panose="020B0604020202020204" pitchFamily="34" charset="0"/>
              </a:rPr>
              <a:t>【</a:t>
            </a:r>
            <a:r>
              <a:rPr kumimoji="0" lang="zh-CN" altLang="en-US" sz="2400" b="1" i="0" u="none" strike="noStrike" cap="none" normalizeH="0" baseline="0" dirty="0">
                <a:ln>
                  <a:noFill/>
                </a:ln>
                <a:solidFill>
                  <a:schemeClr val="accent3">
                    <a:lumMod val="50000"/>
                  </a:schemeClr>
                </a:solidFill>
                <a:effectLst/>
                <a:latin typeface="Arial" panose="020B0604020202020204" pitchFamily="34" charset="0"/>
              </a:rPr>
              <a:t>耶二十一</a:t>
            </a:r>
            <a:r>
              <a:rPr kumimoji="0" lang="en-US" altLang="zh-CN" sz="2400" b="1" i="0" u="none" strike="noStrike" cap="none" normalizeH="0" baseline="0" dirty="0">
                <a:ln>
                  <a:noFill/>
                </a:ln>
                <a:solidFill>
                  <a:schemeClr val="accent3">
                    <a:lumMod val="50000"/>
                  </a:schemeClr>
                </a:solidFill>
                <a:effectLst/>
                <a:latin typeface="Arial" panose="020B0604020202020204" pitchFamily="34" charset="0"/>
              </a:rPr>
              <a:t>10】</a:t>
            </a:r>
            <a:r>
              <a:rPr kumimoji="0" lang="zh-CN" altLang="en-US" sz="2400" b="1" i="0" u="none" strike="noStrike" cap="none" normalizeH="0" baseline="0" dirty="0">
                <a:ln>
                  <a:noFill/>
                </a:ln>
                <a:solidFill>
                  <a:schemeClr val="accent3">
                    <a:lumMod val="50000"/>
                  </a:schemeClr>
                </a:solidFill>
                <a:effectLst/>
                <a:latin typeface="Arial" panose="020B0604020202020204" pitchFamily="34" charset="0"/>
              </a:rPr>
              <a:t>「耶和华说：我向这城变脸，降祸不降福；这城必交在巴比伦王的手中，他必用火焚烧。”</a:t>
            </a:r>
            <a:r>
              <a:rPr kumimoji="0" lang="en-US" altLang="zh-CN" sz="2400" b="1" i="0" u="none" strike="noStrike" cap="none" normalizeH="0" baseline="0" dirty="0">
                <a:ln>
                  <a:noFill/>
                </a:ln>
                <a:solidFill>
                  <a:schemeClr val="accent3">
                    <a:lumMod val="50000"/>
                  </a:schemeClr>
                </a:solidFill>
                <a:effectLst/>
                <a:latin typeface="Arial" panose="020B0604020202020204" pitchFamily="34" charset="0"/>
              </a:rPr>
              <a:t>』</a:t>
            </a:r>
            <a:endParaRPr kumimoji="1" lang="en-US" altLang="zh-TW" sz="2400" b="1" dirty="0">
              <a:solidFill>
                <a:schemeClr val="accent3">
                  <a:lumMod val="50000"/>
                </a:schemeClr>
              </a:solidFill>
            </a:endParaRPr>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7" name="TextBox 6">
            <a:extLst>
              <a:ext uri="{FF2B5EF4-FFF2-40B4-BE49-F238E27FC236}">
                <a16:creationId xmlns:a16="http://schemas.microsoft.com/office/drawing/2014/main" id="{CC9E12D6-FFAE-4915-90FF-3F9972B74079}"/>
              </a:ext>
            </a:extLst>
          </p:cNvPr>
          <p:cNvSpPr txBox="1"/>
          <p:nvPr/>
        </p:nvSpPr>
        <p:spPr>
          <a:xfrm>
            <a:off x="3047301" y="3107932"/>
            <a:ext cx="6094602" cy="646331"/>
          </a:xfrm>
          <a:prstGeom prst="rect">
            <a:avLst/>
          </a:prstGeom>
          <a:noFill/>
        </p:spPr>
        <p:txBody>
          <a:bodyPr wrap="square">
            <a:spAutoFit/>
          </a:bodyPr>
          <a:lstStyle/>
          <a:p>
            <a:br>
              <a:rPr lang="zh-TW" altLang="en-US" dirty="0"/>
            </a:br>
            <a:endParaRPr lang="en-US" dirty="0"/>
          </a:p>
        </p:txBody>
      </p:sp>
      <p:sp>
        <p:nvSpPr>
          <p:cNvPr id="8" name="Rectangle 1">
            <a:extLst>
              <a:ext uri="{FF2B5EF4-FFF2-40B4-BE49-F238E27FC236}">
                <a16:creationId xmlns:a16="http://schemas.microsoft.com/office/drawing/2014/main" id="{AA2EFB39-DC18-4B03-AF08-9483ACDB5345}"/>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2">
            <a:extLst>
              <a:ext uri="{FF2B5EF4-FFF2-40B4-BE49-F238E27FC236}">
                <a16:creationId xmlns:a16="http://schemas.microsoft.com/office/drawing/2014/main" id="{501F0779-20E4-494C-9FAE-C10FD24D3717}"/>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21D6618D-344A-4E26-82F9-7136195CC78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4">
            <a:extLst>
              <a:ext uri="{FF2B5EF4-FFF2-40B4-BE49-F238E27FC236}">
                <a16:creationId xmlns:a16="http://schemas.microsoft.com/office/drawing/2014/main" id="{C2C1EA16-8E61-4DA0-9993-402B3BC09FD1}"/>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E86B5721-F215-4931-BA08-41D98658ACF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6">
            <a:extLst>
              <a:ext uri="{FF2B5EF4-FFF2-40B4-BE49-F238E27FC236}">
                <a16:creationId xmlns:a16="http://schemas.microsoft.com/office/drawing/2014/main" id="{1253E376-36FD-4623-BCD1-C01E8C74F56B}"/>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7">
            <a:extLst>
              <a:ext uri="{FF2B5EF4-FFF2-40B4-BE49-F238E27FC236}">
                <a16:creationId xmlns:a16="http://schemas.microsoft.com/office/drawing/2014/main" id="{1129EAF4-E9FC-4F7C-9E8C-E2A5C607AD8D}"/>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86227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2A7DCF-6A2C-4E9A-8E38-7939C0B5F607}"/>
              </a:ext>
            </a:extLst>
          </p:cNvPr>
          <p:cNvSpPr>
            <a:spLocks noGrp="1"/>
          </p:cNvSpPr>
          <p:nvPr>
            <p:ph idx="1"/>
          </p:nvPr>
        </p:nvSpPr>
        <p:spPr>
          <a:xfrm>
            <a:off x="914400" y="0"/>
            <a:ext cx="10487055" cy="6655693"/>
          </a:xfrm>
        </p:spPr>
        <p:txBody>
          <a:bodyPr>
            <a:noAutofit/>
          </a:bodyPr>
          <a:lstStyle/>
          <a:p>
            <a:pPr marL="0" indent="0">
              <a:lnSpc>
                <a:spcPct val="100000"/>
              </a:lnSpc>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結十二</a:t>
            </a:r>
            <a:r>
              <a:rPr lang="en-US" altLang="zh-TW" sz="2400" b="1" dirty="0">
                <a:solidFill>
                  <a:schemeClr val="accent2">
                    <a:lumMod val="50000"/>
                  </a:schemeClr>
                </a:solidFill>
                <a:latin typeface="inherit"/>
              </a:rPr>
              <a:t>2】</a:t>
            </a:r>
            <a:r>
              <a:rPr lang="zh-TW" altLang="en-US" sz="2400" b="1" dirty="0">
                <a:solidFill>
                  <a:schemeClr val="accent2">
                    <a:lumMod val="50000"/>
                  </a:schemeClr>
                </a:solidFill>
                <a:latin typeface="inherit"/>
              </a:rPr>
              <a:t>「</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人子啊，你住在悖逆的家中。他們有眼睛看不見，有耳朵聽不見，因為他們是悖逆之家。」</a:t>
            </a:r>
          </a:p>
          <a:p>
            <a:pPr marL="0" indent="0">
              <a:lnSpc>
                <a:spcPct val="100000"/>
              </a:lnSpc>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結十二</a:t>
            </a:r>
            <a:r>
              <a:rPr lang="en-US" altLang="zh-TW" sz="2400" b="1" dirty="0">
                <a:solidFill>
                  <a:schemeClr val="accent2">
                    <a:lumMod val="50000"/>
                  </a:schemeClr>
                </a:solidFill>
                <a:latin typeface="inherit"/>
              </a:rPr>
              <a:t>3】</a:t>
            </a:r>
            <a:r>
              <a:rPr lang="zh-TW" altLang="en-US" sz="2400" b="1" dirty="0">
                <a:solidFill>
                  <a:schemeClr val="accent2">
                    <a:lumMod val="50000"/>
                  </a:schemeClr>
                </a:solidFill>
                <a:latin typeface="inherit"/>
              </a:rPr>
              <a:t>「所以人子啊，你要預備擄去使用的物件，在白日當他們眼前從你所住的地方移到別處去；他們雖是悖逆之家，或者可以揣摩思想。 」</a:t>
            </a:r>
          </a:p>
          <a:p>
            <a:pPr marL="0" indent="0">
              <a:lnSpc>
                <a:spcPct val="100000"/>
              </a:lnSpc>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結十二</a:t>
            </a:r>
            <a:r>
              <a:rPr lang="en-US" altLang="zh-TW" sz="2400" b="1" dirty="0">
                <a:solidFill>
                  <a:schemeClr val="accent2">
                    <a:lumMod val="50000"/>
                  </a:schemeClr>
                </a:solidFill>
                <a:latin typeface="inherit"/>
              </a:rPr>
              <a:t>4】</a:t>
            </a:r>
            <a:r>
              <a:rPr lang="zh-TW" altLang="en-US" sz="2400" b="1" dirty="0">
                <a:solidFill>
                  <a:schemeClr val="accent2">
                    <a:lumMod val="50000"/>
                  </a:schemeClr>
                </a:solidFill>
                <a:latin typeface="inherit"/>
              </a:rPr>
              <a:t>「你要在白日當他們眼前帶出你的物件去，好像預備擄去使用的物件。到了晚上，你要在他們眼前親自出去，像被擄的人出去一樣。」</a:t>
            </a:r>
          </a:p>
          <a:p>
            <a:pPr marL="0" indent="0">
              <a:lnSpc>
                <a:spcPct val="100000"/>
              </a:lnSpc>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結十二</a:t>
            </a:r>
            <a:r>
              <a:rPr lang="en-US" altLang="zh-TW" sz="2400" b="1" dirty="0">
                <a:solidFill>
                  <a:schemeClr val="accent2">
                    <a:lumMod val="50000"/>
                  </a:schemeClr>
                </a:solidFill>
                <a:latin typeface="inherit"/>
              </a:rPr>
              <a:t>5】</a:t>
            </a:r>
            <a:r>
              <a:rPr lang="zh-TW" altLang="en-US" sz="2400" b="1" dirty="0">
                <a:solidFill>
                  <a:schemeClr val="accent2">
                    <a:lumMod val="50000"/>
                  </a:schemeClr>
                </a:solidFill>
                <a:latin typeface="inherit"/>
              </a:rPr>
              <a:t>「你要在他們眼前挖通了牆，從其中將物件帶出去。」</a:t>
            </a:r>
          </a:p>
          <a:p>
            <a:pPr marL="0" indent="0">
              <a:lnSpc>
                <a:spcPct val="100000"/>
              </a:lnSpc>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結十二</a:t>
            </a:r>
            <a:r>
              <a:rPr lang="en-US" altLang="zh-TW" sz="2400" b="1" dirty="0">
                <a:solidFill>
                  <a:schemeClr val="accent2">
                    <a:lumMod val="50000"/>
                  </a:schemeClr>
                </a:solidFill>
                <a:latin typeface="inherit"/>
              </a:rPr>
              <a:t>6】</a:t>
            </a:r>
            <a:r>
              <a:rPr lang="zh-TW" altLang="en-US" sz="2400" b="1" dirty="0">
                <a:solidFill>
                  <a:schemeClr val="accent2">
                    <a:lumMod val="50000"/>
                  </a:schemeClr>
                </a:solidFill>
                <a:latin typeface="inherit"/>
              </a:rPr>
              <a:t>「到天黑時，你要當他們眼前搭在肩頭上帶出去，並要蒙住臉看不見地，因為我立你作以色列家的預兆。</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a:t>
            </a:r>
          </a:p>
          <a:p>
            <a:pPr marL="0" indent="0">
              <a:lnSpc>
                <a:spcPct val="100000"/>
              </a:lnSpc>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結十二</a:t>
            </a:r>
            <a:r>
              <a:rPr lang="en-US" altLang="zh-TW" sz="2400" b="1" dirty="0">
                <a:solidFill>
                  <a:schemeClr val="accent2">
                    <a:lumMod val="50000"/>
                  </a:schemeClr>
                </a:solidFill>
                <a:latin typeface="inherit"/>
              </a:rPr>
              <a:t>7】</a:t>
            </a:r>
            <a:r>
              <a:rPr lang="zh-TW" altLang="en-US" sz="2400" b="1" dirty="0">
                <a:solidFill>
                  <a:schemeClr val="accent2">
                    <a:lumMod val="50000"/>
                  </a:schemeClr>
                </a:solidFill>
                <a:latin typeface="inherit"/>
              </a:rPr>
              <a:t>「我就照著所吩咐的去行，白日帶出我的物件，好像預備擄去使用的物件。到了晚上，我用手挖通了牆。天黑的時候，就當他們眼前搭在肩頭上帶出去。」</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結十二</a:t>
            </a:r>
            <a:r>
              <a:rPr lang="en-US" altLang="zh-TW" sz="2400" b="1" dirty="0">
                <a:solidFill>
                  <a:schemeClr val="accent2">
                    <a:lumMod val="50000"/>
                  </a:schemeClr>
                </a:solidFill>
                <a:latin typeface="inherit"/>
              </a:rPr>
              <a:t>8】</a:t>
            </a:r>
            <a:r>
              <a:rPr lang="zh-TW" altLang="en-US" sz="2400" b="1" dirty="0">
                <a:solidFill>
                  <a:schemeClr val="accent2">
                    <a:lumMod val="50000"/>
                  </a:schemeClr>
                </a:solidFill>
                <a:latin typeface="inherit"/>
              </a:rPr>
              <a:t>「次日早晨，耶和華的話臨到我說：」</a:t>
            </a:r>
          </a:p>
          <a:p>
            <a:pPr marL="0" indent="0">
              <a:lnSpc>
                <a:spcPct val="100000"/>
              </a:lnSpc>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結十二</a:t>
            </a:r>
            <a:r>
              <a:rPr lang="en-US" altLang="zh-TW" sz="2400" b="1" dirty="0">
                <a:solidFill>
                  <a:schemeClr val="accent2">
                    <a:lumMod val="50000"/>
                  </a:schemeClr>
                </a:solidFill>
                <a:latin typeface="inherit"/>
              </a:rPr>
              <a:t>9】</a:t>
            </a:r>
            <a:r>
              <a:rPr lang="zh-TW" altLang="en-US" sz="2400" b="1" dirty="0">
                <a:solidFill>
                  <a:schemeClr val="accent2">
                    <a:lumMod val="50000"/>
                  </a:schemeClr>
                </a:solidFill>
                <a:latin typeface="inherit"/>
              </a:rPr>
              <a:t>「</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人子啊，以色列家，就是那悖逆之家，豈不是問你說：“做作什麼呢？”」</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結十二</a:t>
            </a:r>
            <a:r>
              <a:rPr lang="en-US" altLang="zh-TW" sz="2400" b="1" dirty="0">
                <a:solidFill>
                  <a:schemeClr val="accent2">
                    <a:lumMod val="50000"/>
                  </a:schemeClr>
                </a:solidFill>
                <a:latin typeface="inherit"/>
              </a:rPr>
              <a:t>10】</a:t>
            </a:r>
            <a:r>
              <a:rPr lang="zh-TW" altLang="en-US" sz="2400" b="1" dirty="0">
                <a:solidFill>
                  <a:schemeClr val="accent2">
                    <a:lumMod val="50000"/>
                  </a:schemeClr>
                </a:solidFill>
                <a:latin typeface="inherit"/>
              </a:rPr>
              <a:t>「你要對他們說：“主耶和華如此說：這是關乎耶路撒冷的君王和他周圍以色列全家的預表（原文是擔子）。”」</a:t>
            </a:r>
            <a:endParaRPr lang="en-US" sz="2400" b="1" dirty="0">
              <a:solidFill>
                <a:schemeClr val="accent2">
                  <a:lumMod val="50000"/>
                </a:schemeClr>
              </a:solidFill>
              <a:latin typeface="inherit"/>
            </a:endParaRPr>
          </a:p>
        </p:txBody>
      </p:sp>
      <p:sp>
        <p:nvSpPr>
          <p:cNvPr id="4" name="Slide Number Placeholder 3">
            <a:extLst>
              <a:ext uri="{FF2B5EF4-FFF2-40B4-BE49-F238E27FC236}">
                <a16:creationId xmlns:a16="http://schemas.microsoft.com/office/drawing/2014/main" id="{FDC47F65-C7F0-4C31-80A5-FA6B8D78DA56}"/>
              </a:ext>
            </a:extLst>
          </p:cNvPr>
          <p:cNvSpPr>
            <a:spLocks noGrp="1"/>
          </p:cNvSpPr>
          <p:nvPr>
            <p:ph type="sldNum" sz="quarter" idx="12"/>
          </p:nvPr>
        </p:nvSpPr>
        <p:spPr/>
        <p:txBody>
          <a:bodyPr/>
          <a:lstStyle/>
          <a:p>
            <a:fld id="{EBABEB98-37D1-5C49-827F-EF87AC176EB7}" type="slidenum">
              <a:rPr lang="en-US" smtClean="0"/>
              <a:t>17</a:t>
            </a:fld>
            <a:endParaRPr lang="en-US" dirty="0"/>
          </a:p>
        </p:txBody>
      </p:sp>
    </p:spTree>
    <p:extLst>
      <p:ext uri="{BB962C8B-B14F-4D97-AF65-F5344CB8AC3E}">
        <p14:creationId xmlns:p14="http://schemas.microsoft.com/office/powerpoint/2010/main" val="1591659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2957A0B-CB4A-433D-B15D-11E4BFD9288E}"/>
              </a:ext>
            </a:extLst>
          </p:cNvPr>
          <p:cNvSpPr>
            <a:spLocks noGrp="1"/>
          </p:cNvSpPr>
          <p:nvPr>
            <p:ph type="sldNum" sz="quarter" idx="12"/>
          </p:nvPr>
        </p:nvSpPr>
        <p:spPr/>
        <p:txBody>
          <a:bodyPr/>
          <a:lstStyle/>
          <a:p>
            <a:fld id="{EBABEB98-37D1-5C49-827F-EF87AC176EB7}" type="slidenum">
              <a:rPr lang="en-US" smtClean="0"/>
              <a:t>2</a:t>
            </a:fld>
            <a:endParaRPr lang="en-US" dirty="0"/>
          </a:p>
        </p:txBody>
      </p:sp>
      <p:sp>
        <p:nvSpPr>
          <p:cNvPr id="6" name="Content Placeholder 5">
            <a:extLst>
              <a:ext uri="{FF2B5EF4-FFF2-40B4-BE49-F238E27FC236}">
                <a16:creationId xmlns:a16="http://schemas.microsoft.com/office/drawing/2014/main" id="{1CEC0ACC-1BD1-43C6-9EB9-9D96FB13F3AF}"/>
              </a:ext>
            </a:extLst>
          </p:cNvPr>
          <p:cNvSpPr>
            <a:spLocks noGrp="1"/>
          </p:cNvSpPr>
          <p:nvPr>
            <p:ph idx="1"/>
          </p:nvPr>
        </p:nvSpPr>
        <p:spPr>
          <a:xfrm>
            <a:off x="962087" y="662427"/>
            <a:ext cx="10967057" cy="5956487"/>
          </a:xfrm>
        </p:spPr>
        <p:txBody>
          <a:bodyPr>
            <a:noAutofit/>
          </a:bodyPr>
          <a:lstStyle/>
          <a:p>
            <a:pPr marL="0" indent="0">
              <a:buNone/>
            </a:pPr>
            <a:r>
              <a:rPr lang="zh-TW" altLang="en-US" sz="2400" b="1" dirty="0">
                <a:solidFill>
                  <a:schemeClr val="accent3">
                    <a:lumMod val="50000"/>
                  </a:schemeClr>
                </a:solidFill>
                <a:latin typeface="inherit"/>
              </a:rPr>
              <a:t>約雅敬</a:t>
            </a:r>
            <a:r>
              <a:rPr lang="zh-CN" altLang="en-US" sz="2400" b="1" dirty="0">
                <a:solidFill>
                  <a:schemeClr val="accent3">
                    <a:lumMod val="50000"/>
                  </a:schemeClr>
                </a:solidFill>
              </a:rPr>
              <a:t>作王</a:t>
            </a:r>
            <a:r>
              <a:rPr lang="zh-TW" altLang="en-US" sz="2400" b="1" dirty="0">
                <a:solidFill>
                  <a:schemeClr val="accent3">
                    <a:lumMod val="50000"/>
                  </a:schemeClr>
                </a:solidFill>
              </a:rPr>
              <a:t>期間，</a:t>
            </a:r>
            <a:r>
              <a:rPr lang="zh-TW" altLang="en-US" sz="2400" b="1" dirty="0">
                <a:solidFill>
                  <a:schemeClr val="accent3">
                    <a:lumMod val="50000"/>
                  </a:schemeClr>
                </a:solidFill>
                <a:latin typeface="inherit"/>
              </a:rPr>
              <a:t>猶大第一次被巴比倫入侵</a:t>
            </a:r>
            <a:r>
              <a:rPr lang="zh-TW" altLang="en-US" sz="2400" b="1" dirty="0">
                <a:solidFill>
                  <a:schemeClr val="accent3">
                    <a:lumMod val="50000"/>
                  </a:schemeClr>
                </a:solidFill>
              </a:rPr>
              <a:t> （</a:t>
            </a:r>
            <a:r>
              <a:rPr lang="zh-TW" altLang="en-US" sz="2400" b="1" dirty="0">
                <a:solidFill>
                  <a:schemeClr val="accent3">
                    <a:lumMod val="50000"/>
                  </a:schemeClr>
                </a:solidFill>
                <a:latin typeface="inherit"/>
              </a:rPr>
              <a:t>主前</a:t>
            </a:r>
            <a:r>
              <a:rPr lang="en-US" altLang="zh-TW" sz="2400" b="1" dirty="0">
                <a:solidFill>
                  <a:schemeClr val="accent3">
                    <a:lumMod val="50000"/>
                  </a:schemeClr>
                </a:solidFill>
                <a:latin typeface="inherit"/>
              </a:rPr>
              <a:t>605</a:t>
            </a:r>
            <a:r>
              <a:rPr lang="zh-TW" altLang="en-US" sz="2400" b="1" dirty="0">
                <a:solidFill>
                  <a:schemeClr val="accent3">
                    <a:lumMod val="50000"/>
                  </a:schemeClr>
                </a:solidFill>
                <a:latin typeface="inherit"/>
              </a:rPr>
              <a:t>年</a:t>
            </a:r>
            <a:r>
              <a:rPr lang="zh-TW" altLang="en-US" sz="2400" b="1" dirty="0">
                <a:solidFill>
                  <a:schemeClr val="accent3">
                    <a:lumMod val="50000"/>
                  </a:schemeClr>
                </a:solidFill>
              </a:rPr>
              <a:t>）</a:t>
            </a:r>
            <a:r>
              <a:rPr lang="en-US" altLang="zh-TW" sz="2400" b="1" dirty="0">
                <a:solidFill>
                  <a:schemeClr val="accent3">
                    <a:lumMod val="50000"/>
                  </a:schemeClr>
                </a:solidFill>
              </a:rPr>
              <a:t>24:1-4</a:t>
            </a:r>
            <a:endParaRPr lang="en-US" altLang="zh-CN" sz="2400" b="1" dirty="0">
              <a:solidFill>
                <a:schemeClr val="accent3">
                  <a:lumMod val="50000"/>
                </a:schemeClr>
              </a:solidFill>
            </a:endParaRPr>
          </a:p>
          <a:p>
            <a:pPr marL="0" indent="0">
              <a:buNone/>
            </a:pPr>
            <a:endParaRPr lang="en-US" altLang="zh-TW" sz="2400" b="1" dirty="0">
              <a:solidFill>
                <a:schemeClr val="accent3">
                  <a:lumMod val="50000"/>
                </a:schemeClr>
              </a:solidFill>
              <a:ea typeface="LiSong Pro Light" panose="02020300000000000000"/>
            </a:endParaRPr>
          </a:p>
          <a:p>
            <a:pPr marL="0" indent="0" algn="l" fontAlgn="base">
              <a:lnSpc>
                <a:spcPct val="150000"/>
              </a:lnSpc>
              <a:buNone/>
            </a:pPr>
            <a:r>
              <a:rPr lang="zh-CN" altLang="en-US" sz="2400" b="1" dirty="0">
                <a:solidFill>
                  <a:schemeClr val="accent3">
                    <a:lumMod val="50000"/>
                  </a:schemeClr>
                </a:solidFill>
                <a:latin typeface="inherit"/>
              </a:rPr>
              <a:t>原因：</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王下</a:t>
            </a:r>
            <a:r>
              <a:rPr lang="en-US" altLang="zh-TW" sz="2400" b="1" dirty="0">
                <a:solidFill>
                  <a:schemeClr val="accent3">
                    <a:lumMod val="50000"/>
                  </a:schemeClr>
                </a:solidFill>
                <a:latin typeface="inherit"/>
              </a:rPr>
              <a:t>24:3-4】</a:t>
            </a:r>
            <a:r>
              <a:rPr lang="zh-TW" altLang="en-US" sz="2400" b="1" dirty="0">
                <a:solidFill>
                  <a:schemeClr val="accent3">
                    <a:lumMod val="50000"/>
                  </a:schemeClr>
                </a:solidFill>
                <a:latin typeface="inherit"/>
              </a:rPr>
              <a:t>「這禍臨到猶大人，誠然是耶和華所命的，要將他們從自己面前趕出，是因瑪拿西所犯的一切罪；」</a:t>
            </a:r>
          </a:p>
          <a:p>
            <a:pPr marL="0" indent="0" algn="l" fontAlgn="base">
              <a:lnSpc>
                <a:spcPct val="150000"/>
              </a:lnSpc>
              <a:buNone/>
            </a:pPr>
            <a:r>
              <a:rPr lang="zh-TW" altLang="en-US" sz="2400" b="1" dirty="0">
                <a:solidFill>
                  <a:schemeClr val="accent3">
                    <a:lumMod val="50000"/>
                  </a:schemeClr>
                </a:solidFill>
                <a:latin typeface="inherit"/>
              </a:rPr>
              <a:t>「又因他流無辜人的血，充滿了耶路撒冷；耶和華決不肯赦免。」</a:t>
            </a:r>
          </a:p>
          <a:p>
            <a:pPr marL="0" indent="0">
              <a:lnSpc>
                <a:spcPct val="150000"/>
              </a:lnSpc>
              <a:buNone/>
            </a:pPr>
            <a:r>
              <a:rPr lang="zh-CN" altLang="en-US" sz="2400" b="1" dirty="0">
                <a:solidFill>
                  <a:schemeClr val="accent3">
                    <a:lumMod val="50000"/>
                  </a:schemeClr>
                </a:solidFill>
                <a:latin typeface="inherit"/>
              </a:rPr>
              <a:t>結果：</a:t>
            </a:r>
            <a:r>
              <a:rPr lang="zh-TW" altLang="en-US" sz="2400" b="1" dirty="0">
                <a:solidFill>
                  <a:schemeClr val="accent3">
                    <a:lumMod val="50000"/>
                  </a:schemeClr>
                </a:solidFill>
                <a:latin typeface="inherit"/>
              </a:rPr>
              <a:t>尼布甲尼撒擄走了猶大王約雅敬、部分聖殿器皿和包括但以理在內的一些猶大貴族。</a:t>
            </a:r>
            <a:endParaRPr lang="en-US" altLang="zh-TW" sz="2400" b="1" dirty="0">
              <a:solidFill>
                <a:schemeClr val="accent3">
                  <a:lumMod val="50000"/>
                </a:schemeClr>
              </a:solidFill>
              <a:latin typeface="inherit"/>
            </a:endParaRPr>
          </a:p>
          <a:p>
            <a:pPr marL="0" indent="0">
              <a:lnSpc>
                <a:spcPct val="150000"/>
              </a:lnSpc>
              <a:buNone/>
            </a:pPr>
            <a:endParaRPr lang="en-US" altLang="zh-TW" sz="2400" b="1" dirty="0">
              <a:solidFill>
                <a:schemeClr val="accent2">
                  <a:lumMod val="50000"/>
                </a:schemeClr>
              </a:solidFill>
            </a:endParaRPr>
          </a:p>
          <a:p>
            <a:pPr marL="0" indent="0">
              <a:buNone/>
            </a:pPr>
            <a:endParaRPr lang="zh-TW" altLang="en-US" sz="2400" b="1" dirty="0">
              <a:solidFill>
                <a:schemeClr val="accent2">
                  <a:lumMod val="50000"/>
                </a:schemeClr>
              </a:solidFill>
            </a:endParaRPr>
          </a:p>
        </p:txBody>
      </p:sp>
    </p:spTree>
    <p:extLst>
      <p:ext uri="{BB962C8B-B14F-4D97-AF65-F5344CB8AC3E}">
        <p14:creationId xmlns:p14="http://schemas.microsoft.com/office/powerpoint/2010/main" val="297649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3</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97688" y="102920"/>
            <a:ext cx="10830122" cy="6350467"/>
          </a:xfrm>
        </p:spPr>
        <p:txBody>
          <a:bodyPr>
            <a:noAutofit/>
          </a:bodyPr>
          <a:lstStyle/>
          <a:p>
            <a:pPr marL="0" indent="0" algn="l">
              <a:lnSpc>
                <a:spcPct val="150000"/>
              </a:lnSpc>
              <a:buNone/>
            </a:pPr>
            <a:r>
              <a:rPr lang="zh-TW" altLang="en-US" sz="2400" b="1" dirty="0">
                <a:solidFill>
                  <a:schemeClr val="accent3">
                    <a:lumMod val="50000"/>
                  </a:schemeClr>
                </a:solidFill>
                <a:latin typeface="inherit"/>
              </a:rPr>
              <a:t>「耶和華借祂僕人眾先知所說的」（</a:t>
            </a:r>
            <a:r>
              <a:rPr lang="en-US" altLang="zh-TW" sz="2400" b="1" dirty="0">
                <a:solidFill>
                  <a:schemeClr val="accent3">
                    <a:lumMod val="50000"/>
                  </a:schemeClr>
                </a:solidFill>
                <a:latin typeface="inherit"/>
              </a:rPr>
              <a:t>24:2</a:t>
            </a:r>
            <a:r>
              <a:rPr lang="zh-TW" altLang="en-US" sz="2400" b="1" dirty="0">
                <a:solidFill>
                  <a:schemeClr val="accent3">
                    <a:lumMod val="50000"/>
                  </a:schemeClr>
                </a:solidFill>
                <a:latin typeface="inherit"/>
              </a:rPr>
              <a:t>）話，包括先知以賽亞和耶利米的預言</a:t>
            </a:r>
            <a:endParaRPr lang="en-US" altLang="zh-TW" sz="2400" b="1" dirty="0">
              <a:solidFill>
                <a:schemeClr val="accent3">
                  <a:lumMod val="50000"/>
                </a:schemeClr>
              </a:solidFill>
              <a:latin typeface="inherit"/>
            </a:endParaRPr>
          </a:p>
          <a:p>
            <a:pPr marL="0" indent="0" algn="l">
              <a:lnSpc>
                <a:spcPct val="150000"/>
              </a:lnSpc>
              <a:buNone/>
            </a:pP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賽二十</a:t>
            </a:r>
            <a:r>
              <a:rPr lang="en-US" altLang="zh-TW" sz="2400" b="1" dirty="0">
                <a:solidFill>
                  <a:schemeClr val="accent3">
                    <a:lumMod val="50000"/>
                  </a:schemeClr>
                </a:solidFill>
                <a:latin typeface="inherit"/>
              </a:rPr>
              <a:t>5】</a:t>
            </a:r>
            <a:r>
              <a:rPr lang="zh-TW" altLang="en-US" sz="2400" b="1" dirty="0">
                <a:solidFill>
                  <a:schemeClr val="accent3">
                    <a:lumMod val="50000"/>
                  </a:schemeClr>
                </a:solidFill>
                <a:latin typeface="inherit"/>
              </a:rPr>
              <a:t>「以色列人必因所仰望的古實，所誇耀的埃及，驚惶羞愧。」</a:t>
            </a:r>
            <a:endParaRPr lang="en-US" altLang="zh-TW" sz="2400" b="1" dirty="0">
              <a:solidFill>
                <a:schemeClr val="accent3">
                  <a:lumMod val="50000"/>
                </a:schemeClr>
              </a:solidFill>
              <a:latin typeface="inherit"/>
            </a:endParaRPr>
          </a:p>
          <a:p>
            <a:pPr marL="0" indent="0" algn="l">
              <a:lnSpc>
                <a:spcPct val="150000"/>
              </a:lnSpc>
              <a:buNone/>
            </a:pP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耶二十五</a:t>
            </a:r>
            <a:r>
              <a:rPr lang="en-US" altLang="zh-TW" sz="2400" b="1" dirty="0">
                <a:solidFill>
                  <a:schemeClr val="accent3">
                    <a:lumMod val="50000"/>
                  </a:schemeClr>
                </a:solidFill>
                <a:latin typeface="inherit"/>
              </a:rPr>
              <a:t>9】</a:t>
            </a:r>
            <a:r>
              <a:rPr lang="zh-TW" altLang="en-US" sz="2400" b="1" dirty="0">
                <a:solidFill>
                  <a:schemeClr val="accent3">
                    <a:lumMod val="50000"/>
                  </a:schemeClr>
                </a:solidFill>
                <a:latin typeface="inherit"/>
              </a:rPr>
              <a:t>「我必召北方的眾族和我僕人巴比倫王尼布甲尼撒來攻擊這地和這地的居民，並四圍一切的國民。我要將他們盡行滅絕，以致他們令人驚駭、嗤笑，並且永久荒涼。這是耶和華說的。」</a:t>
            </a:r>
            <a:endParaRPr lang="en-US" altLang="zh-TW" sz="2400" b="1" dirty="0">
              <a:solidFill>
                <a:schemeClr val="accent3">
                  <a:lumMod val="50000"/>
                </a:schemeClr>
              </a:solidFill>
              <a:latin typeface="inherit"/>
            </a:endParaRPr>
          </a:p>
          <a:p>
            <a:pPr marL="0" indent="0" algn="l" fontAlgn="base">
              <a:buNone/>
            </a:pPr>
            <a:r>
              <a:rPr lang="zh-CN" altLang="en-US" sz="2400" b="1" dirty="0">
                <a:solidFill>
                  <a:schemeClr val="accent3">
                    <a:lumMod val="50000"/>
                  </a:schemeClr>
                </a:solidFill>
                <a:latin typeface="inherit"/>
              </a:rPr>
              <a:t>約雅敬的结局：</a:t>
            </a:r>
            <a:endParaRPr lang="en-US" altLang="zh-TW" sz="2400" b="1" dirty="0">
              <a:solidFill>
                <a:schemeClr val="accent3">
                  <a:lumMod val="50000"/>
                </a:schemeClr>
              </a:solidFill>
              <a:latin typeface="inherit"/>
            </a:endParaRPr>
          </a:p>
          <a:p>
            <a:pPr marL="0" indent="0" algn="l" fontAlgn="base">
              <a:buNone/>
            </a:pP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耶二十二</a:t>
            </a:r>
            <a:r>
              <a:rPr lang="en-US" altLang="zh-TW" sz="2400" b="1" dirty="0">
                <a:solidFill>
                  <a:schemeClr val="accent3">
                    <a:lumMod val="50000"/>
                  </a:schemeClr>
                </a:solidFill>
                <a:latin typeface="inherit"/>
              </a:rPr>
              <a:t>18-19】</a:t>
            </a:r>
            <a:r>
              <a:rPr lang="zh-TW" altLang="en-US" sz="2400" b="1" dirty="0">
                <a:solidFill>
                  <a:schemeClr val="accent3">
                    <a:lumMod val="50000"/>
                  </a:schemeClr>
                </a:solidFill>
                <a:latin typeface="inherit"/>
              </a:rPr>
              <a:t>「所以，耶和華論到猶大王約西亞的兒子約雅敬如此說：人必不為他舉哀說：哀哉！我的哥哥；或說：哀哉！我的姐姐；也不為他舉哀說：哀哉！我的主；或說：哀哉！我主的榮華。」</a:t>
            </a:r>
          </a:p>
          <a:p>
            <a:pPr marL="0" indent="0" algn="l" fontAlgn="base">
              <a:buNone/>
            </a:pPr>
            <a:r>
              <a:rPr lang="zh-TW" altLang="en-US" sz="2400" b="1" dirty="0">
                <a:solidFill>
                  <a:schemeClr val="accent3">
                    <a:lumMod val="50000"/>
                  </a:schemeClr>
                </a:solidFill>
                <a:latin typeface="inherit"/>
              </a:rPr>
              <a:t>「他被埋葬，好像埋驢一樣，要拉出去扔在耶路撒冷的城門之外。」</a:t>
            </a:r>
          </a:p>
          <a:p>
            <a:pPr marL="0" indent="0" algn="l">
              <a:lnSpc>
                <a:spcPct val="150000"/>
              </a:lnSpc>
              <a:buNone/>
            </a:pPr>
            <a:endParaRPr lang="en-US" altLang="zh-CN" sz="2400" b="1" dirty="0">
              <a:solidFill>
                <a:schemeClr val="accent3">
                  <a:lumMod val="50000"/>
                </a:schemeClr>
              </a:solidFill>
              <a:latin typeface="inherit"/>
            </a:endParaRPr>
          </a:p>
          <a:p>
            <a:pPr marL="0" indent="0" algn="l">
              <a:lnSpc>
                <a:spcPct val="150000"/>
              </a:lnSpc>
              <a:buNone/>
            </a:pPr>
            <a:endParaRPr lang="zh-CN" altLang="en-US" sz="2400" b="1" dirty="0">
              <a:solidFill>
                <a:schemeClr val="accent3">
                  <a:lumMod val="50000"/>
                </a:schemeClr>
              </a:solidFill>
              <a:latin typeface="inherit"/>
            </a:endParaRPr>
          </a:p>
        </p:txBody>
      </p:sp>
      <p:sp>
        <p:nvSpPr>
          <p:cNvPr id="8" name="Rectangle 5">
            <a:extLst>
              <a:ext uri="{FF2B5EF4-FFF2-40B4-BE49-F238E27FC236}">
                <a16:creationId xmlns:a16="http://schemas.microsoft.com/office/drawing/2014/main" id="{14517B97-FAEF-41AE-B1C2-AA38AEE612D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21F4F807-5C08-4825-BAD1-BBBEB660347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024F7CCB-F0EF-47E8-BA25-AA68F26B920D}"/>
              </a:ext>
            </a:extLst>
          </p:cNvPr>
          <p:cNvSpPr>
            <a:spLocks noChangeArrowheads="1"/>
          </p:cNvSpPr>
          <p:nvPr/>
        </p:nvSpPr>
        <p:spPr bwMode="auto">
          <a:xfrm>
            <a:off x="989901" y="631426"/>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BDC4BD0-4477-46B3-AE6C-221C7CCCB23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DE4DCEEB-1E87-4DDB-9BB1-C303E583D5E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72486634-31C0-4C8B-A74A-1F92777E8B3D}"/>
              </a:ext>
            </a:extLst>
          </p:cNvPr>
          <p:cNvSpPr>
            <a:spLocks noChangeArrowheads="1"/>
          </p:cNvSpPr>
          <p:nvPr/>
        </p:nvSpPr>
        <p:spPr bwMode="auto">
          <a:xfrm>
            <a:off x="0" y="-35579"/>
            <a:ext cx="65"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TW" altLang="en-US" b="0" i="0" u="none" strike="noStrike" cap="none" normalizeH="0" baseline="0" dirty="0">
                <a:ln>
                  <a:noFill/>
                </a:ln>
                <a:solidFill>
                  <a:srgbClr val="202124"/>
                </a:solidFill>
                <a:effectLst/>
                <a:latin typeface="Arial" panose="020B0604020202020204" pitchFamily="34" charset="0"/>
                <a:ea typeface="Roboto"/>
              </a:rPr>
            </a:b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8B360501-AFF3-4AF1-A62E-A6216D70E30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85230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E6FF2EA-DAA0-4BA8-A48F-F68CE1EF1336}"/>
              </a:ext>
            </a:extLst>
          </p:cNvPr>
          <p:cNvSpPr>
            <a:spLocks noGrp="1"/>
          </p:cNvSpPr>
          <p:nvPr>
            <p:ph type="sldNum" sz="quarter" idx="12"/>
          </p:nvPr>
        </p:nvSpPr>
        <p:spPr/>
        <p:txBody>
          <a:bodyPr/>
          <a:lstStyle/>
          <a:p>
            <a:fld id="{EBABEB98-37D1-5C49-827F-EF87AC176EB7}" type="slidenum">
              <a:rPr lang="en-US" smtClean="0"/>
              <a:t>4</a:t>
            </a:fld>
            <a:endParaRPr lang="en-US" dirty="0"/>
          </a:p>
        </p:txBody>
      </p:sp>
      <p:sp>
        <p:nvSpPr>
          <p:cNvPr id="6" name="Content Placeholder 5">
            <a:extLst>
              <a:ext uri="{FF2B5EF4-FFF2-40B4-BE49-F238E27FC236}">
                <a16:creationId xmlns:a16="http://schemas.microsoft.com/office/drawing/2014/main" id="{8C206346-E0F2-40CF-BB6D-093252AD40E1}"/>
              </a:ext>
            </a:extLst>
          </p:cNvPr>
          <p:cNvSpPr>
            <a:spLocks noGrp="1"/>
          </p:cNvSpPr>
          <p:nvPr>
            <p:ph idx="1"/>
          </p:nvPr>
        </p:nvSpPr>
        <p:spPr>
          <a:xfrm>
            <a:off x="810357" y="523631"/>
            <a:ext cx="10824308" cy="6001943"/>
          </a:xfrm>
        </p:spPr>
        <p:txBody>
          <a:bodyPr>
            <a:noAutofit/>
          </a:bodyPr>
          <a:lstStyle/>
          <a:p>
            <a:pPr marL="0" indent="0">
              <a:buNone/>
            </a:pPr>
            <a:r>
              <a:rPr lang="en-US" altLang="zh-CN" b="1" dirty="0">
                <a:latin typeface="MingLiU" panose="02020509000000000000" pitchFamily="49" charset="-120"/>
                <a:ea typeface="MingLiU" panose="02020509000000000000" pitchFamily="49" charset="-120"/>
              </a:rPr>
              <a:t>【</a:t>
            </a:r>
            <a:r>
              <a:rPr lang="zh-CN" altLang="en-US" b="1" dirty="0">
                <a:latin typeface="MingLiU" panose="02020509000000000000" pitchFamily="49" charset="-120"/>
                <a:ea typeface="MingLiU" panose="02020509000000000000" pitchFamily="49" charset="-120"/>
              </a:rPr>
              <a:t>耶十八</a:t>
            </a:r>
            <a:r>
              <a:rPr lang="en-US" altLang="zh-CN" b="1" dirty="0">
                <a:latin typeface="MingLiU" panose="02020509000000000000" pitchFamily="49" charset="-120"/>
                <a:ea typeface="MingLiU" panose="02020509000000000000" pitchFamily="49" charset="-120"/>
              </a:rPr>
              <a:t>7】</a:t>
            </a:r>
            <a:r>
              <a:rPr lang="zh-CN" altLang="en-US" b="1" dirty="0">
                <a:latin typeface="MingLiU" panose="02020509000000000000" pitchFamily="49" charset="-120"/>
                <a:ea typeface="MingLiU" panose="02020509000000000000" pitchFamily="49" charset="-120"/>
              </a:rPr>
              <a:t>「我何时论到一邦或一国说：要拔出、拆毁、毁坏；」</a:t>
            </a:r>
          </a:p>
          <a:p>
            <a:pPr marL="0" indent="0">
              <a:buNone/>
            </a:pPr>
            <a:endParaRPr lang="zh-CN" altLang="en-US" b="1" dirty="0">
              <a:latin typeface="MingLiU" panose="02020509000000000000" pitchFamily="49" charset="-120"/>
              <a:ea typeface="MingLiU" panose="02020509000000000000" pitchFamily="49" charset="-120"/>
            </a:endParaRPr>
          </a:p>
          <a:p>
            <a:pPr marL="0" indent="0">
              <a:buNone/>
            </a:pPr>
            <a:r>
              <a:rPr lang="en-US" altLang="zh-CN" b="1" dirty="0">
                <a:latin typeface="MingLiU" panose="02020509000000000000" pitchFamily="49" charset="-120"/>
                <a:ea typeface="MingLiU" panose="02020509000000000000" pitchFamily="49" charset="-120"/>
              </a:rPr>
              <a:t>【</a:t>
            </a:r>
            <a:r>
              <a:rPr lang="zh-CN" altLang="en-US" b="1" dirty="0">
                <a:latin typeface="MingLiU" panose="02020509000000000000" pitchFamily="49" charset="-120"/>
                <a:ea typeface="MingLiU" panose="02020509000000000000" pitchFamily="49" charset="-120"/>
              </a:rPr>
              <a:t>耶十八</a:t>
            </a:r>
            <a:r>
              <a:rPr lang="en-US" altLang="zh-CN" b="1" dirty="0">
                <a:latin typeface="MingLiU" panose="02020509000000000000" pitchFamily="49" charset="-120"/>
                <a:ea typeface="MingLiU" panose="02020509000000000000" pitchFamily="49" charset="-120"/>
              </a:rPr>
              <a:t>8】</a:t>
            </a:r>
            <a:r>
              <a:rPr lang="zh-CN" altLang="en-US" b="1" dirty="0">
                <a:latin typeface="MingLiU" panose="02020509000000000000" pitchFamily="49" charset="-120"/>
                <a:ea typeface="MingLiU" panose="02020509000000000000" pitchFamily="49" charset="-120"/>
              </a:rPr>
              <a:t>「我所说的那一邦，若是转意离开他们的恶，我就必后悔，不将我想要施行的灾祸降与他们。」</a:t>
            </a:r>
          </a:p>
          <a:p>
            <a:pPr marL="0" indent="0">
              <a:buNone/>
            </a:pPr>
            <a:endParaRPr lang="zh-CN" altLang="en-US" b="1" dirty="0">
              <a:latin typeface="MingLiU" panose="02020509000000000000" pitchFamily="49" charset="-120"/>
              <a:ea typeface="MingLiU" panose="02020509000000000000" pitchFamily="49" charset="-120"/>
            </a:endParaRPr>
          </a:p>
          <a:p>
            <a:pPr marL="0" indent="0">
              <a:buNone/>
            </a:pPr>
            <a:r>
              <a:rPr lang="en-US" altLang="zh-CN" b="1" dirty="0">
                <a:latin typeface="MingLiU" panose="02020509000000000000" pitchFamily="49" charset="-120"/>
                <a:ea typeface="MingLiU" panose="02020509000000000000" pitchFamily="49" charset="-120"/>
              </a:rPr>
              <a:t>【</a:t>
            </a:r>
            <a:r>
              <a:rPr lang="zh-CN" altLang="en-US" b="1" dirty="0">
                <a:latin typeface="MingLiU" panose="02020509000000000000" pitchFamily="49" charset="-120"/>
                <a:ea typeface="MingLiU" panose="02020509000000000000" pitchFamily="49" charset="-120"/>
              </a:rPr>
              <a:t>耶十八</a:t>
            </a:r>
            <a:r>
              <a:rPr lang="en-US" altLang="zh-CN" b="1" dirty="0">
                <a:latin typeface="MingLiU" panose="02020509000000000000" pitchFamily="49" charset="-120"/>
                <a:ea typeface="MingLiU" panose="02020509000000000000" pitchFamily="49" charset="-120"/>
              </a:rPr>
              <a:t>9】</a:t>
            </a:r>
            <a:r>
              <a:rPr lang="zh-CN" altLang="en-US" b="1" dirty="0">
                <a:latin typeface="MingLiU" panose="02020509000000000000" pitchFamily="49" charset="-120"/>
                <a:ea typeface="MingLiU" panose="02020509000000000000" pitchFamily="49" charset="-120"/>
              </a:rPr>
              <a:t>「我何时论到一邦或一国说，要建立、栽植；」</a:t>
            </a:r>
          </a:p>
          <a:p>
            <a:pPr marL="0" indent="0">
              <a:buNone/>
            </a:pPr>
            <a:endParaRPr lang="zh-CN" altLang="en-US" b="1" dirty="0">
              <a:latin typeface="MingLiU" panose="02020509000000000000" pitchFamily="49" charset="-120"/>
              <a:ea typeface="MingLiU" panose="02020509000000000000" pitchFamily="49" charset="-120"/>
            </a:endParaRPr>
          </a:p>
          <a:p>
            <a:pPr marL="0" indent="0">
              <a:buNone/>
            </a:pPr>
            <a:r>
              <a:rPr lang="en-US" altLang="zh-CN" b="1" dirty="0">
                <a:latin typeface="MingLiU" panose="02020509000000000000" pitchFamily="49" charset="-120"/>
                <a:ea typeface="MingLiU" panose="02020509000000000000" pitchFamily="49" charset="-120"/>
              </a:rPr>
              <a:t>【</a:t>
            </a:r>
            <a:r>
              <a:rPr lang="zh-CN" altLang="en-US" b="1" dirty="0">
                <a:latin typeface="MingLiU" panose="02020509000000000000" pitchFamily="49" charset="-120"/>
                <a:ea typeface="MingLiU" panose="02020509000000000000" pitchFamily="49" charset="-120"/>
              </a:rPr>
              <a:t>耶十八</a:t>
            </a:r>
            <a:r>
              <a:rPr lang="en-US" altLang="zh-CN" b="1" dirty="0">
                <a:latin typeface="MingLiU" panose="02020509000000000000" pitchFamily="49" charset="-120"/>
                <a:ea typeface="MingLiU" panose="02020509000000000000" pitchFamily="49" charset="-120"/>
              </a:rPr>
              <a:t>10】</a:t>
            </a:r>
            <a:r>
              <a:rPr lang="zh-CN" altLang="en-US" b="1" dirty="0">
                <a:latin typeface="MingLiU" panose="02020509000000000000" pitchFamily="49" charset="-120"/>
                <a:ea typeface="MingLiU" panose="02020509000000000000" pitchFamily="49" charset="-120"/>
              </a:rPr>
              <a:t>「他们若行我眼中看为恶的事，不听从我的话，我就必后悔，不将我所说的福气赐给他们。」</a:t>
            </a:r>
          </a:p>
          <a:p>
            <a:pPr marL="0" indent="0">
              <a:buNone/>
            </a:pPr>
            <a:endParaRPr lang="zh-CN" altLang="en-US" b="1" dirty="0">
              <a:latin typeface="MingLiU" panose="02020509000000000000" pitchFamily="49" charset="-120"/>
              <a:ea typeface="MingLiU" panose="02020509000000000000" pitchFamily="49" charset="-120"/>
            </a:endParaRPr>
          </a:p>
          <a:p>
            <a:pPr marL="0" indent="0">
              <a:buNone/>
            </a:pPr>
            <a:r>
              <a:rPr lang="en-US" altLang="zh-CN" b="1" dirty="0">
                <a:latin typeface="MingLiU" panose="02020509000000000000" pitchFamily="49" charset="-120"/>
                <a:ea typeface="MingLiU" panose="02020509000000000000" pitchFamily="49" charset="-120"/>
              </a:rPr>
              <a:t>【</a:t>
            </a:r>
            <a:r>
              <a:rPr lang="zh-CN" altLang="en-US" b="1" dirty="0">
                <a:latin typeface="MingLiU" panose="02020509000000000000" pitchFamily="49" charset="-120"/>
                <a:ea typeface="MingLiU" panose="02020509000000000000" pitchFamily="49" charset="-120"/>
              </a:rPr>
              <a:t>耶十八</a:t>
            </a:r>
            <a:r>
              <a:rPr lang="en-US" altLang="zh-CN" b="1" dirty="0">
                <a:latin typeface="MingLiU" panose="02020509000000000000" pitchFamily="49" charset="-120"/>
                <a:ea typeface="MingLiU" panose="02020509000000000000" pitchFamily="49" charset="-120"/>
              </a:rPr>
              <a:t>11】</a:t>
            </a:r>
            <a:r>
              <a:rPr lang="zh-CN" altLang="en-US" b="1" dirty="0">
                <a:latin typeface="MingLiU" panose="02020509000000000000" pitchFamily="49" charset="-120"/>
                <a:ea typeface="MingLiU" panose="02020509000000000000" pitchFamily="49" charset="-120"/>
              </a:rPr>
              <a:t>「现在你要对犹大人和耶路撒冷的居民说：“耶和华如此说：我造出灾祸攻击你们，定意刑罚你们。你们各人当回头离开所行的恶道，改正你们的行动作为。”」</a:t>
            </a:r>
          </a:p>
          <a:p>
            <a:pPr marL="0" indent="0">
              <a:buNone/>
            </a:pPr>
            <a:endParaRPr lang="zh-CN" altLang="en-US" b="1" dirty="0">
              <a:latin typeface="MingLiU" panose="02020509000000000000" pitchFamily="49" charset="-120"/>
              <a:ea typeface="MingLiU" panose="02020509000000000000" pitchFamily="49" charset="-120"/>
            </a:endParaRPr>
          </a:p>
          <a:p>
            <a:pPr marL="0" indent="0">
              <a:buNone/>
            </a:pPr>
            <a:r>
              <a:rPr lang="en-US" altLang="zh-CN" b="1" dirty="0">
                <a:latin typeface="MingLiU" panose="02020509000000000000" pitchFamily="49" charset="-120"/>
                <a:ea typeface="MingLiU" panose="02020509000000000000" pitchFamily="49" charset="-120"/>
              </a:rPr>
              <a:t>【</a:t>
            </a:r>
            <a:r>
              <a:rPr lang="zh-CN" altLang="en-US" b="1" dirty="0">
                <a:latin typeface="MingLiU" panose="02020509000000000000" pitchFamily="49" charset="-120"/>
                <a:ea typeface="MingLiU" panose="02020509000000000000" pitchFamily="49" charset="-120"/>
              </a:rPr>
              <a:t>耶十八</a:t>
            </a:r>
            <a:r>
              <a:rPr lang="en-US" altLang="zh-CN" b="1" dirty="0">
                <a:latin typeface="MingLiU" panose="02020509000000000000" pitchFamily="49" charset="-120"/>
                <a:ea typeface="MingLiU" panose="02020509000000000000" pitchFamily="49" charset="-120"/>
              </a:rPr>
              <a:t>12】</a:t>
            </a:r>
            <a:r>
              <a:rPr lang="zh-CN" altLang="en-US" b="1" dirty="0">
                <a:latin typeface="MingLiU" panose="02020509000000000000" pitchFamily="49" charset="-120"/>
                <a:ea typeface="MingLiU" panose="02020509000000000000" pitchFamily="49" charset="-120"/>
              </a:rPr>
              <a:t>「</a:t>
            </a:r>
            <a:r>
              <a:rPr lang="en-US" altLang="zh-CN" b="1" dirty="0">
                <a:latin typeface="MingLiU" panose="02020509000000000000" pitchFamily="49" charset="-120"/>
                <a:ea typeface="MingLiU" panose="02020509000000000000" pitchFamily="49" charset="-120"/>
              </a:rPr>
              <a:t>『</a:t>
            </a:r>
            <a:r>
              <a:rPr lang="zh-CN" altLang="en-US" b="1" dirty="0">
                <a:latin typeface="MingLiU" panose="02020509000000000000" pitchFamily="49" charset="-120"/>
                <a:ea typeface="MingLiU" panose="02020509000000000000" pitchFamily="49" charset="-120"/>
              </a:rPr>
              <a:t>他们却说：“这是枉然。我们要照自己的计谋去行。”各人随自己顽梗的恶心做事。</a:t>
            </a:r>
            <a:r>
              <a:rPr lang="en-US" altLang="zh-CN" b="1" dirty="0">
                <a:latin typeface="MingLiU" panose="02020509000000000000" pitchFamily="49" charset="-120"/>
                <a:ea typeface="MingLiU" panose="02020509000000000000" pitchFamily="49" charset="-120"/>
              </a:rPr>
              <a:t>』</a:t>
            </a:r>
            <a:r>
              <a:rPr lang="zh-CN" altLang="en-US" b="1" dirty="0">
                <a:latin typeface="MingLiU" panose="02020509000000000000" pitchFamily="49" charset="-120"/>
                <a:ea typeface="MingLiU" panose="02020509000000000000" pitchFamily="49" charset="-120"/>
              </a:rPr>
              <a:t>」</a:t>
            </a:r>
          </a:p>
          <a:p>
            <a:pPr marL="0" indent="0">
              <a:buNone/>
            </a:pPr>
            <a:endParaRPr lang="zh-CN" altLang="en-US" b="1" dirty="0">
              <a:latin typeface="MingLiU" panose="02020509000000000000" pitchFamily="49" charset="-120"/>
              <a:ea typeface="MingLiU" panose="02020509000000000000" pitchFamily="49" charset="-120"/>
            </a:endParaRPr>
          </a:p>
          <a:p>
            <a:pPr marL="0" indent="0">
              <a:buNone/>
            </a:pPr>
            <a:endParaRPr lang="en-US" b="1"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218071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5</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97688" y="102920"/>
            <a:ext cx="10830122" cy="6350467"/>
          </a:xfrm>
        </p:spPr>
        <p:txBody>
          <a:bodyPr>
            <a:noAutofit/>
          </a:bodyPr>
          <a:lstStyle/>
          <a:p>
            <a:pPr marL="0" indent="0" algn="l">
              <a:buNone/>
            </a:pPr>
            <a:r>
              <a:rPr lang="zh-CN" altLang="en-US" sz="2400" b="1" dirty="0">
                <a:solidFill>
                  <a:schemeClr val="accent3">
                    <a:lumMod val="50000"/>
                  </a:schemeClr>
                </a:solidFill>
                <a:latin typeface="inherit"/>
              </a:rPr>
              <a:t>約雅敬的儿子約雅斤即位共三个月，</a:t>
            </a:r>
            <a:r>
              <a:rPr lang="zh-TW" altLang="en-US" sz="2400" b="1" dirty="0">
                <a:solidFill>
                  <a:schemeClr val="accent3">
                    <a:lumMod val="50000"/>
                  </a:schemeClr>
                </a:solidFill>
                <a:latin typeface="inherit"/>
              </a:rPr>
              <a:t>猶大第</a:t>
            </a:r>
            <a:r>
              <a:rPr lang="zh-CN" altLang="en-US" sz="2400" b="1" dirty="0">
                <a:solidFill>
                  <a:schemeClr val="accent3">
                    <a:lumMod val="50000"/>
                  </a:schemeClr>
                </a:solidFill>
                <a:latin typeface="inherit"/>
              </a:rPr>
              <a:t>二</a:t>
            </a:r>
            <a:r>
              <a:rPr lang="zh-TW" altLang="en-US" sz="2400" b="1" dirty="0">
                <a:solidFill>
                  <a:schemeClr val="accent3">
                    <a:lumMod val="50000"/>
                  </a:schemeClr>
                </a:solidFill>
                <a:latin typeface="inherit"/>
              </a:rPr>
              <a:t>次被巴比倫入侵 </a:t>
            </a:r>
            <a:r>
              <a:rPr lang="zh-CN" altLang="en-US" sz="2400" b="1" dirty="0">
                <a:solidFill>
                  <a:schemeClr val="accent3">
                    <a:lumMod val="50000"/>
                  </a:schemeClr>
                </a:solidFill>
                <a:latin typeface="inherit"/>
              </a:rPr>
              <a:t>（</a:t>
            </a:r>
            <a:r>
              <a:rPr lang="zh-TW" altLang="en-US" sz="2400" b="1" dirty="0">
                <a:solidFill>
                  <a:schemeClr val="accent3">
                    <a:lumMod val="50000"/>
                  </a:schemeClr>
                </a:solidFill>
                <a:latin typeface="inherit"/>
              </a:rPr>
              <a:t>即主前</a:t>
            </a:r>
            <a:r>
              <a:rPr lang="en-US" altLang="zh-TW" sz="2400" b="1" dirty="0">
                <a:solidFill>
                  <a:schemeClr val="accent3">
                    <a:lumMod val="50000"/>
                  </a:schemeClr>
                </a:solidFill>
                <a:latin typeface="inherit"/>
              </a:rPr>
              <a:t>598</a:t>
            </a:r>
            <a:r>
              <a:rPr lang="zh-TW" altLang="en-US" sz="2400" b="1" dirty="0">
                <a:solidFill>
                  <a:schemeClr val="accent3">
                    <a:lumMod val="50000"/>
                  </a:schemeClr>
                </a:solidFill>
                <a:latin typeface="inherit"/>
              </a:rPr>
              <a:t>年</a:t>
            </a:r>
            <a:r>
              <a:rPr lang="zh-CN" altLang="en-US" sz="2400" b="1" dirty="0">
                <a:solidFill>
                  <a:schemeClr val="accent3">
                    <a:lumMod val="50000"/>
                  </a:schemeClr>
                </a:solidFill>
                <a:latin typeface="inherit"/>
              </a:rPr>
              <a:t>）</a:t>
            </a:r>
            <a:endParaRPr lang="en-US" altLang="zh-CN" sz="2400" b="1" dirty="0">
              <a:solidFill>
                <a:schemeClr val="accent3">
                  <a:lumMod val="50000"/>
                </a:schemeClr>
              </a:solidFill>
              <a:latin typeface="inherit"/>
            </a:endParaRPr>
          </a:p>
          <a:p>
            <a:pPr marL="0" indent="0" algn="l">
              <a:buNone/>
            </a:pPr>
            <a:r>
              <a:rPr lang="en-US" altLang="zh-CN" sz="2400" b="1" dirty="0">
                <a:solidFill>
                  <a:schemeClr val="accent3">
                    <a:lumMod val="50000"/>
                  </a:schemeClr>
                </a:solidFill>
                <a:latin typeface="inherit"/>
              </a:rPr>
              <a:t>24:8-16</a:t>
            </a:r>
          </a:p>
          <a:p>
            <a:pPr marL="0" indent="0" algn="l">
              <a:lnSpc>
                <a:spcPct val="150000"/>
              </a:lnSpc>
              <a:buNone/>
            </a:pPr>
            <a:r>
              <a:rPr lang="zh-CN" altLang="en-US" sz="2400" b="1" dirty="0">
                <a:solidFill>
                  <a:schemeClr val="accent3">
                    <a:lumMod val="50000"/>
                  </a:schemeClr>
                </a:solidFill>
                <a:latin typeface="inherit"/>
              </a:rPr>
              <a:t>结果：</a:t>
            </a:r>
            <a:r>
              <a:rPr lang="zh-TW" altLang="en-US" sz="2400" b="1" dirty="0">
                <a:solidFill>
                  <a:schemeClr val="accent3">
                    <a:lumMod val="50000"/>
                  </a:schemeClr>
                </a:solidFill>
                <a:latin typeface="inherit"/>
              </a:rPr>
              <a:t>巴比倫王將耶和華殿和王宮裡的寶物都拿去了</a:t>
            </a:r>
            <a:r>
              <a:rPr lang="zh-CN" altLang="en-US" sz="2400" b="1" dirty="0">
                <a:solidFill>
                  <a:schemeClr val="accent3">
                    <a:lumMod val="50000"/>
                  </a:schemeClr>
                </a:solidFill>
                <a:latin typeface="inherit"/>
              </a:rPr>
              <a:t>；又擄了几乎所有人：</a:t>
            </a:r>
            <a:r>
              <a:rPr lang="zh-TW" altLang="en-US" sz="2400" b="1" dirty="0">
                <a:solidFill>
                  <a:schemeClr val="accent3">
                    <a:lumMod val="50000"/>
                  </a:schemeClr>
                </a:solidFill>
                <a:latin typeface="inherit"/>
              </a:rPr>
              <a:t>除了國中極貧窮的人以外，沒有剩下的</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 失去了所有的精英分子，包括先知以西結、末底改。耶利米用「好無花果」（耶二十四</a:t>
            </a:r>
            <a:r>
              <a:rPr lang="en-US" altLang="zh-TW" sz="2400" b="1" dirty="0">
                <a:solidFill>
                  <a:schemeClr val="accent3">
                    <a:lumMod val="50000"/>
                  </a:schemeClr>
                </a:solidFill>
                <a:latin typeface="inherit"/>
              </a:rPr>
              <a:t>5</a:t>
            </a:r>
            <a:r>
              <a:rPr lang="zh-TW" altLang="en-US" sz="2400" b="1" dirty="0">
                <a:solidFill>
                  <a:schemeClr val="accent3">
                    <a:lumMod val="50000"/>
                  </a:schemeClr>
                </a:solidFill>
                <a:latin typeface="inherit"/>
              </a:rPr>
              <a:t>）來比喻這些被擄走的猶大精英。約雅斤雖然「行耶和華眼中看為惡的事」，但他是唯一聽從先知耶利米勸告的王；他向巴比倫王投降（王下二十四</a:t>
            </a:r>
            <a:r>
              <a:rPr lang="en-US" altLang="zh-TW" sz="2400" b="1" dirty="0">
                <a:solidFill>
                  <a:schemeClr val="accent3">
                    <a:lumMod val="50000"/>
                  </a:schemeClr>
                </a:solidFill>
                <a:latin typeface="inherit"/>
              </a:rPr>
              <a:t>12</a:t>
            </a:r>
            <a:r>
              <a:rPr lang="zh-TW" altLang="en-US" sz="2400" b="1" dirty="0">
                <a:solidFill>
                  <a:schemeClr val="accent3">
                    <a:lumMod val="50000"/>
                  </a:schemeClr>
                </a:solidFill>
                <a:latin typeface="inherit"/>
              </a:rPr>
              <a:t>），被擄到巴比倫，結果被高升，安度後半生。</a:t>
            </a:r>
            <a:endParaRPr lang="en-US" altLang="zh-TW" sz="2400" b="1" dirty="0">
              <a:solidFill>
                <a:schemeClr val="accent3">
                  <a:lumMod val="50000"/>
                </a:schemeClr>
              </a:solidFill>
              <a:latin typeface="inherit"/>
            </a:endParaRPr>
          </a:p>
          <a:p>
            <a:pPr marL="0" indent="0" algn="l">
              <a:buNone/>
            </a:pPr>
            <a:endParaRPr lang="en-US" altLang="zh-CN" sz="2400" b="1" dirty="0">
              <a:solidFill>
                <a:schemeClr val="accent3">
                  <a:lumMod val="50000"/>
                </a:schemeClr>
              </a:solidFill>
              <a:latin typeface="inherit"/>
            </a:endParaRPr>
          </a:p>
          <a:p>
            <a:pPr marL="0" indent="0" algn="l">
              <a:buNone/>
            </a:pPr>
            <a:endParaRPr lang="en-US" altLang="zh-CN" sz="2400" b="1" dirty="0">
              <a:solidFill>
                <a:schemeClr val="accent3">
                  <a:lumMod val="50000"/>
                </a:schemeClr>
              </a:solidFill>
              <a:latin typeface="inherit"/>
            </a:endParaRPr>
          </a:p>
        </p:txBody>
      </p:sp>
      <p:sp>
        <p:nvSpPr>
          <p:cNvPr id="8" name="Rectangle 5">
            <a:extLst>
              <a:ext uri="{FF2B5EF4-FFF2-40B4-BE49-F238E27FC236}">
                <a16:creationId xmlns:a16="http://schemas.microsoft.com/office/drawing/2014/main" id="{14517B97-FAEF-41AE-B1C2-AA38AEE612D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21F4F807-5C08-4825-BAD1-BBBEB660347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024F7CCB-F0EF-47E8-BA25-AA68F26B920D}"/>
              </a:ext>
            </a:extLst>
          </p:cNvPr>
          <p:cNvSpPr>
            <a:spLocks noChangeArrowheads="1"/>
          </p:cNvSpPr>
          <p:nvPr/>
        </p:nvSpPr>
        <p:spPr bwMode="auto">
          <a:xfrm>
            <a:off x="989901" y="631426"/>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BDC4BD0-4477-46B3-AE6C-221C7CCCB23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DE4DCEEB-1E87-4DDB-9BB1-C303E583D5E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72486634-31C0-4C8B-A74A-1F92777E8B3D}"/>
              </a:ext>
            </a:extLst>
          </p:cNvPr>
          <p:cNvSpPr>
            <a:spLocks noChangeArrowheads="1"/>
          </p:cNvSpPr>
          <p:nvPr/>
        </p:nvSpPr>
        <p:spPr bwMode="auto">
          <a:xfrm>
            <a:off x="0" y="-35579"/>
            <a:ext cx="65"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TW" altLang="en-US" b="0" i="0" u="none" strike="noStrike" cap="none" normalizeH="0" baseline="0" dirty="0">
                <a:ln>
                  <a:noFill/>
                </a:ln>
                <a:solidFill>
                  <a:srgbClr val="202124"/>
                </a:solidFill>
                <a:effectLst/>
                <a:latin typeface="Arial" panose="020B0604020202020204" pitchFamily="34" charset="0"/>
                <a:ea typeface="Roboto"/>
              </a:rPr>
            </a:b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8B360501-AFF3-4AF1-A62E-A6216D70E30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9821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6</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97688" y="102920"/>
            <a:ext cx="10830122" cy="6350467"/>
          </a:xfrm>
        </p:spPr>
        <p:txBody>
          <a:bodyPr>
            <a:noAutofit/>
          </a:bodyPr>
          <a:lstStyle/>
          <a:p>
            <a:pPr marL="0" indent="0" algn="l">
              <a:lnSpc>
                <a:spcPct val="150000"/>
              </a:lnSpc>
              <a:buNone/>
            </a:pPr>
            <a:r>
              <a:rPr lang="zh-TW" altLang="en-US" sz="2400" b="1" dirty="0">
                <a:solidFill>
                  <a:schemeClr val="accent3">
                    <a:lumMod val="50000"/>
                  </a:schemeClr>
                </a:solidFill>
                <a:latin typeface="inherit"/>
              </a:rPr>
              <a:t>巴比倫王立約雅斤的叔叔瑪探雅代替他作王，給瑪探雅改名叫西底家</a:t>
            </a:r>
            <a:r>
              <a:rPr lang="zh-CN" altLang="en-US" sz="2400" b="1" dirty="0">
                <a:solidFill>
                  <a:schemeClr val="accent3">
                    <a:lumMod val="50000"/>
                  </a:schemeClr>
                </a:solidFill>
                <a:latin typeface="inherit"/>
              </a:rPr>
              <a:t>。</a:t>
            </a:r>
            <a:r>
              <a:rPr lang="en-US" altLang="zh-CN" sz="2400" b="1" dirty="0">
                <a:solidFill>
                  <a:schemeClr val="accent3">
                    <a:lumMod val="50000"/>
                  </a:schemeClr>
                </a:solidFill>
                <a:latin typeface="inherit"/>
              </a:rPr>
              <a:t>24:17-20</a:t>
            </a:r>
          </a:p>
          <a:p>
            <a:pPr marL="0" indent="0" algn="l">
              <a:lnSpc>
                <a:spcPct val="150000"/>
              </a:lnSpc>
              <a:buNone/>
            </a:pPr>
            <a:r>
              <a:rPr lang="zh-TW" altLang="en-US" sz="2400" b="1" dirty="0">
                <a:solidFill>
                  <a:schemeClr val="accent3">
                    <a:lumMod val="50000"/>
                  </a:schemeClr>
                </a:solidFill>
                <a:latin typeface="inherit"/>
              </a:rPr>
              <a:t>「瑪探雅」的意思是「耶和華的禮物」，而「西底家」的意思是「耶和華是公義的」</a:t>
            </a:r>
            <a:endParaRPr lang="en-US" altLang="zh-TW" sz="2400" b="1" dirty="0">
              <a:solidFill>
                <a:schemeClr val="accent3">
                  <a:lumMod val="50000"/>
                </a:schemeClr>
              </a:solidFill>
              <a:latin typeface="inherit"/>
            </a:endParaRPr>
          </a:p>
          <a:p>
            <a:pPr marL="0" indent="0">
              <a:lnSpc>
                <a:spcPct val="150000"/>
              </a:lnSpc>
              <a:buNone/>
            </a:pPr>
            <a:r>
              <a:rPr lang="zh-TW" altLang="en-US" sz="2400" b="1" dirty="0">
                <a:solidFill>
                  <a:schemeClr val="accent3">
                    <a:lumMod val="50000"/>
                  </a:schemeClr>
                </a:solidFill>
                <a:latin typeface="inherit"/>
              </a:rPr>
              <a:t>西底家登基的時候年二十一歲，在耶路撒冷作王十一年。</a:t>
            </a:r>
            <a:r>
              <a:rPr lang="en-US" altLang="zh-TW" sz="2400" b="1" dirty="0">
                <a:solidFill>
                  <a:schemeClr val="accent3">
                    <a:lumMod val="50000"/>
                  </a:schemeClr>
                </a:solidFill>
                <a:latin typeface="inherit"/>
              </a:rPr>
              <a:t>(597-586)</a:t>
            </a:r>
          </a:p>
          <a:p>
            <a:pPr marL="0" indent="0">
              <a:lnSpc>
                <a:spcPct val="150000"/>
              </a:lnSpc>
              <a:buNone/>
            </a:pPr>
            <a:r>
              <a:rPr lang="zh-TW" altLang="en-US" sz="2400" b="1" dirty="0">
                <a:solidFill>
                  <a:schemeClr val="accent3">
                    <a:lumMod val="50000"/>
                  </a:schemeClr>
                </a:solidFill>
                <a:latin typeface="inherit"/>
              </a:rPr>
              <a:t>他母親名叫哈慕她，是立拿人耶利米的女兒。</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西底家與約哈斯同父同母</a:t>
            </a:r>
            <a:r>
              <a:rPr lang="en-US" altLang="zh-TW" sz="2400" b="1" dirty="0">
                <a:solidFill>
                  <a:schemeClr val="accent3">
                    <a:lumMod val="50000"/>
                  </a:schemeClr>
                </a:solidFill>
                <a:latin typeface="inherit"/>
              </a:rPr>
              <a:t>)</a:t>
            </a:r>
          </a:p>
          <a:p>
            <a:pPr marL="0" indent="0">
              <a:lnSpc>
                <a:spcPct val="150000"/>
              </a:lnSpc>
              <a:buNone/>
            </a:pPr>
            <a:endParaRPr lang="zh-CN" altLang="en-US" sz="2400" b="1" dirty="0">
              <a:solidFill>
                <a:schemeClr val="accent3">
                  <a:lumMod val="50000"/>
                </a:schemeClr>
              </a:solidFill>
              <a:latin typeface="inherit"/>
            </a:endParaRPr>
          </a:p>
          <a:p>
            <a:pPr marL="0" indent="0" algn="l">
              <a:buNone/>
            </a:pPr>
            <a:endParaRPr lang="zh-CN" altLang="en-US" b="0" i="0" dirty="0">
              <a:solidFill>
                <a:srgbClr val="000000"/>
              </a:solidFill>
              <a:effectLst/>
              <a:latin typeface="Arial Unicode MS"/>
            </a:endParaRPr>
          </a:p>
        </p:txBody>
      </p:sp>
      <p:sp>
        <p:nvSpPr>
          <p:cNvPr id="8" name="Rectangle 5">
            <a:extLst>
              <a:ext uri="{FF2B5EF4-FFF2-40B4-BE49-F238E27FC236}">
                <a16:creationId xmlns:a16="http://schemas.microsoft.com/office/drawing/2014/main" id="{14517B97-FAEF-41AE-B1C2-AA38AEE612D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21F4F807-5C08-4825-BAD1-BBBEB660347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024F7CCB-F0EF-47E8-BA25-AA68F26B920D}"/>
              </a:ext>
            </a:extLst>
          </p:cNvPr>
          <p:cNvSpPr>
            <a:spLocks noChangeArrowheads="1"/>
          </p:cNvSpPr>
          <p:nvPr/>
        </p:nvSpPr>
        <p:spPr bwMode="auto">
          <a:xfrm>
            <a:off x="989901" y="631426"/>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BDC4BD0-4477-46B3-AE6C-221C7CCCB23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DE4DCEEB-1E87-4DDB-9BB1-C303E583D5E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72486634-31C0-4C8B-A74A-1F92777E8B3D}"/>
              </a:ext>
            </a:extLst>
          </p:cNvPr>
          <p:cNvSpPr>
            <a:spLocks noChangeArrowheads="1"/>
          </p:cNvSpPr>
          <p:nvPr/>
        </p:nvSpPr>
        <p:spPr bwMode="auto">
          <a:xfrm>
            <a:off x="0" y="-35579"/>
            <a:ext cx="65"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TW" altLang="en-US" b="0" i="0" u="none" strike="noStrike" cap="none" normalizeH="0" baseline="0" dirty="0">
                <a:ln>
                  <a:noFill/>
                </a:ln>
                <a:solidFill>
                  <a:srgbClr val="202124"/>
                </a:solidFill>
                <a:effectLst/>
                <a:latin typeface="Arial" panose="020B0604020202020204" pitchFamily="34" charset="0"/>
                <a:ea typeface="Roboto"/>
              </a:rPr>
            </a:b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8B360501-AFF3-4AF1-A62E-A6216D70E30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8393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7</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97688" y="102920"/>
            <a:ext cx="10830122" cy="6350467"/>
          </a:xfrm>
        </p:spPr>
        <p:txBody>
          <a:bodyPr>
            <a:noAutofit/>
          </a:bodyPr>
          <a:lstStyle/>
          <a:p>
            <a:pPr marL="0" indent="0" algn="l">
              <a:buNone/>
            </a:pPr>
            <a:r>
              <a:rPr lang="zh-TW" altLang="en-US" sz="2400" b="1" dirty="0">
                <a:solidFill>
                  <a:schemeClr val="accent3">
                    <a:lumMod val="50000"/>
                  </a:schemeClr>
                </a:solidFill>
                <a:latin typeface="inherit"/>
              </a:rPr>
              <a:t>西底家背叛巴比倫，耶路撒冷淪</a:t>
            </a:r>
            <a:r>
              <a:rPr lang="zh-CN" altLang="en-US" sz="2400" b="1" dirty="0">
                <a:solidFill>
                  <a:schemeClr val="accent3">
                    <a:lumMod val="50000"/>
                  </a:schemeClr>
                </a:solidFill>
                <a:latin typeface="inherit"/>
              </a:rPr>
              <a:t>陷</a:t>
            </a:r>
            <a:r>
              <a:rPr lang="en-US" altLang="zh-CN" sz="2400" b="1" dirty="0">
                <a:solidFill>
                  <a:schemeClr val="accent3">
                    <a:lumMod val="50000"/>
                  </a:schemeClr>
                </a:solidFill>
                <a:latin typeface="inherit"/>
              </a:rPr>
              <a:t>25</a:t>
            </a:r>
            <a:r>
              <a:rPr lang="zh-CN" altLang="en-US" sz="2400" b="1" dirty="0">
                <a:solidFill>
                  <a:schemeClr val="accent3">
                    <a:lumMod val="50000"/>
                  </a:schemeClr>
                </a:solidFill>
                <a:latin typeface="inherit"/>
              </a:rPr>
              <a:t>：</a:t>
            </a:r>
            <a:r>
              <a:rPr lang="en-US" altLang="zh-CN" sz="2400" b="1" dirty="0">
                <a:solidFill>
                  <a:schemeClr val="accent3">
                    <a:lumMod val="50000"/>
                  </a:schemeClr>
                </a:solidFill>
                <a:latin typeface="inherit"/>
              </a:rPr>
              <a:t>1-21</a:t>
            </a:r>
          </a:p>
          <a:p>
            <a:pPr marL="0" indent="0" algn="l">
              <a:buNone/>
            </a:pPr>
            <a:endParaRPr lang="en-US" altLang="zh-CN" sz="2400" b="1" dirty="0">
              <a:solidFill>
                <a:schemeClr val="accent3">
                  <a:lumMod val="50000"/>
                </a:schemeClr>
              </a:solidFill>
              <a:latin typeface="inherit"/>
            </a:endParaRPr>
          </a:p>
          <a:p>
            <a:pPr marL="0" indent="0" algn="l">
              <a:buNone/>
            </a:pPr>
            <a:r>
              <a:rPr lang="zh-TW" altLang="en-US" sz="2400" b="1" dirty="0">
                <a:solidFill>
                  <a:schemeClr val="accent3">
                    <a:lumMod val="50000"/>
                  </a:schemeClr>
                </a:solidFill>
                <a:latin typeface="inherit"/>
              </a:rPr>
              <a:t>西底家背叛巴比倫王：早有心背叛，多次聽到先知耶利米勸阻</a:t>
            </a:r>
            <a:r>
              <a:rPr lang="en-US" altLang="zh-TW" sz="2400" b="1" dirty="0">
                <a:solidFill>
                  <a:schemeClr val="accent3">
                    <a:lumMod val="50000"/>
                  </a:schemeClr>
                </a:solidFill>
                <a:latin typeface="inherit"/>
              </a:rPr>
              <a:t>(page15&amp;16)</a:t>
            </a:r>
            <a:r>
              <a:rPr lang="zh-TW" altLang="en-US" sz="2400" b="1" dirty="0">
                <a:solidFill>
                  <a:schemeClr val="accent3">
                    <a:lumMod val="50000"/>
                  </a:schemeClr>
                </a:solidFill>
                <a:latin typeface="inherit"/>
              </a:rPr>
              <a:t>，被親埃及分子施壓，最後採取背叛之舉。</a:t>
            </a:r>
            <a:r>
              <a:rPr lang="en-US" altLang="zh-TW" sz="2400" b="1" dirty="0">
                <a:solidFill>
                  <a:schemeClr val="accent3">
                    <a:lumMod val="50000"/>
                  </a:schemeClr>
                </a:solidFill>
                <a:latin typeface="inherit"/>
              </a:rPr>
              <a:t>25</a:t>
            </a:r>
            <a:r>
              <a:rPr lang="zh-CN" altLang="en-US" sz="2400" b="1" dirty="0">
                <a:solidFill>
                  <a:schemeClr val="accent3">
                    <a:lumMod val="50000"/>
                  </a:schemeClr>
                </a:solidFill>
                <a:latin typeface="inherit"/>
              </a:rPr>
              <a:t>：</a:t>
            </a:r>
            <a:r>
              <a:rPr lang="en-US" altLang="zh-CN" sz="2400" b="1" dirty="0">
                <a:solidFill>
                  <a:schemeClr val="accent3">
                    <a:lumMod val="50000"/>
                  </a:schemeClr>
                </a:solidFill>
                <a:latin typeface="inherit"/>
              </a:rPr>
              <a:t>1-2</a:t>
            </a:r>
            <a:endParaRPr lang="en-US" altLang="zh-TW" sz="2400" b="1" dirty="0">
              <a:solidFill>
                <a:schemeClr val="accent3">
                  <a:lumMod val="50000"/>
                </a:schemeClr>
              </a:solidFill>
              <a:latin typeface="inherit"/>
            </a:endParaRPr>
          </a:p>
          <a:p>
            <a:pPr marL="0" indent="0">
              <a:buNone/>
            </a:pPr>
            <a:r>
              <a:rPr lang="zh-TW" altLang="en-US" sz="2400" b="1" dirty="0">
                <a:solidFill>
                  <a:schemeClr val="accent3">
                    <a:lumMod val="50000"/>
                  </a:schemeClr>
                </a:solidFill>
                <a:latin typeface="inherit"/>
              </a:rPr>
              <a:t>圍城時間：主前</a:t>
            </a:r>
            <a:r>
              <a:rPr lang="en-US" altLang="zh-TW" sz="2400" b="1" dirty="0">
                <a:solidFill>
                  <a:schemeClr val="accent3">
                    <a:lumMod val="50000"/>
                  </a:schemeClr>
                </a:solidFill>
                <a:latin typeface="inherit"/>
              </a:rPr>
              <a:t>588 </a:t>
            </a:r>
            <a:r>
              <a:rPr lang="zh-TW" altLang="en-US" sz="2400" b="1" dirty="0">
                <a:solidFill>
                  <a:schemeClr val="accent3">
                    <a:lumMod val="50000"/>
                  </a:schemeClr>
                </a:solidFill>
                <a:latin typeface="inherit"/>
              </a:rPr>
              <a:t>年</a:t>
            </a:r>
            <a:r>
              <a:rPr lang="en-US" altLang="zh-TW" sz="2400" b="1" dirty="0">
                <a:solidFill>
                  <a:schemeClr val="accent3">
                    <a:lumMod val="50000"/>
                  </a:schemeClr>
                </a:solidFill>
                <a:latin typeface="inherit"/>
              </a:rPr>
              <a:t>-586 </a:t>
            </a:r>
            <a:r>
              <a:rPr lang="zh-CN" altLang="en-US" sz="2400" b="1" dirty="0">
                <a:solidFill>
                  <a:schemeClr val="accent3">
                    <a:lumMod val="50000"/>
                  </a:schemeClr>
                </a:solidFill>
                <a:latin typeface="inherit"/>
              </a:rPr>
              <a:t>年</a:t>
            </a:r>
            <a:endParaRPr lang="en-US" altLang="zh-CN" sz="2400" b="1" dirty="0">
              <a:solidFill>
                <a:schemeClr val="accent3">
                  <a:lumMod val="50000"/>
                </a:schemeClr>
              </a:solidFill>
              <a:latin typeface="inherit"/>
            </a:endParaRPr>
          </a:p>
          <a:p>
            <a:pPr marL="0" indent="0" algn="l">
              <a:buNone/>
            </a:pPr>
            <a:r>
              <a:rPr lang="zh-TW" altLang="en-US" sz="2400" b="1" dirty="0">
                <a:solidFill>
                  <a:schemeClr val="accent3">
                    <a:lumMod val="50000"/>
                  </a:schemeClr>
                </a:solidFill>
                <a:latin typeface="inherit"/>
              </a:rPr>
              <a:t>圍城出現飢荒，城被攻破，西底家被擄到巴比倫。</a:t>
            </a:r>
            <a:r>
              <a:rPr lang="en-US" altLang="zh-TW" sz="2400" b="1" dirty="0">
                <a:solidFill>
                  <a:schemeClr val="accent3">
                    <a:lumMod val="50000"/>
                  </a:schemeClr>
                </a:solidFill>
                <a:latin typeface="inherit"/>
              </a:rPr>
              <a:t>25</a:t>
            </a:r>
            <a:r>
              <a:rPr lang="zh-CN" altLang="en-US" sz="2400" b="1" dirty="0">
                <a:solidFill>
                  <a:schemeClr val="accent3">
                    <a:lumMod val="50000"/>
                  </a:schemeClr>
                </a:solidFill>
                <a:latin typeface="inherit"/>
              </a:rPr>
              <a:t>：</a:t>
            </a:r>
            <a:r>
              <a:rPr lang="en-US" altLang="zh-CN" sz="2400" b="1" dirty="0">
                <a:solidFill>
                  <a:schemeClr val="accent3">
                    <a:lumMod val="50000"/>
                  </a:schemeClr>
                </a:solidFill>
                <a:latin typeface="inherit"/>
              </a:rPr>
              <a:t>3-7 (page 17)</a:t>
            </a:r>
            <a:endParaRPr lang="zh-TW" altLang="en-US" sz="2400" b="1" dirty="0">
              <a:solidFill>
                <a:schemeClr val="accent3">
                  <a:lumMod val="50000"/>
                </a:schemeClr>
              </a:solidFill>
              <a:latin typeface="inherit"/>
            </a:endParaRPr>
          </a:p>
          <a:p>
            <a:pPr marL="0" indent="0" algn="l">
              <a:buNone/>
            </a:pPr>
            <a:r>
              <a:rPr lang="zh-TW" altLang="en-US" sz="2400" b="1" dirty="0">
                <a:solidFill>
                  <a:schemeClr val="accent3">
                    <a:lumMod val="50000"/>
                  </a:schemeClr>
                </a:solidFill>
                <a:latin typeface="inherit"/>
              </a:rPr>
              <a:t>一個月之後，耶路撒冷城被毀</a:t>
            </a:r>
            <a:r>
              <a:rPr lang="zh-CN" altLang="en-US" sz="2400" b="1" dirty="0">
                <a:solidFill>
                  <a:schemeClr val="accent3">
                    <a:lumMod val="50000"/>
                  </a:schemeClr>
                </a:solidFill>
                <a:latin typeface="inherit"/>
              </a:rPr>
              <a:t>，</a:t>
            </a:r>
            <a:r>
              <a:rPr lang="zh-TW" altLang="en-US" sz="2400" b="1" dirty="0">
                <a:solidFill>
                  <a:schemeClr val="accent3">
                    <a:lumMod val="50000"/>
                  </a:schemeClr>
                </a:solidFill>
                <a:latin typeface="inherit"/>
              </a:rPr>
              <a:t>城中的人被擄 </a:t>
            </a:r>
            <a:r>
              <a:rPr lang="en-US" altLang="zh-TW" sz="2400" b="1" dirty="0">
                <a:solidFill>
                  <a:schemeClr val="accent3">
                    <a:lumMod val="50000"/>
                  </a:schemeClr>
                </a:solidFill>
                <a:latin typeface="inherit"/>
              </a:rPr>
              <a:t>25</a:t>
            </a:r>
            <a:r>
              <a:rPr lang="zh-CN" altLang="en-US" sz="2400" b="1" dirty="0">
                <a:solidFill>
                  <a:schemeClr val="accent3">
                    <a:lumMod val="50000"/>
                  </a:schemeClr>
                </a:solidFill>
                <a:latin typeface="inherit"/>
              </a:rPr>
              <a:t>：</a:t>
            </a:r>
            <a:r>
              <a:rPr lang="en-US" altLang="zh-CN" sz="2400" b="1" dirty="0">
                <a:solidFill>
                  <a:schemeClr val="accent3">
                    <a:lumMod val="50000"/>
                  </a:schemeClr>
                </a:solidFill>
                <a:latin typeface="inherit"/>
              </a:rPr>
              <a:t>8-21</a:t>
            </a:r>
          </a:p>
          <a:p>
            <a:pPr marL="0" indent="0" algn="l">
              <a:buNone/>
            </a:pPr>
            <a:endParaRPr lang="en-US" altLang="zh-TW" sz="2400" b="1" dirty="0">
              <a:solidFill>
                <a:schemeClr val="accent3">
                  <a:lumMod val="50000"/>
                </a:schemeClr>
              </a:solidFill>
              <a:latin typeface="inherit"/>
            </a:endParaRPr>
          </a:p>
          <a:p>
            <a:pPr marL="0" indent="0" algn="l">
              <a:buNone/>
            </a:pPr>
            <a:r>
              <a:rPr lang="zh-TW" altLang="en-US" sz="2400" b="1" dirty="0">
                <a:solidFill>
                  <a:schemeClr val="accent3">
                    <a:lumMod val="50000"/>
                  </a:schemeClr>
                </a:solidFill>
                <a:latin typeface="inherit"/>
              </a:rPr>
              <a:t>傀儡省長基大利 </a:t>
            </a:r>
            <a:r>
              <a:rPr lang="en-US" altLang="zh-TW" sz="2400" b="1" dirty="0">
                <a:solidFill>
                  <a:schemeClr val="accent3">
                    <a:lumMod val="50000"/>
                  </a:schemeClr>
                </a:solidFill>
                <a:latin typeface="inherit"/>
              </a:rPr>
              <a:t>25</a:t>
            </a:r>
            <a:r>
              <a:rPr lang="zh-CN" altLang="en-US" sz="2400" b="1" dirty="0">
                <a:solidFill>
                  <a:schemeClr val="accent3">
                    <a:lumMod val="50000"/>
                  </a:schemeClr>
                </a:solidFill>
                <a:latin typeface="inherit"/>
              </a:rPr>
              <a:t>：</a:t>
            </a:r>
            <a:r>
              <a:rPr lang="en-US" altLang="zh-CN" sz="2400" b="1" dirty="0">
                <a:solidFill>
                  <a:schemeClr val="accent3">
                    <a:lumMod val="50000"/>
                  </a:schemeClr>
                </a:solidFill>
                <a:latin typeface="inherit"/>
              </a:rPr>
              <a:t>22-26</a:t>
            </a:r>
          </a:p>
          <a:p>
            <a:pPr marL="0" indent="0" algn="l">
              <a:buNone/>
            </a:pPr>
            <a:endParaRPr lang="zh-CN" altLang="en-US" b="0" i="0" dirty="0">
              <a:solidFill>
                <a:srgbClr val="000000"/>
              </a:solidFill>
              <a:effectLst/>
              <a:latin typeface="Arial Unicode MS"/>
            </a:endParaRPr>
          </a:p>
        </p:txBody>
      </p:sp>
      <p:sp>
        <p:nvSpPr>
          <p:cNvPr id="8" name="Rectangle 5">
            <a:extLst>
              <a:ext uri="{FF2B5EF4-FFF2-40B4-BE49-F238E27FC236}">
                <a16:creationId xmlns:a16="http://schemas.microsoft.com/office/drawing/2014/main" id="{14517B97-FAEF-41AE-B1C2-AA38AEE612D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21F4F807-5C08-4825-BAD1-BBBEB660347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BDC4BD0-4477-46B3-AE6C-221C7CCCB23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DE4DCEEB-1E87-4DDB-9BB1-C303E583D5E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72486634-31C0-4C8B-A74A-1F92777E8B3D}"/>
              </a:ext>
            </a:extLst>
          </p:cNvPr>
          <p:cNvSpPr>
            <a:spLocks noChangeArrowheads="1"/>
          </p:cNvSpPr>
          <p:nvPr/>
        </p:nvSpPr>
        <p:spPr bwMode="auto">
          <a:xfrm>
            <a:off x="0" y="-35579"/>
            <a:ext cx="65"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TW" altLang="en-US" b="0" i="0" u="none" strike="noStrike" cap="none" normalizeH="0" baseline="0" dirty="0">
                <a:ln>
                  <a:noFill/>
                </a:ln>
                <a:solidFill>
                  <a:srgbClr val="202124"/>
                </a:solidFill>
                <a:effectLst/>
                <a:latin typeface="Arial" panose="020B0604020202020204" pitchFamily="34" charset="0"/>
                <a:ea typeface="Roboto"/>
              </a:rPr>
            </a:b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8B360501-AFF3-4AF1-A62E-A6216D70E30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5428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8</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97688" y="102920"/>
            <a:ext cx="10830122" cy="6350467"/>
          </a:xfrm>
        </p:spPr>
        <p:txBody>
          <a:bodyPr>
            <a:noAutofit/>
          </a:bodyPr>
          <a:lstStyle/>
          <a:p>
            <a:pPr marL="0" indent="0" algn="l">
              <a:buNone/>
            </a:pPr>
            <a:endParaRPr lang="en-US" altLang="zh-TW" sz="2400" b="1" dirty="0">
              <a:solidFill>
                <a:schemeClr val="accent3">
                  <a:lumMod val="50000"/>
                </a:schemeClr>
              </a:solidFill>
              <a:latin typeface="inherit"/>
            </a:endParaRPr>
          </a:p>
          <a:p>
            <a:pPr marL="0" indent="0" algn="l">
              <a:buNone/>
            </a:pPr>
            <a:r>
              <a:rPr lang="zh-TW" altLang="en-US" sz="2400" b="1" dirty="0">
                <a:solidFill>
                  <a:schemeClr val="accent3">
                    <a:lumMod val="50000"/>
                  </a:schemeClr>
                </a:solidFill>
                <a:latin typeface="inherit"/>
              </a:rPr>
              <a:t>約雅斤</a:t>
            </a:r>
            <a:r>
              <a:rPr lang="zh-CN" altLang="en-US" sz="2400" b="1" dirty="0">
                <a:solidFill>
                  <a:schemeClr val="accent3">
                    <a:lumMod val="50000"/>
                  </a:schemeClr>
                </a:solidFill>
                <a:latin typeface="inherit"/>
              </a:rPr>
              <a:t>被</a:t>
            </a:r>
            <a:r>
              <a:rPr lang="zh-TW" altLang="en-US" sz="2400" b="1" dirty="0">
                <a:solidFill>
                  <a:schemeClr val="accent3">
                    <a:lumMod val="50000"/>
                  </a:schemeClr>
                </a:solidFill>
                <a:latin typeface="inherit"/>
              </a:rPr>
              <a:t>釋放</a:t>
            </a:r>
            <a:r>
              <a:rPr lang="en-US" altLang="zh-TW" sz="2400" b="1" dirty="0">
                <a:solidFill>
                  <a:schemeClr val="accent3">
                    <a:lumMod val="50000"/>
                  </a:schemeClr>
                </a:solidFill>
                <a:latin typeface="inherit"/>
              </a:rPr>
              <a:t> 25</a:t>
            </a:r>
            <a:r>
              <a:rPr lang="zh-CN" altLang="en-US" sz="2400" b="1" dirty="0">
                <a:solidFill>
                  <a:schemeClr val="accent3">
                    <a:lumMod val="50000"/>
                  </a:schemeClr>
                </a:solidFill>
                <a:latin typeface="inherit"/>
              </a:rPr>
              <a:t>：</a:t>
            </a:r>
            <a:r>
              <a:rPr lang="en-US" altLang="zh-CN" sz="2400" b="1" dirty="0">
                <a:solidFill>
                  <a:schemeClr val="accent3">
                    <a:lumMod val="50000"/>
                  </a:schemeClr>
                </a:solidFill>
                <a:latin typeface="inherit"/>
              </a:rPr>
              <a:t>27-30</a:t>
            </a:r>
          </a:p>
          <a:p>
            <a:pPr marL="0" indent="0" algn="l">
              <a:buNone/>
            </a:pPr>
            <a:r>
              <a:rPr lang="zh-TW" altLang="en-US" sz="2400" b="1" dirty="0">
                <a:solidFill>
                  <a:schemeClr val="accent3">
                    <a:lumMod val="50000"/>
                  </a:schemeClr>
                </a:solidFill>
                <a:latin typeface="inherit"/>
              </a:rPr>
              <a:t>大約是主前</a:t>
            </a:r>
            <a:r>
              <a:rPr lang="en-US" altLang="zh-TW" sz="2400" b="1" dirty="0">
                <a:solidFill>
                  <a:schemeClr val="accent3">
                    <a:lumMod val="50000"/>
                  </a:schemeClr>
                </a:solidFill>
                <a:latin typeface="inherit"/>
              </a:rPr>
              <a:t>561</a:t>
            </a:r>
            <a:r>
              <a:rPr lang="zh-TW" altLang="en-US" sz="2400" b="1" dirty="0">
                <a:solidFill>
                  <a:schemeClr val="accent3">
                    <a:lumMod val="50000"/>
                  </a:schemeClr>
                </a:solidFill>
                <a:latin typeface="inherit"/>
              </a:rPr>
              <a:t>年。以未</a:t>
            </a:r>
            <a:r>
              <a:rPr lang="en-US" altLang="zh-TW" sz="2400" b="1" dirty="0">
                <a:solidFill>
                  <a:schemeClr val="accent3">
                    <a:lumMod val="50000"/>
                  </a:schemeClr>
                </a:solidFill>
                <a:latin typeface="inherit"/>
              </a:rPr>
              <a:t>·</a:t>
            </a:r>
            <a:r>
              <a:rPr lang="zh-TW" altLang="en-US" sz="2400" b="1" dirty="0">
                <a:solidFill>
                  <a:schemeClr val="accent3">
                    <a:lumMod val="50000"/>
                  </a:schemeClr>
                </a:solidFill>
                <a:latin typeface="inherit"/>
              </a:rPr>
              <a:t>米羅達（主前</a:t>
            </a:r>
            <a:r>
              <a:rPr lang="en-US" altLang="zh-TW" sz="2400" b="1" dirty="0">
                <a:solidFill>
                  <a:schemeClr val="accent3">
                    <a:lumMod val="50000"/>
                  </a:schemeClr>
                </a:solidFill>
                <a:latin typeface="inherit"/>
              </a:rPr>
              <a:t>562-560</a:t>
            </a:r>
            <a:r>
              <a:rPr lang="zh-TW" altLang="en-US" sz="2400" b="1" dirty="0">
                <a:solidFill>
                  <a:schemeClr val="accent3">
                    <a:lumMod val="50000"/>
                  </a:schemeClr>
                </a:solidFill>
                <a:latin typeface="inherit"/>
              </a:rPr>
              <a:t>年在位）善待約雅斤</a:t>
            </a:r>
            <a:endParaRPr lang="en-US" altLang="zh-TW" sz="2400" b="1" dirty="0">
              <a:solidFill>
                <a:schemeClr val="accent3">
                  <a:lumMod val="50000"/>
                </a:schemeClr>
              </a:solidFill>
              <a:latin typeface="inherit"/>
            </a:endParaRPr>
          </a:p>
          <a:p>
            <a:pPr marL="0" indent="0" algn="l">
              <a:buNone/>
            </a:pPr>
            <a:endParaRPr lang="en-US" altLang="zh-TW" sz="2400" b="1" dirty="0">
              <a:solidFill>
                <a:schemeClr val="accent3">
                  <a:lumMod val="50000"/>
                </a:schemeClr>
              </a:solidFill>
              <a:latin typeface="inherit"/>
            </a:endParaRPr>
          </a:p>
          <a:p>
            <a:pPr marL="0" indent="0" algn="l">
              <a:buNone/>
            </a:pPr>
            <a:r>
              <a:rPr lang="zh-TW" altLang="en-US" sz="2400" b="1" dirty="0">
                <a:solidFill>
                  <a:schemeClr val="accent3">
                    <a:lumMod val="50000"/>
                  </a:schemeClr>
                </a:solidFill>
                <a:latin typeface="inherit"/>
              </a:rPr>
              <a:t>他的孫子所羅巴伯將帶領百姓回歸（拉二</a:t>
            </a:r>
            <a:r>
              <a:rPr lang="en-US" altLang="zh-TW" sz="2400" b="1" dirty="0">
                <a:solidFill>
                  <a:schemeClr val="accent3">
                    <a:lumMod val="50000"/>
                  </a:schemeClr>
                </a:solidFill>
                <a:latin typeface="inherit"/>
              </a:rPr>
              <a:t>2</a:t>
            </a:r>
            <a:r>
              <a:rPr lang="zh-TW" altLang="en-US" sz="2400" b="1" dirty="0">
                <a:solidFill>
                  <a:schemeClr val="accent3">
                    <a:lumMod val="50000"/>
                  </a:schemeClr>
                </a:solidFill>
                <a:latin typeface="inherit"/>
              </a:rPr>
              <a:t>），並且成為基督的肉身祖先（太一</a:t>
            </a:r>
            <a:r>
              <a:rPr lang="en-US" altLang="zh-TW" sz="2400" b="1" dirty="0">
                <a:solidFill>
                  <a:schemeClr val="accent3">
                    <a:lumMod val="50000"/>
                  </a:schemeClr>
                </a:solidFill>
                <a:latin typeface="inherit"/>
              </a:rPr>
              <a:t>11-12</a:t>
            </a:r>
            <a:r>
              <a:rPr lang="zh-TW" altLang="en-US" sz="2400" b="1" dirty="0">
                <a:solidFill>
                  <a:schemeClr val="accent3">
                    <a:lumMod val="50000"/>
                  </a:schemeClr>
                </a:solidFill>
                <a:latin typeface="inherit"/>
              </a:rPr>
              <a:t>）</a:t>
            </a:r>
            <a:endParaRPr lang="en-US" altLang="zh-TW" sz="2400" b="1" dirty="0">
              <a:solidFill>
                <a:schemeClr val="accent3">
                  <a:lumMod val="50000"/>
                </a:schemeClr>
              </a:solidFill>
              <a:latin typeface="inherit"/>
            </a:endParaRPr>
          </a:p>
          <a:p>
            <a:pPr marL="0" indent="0" algn="l">
              <a:buNone/>
            </a:pPr>
            <a:endParaRPr lang="en-US" altLang="zh-TW" sz="2400" b="1" dirty="0">
              <a:solidFill>
                <a:schemeClr val="accent3">
                  <a:lumMod val="50000"/>
                </a:schemeClr>
              </a:solidFill>
              <a:latin typeface="inherit"/>
            </a:endParaRPr>
          </a:p>
          <a:p>
            <a:pPr marL="0" indent="0" algn="l">
              <a:buNone/>
            </a:pPr>
            <a:endParaRPr lang="zh-CN" altLang="en-US" sz="2400" b="1" dirty="0">
              <a:solidFill>
                <a:schemeClr val="accent3">
                  <a:lumMod val="50000"/>
                </a:schemeClr>
              </a:solidFill>
              <a:latin typeface="inherit"/>
            </a:endParaRPr>
          </a:p>
        </p:txBody>
      </p:sp>
      <p:sp>
        <p:nvSpPr>
          <p:cNvPr id="8" name="Rectangle 5">
            <a:extLst>
              <a:ext uri="{FF2B5EF4-FFF2-40B4-BE49-F238E27FC236}">
                <a16:creationId xmlns:a16="http://schemas.microsoft.com/office/drawing/2014/main" id="{14517B97-FAEF-41AE-B1C2-AA38AEE612D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21F4F807-5C08-4825-BAD1-BBBEB660347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BDC4BD0-4477-46B3-AE6C-221C7CCCB23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DE4DCEEB-1E87-4DDB-9BB1-C303E583D5E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72486634-31C0-4C8B-A74A-1F92777E8B3D}"/>
              </a:ext>
            </a:extLst>
          </p:cNvPr>
          <p:cNvSpPr>
            <a:spLocks noChangeArrowheads="1"/>
          </p:cNvSpPr>
          <p:nvPr/>
        </p:nvSpPr>
        <p:spPr bwMode="auto">
          <a:xfrm>
            <a:off x="0" y="-35579"/>
            <a:ext cx="65"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TW" altLang="en-US" b="0" i="0" u="none" strike="noStrike" cap="none" normalizeH="0" baseline="0" dirty="0">
                <a:ln>
                  <a:noFill/>
                </a:ln>
                <a:solidFill>
                  <a:srgbClr val="202124"/>
                </a:solidFill>
                <a:effectLst/>
                <a:latin typeface="Arial" panose="020B0604020202020204" pitchFamily="34" charset="0"/>
                <a:ea typeface="Roboto"/>
              </a:rPr>
            </a:b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8B360501-AFF3-4AF1-A62E-A6216D70E30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5971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9</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97688" y="102920"/>
            <a:ext cx="10830122" cy="6350467"/>
          </a:xfrm>
        </p:spPr>
        <p:txBody>
          <a:bodyPr>
            <a:noAutofit/>
          </a:bodyPr>
          <a:lstStyle/>
          <a:p>
            <a:pPr marL="0" indent="0">
              <a:lnSpc>
                <a:spcPct val="150000"/>
              </a:lnSpc>
              <a:buNone/>
            </a:pPr>
            <a:r>
              <a:rPr lang="zh-TW" altLang="en-US" sz="2400" b="1" dirty="0">
                <a:solidFill>
                  <a:schemeClr val="accent3">
                    <a:lumMod val="50000"/>
                  </a:schemeClr>
                </a:solidFill>
                <a:latin typeface="inherit"/>
              </a:rPr>
              <a:t>猶大人被擄往巴比倫：</a:t>
            </a:r>
          </a:p>
          <a:p>
            <a:pPr marL="0" indent="0">
              <a:lnSpc>
                <a:spcPct val="150000"/>
              </a:lnSpc>
              <a:buNone/>
            </a:pPr>
            <a:r>
              <a:rPr lang="en-US" altLang="zh-TW" sz="2400" b="1" dirty="0">
                <a:solidFill>
                  <a:schemeClr val="accent3">
                    <a:lumMod val="50000"/>
                  </a:schemeClr>
                </a:solidFill>
                <a:latin typeface="inherit"/>
              </a:rPr>
              <a:t>1.</a:t>
            </a:r>
            <a:r>
              <a:rPr lang="zh-TW" altLang="en-US" sz="2400" b="1" dirty="0">
                <a:solidFill>
                  <a:schemeClr val="accent3">
                    <a:lumMod val="50000"/>
                  </a:schemeClr>
                </a:solidFill>
                <a:latin typeface="inherit"/>
              </a:rPr>
              <a:t>尼布甲尼撒元年，即主前</a:t>
            </a:r>
            <a:r>
              <a:rPr lang="en-US" altLang="zh-TW" sz="2400" b="1" dirty="0">
                <a:solidFill>
                  <a:schemeClr val="accent3">
                    <a:lumMod val="50000"/>
                  </a:schemeClr>
                </a:solidFill>
                <a:latin typeface="inherit"/>
              </a:rPr>
              <a:t>605</a:t>
            </a:r>
            <a:r>
              <a:rPr lang="zh-TW" altLang="en-US" sz="2400" b="1" dirty="0">
                <a:solidFill>
                  <a:schemeClr val="accent3">
                    <a:lumMod val="50000"/>
                  </a:schemeClr>
                </a:solidFill>
                <a:latin typeface="inherit"/>
              </a:rPr>
              <a:t>年（耶</a:t>
            </a:r>
            <a:r>
              <a:rPr lang="en-US" altLang="zh-TW" sz="2400" b="1" dirty="0">
                <a:solidFill>
                  <a:schemeClr val="accent3">
                    <a:lumMod val="50000"/>
                  </a:schemeClr>
                </a:solidFill>
                <a:latin typeface="inherit"/>
              </a:rPr>
              <a:t>25</a:t>
            </a:r>
            <a:r>
              <a:rPr lang="zh-CN"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a:t>
            </a:r>
            <a:r>
              <a:rPr lang="zh-TW" altLang="en-US" sz="2400" b="1" dirty="0">
                <a:solidFill>
                  <a:schemeClr val="accent3">
                    <a:lumMod val="50000"/>
                  </a:schemeClr>
                </a:solidFill>
                <a:latin typeface="inherit"/>
              </a:rPr>
              <a:t>），尼布甲尼撒王第一次攻擊耶路撒冷，約雅敬王和部分聖殿器皿被擄，先知但以理也在這次被擄。約雅敬後來被釋放。</a:t>
            </a:r>
          </a:p>
          <a:p>
            <a:pPr marL="0" indent="0">
              <a:lnSpc>
                <a:spcPct val="150000"/>
              </a:lnSpc>
              <a:buNone/>
            </a:pPr>
            <a:r>
              <a:rPr lang="en-US" altLang="zh-TW" sz="2400" b="1" dirty="0">
                <a:solidFill>
                  <a:schemeClr val="accent3">
                    <a:lumMod val="50000"/>
                  </a:schemeClr>
                </a:solidFill>
                <a:latin typeface="inherit"/>
              </a:rPr>
              <a:t>2.</a:t>
            </a:r>
            <a:r>
              <a:rPr lang="zh-TW" altLang="en-US" sz="2400" b="1" dirty="0">
                <a:solidFill>
                  <a:schemeClr val="accent3">
                    <a:lumMod val="50000"/>
                  </a:schemeClr>
                </a:solidFill>
                <a:latin typeface="inherit"/>
              </a:rPr>
              <a:t> 尼布甲尼撒八年，即主前</a:t>
            </a:r>
            <a:r>
              <a:rPr lang="en-US" altLang="zh-TW" sz="2400" b="1" dirty="0">
                <a:solidFill>
                  <a:schemeClr val="accent3">
                    <a:lumMod val="50000"/>
                  </a:schemeClr>
                </a:solidFill>
                <a:latin typeface="inherit"/>
              </a:rPr>
              <a:t>597</a:t>
            </a:r>
            <a:r>
              <a:rPr lang="zh-TW" altLang="en-US" sz="2400" b="1" dirty="0">
                <a:solidFill>
                  <a:schemeClr val="accent3">
                    <a:lumMod val="50000"/>
                  </a:schemeClr>
                </a:solidFill>
                <a:latin typeface="inherit"/>
              </a:rPr>
              <a:t>年（</a:t>
            </a:r>
            <a:r>
              <a:rPr lang="en-US" altLang="zh-TW" sz="2400" b="1" dirty="0">
                <a:solidFill>
                  <a:schemeClr val="accent3">
                    <a:lumMod val="50000"/>
                  </a:schemeClr>
                </a:solidFill>
                <a:latin typeface="inherit"/>
              </a:rPr>
              <a:t>24</a:t>
            </a:r>
            <a:r>
              <a:rPr lang="zh-CN"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12</a:t>
            </a:r>
            <a:r>
              <a:rPr lang="zh-TW" altLang="en-US" sz="2400" b="1" dirty="0">
                <a:solidFill>
                  <a:schemeClr val="accent3">
                    <a:lumMod val="50000"/>
                  </a:schemeClr>
                </a:solidFill>
                <a:latin typeface="inherit"/>
              </a:rPr>
              <a:t>），耶路撒冷城被圍三個月後陷落，約雅斤王和所有的猶大精英被擄（</a:t>
            </a:r>
            <a:r>
              <a:rPr lang="en-US" altLang="zh-TW" sz="2400" b="1" dirty="0">
                <a:solidFill>
                  <a:schemeClr val="accent3">
                    <a:lumMod val="50000"/>
                  </a:schemeClr>
                </a:solidFill>
                <a:latin typeface="inherit"/>
              </a:rPr>
              <a:t>24</a:t>
            </a:r>
            <a:r>
              <a:rPr lang="zh-CN"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14 -16</a:t>
            </a:r>
            <a:r>
              <a:rPr lang="zh-TW" altLang="en-US" sz="2400" b="1" dirty="0">
                <a:solidFill>
                  <a:schemeClr val="accent3">
                    <a:lumMod val="50000"/>
                  </a:schemeClr>
                </a:solidFill>
                <a:latin typeface="inherit"/>
              </a:rPr>
              <a:t>），先知以西結也在這次被擄</a:t>
            </a:r>
            <a:endParaRPr lang="en-US" altLang="zh-TW" sz="2400" b="1" dirty="0">
              <a:solidFill>
                <a:schemeClr val="accent3">
                  <a:lumMod val="50000"/>
                </a:schemeClr>
              </a:solidFill>
              <a:latin typeface="inherit"/>
            </a:endParaRPr>
          </a:p>
          <a:p>
            <a:pPr marL="0" indent="0">
              <a:lnSpc>
                <a:spcPct val="150000"/>
              </a:lnSpc>
              <a:buNone/>
            </a:pPr>
            <a:r>
              <a:rPr lang="en-US" altLang="zh-TW" sz="2400" b="1" dirty="0">
                <a:solidFill>
                  <a:schemeClr val="accent3">
                    <a:lumMod val="50000"/>
                  </a:schemeClr>
                </a:solidFill>
                <a:latin typeface="inherit"/>
              </a:rPr>
              <a:t>3.</a:t>
            </a:r>
            <a:r>
              <a:rPr lang="zh-TW" altLang="en-US" sz="2400" b="1" dirty="0">
                <a:solidFill>
                  <a:schemeClr val="accent3">
                    <a:lumMod val="50000"/>
                  </a:schemeClr>
                </a:solidFill>
                <a:latin typeface="inherit"/>
              </a:rPr>
              <a:t>尼布甲尼撒十九年，即主前</a:t>
            </a:r>
            <a:r>
              <a:rPr lang="en-US" altLang="zh-TW" sz="2400" b="1" dirty="0">
                <a:solidFill>
                  <a:schemeClr val="accent3">
                    <a:lumMod val="50000"/>
                  </a:schemeClr>
                </a:solidFill>
                <a:latin typeface="inherit"/>
              </a:rPr>
              <a:t>586</a:t>
            </a:r>
            <a:r>
              <a:rPr lang="zh-TW" altLang="en-US" sz="2400" b="1" dirty="0">
                <a:solidFill>
                  <a:schemeClr val="accent3">
                    <a:lumMod val="50000"/>
                  </a:schemeClr>
                </a:solidFill>
                <a:latin typeface="inherit"/>
              </a:rPr>
              <a:t>年，耶路撒冷被攻陷、聖殿被毀，剩下的百姓大都被擄（</a:t>
            </a:r>
            <a:r>
              <a:rPr lang="en-US" altLang="zh-TW" sz="2400" b="1" dirty="0">
                <a:solidFill>
                  <a:schemeClr val="accent3">
                    <a:lumMod val="50000"/>
                  </a:schemeClr>
                </a:solidFill>
                <a:latin typeface="inherit"/>
              </a:rPr>
              <a:t>25</a:t>
            </a:r>
            <a:r>
              <a:rPr lang="zh-CN" altLang="en-US" sz="2400" b="1" dirty="0">
                <a:solidFill>
                  <a:schemeClr val="accent3">
                    <a:lumMod val="50000"/>
                  </a:schemeClr>
                </a:solidFill>
                <a:latin typeface="inherit"/>
              </a:rPr>
              <a:t>：</a:t>
            </a:r>
            <a:r>
              <a:rPr lang="en-US" altLang="zh-TW" sz="2400" b="1" dirty="0">
                <a:solidFill>
                  <a:schemeClr val="accent3">
                    <a:lumMod val="50000"/>
                  </a:schemeClr>
                </a:solidFill>
                <a:latin typeface="inherit"/>
              </a:rPr>
              <a:t>11</a:t>
            </a:r>
            <a:r>
              <a:rPr lang="zh-TW" altLang="en-US" sz="2400" b="1" dirty="0">
                <a:solidFill>
                  <a:schemeClr val="accent3">
                    <a:lumMod val="50000"/>
                  </a:schemeClr>
                </a:solidFill>
                <a:latin typeface="inherit"/>
              </a:rPr>
              <a:t>）</a:t>
            </a:r>
          </a:p>
        </p:txBody>
      </p:sp>
      <p:sp>
        <p:nvSpPr>
          <p:cNvPr id="8" name="Rectangle 5">
            <a:extLst>
              <a:ext uri="{FF2B5EF4-FFF2-40B4-BE49-F238E27FC236}">
                <a16:creationId xmlns:a16="http://schemas.microsoft.com/office/drawing/2014/main" id="{14517B97-FAEF-41AE-B1C2-AA38AEE612D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21F4F807-5C08-4825-BAD1-BBBEB660347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024F7CCB-F0EF-47E8-BA25-AA68F26B920D}"/>
              </a:ext>
            </a:extLst>
          </p:cNvPr>
          <p:cNvSpPr>
            <a:spLocks noChangeArrowheads="1"/>
          </p:cNvSpPr>
          <p:nvPr/>
        </p:nvSpPr>
        <p:spPr bwMode="auto">
          <a:xfrm>
            <a:off x="989901" y="631426"/>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BDC4BD0-4477-46B3-AE6C-221C7CCCB23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DE4DCEEB-1E87-4DDB-9BB1-C303E583D5E0}"/>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72486634-31C0-4C8B-A74A-1F92777E8B3D}"/>
              </a:ext>
            </a:extLst>
          </p:cNvPr>
          <p:cNvSpPr>
            <a:spLocks noChangeArrowheads="1"/>
          </p:cNvSpPr>
          <p:nvPr/>
        </p:nvSpPr>
        <p:spPr bwMode="auto">
          <a:xfrm>
            <a:off x="0" y="-35579"/>
            <a:ext cx="65" cy="5283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TW" altLang="en-US" b="0" i="0" u="none" strike="noStrike" cap="none" normalizeH="0" baseline="0" dirty="0">
                <a:ln>
                  <a:noFill/>
                </a:ln>
                <a:solidFill>
                  <a:srgbClr val="202124"/>
                </a:solidFill>
                <a:effectLst/>
                <a:latin typeface="Arial" panose="020B0604020202020204" pitchFamily="34" charset="0"/>
                <a:ea typeface="Roboto"/>
              </a:rPr>
            </a:b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8B360501-AFF3-4AF1-A62E-A6216D70E30F}"/>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5098440"/>
      </p:ext>
    </p:extLst>
  </p:cSld>
  <p:clrMapOvr>
    <a:masterClrMapping/>
  </p:clrMapOvr>
</p:sld>
</file>

<file path=ppt/theme/theme1.xml><?xml version="1.0" encoding="utf-8"?>
<a:theme xmlns:a="http://schemas.openxmlformats.org/drawingml/2006/main" name="Crop">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2776</TotalTime>
  <Words>3667</Words>
  <Application>Microsoft Office PowerPoint</Application>
  <PresentationFormat>Widescreen</PresentationFormat>
  <Paragraphs>117</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 Unicode MS</vt:lpstr>
      <vt:lpstr>inherit</vt:lpstr>
      <vt:lpstr>LiSong Pro Light</vt:lpstr>
      <vt:lpstr>MingLiU</vt:lpstr>
      <vt:lpstr>Arial</vt:lpstr>
      <vt:lpstr>Calibri</vt:lpstr>
      <vt:lpstr>Franklin Gothic Book</vt:lpstr>
      <vt:lpstr>Crop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列王記上               第四課  王朝的興衰</dc:title>
  <dc:creator>yinan an</dc:creator>
  <cp:lastModifiedBy>yinan an</cp:lastModifiedBy>
  <cp:revision>20</cp:revision>
  <dcterms:created xsi:type="dcterms:W3CDTF">2020-12-24T02:52:04Z</dcterms:created>
  <dcterms:modified xsi:type="dcterms:W3CDTF">2021-05-16T17:31:09Z</dcterms:modified>
</cp:coreProperties>
</file>