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0" r:id="rId1"/>
  </p:sldMasterIdLst>
  <p:notesMasterIdLst>
    <p:notesMasterId r:id="rId17"/>
  </p:notesMasterIdLst>
  <p:sldIdLst>
    <p:sldId id="1161" r:id="rId2"/>
    <p:sldId id="1144" r:id="rId3"/>
    <p:sldId id="1145" r:id="rId4"/>
    <p:sldId id="1140" r:id="rId5"/>
    <p:sldId id="1168" r:id="rId6"/>
    <p:sldId id="1169" r:id="rId7"/>
    <p:sldId id="1171" r:id="rId8"/>
    <p:sldId id="1165" r:id="rId9"/>
    <p:sldId id="1155" r:id="rId10"/>
    <p:sldId id="1174" r:id="rId11"/>
    <p:sldId id="1170" r:id="rId12"/>
    <p:sldId id="1166" r:id="rId13"/>
    <p:sldId id="1156" r:id="rId14"/>
    <p:sldId id="1157" r:id="rId15"/>
    <p:sldId id="113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FDA5A-ECBA-48AE-AC54-DC505EE04CC6}" v="67" dt="2021-05-09T17:30:37.4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21" autoAdjust="0"/>
    <p:restoredTop sz="95846"/>
  </p:normalViewPr>
  <p:slideViewPr>
    <p:cSldViewPr snapToGrid="0" snapToObjects="1">
      <p:cViewPr varScale="1">
        <p:scale>
          <a:sx n="85" d="100"/>
          <a:sy n="85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505FDA5A-ECBA-48AE-AC54-DC505EE04CC6}"/>
    <pc:docChg chg="undo custSel addSld delSld modSld sldOrd">
      <pc:chgData name="yinan an" userId="6b0bfccab92d0c50" providerId="LiveId" clId="{505FDA5A-ECBA-48AE-AC54-DC505EE04CC6}" dt="2021-05-09T17:32:12.118" v="981" actId="20577"/>
      <pc:docMkLst>
        <pc:docMk/>
      </pc:docMkLst>
      <pc:sldChg chg="addSp delSp modSp mod">
        <pc:chgData name="yinan an" userId="6b0bfccab92d0c50" providerId="LiveId" clId="{505FDA5A-ECBA-48AE-AC54-DC505EE04CC6}" dt="2021-05-09T17:31:11.339" v="965" actId="1076"/>
        <pc:sldMkLst>
          <pc:docMk/>
          <pc:sldMk cId="926970921" sldId="1138"/>
        </pc:sldMkLst>
        <pc:spChg chg="add del">
          <ac:chgData name="yinan an" userId="6b0bfccab92d0c50" providerId="LiveId" clId="{505FDA5A-ECBA-48AE-AC54-DC505EE04CC6}" dt="2021-05-09T17:29:19.122" v="932"/>
          <ac:spMkLst>
            <pc:docMk/>
            <pc:sldMk cId="926970921" sldId="1138"/>
            <ac:spMk id="2" creationId="{8434628A-19F2-4F49-9AFD-D95D21A445A2}"/>
          </ac:spMkLst>
        </pc:spChg>
        <pc:spChg chg="mod">
          <ac:chgData name="yinan an" userId="6b0bfccab92d0c50" providerId="LiveId" clId="{505FDA5A-ECBA-48AE-AC54-DC505EE04CC6}" dt="2021-05-09T17:31:11.339" v="965" actId="1076"/>
          <ac:spMkLst>
            <pc:docMk/>
            <pc:sldMk cId="926970921" sldId="1138"/>
            <ac:spMk id="6" creationId="{9C12E3B7-1500-F542-B77C-E2896A458A46}"/>
          </ac:spMkLst>
        </pc:spChg>
        <pc:spChg chg="add del">
          <ac:chgData name="yinan an" userId="6b0bfccab92d0c50" providerId="LiveId" clId="{505FDA5A-ECBA-48AE-AC54-DC505EE04CC6}" dt="2021-05-09T17:29:24.109" v="934"/>
          <ac:spMkLst>
            <pc:docMk/>
            <pc:sldMk cId="926970921" sldId="1138"/>
            <ac:spMk id="7" creationId="{D0876F97-ABFB-4A0C-865D-C15EE0DB069C}"/>
          </ac:spMkLst>
        </pc:spChg>
        <pc:spChg chg="add del">
          <ac:chgData name="yinan an" userId="6b0bfccab92d0c50" providerId="LiveId" clId="{505FDA5A-ECBA-48AE-AC54-DC505EE04CC6}" dt="2021-05-09T17:29:58.214" v="942"/>
          <ac:spMkLst>
            <pc:docMk/>
            <pc:sldMk cId="926970921" sldId="1138"/>
            <ac:spMk id="8" creationId="{64E70ED3-6EE9-4AC7-A326-AFF6BEE33D46}"/>
          </ac:spMkLst>
        </pc:spChg>
        <pc:spChg chg="add del">
          <ac:chgData name="yinan an" userId="6b0bfccab92d0c50" providerId="LiveId" clId="{505FDA5A-ECBA-48AE-AC54-DC505EE04CC6}" dt="2021-05-09T17:30:05.670" v="948"/>
          <ac:spMkLst>
            <pc:docMk/>
            <pc:sldMk cId="926970921" sldId="1138"/>
            <ac:spMk id="9" creationId="{5252BB6D-4DE9-47F0-8438-F465988BFB74}"/>
          </ac:spMkLst>
        </pc:spChg>
        <pc:spChg chg="add del mod">
          <ac:chgData name="yinan an" userId="6b0bfccab92d0c50" providerId="LiveId" clId="{505FDA5A-ECBA-48AE-AC54-DC505EE04CC6}" dt="2021-05-09T17:30:37.468" v="958" actId="478"/>
          <ac:spMkLst>
            <pc:docMk/>
            <pc:sldMk cId="926970921" sldId="1138"/>
            <ac:spMk id="10" creationId="{B803814D-A31D-4348-A28D-E0304F057DE1}"/>
          </ac:spMkLst>
        </pc:spChg>
      </pc:sldChg>
      <pc:sldChg chg="addSp modSp mod">
        <pc:chgData name="yinan an" userId="6b0bfccab92d0c50" providerId="LiveId" clId="{505FDA5A-ECBA-48AE-AC54-DC505EE04CC6}" dt="2021-05-06T03:35:20.818" v="812" actId="12"/>
        <pc:sldMkLst>
          <pc:docMk/>
          <pc:sldMk cId="1086227395" sldId="1140"/>
        </pc:sldMkLst>
        <pc:spChg chg="mod">
          <ac:chgData name="yinan an" userId="6b0bfccab92d0c50" providerId="LiveId" clId="{505FDA5A-ECBA-48AE-AC54-DC505EE04CC6}" dt="2021-05-06T03:35:20.818" v="812" actId="12"/>
          <ac:spMkLst>
            <pc:docMk/>
            <pc:sldMk cId="1086227395" sldId="1140"/>
            <ac:spMk id="6" creationId="{9C12E3B7-1500-F542-B77C-E2896A458A46}"/>
          </ac:spMkLst>
        </pc:spChg>
        <pc:spChg chg="add mod">
          <ac:chgData name="yinan an" userId="6b0bfccab92d0c50" providerId="LiveId" clId="{505FDA5A-ECBA-48AE-AC54-DC505EE04CC6}" dt="2021-04-06T03:35:38.827" v="197" actId="21"/>
          <ac:spMkLst>
            <pc:docMk/>
            <pc:sldMk cId="1086227395" sldId="1140"/>
            <ac:spMk id="7" creationId="{CC9E12D6-FFAE-4915-90FF-3F9972B74079}"/>
          </ac:spMkLst>
        </pc:spChg>
        <pc:spChg chg="add mod">
          <ac:chgData name="yinan an" userId="6b0bfccab92d0c50" providerId="LiveId" clId="{505FDA5A-ECBA-48AE-AC54-DC505EE04CC6}" dt="2021-04-06T03:40:01.112" v="217" actId="21"/>
          <ac:spMkLst>
            <pc:docMk/>
            <pc:sldMk cId="1086227395" sldId="1140"/>
            <ac:spMk id="8" creationId="{AA2EFB39-DC18-4B03-AF08-9483ACDB5345}"/>
          </ac:spMkLst>
        </pc:spChg>
        <pc:spChg chg="add mod">
          <ac:chgData name="yinan an" userId="6b0bfccab92d0c50" providerId="LiveId" clId="{505FDA5A-ECBA-48AE-AC54-DC505EE04CC6}" dt="2021-04-06T03:42:27.640" v="233" actId="21"/>
          <ac:spMkLst>
            <pc:docMk/>
            <pc:sldMk cId="1086227395" sldId="1140"/>
            <ac:spMk id="9" creationId="{501F0779-20E4-494C-9FAE-C10FD24D3717}"/>
          </ac:spMkLst>
        </pc:spChg>
        <pc:spChg chg="add mod">
          <ac:chgData name="yinan an" userId="6b0bfccab92d0c50" providerId="LiveId" clId="{505FDA5A-ECBA-48AE-AC54-DC505EE04CC6}" dt="2021-04-06T03:43:30.762" v="246" actId="21"/>
          <ac:spMkLst>
            <pc:docMk/>
            <pc:sldMk cId="1086227395" sldId="1140"/>
            <ac:spMk id="10" creationId="{21D6618D-344A-4E26-82F9-7136195CC78F}"/>
          </ac:spMkLst>
        </pc:spChg>
        <pc:spChg chg="add mod">
          <ac:chgData name="yinan an" userId="6b0bfccab92d0c50" providerId="LiveId" clId="{505FDA5A-ECBA-48AE-AC54-DC505EE04CC6}" dt="2021-04-06T03:44:14.031" v="252" actId="21"/>
          <ac:spMkLst>
            <pc:docMk/>
            <pc:sldMk cId="1086227395" sldId="1140"/>
            <ac:spMk id="11" creationId="{C2C1EA16-8E61-4DA0-9993-402B3BC09FD1}"/>
          </ac:spMkLst>
        </pc:spChg>
        <pc:spChg chg="add mod">
          <ac:chgData name="yinan an" userId="6b0bfccab92d0c50" providerId="LiveId" clId="{505FDA5A-ECBA-48AE-AC54-DC505EE04CC6}" dt="2021-04-06T03:47:09.394" v="275" actId="21"/>
          <ac:spMkLst>
            <pc:docMk/>
            <pc:sldMk cId="1086227395" sldId="1140"/>
            <ac:spMk id="12" creationId="{E86B5721-F215-4931-BA08-41D98658ACF9}"/>
          </ac:spMkLst>
        </pc:spChg>
        <pc:spChg chg="add mod">
          <ac:chgData name="yinan an" userId="6b0bfccab92d0c50" providerId="LiveId" clId="{505FDA5A-ECBA-48AE-AC54-DC505EE04CC6}" dt="2021-04-06T03:52:19.967" v="310" actId="21"/>
          <ac:spMkLst>
            <pc:docMk/>
            <pc:sldMk cId="1086227395" sldId="1140"/>
            <ac:spMk id="13" creationId="{1253E376-36FD-4623-BCD1-C01E8C74F56B}"/>
          </ac:spMkLst>
        </pc:spChg>
        <pc:spChg chg="add mod">
          <ac:chgData name="yinan an" userId="6b0bfccab92d0c50" providerId="LiveId" clId="{505FDA5A-ECBA-48AE-AC54-DC505EE04CC6}" dt="2021-04-06T03:58:00.589" v="345" actId="21"/>
          <ac:spMkLst>
            <pc:docMk/>
            <pc:sldMk cId="1086227395" sldId="1140"/>
            <ac:spMk id="14" creationId="{1129EAF4-E9FC-4F7C-9E8C-E2A5C607AD8D}"/>
          </ac:spMkLst>
        </pc:spChg>
      </pc:sldChg>
      <pc:sldChg chg="addSp delSp modSp mod">
        <pc:chgData name="yinan an" userId="6b0bfccab92d0c50" providerId="LiveId" clId="{505FDA5A-ECBA-48AE-AC54-DC505EE04CC6}" dt="2021-05-09T16:30:07.282" v="911" actId="6549"/>
        <pc:sldMkLst>
          <pc:docMk/>
          <pc:sldMk cId="2976492763" sldId="1144"/>
        </pc:sldMkLst>
        <pc:spChg chg="add del">
          <ac:chgData name="yinan an" userId="6b0bfccab92d0c50" providerId="LiveId" clId="{505FDA5A-ECBA-48AE-AC54-DC505EE04CC6}" dt="2021-04-06T03:08:42.790" v="91"/>
          <ac:spMkLst>
            <pc:docMk/>
            <pc:sldMk cId="2976492763" sldId="1144"/>
            <ac:spMk id="2" creationId="{A463B156-D970-4F9C-9954-4676F3320DE8}"/>
          </ac:spMkLst>
        </pc:spChg>
        <pc:spChg chg="add del">
          <ac:chgData name="yinan an" userId="6b0bfccab92d0c50" providerId="LiveId" clId="{505FDA5A-ECBA-48AE-AC54-DC505EE04CC6}" dt="2021-04-06T03:08:49.087" v="93"/>
          <ac:spMkLst>
            <pc:docMk/>
            <pc:sldMk cId="2976492763" sldId="1144"/>
            <ac:spMk id="3" creationId="{E4F15C62-52FC-4B6C-ABE6-CF4686690181}"/>
          </ac:spMkLst>
        </pc:spChg>
        <pc:spChg chg="add del">
          <ac:chgData name="yinan an" userId="6b0bfccab92d0c50" providerId="LiveId" clId="{505FDA5A-ECBA-48AE-AC54-DC505EE04CC6}" dt="2021-04-06T03:09:06.283" v="95"/>
          <ac:spMkLst>
            <pc:docMk/>
            <pc:sldMk cId="2976492763" sldId="1144"/>
            <ac:spMk id="5" creationId="{C539B360-725D-4A1B-B1B4-CD787730531F}"/>
          </ac:spMkLst>
        </pc:spChg>
        <pc:spChg chg="mod">
          <ac:chgData name="yinan an" userId="6b0bfccab92d0c50" providerId="LiveId" clId="{505FDA5A-ECBA-48AE-AC54-DC505EE04CC6}" dt="2021-05-09T16:30:07.282" v="911" actId="6549"/>
          <ac:spMkLst>
            <pc:docMk/>
            <pc:sldMk cId="2976492763" sldId="1144"/>
            <ac:spMk id="6" creationId="{1CEC0ACC-1BD1-43C6-9EB9-9D96FB13F3AF}"/>
          </ac:spMkLst>
        </pc:spChg>
      </pc:sldChg>
      <pc:sldChg chg="addSp delSp modSp mod">
        <pc:chgData name="yinan an" userId="6b0bfccab92d0c50" providerId="LiveId" clId="{505FDA5A-ECBA-48AE-AC54-DC505EE04CC6}" dt="2021-05-06T03:37:18.039" v="819" actId="6549"/>
        <pc:sldMkLst>
          <pc:docMk/>
          <pc:sldMk cId="3485230268" sldId="1145"/>
        </pc:sldMkLst>
        <pc:spChg chg="add del">
          <ac:chgData name="yinan an" userId="6b0bfccab92d0c50" providerId="LiveId" clId="{505FDA5A-ECBA-48AE-AC54-DC505EE04CC6}" dt="2021-04-06T03:13:03.513" v="102"/>
          <ac:spMkLst>
            <pc:docMk/>
            <pc:sldMk cId="3485230268" sldId="1145"/>
            <ac:spMk id="2" creationId="{59389B81-1D54-4D78-90B6-D151127F75E9}"/>
          </ac:spMkLst>
        </pc:spChg>
        <pc:spChg chg="add del">
          <ac:chgData name="yinan an" userId="6b0bfccab92d0c50" providerId="LiveId" clId="{505FDA5A-ECBA-48AE-AC54-DC505EE04CC6}" dt="2021-04-06T03:13:11.829" v="107"/>
          <ac:spMkLst>
            <pc:docMk/>
            <pc:sldMk cId="3485230268" sldId="1145"/>
            <ac:spMk id="3" creationId="{4FACF2C6-4036-4322-8AE9-411ABF31F6B7}"/>
          </ac:spMkLst>
        </pc:spChg>
        <pc:spChg chg="add del">
          <ac:chgData name="yinan an" userId="6b0bfccab92d0c50" providerId="LiveId" clId="{505FDA5A-ECBA-48AE-AC54-DC505EE04CC6}" dt="2021-04-06T03:13:27.713" v="115"/>
          <ac:spMkLst>
            <pc:docMk/>
            <pc:sldMk cId="3485230268" sldId="1145"/>
            <ac:spMk id="5" creationId="{FF557245-02C4-4ADC-98F9-AF3747041AAD}"/>
          </ac:spMkLst>
        </pc:spChg>
        <pc:spChg chg="mod">
          <ac:chgData name="yinan an" userId="6b0bfccab92d0c50" providerId="LiveId" clId="{505FDA5A-ECBA-48AE-AC54-DC505EE04CC6}" dt="2021-05-06T03:37:18.039" v="819" actId="6549"/>
          <ac:spMkLst>
            <pc:docMk/>
            <pc:sldMk cId="3485230268" sldId="1145"/>
            <ac:spMk id="6" creationId="{F95DC48F-92D6-4473-82FE-BFE920C75BCF}"/>
          </ac:spMkLst>
        </pc:spChg>
        <pc:spChg chg="add del">
          <ac:chgData name="yinan an" userId="6b0bfccab92d0c50" providerId="LiveId" clId="{505FDA5A-ECBA-48AE-AC54-DC505EE04CC6}" dt="2021-04-06T03:13:43.283" v="117"/>
          <ac:spMkLst>
            <pc:docMk/>
            <pc:sldMk cId="3485230268" sldId="1145"/>
            <ac:spMk id="7" creationId="{7E39829F-6D9D-4823-8D66-15312E11222B}"/>
          </ac:spMkLst>
        </pc:spChg>
        <pc:spChg chg="add mod">
          <ac:chgData name="yinan an" userId="6b0bfccab92d0c50" providerId="LiveId" clId="{505FDA5A-ECBA-48AE-AC54-DC505EE04CC6}" dt="2021-04-06T03:13:52.032" v="120" actId="21"/>
          <ac:spMkLst>
            <pc:docMk/>
            <pc:sldMk cId="3485230268" sldId="1145"/>
            <ac:spMk id="8" creationId="{14517B97-FAEF-41AE-B1C2-AA38AEE612D0}"/>
          </ac:spMkLst>
        </pc:spChg>
        <pc:spChg chg="add del">
          <ac:chgData name="yinan an" userId="6b0bfccab92d0c50" providerId="LiveId" clId="{505FDA5A-ECBA-48AE-AC54-DC505EE04CC6}" dt="2021-04-06T03:28:18.791" v="144"/>
          <ac:spMkLst>
            <pc:docMk/>
            <pc:sldMk cId="3485230268" sldId="1145"/>
            <ac:spMk id="9" creationId="{68CA9308-D03C-411B-BD14-BD2AE157AC91}"/>
          </ac:spMkLst>
        </pc:spChg>
        <pc:spChg chg="add del mod">
          <ac:chgData name="yinan an" userId="6b0bfccab92d0c50" providerId="LiveId" clId="{505FDA5A-ECBA-48AE-AC54-DC505EE04CC6}" dt="2021-04-06T03:28:17.157" v="142"/>
          <ac:spMkLst>
            <pc:docMk/>
            <pc:sldMk cId="3485230268" sldId="1145"/>
            <ac:spMk id="10" creationId="{7E5EF6FB-ABA5-4B1F-8781-3A68AC5B48C9}"/>
          </ac:spMkLst>
        </pc:spChg>
        <pc:spChg chg="add mod">
          <ac:chgData name="yinan an" userId="6b0bfccab92d0c50" providerId="LiveId" clId="{505FDA5A-ECBA-48AE-AC54-DC505EE04CC6}" dt="2021-04-06T03:28:24.912" v="146" actId="21"/>
          <ac:spMkLst>
            <pc:docMk/>
            <pc:sldMk cId="3485230268" sldId="1145"/>
            <ac:spMk id="11" creationId="{21F4F807-5C08-4825-BAD1-BBBEB6603479}"/>
          </ac:spMkLst>
        </pc:spChg>
        <pc:spChg chg="add mod">
          <ac:chgData name="yinan an" userId="6b0bfccab92d0c50" providerId="LiveId" clId="{505FDA5A-ECBA-48AE-AC54-DC505EE04CC6}" dt="2021-04-06T03:29:47.245" v="173" actId="21"/>
          <ac:spMkLst>
            <pc:docMk/>
            <pc:sldMk cId="3485230268" sldId="1145"/>
            <ac:spMk id="12" creationId="{024F7CCB-F0EF-47E8-BA25-AA68F26B920D}"/>
          </ac:spMkLst>
        </pc:spChg>
        <pc:spChg chg="add mod">
          <ac:chgData name="yinan an" userId="6b0bfccab92d0c50" providerId="LiveId" clId="{505FDA5A-ECBA-48AE-AC54-DC505EE04CC6}" dt="2021-04-06T03:31:19.057" v="178" actId="21"/>
          <ac:spMkLst>
            <pc:docMk/>
            <pc:sldMk cId="3485230268" sldId="1145"/>
            <ac:spMk id="13" creationId="{5BDC4BD0-4477-46B3-AE6C-221C7CCCB230}"/>
          </ac:spMkLst>
        </pc:spChg>
        <pc:spChg chg="add mod">
          <ac:chgData name="yinan an" userId="6b0bfccab92d0c50" providerId="LiveId" clId="{505FDA5A-ECBA-48AE-AC54-DC505EE04CC6}" dt="2021-04-06T03:32:45.823" v="183" actId="21"/>
          <ac:spMkLst>
            <pc:docMk/>
            <pc:sldMk cId="3485230268" sldId="1145"/>
            <ac:spMk id="14" creationId="{DE4DCEEB-1E87-4DDB-9BB1-C303E583D5E0}"/>
          </ac:spMkLst>
        </pc:spChg>
        <pc:spChg chg="add mod">
          <ac:chgData name="yinan an" userId="6b0bfccab92d0c50" providerId="LiveId" clId="{505FDA5A-ECBA-48AE-AC54-DC505EE04CC6}" dt="2021-04-06T03:33:56.696" v="187" actId="21"/>
          <ac:spMkLst>
            <pc:docMk/>
            <pc:sldMk cId="3485230268" sldId="1145"/>
            <ac:spMk id="15" creationId="{72486634-31C0-4C8B-A74A-1F92777E8B3D}"/>
          </ac:spMkLst>
        </pc:spChg>
        <pc:spChg chg="add mod">
          <ac:chgData name="yinan an" userId="6b0bfccab92d0c50" providerId="LiveId" clId="{505FDA5A-ECBA-48AE-AC54-DC505EE04CC6}" dt="2021-04-06T04:07:10.273" v="410" actId="21"/>
          <ac:spMkLst>
            <pc:docMk/>
            <pc:sldMk cId="3485230268" sldId="1145"/>
            <ac:spMk id="16" creationId="{8B360501-AFF3-4AF1-A62E-A6216D70E30F}"/>
          </ac:spMkLst>
        </pc:spChg>
      </pc:sldChg>
      <pc:sldChg chg="addSp delSp modSp del mod">
        <pc:chgData name="yinan an" userId="6b0bfccab92d0c50" providerId="LiveId" clId="{505FDA5A-ECBA-48AE-AC54-DC505EE04CC6}" dt="2021-05-09T17:31:21.095" v="966" actId="2696"/>
        <pc:sldMkLst>
          <pc:docMk/>
          <pc:sldMk cId="2180717283" sldId="1151"/>
        </pc:sldMkLst>
        <pc:spChg chg="add del mod">
          <ac:chgData name="yinan an" userId="6b0bfccab92d0c50" providerId="LiveId" clId="{505FDA5A-ECBA-48AE-AC54-DC505EE04CC6}" dt="2021-04-29T03:19:56.459" v="767"/>
          <ac:spMkLst>
            <pc:docMk/>
            <pc:sldMk cId="2180717283" sldId="1151"/>
            <ac:spMk id="2" creationId="{F0EFD61A-336F-4091-87AB-19EDE37F9797}"/>
          </ac:spMkLst>
        </pc:spChg>
        <pc:spChg chg="add del mod">
          <ac:chgData name="yinan an" userId="6b0bfccab92d0c50" providerId="LiveId" clId="{505FDA5A-ECBA-48AE-AC54-DC505EE04CC6}" dt="2021-05-09T17:27:10.802" v="930" actId="6549"/>
          <ac:spMkLst>
            <pc:docMk/>
            <pc:sldMk cId="2180717283" sldId="1151"/>
            <ac:spMk id="6" creationId="{8C206346-E0F2-40CF-BB6D-093252AD40E1}"/>
          </ac:spMkLst>
        </pc:spChg>
      </pc:sldChg>
      <pc:sldChg chg="addSp modSp del mod ord">
        <pc:chgData name="yinan an" userId="6b0bfccab92d0c50" providerId="LiveId" clId="{505FDA5A-ECBA-48AE-AC54-DC505EE04CC6}" dt="2021-05-09T17:31:22.806" v="967" actId="2696"/>
        <pc:sldMkLst>
          <pc:docMk/>
          <pc:sldMk cId="1461737559" sldId="1154"/>
        </pc:sldMkLst>
        <pc:spChg chg="add mod">
          <ac:chgData name="yinan an" userId="6b0bfccab92d0c50" providerId="LiveId" clId="{505FDA5A-ECBA-48AE-AC54-DC505EE04CC6}" dt="2021-04-29T03:22:00.726" v="780" actId="5793"/>
          <ac:spMkLst>
            <pc:docMk/>
            <pc:sldMk cId="1461737559" sldId="1154"/>
            <ac:spMk id="5" creationId="{5E873A94-B491-4852-85A5-9DA2D9C63397}"/>
          </ac:spMkLst>
        </pc:spChg>
      </pc:sldChg>
      <pc:sldChg chg="modSp mod">
        <pc:chgData name="yinan an" userId="6b0bfccab92d0c50" providerId="LiveId" clId="{505FDA5A-ECBA-48AE-AC54-DC505EE04CC6}" dt="2021-04-13T04:21:15.966" v="765" actId="6549"/>
        <pc:sldMkLst>
          <pc:docMk/>
          <pc:sldMk cId="2617900651" sldId="1155"/>
        </pc:sldMkLst>
        <pc:spChg chg="mod">
          <ac:chgData name="yinan an" userId="6b0bfccab92d0c50" providerId="LiveId" clId="{505FDA5A-ECBA-48AE-AC54-DC505EE04CC6}" dt="2021-04-13T04:21:15.966" v="765" actId="6549"/>
          <ac:spMkLst>
            <pc:docMk/>
            <pc:sldMk cId="2617900651" sldId="1155"/>
            <ac:spMk id="5" creationId="{642BCFF0-7E87-493C-8443-C1504CA930CE}"/>
          </ac:spMkLst>
        </pc:spChg>
      </pc:sldChg>
      <pc:sldChg chg="modSp mod ord">
        <pc:chgData name="yinan an" userId="6b0bfccab92d0c50" providerId="LiveId" clId="{505FDA5A-ECBA-48AE-AC54-DC505EE04CC6}" dt="2021-04-13T04:08:12.384" v="748" actId="108"/>
        <pc:sldMkLst>
          <pc:docMk/>
          <pc:sldMk cId="4099414000" sldId="1156"/>
        </pc:sldMkLst>
        <pc:spChg chg="mod">
          <ac:chgData name="yinan an" userId="6b0bfccab92d0c50" providerId="LiveId" clId="{505FDA5A-ECBA-48AE-AC54-DC505EE04CC6}" dt="2021-04-13T04:08:12.384" v="748" actId="108"/>
          <ac:spMkLst>
            <pc:docMk/>
            <pc:sldMk cId="4099414000" sldId="1156"/>
            <ac:spMk id="3" creationId="{DE8458C0-04B1-4D2F-8C3E-A98E6C7112C3}"/>
          </ac:spMkLst>
        </pc:spChg>
      </pc:sldChg>
      <pc:sldChg chg="addSp delSp modSp mod">
        <pc:chgData name="yinan an" userId="6b0bfccab92d0c50" providerId="LiveId" clId="{505FDA5A-ECBA-48AE-AC54-DC505EE04CC6}" dt="2021-05-09T17:32:12.118" v="981" actId="20577"/>
        <pc:sldMkLst>
          <pc:docMk/>
          <pc:sldMk cId="1114011325" sldId="1157"/>
        </pc:sldMkLst>
        <pc:spChg chg="add del">
          <ac:chgData name="yinan an" userId="6b0bfccab92d0c50" providerId="LiveId" clId="{505FDA5A-ECBA-48AE-AC54-DC505EE04CC6}" dt="2021-04-06T05:44:48.495" v="680"/>
          <ac:spMkLst>
            <pc:docMk/>
            <pc:sldMk cId="1114011325" sldId="1157"/>
            <ac:spMk id="2" creationId="{9A3B7F8C-DA9A-456F-B348-9A862339CAA7}"/>
          </ac:spMkLst>
        </pc:spChg>
        <pc:spChg chg="mod">
          <ac:chgData name="yinan an" userId="6b0bfccab92d0c50" providerId="LiveId" clId="{505FDA5A-ECBA-48AE-AC54-DC505EE04CC6}" dt="2021-05-09T17:32:12.118" v="981" actId="20577"/>
          <ac:spMkLst>
            <pc:docMk/>
            <pc:sldMk cId="1114011325" sldId="1157"/>
            <ac:spMk id="3" creationId="{A8CF3A1B-6B91-0143-A375-DA39EDAF685D}"/>
          </ac:spMkLst>
        </pc:spChg>
        <pc:spChg chg="add del">
          <ac:chgData name="yinan an" userId="6b0bfccab92d0c50" providerId="LiveId" clId="{505FDA5A-ECBA-48AE-AC54-DC505EE04CC6}" dt="2021-04-06T05:44:54.955" v="682"/>
          <ac:spMkLst>
            <pc:docMk/>
            <pc:sldMk cId="1114011325" sldId="1157"/>
            <ac:spMk id="6" creationId="{B5BD3B9A-72C4-46A1-B387-3FE5F525E1AC}"/>
          </ac:spMkLst>
        </pc:spChg>
        <pc:spChg chg="add del">
          <ac:chgData name="yinan an" userId="6b0bfccab92d0c50" providerId="LiveId" clId="{505FDA5A-ECBA-48AE-AC54-DC505EE04CC6}" dt="2021-04-06T05:45:19.966" v="686"/>
          <ac:spMkLst>
            <pc:docMk/>
            <pc:sldMk cId="1114011325" sldId="1157"/>
            <ac:spMk id="7" creationId="{1FAAAF10-7484-433C-B54D-03B147F3228C}"/>
          </ac:spMkLst>
        </pc:spChg>
        <pc:spChg chg="add del mod">
          <ac:chgData name="yinan an" userId="6b0bfccab92d0c50" providerId="LiveId" clId="{505FDA5A-ECBA-48AE-AC54-DC505EE04CC6}" dt="2021-04-06T05:45:19.495" v="685"/>
          <ac:spMkLst>
            <pc:docMk/>
            <pc:sldMk cId="1114011325" sldId="1157"/>
            <ac:spMk id="8" creationId="{1AAC8CD5-114C-4353-AF80-73E3FF9478A5}"/>
          </ac:spMkLst>
        </pc:spChg>
      </pc:sldChg>
      <pc:sldChg chg="addSp delSp modSp mod">
        <pc:chgData name="yinan an" userId="6b0bfccab92d0c50" providerId="LiveId" clId="{505FDA5A-ECBA-48AE-AC54-DC505EE04CC6}" dt="2021-05-09T16:32:23.209" v="929" actId="255"/>
        <pc:sldMkLst>
          <pc:docMk/>
          <pc:sldMk cId="1142272964" sldId="1161"/>
        </pc:sldMkLst>
        <pc:spChg chg="del">
          <ac:chgData name="yinan an" userId="6b0bfccab92d0c50" providerId="LiveId" clId="{505FDA5A-ECBA-48AE-AC54-DC505EE04CC6}" dt="2021-04-01T02:56:00.988" v="13" actId="478"/>
          <ac:spMkLst>
            <pc:docMk/>
            <pc:sldMk cId="1142272964" sldId="1161"/>
            <ac:spMk id="2" creationId="{43101188-CC05-4569-A21F-7465168186DB}"/>
          </ac:spMkLst>
        </pc:spChg>
        <pc:spChg chg="mod">
          <ac:chgData name="yinan an" userId="6b0bfccab92d0c50" providerId="LiveId" clId="{505FDA5A-ECBA-48AE-AC54-DC505EE04CC6}" dt="2021-05-09T16:32:23.209" v="929" actId="255"/>
          <ac:spMkLst>
            <pc:docMk/>
            <pc:sldMk cId="1142272964" sldId="1161"/>
            <ac:spMk id="5" creationId="{4C20CF1B-0BC6-4D0B-B4E0-B873C6316DA2}"/>
          </ac:spMkLst>
        </pc:spChg>
        <pc:spChg chg="mod">
          <ac:chgData name="yinan an" userId="6b0bfccab92d0c50" providerId="LiveId" clId="{505FDA5A-ECBA-48AE-AC54-DC505EE04CC6}" dt="2021-05-09T16:24:41.559" v="901" actId="20577"/>
          <ac:spMkLst>
            <pc:docMk/>
            <pc:sldMk cId="1142272964" sldId="1161"/>
            <ac:spMk id="6" creationId="{2F337065-133B-4AFF-927F-1FE8650D51C1}"/>
          </ac:spMkLst>
        </pc:spChg>
        <pc:spChg chg="add del mod">
          <ac:chgData name="yinan an" userId="6b0bfccab92d0c50" providerId="LiveId" clId="{505FDA5A-ECBA-48AE-AC54-DC505EE04CC6}" dt="2021-04-01T02:56:05.325" v="14" actId="478"/>
          <ac:spMkLst>
            <pc:docMk/>
            <pc:sldMk cId="1142272964" sldId="1161"/>
            <ac:spMk id="7" creationId="{754486E9-13A9-445A-A9E6-4A47D3B88CA7}"/>
          </ac:spMkLst>
        </pc:spChg>
      </pc:sldChg>
      <pc:sldChg chg="modSp del mod ord">
        <pc:chgData name="yinan an" userId="6b0bfccab92d0c50" providerId="LiveId" clId="{505FDA5A-ECBA-48AE-AC54-DC505EE04CC6}" dt="2021-05-09T17:31:25.585" v="971" actId="2696"/>
        <pc:sldMkLst>
          <pc:docMk/>
          <pc:sldMk cId="1591659833" sldId="1162"/>
        </pc:sldMkLst>
        <pc:spChg chg="mod">
          <ac:chgData name="yinan an" userId="6b0bfccab92d0c50" providerId="LiveId" clId="{505FDA5A-ECBA-48AE-AC54-DC505EE04CC6}" dt="2021-04-01T02:57:43.824" v="31" actId="6549"/>
          <ac:spMkLst>
            <pc:docMk/>
            <pc:sldMk cId="1591659833" sldId="1162"/>
            <ac:spMk id="3" creationId="{432A7DCF-6A2C-4E9A-8E38-7939C0B5F607}"/>
          </ac:spMkLst>
        </pc:spChg>
      </pc:sldChg>
      <pc:sldChg chg="addSp modSp mod ord">
        <pc:chgData name="yinan an" userId="6b0bfccab92d0c50" providerId="LiveId" clId="{505FDA5A-ECBA-48AE-AC54-DC505EE04CC6}" dt="2021-04-06T05:01:23.167" v="556" actId="108"/>
        <pc:sldMkLst>
          <pc:docMk/>
          <pc:sldMk cId="4011731681" sldId="1165"/>
        </pc:sldMkLst>
        <pc:spChg chg="add mod">
          <ac:chgData name="yinan an" userId="6b0bfccab92d0c50" providerId="LiveId" clId="{505FDA5A-ECBA-48AE-AC54-DC505EE04CC6}" dt="2021-04-06T04:59:37.259" v="506" actId="21"/>
          <ac:spMkLst>
            <pc:docMk/>
            <pc:sldMk cId="4011731681" sldId="1165"/>
            <ac:spMk id="2" creationId="{5E083F8D-5D5D-426C-BE01-B348FC75067B}"/>
          </ac:spMkLst>
        </pc:spChg>
        <pc:spChg chg="mod">
          <ac:chgData name="yinan an" userId="6b0bfccab92d0c50" providerId="LiveId" clId="{505FDA5A-ECBA-48AE-AC54-DC505EE04CC6}" dt="2021-04-06T05:01:23.167" v="556" actId="108"/>
          <ac:spMkLst>
            <pc:docMk/>
            <pc:sldMk cId="4011731681" sldId="1165"/>
            <ac:spMk id="6" creationId="{CEA9771B-E766-424C-979A-978D265D54E4}"/>
          </ac:spMkLst>
        </pc:spChg>
      </pc:sldChg>
      <pc:sldChg chg="modSp mod">
        <pc:chgData name="yinan an" userId="6b0bfccab92d0c50" providerId="LiveId" clId="{505FDA5A-ECBA-48AE-AC54-DC505EE04CC6}" dt="2021-04-08T04:27:41.687" v="695" actId="108"/>
        <pc:sldMkLst>
          <pc:docMk/>
          <pc:sldMk cId="2432124092" sldId="1166"/>
        </pc:sldMkLst>
        <pc:spChg chg="mod">
          <ac:chgData name="yinan an" userId="6b0bfccab92d0c50" providerId="LiveId" clId="{505FDA5A-ECBA-48AE-AC54-DC505EE04CC6}" dt="2021-04-08T04:27:41.687" v="695" actId="108"/>
          <ac:spMkLst>
            <pc:docMk/>
            <pc:sldMk cId="2432124092" sldId="1166"/>
            <ac:spMk id="6" creationId="{8C206346-E0F2-40CF-BB6D-093252AD40E1}"/>
          </ac:spMkLst>
        </pc:spChg>
      </pc:sldChg>
      <pc:sldChg chg="addSp delSp modSp del mod">
        <pc:chgData name="yinan an" userId="6b0bfccab92d0c50" providerId="LiveId" clId="{505FDA5A-ECBA-48AE-AC54-DC505EE04CC6}" dt="2021-05-09T17:31:23.424" v="968" actId="2696"/>
        <pc:sldMkLst>
          <pc:docMk/>
          <pc:sldMk cId="1705764351" sldId="1167"/>
        </pc:sldMkLst>
        <pc:spChg chg="add del">
          <ac:chgData name="yinan an" userId="6b0bfccab92d0c50" providerId="LiveId" clId="{505FDA5A-ECBA-48AE-AC54-DC505EE04CC6}" dt="2021-04-29T03:23:29.915" v="785"/>
          <ac:spMkLst>
            <pc:docMk/>
            <pc:sldMk cId="1705764351" sldId="1167"/>
            <ac:spMk id="2" creationId="{D3D63090-30AA-4B6E-B875-BB12C7FA6061}"/>
          </ac:spMkLst>
        </pc:spChg>
        <pc:spChg chg="mod">
          <ac:chgData name="yinan an" userId="6b0bfccab92d0c50" providerId="LiveId" clId="{505FDA5A-ECBA-48AE-AC54-DC505EE04CC6}" dt="2021-04-29T03:23:22.873" v="783" actId="20577"/>
          <ac:spMkLst>
            <pc:docMk/>
            <pc:sldMk cId="1705764351" sldId="1167"/>
            <ac:spMk id="3" creationId="{E4B4E704-BB33-4095-BCE7-65FC4804FA5A}"/>
          </ac:spMkLst>
        </pc:spChg>
        <pc:spChg chg="add mod">
          <ac:chgData name="yinan an" userId="6b0bfccab92d0c50" providerId="LiveId" clId="{505FDA5A-ECBA-48AE-AC54-DC505EE04CC6}" dt="2021-04-29T03:23:49.233" v="788" actId="1076"/>
          <ac:spMkLst>
            <pc:docMk/>
            <pc:sldMk cId="1705764351" sldId="1167"/>
            <ac:spMk id="5" creationId="{BD87B84C-3174-4772-B16F-C336B48E62D3}"/>
          </ac:spMkLst>
        </pc:spChg>
      </pc:sldChg>
      <pc:sldChg chg="addSp modSp mod">
        <pc:chgData name="yinan an" userId="6b0bfccab92d0c50" providerId="LiveId" clId="{505FDA5A-ECBA-48AE-AC54-DC505EE04CC6}" dt="2021-05-06T03:38:18.945" v="823" actId="12"/>
        <pc:sldMkLst>
          <pc:docMk/>
          <pc:sldMk cId="3469263354" sldId="1168"/>
        </pc:sldMkLst>
        <pc:spChg chg="add mod">
          <ac:chgData name="yinan an" userId="6b0bfccab92d0c50" providerId="LiveId" clId="{505FDA5A-ECBA-48AE-AC54-DC505EE04CC6}" dt="2021-04-06T04:02:35.087" v="395" actId="21"/>
          <ac:spMkLst>
            <pc:docMk/>
            <pc:sldMk cId="3469263354" sldId="1168"/>
            <ac:spMk id="2" creationId="{5090C121-8A15-4338-A6E9-69E7519DA015}"/>
          </ac:spMkLst>
        </pc:spChg>
        <pc:spChg chg="mod">
          <ac:chgData name="yinan an" userId="6b0bfccab92d0c50" providerId="LiveId" clId="{505FDA5A-ECBA-48AE-AC54-DC505EE04CC6}" dt="2021-05-06T03:38:18.945" v="823" actId="12"/>
          <ac:spMkLst>
            <pc:docMk/>
            <pc:sldMk cId="3469263354" sldId="1168"/>
            <ac:spMk id="6" creationId="{9C12E3B7-1500-F542-B77C-E2896A458A46}"/>
          </ac:spMkLst>
        </pc:spChg>
        <pc:spChg chg="add mod">
          <ac:chgData name="yinan an" userId="6b0bfccab92d0c50" providerId="LiveId" clId="{505FDA5A-ECBA-48AE-AC54-DC505EE04CC6}" dt="2021-04-06T04:04:14.842" v="404" actId="21"/>
          <ac:spMkLst>
            <pc:docMk/>
            <pc:sldMk cId="3469263354" sldId="1168"/>
            <ac:spMk id="7" creationId="{DF1573D7-811E-48E5-A190-2402B436E771}"/>
          </ac:spMkLst>
        </pc:spChg>
      </pc:sldChg>
      <pc:sldChg chg="addSp delSp modSp mod">
        <pc:chgData name="yinan an" userId="6b0bfccab92d0c50" providerId="LiveId" clId="{505FDA5A-ECBA-48AE-AC54-DC505EE04CC6}" dt="2021-04-06T04:32:59.134" v="493" actId="113"/>
        <pc:sldMkLst>
          <pc:docMk/>
          <pc:sldMk cId="465688535" sldId="1169"/>
        </pc:sldMkLst>
        <pc:spChg chg="add del mod">
          <ac:chgData name="yinan an" userId="6b0bfccab92d0c50" providerId="LiveId" clId="{505FDA5A-ECBA-48AE-AC54-DC505EE04CC6}" dt="2021-04-06T04:14:09.530" v="440" actId="478"/>
          <ac:spMkLst>
            <pc:docMk/>
            <pc:sldMk cId="465688535" sldId="1169"/>
            <ac:spMk id="2" creationId="{28D32348-30C7-4C1D-8937-CDB7B1DAFC8D}"/>
          </ac:spMkLst>
        </pc:spChg>
        <pc:spChg chg="del mod">
          <ac:chgData name="yinan an" userId="6b0bfccab92d0c50" providerId="LiveId" clId="{505FDA5A-ECBA-48AE-AC54-DC505EE04CC6}" dt="2021-04-06T04:13:38.536" v="437"/>
          <ac:spMkLst>
            <pc:docMk/>
            <pc:sldMk cId="465688535" sldId="1169"/>
            <ac:spMk id="6" creationId="{9C12E3B7-1500-F542-B77C-E2896A458A46}"/>
          </ac:spMkLst>
        </pc:spChg>
        <pc:spChg chg="add del">
          <ac:chgData name="yinan an" userId="6b0bfccab92d0c50" providerId="LiveId" clId="{505FDA5A-ECBA-48AE-AC54-DC505EE04CC6}" dt="2021-04-04T20:26:26.332" v="54" actId="22"/>
          <ac:spMkLst>
            <pc:docMk/>
            <pc:sldMk cId="465688535" sldId="1169"/>
            <ac:spMk id="7" creationId="{0E6BAF07-7633-4D96-AADD-74CB19E3DE22}"/>
          </ac:spMkLst>
        </pc:spChg>
        <pc:spChg chg="add mod">
          <ac:chgData name="yinan an" userId="6b0bfccab92d0c50" providerId="LiveId" clId="{505FDA5A-ECBA-48AE-AC54-DC505EE04CC6}" dt="2021-04-06T04:32:59.134" v="493" actId="113"/>
          <ac:spMkLst>
            <pc:docMk/>
            <pc:sldMk cId="465688535" sldId="1169"/>
            <ac:spMk id="8" creationId="{5E812AA0-DF7A-4F08-B789-838E60DA9754}"/>
          </ac:spMkLst>
        </pc:spChg>
        <pc:spChg chg="add mod">
          <ac:chgData name="yinan an" userId="6b0bfccab92d0c50" providerId="LiveId" clId="{505FDA5A-ECBA-48AE-AC54-DC505EE04CC6}" dt="2021-04-06T04:25:48.168" v="472" actId="21"/>
          <ac:spMkLst>
            <pc:docMk/>
            <pc:sldMk cId="465688535" sldId="1169"/>
            <ac:spMk id="9" creationId="{6A60D247-446F-400B-BD65-B6FBD6F120EF}"/>
          </ac:spMkLst>
        </pc:spChg>
      </pc:sldChg>
      <pc:sldChg chg="modSp mod ord">
        <pc:chgData name="yinan an" userId="6b0bfccab92d0c50" providerId="LiveId" clId="{505FDA5A-ECBA-48AE-AC54-DC505EE04CC6}" dt="2021-05-06T04:08:38.571" v="855" actId="27636"/>
        <pc:sldMkLst>
          <pc:docMk/>
          <pc:sldMk cId="105903994" sldId="1170"/>
        </pc:sldMkLst>
        <pc:spChg chg="mod">
          <ac:chgData name="yinan an" userId="6b0bfccab92d0c50" providerId="LiveId" clId="{505FDA5A-ECBA-48AE-AC54-DC505EE04CC6}" dt="2021-05-06T04:08:38.571" v="855" actId="27636"/>
          <ac:spMkLst>
            <pc:docMk/>
            <pc:sldMk cId="105903994" sldId="1170"/>
            <ac:spMk id="6" creationId="{9C12E3B7-1500-F542-B77C-E2896A458A46}"/>
          </ac:spMkLst>
        </pc:spChg>
      </pc:sldChg>
      <pc:sldChg chg="modSp add mod ord">
        <pc:chgData name="yinan an" userId="6b0bfccab92d0c50" providerId="LiveId" clId="{505FDA5A-ECBA-48AE-AC54-DC505EE04CC6}" dt="2021-04-06T05:01:14.785" v="554" actId="108"/>
        <pc:sldMkLst>
          <pc:docMk/>
          <pc:sldMk cId="3504252099" sldId="1171"/>
        </pc:sldMkLst>
        <pc:spChg chg="mod">
          <ac:chgData name="yinan an" userId="6b0bfccab92d0c50" providerId="LiveId" clId="{505FDA5A-ECBA-48AE-AC54-DC505EE04CC6}" dt="2021-04-06T05:01:14.785" v="554" actId="108"/>
          <ac:spMkLst>
            <pc:docMk/>
            <pc:sldMk cId="3504252099" sldId="1171"/>
            <ac:spMk id="6" creationId="{9C12E3B7-1500-F542-B77C-E2896A458A46}"/>
          </ac:spMkLst>
        </pc:spChg>
      </pc:sldChg>
      <pc:sldChg chg="delSp modSp new del mod">
        <pc:chgData name="yinan an" userId="6b0bfccab92d0c50" providerId="LiveId" clId="{505FDA5A-ECBA-48AE-AC54-DC505EE04CC6}" dt="2021-05-09T17:31:24.427" v="969" actId="2696"/>
        <pc:sldMkLst>
          <pc:docMk/>
          <pc:sldMk cId="570093724" sldId="1172"/>
        </pc:sldMkLst>
        <pc:spChg chg="del">
          <ac:chgData name="yinan an" userId="6b0bfccab92d0c50" providerId="LiveId" clId="{505FDA5A-ECBA-48AE-AC54-DC505EE04CC6}" dt="2021-05-06T03:06:31.394" v="797" actId="478"/>
          <ac:spMkLst>
            <pc:docMk/>
            <pc:sldMk cId="570093724" sldId="1172"/>
            <ac:spMk id="2" creationId="{2F228C72-E735-4A85-BABF-0CFC32270E78}"/>
          </ac:spMkLst>
        </pc:spChg>
        <pc:spChg chg="mod">
          <ac:chgData name="yinan an" userId="6b0bfccab92d0c50" providerId="LiveId" clId="{505FDA5A-ECBA-48AE-AC54-DC505EE04CC6}" dt="2021-05-06T03:06:40.576" v="801" actId="27636"/>
          <ac:spMkLst>
            <pc:docMk/>
            <pc:sldMk cId="570093724" sldId="1172"/>
            <ac:spMk id="3" creationId="{FD29E0BD-54ED-432D-B29C-919A1B635F4C}"/>
          </ac:spMkLst>
        </pc:spChg>
      </pc:sldChg>
      <pc:sldChg chg="delSp modSp new del mod">
        <pc:chgData name="yinan an" userId="6b0bfccab92d0c50" providerId="LiveId" clId="{505FDA5A-ECBA-48AE-AC54-DC505EE04CC6}" dt="2021-05-09T17:31:24.990" v="970" actId="2696"/>
        <pc:sldMkLst>
          <pc:docMk/>
          <pc:sldMk cId="346726484" sldId="1173"/>
        </pc:sldMkLst>
        <pc:spChg chg="del">
          <ac:chgData name="yinan an" userId="6b0bfccab92d0c50" providerId="LiveId" clId="{505FDA5A-ECBA-48AE-AC54-DC505EE04CC6}" dt="2021-05-06T03:06:47.870" v="802" actId="478"/>
          <ac:spMkLst>
            <pc:docMk/>
            <pc:sldMk cId="346726484" sldId="1173"/>
            <ac:spMk id="2" creationId="{0B3EF35A-4087-4045-B6AA-2C6B74B33DAC}"/>
          </ac:spMkLst>
        </pc:spChg>
        <pc:spChg chg="mod">
          <ac:chgData name="yinan an" userId="6b0bfccab92d0c50" providerId="LiveId" clId="{505FDA5A-ECBA-48AE-AC54-DC505EE04CC6}" dt="2021-05-06T03:06:54.433" v="806" actId="27636"/>
          <ac:spMkLst>
            <pc:docMk/>
            <pc:sldMk cId="346726484" sldId="1173"/>
            <ac:spMk id="3" creationId="{6290C5C5-0D6D-491D-A38E-4B1592AC02F1}"/>
          </ac:spMkLst>
        </pc:spChg>
      </pc:sldChg>
      <pc:sldChg chg="addSp delSp modSp new mod ord">
        <pc:chgData name="yinan an" userId="6b0bfccab92d0c50" providerId="LiveId" clId="{505FDA5A-ECBA-48AE-AC54-DC505EE04CC6}" dt="2021-05-06T04:11:21.338" v="880" actId="20577"/>
        <pc:sldMkLst>
          <pc:docMk/>
          <pc:sldMk cId="2591281542" sldId="1174"/>
        </pc:sldMkLst>
        <pc:spChg chg="del">
          <ac:chgData name="yinan an" userId="6b0bfccab92d0c50" providerId="LiveId" clId="{505FDA5A-ECBA-48AE-AC54-DC505EE04CC6}" dt="2021-05-06T03:19:43.557" v="809" actId="478"/>
          <ac:spMkLst>
            <pc:docMk/>
            <pc:sldMk cId="2591281542" sldId="1174"/>
            <ac:spMk id="2" creationId="{AC8F8EEC-4ED6-4759-AD37-42887B387DBF}"/>
          </ac:spMkLst>
        </pc:spChg>
        <pc:spChg chg="mod">
          <ac:chgData name="yinan an" userId="6b0bfccab92d0c50" providerId="LiveId" clId="{505FDA5A-ECBA-48AE-AC54-DC505EE04CC6}" dt="2021-05-06T04:11:21.338" v="880" actId="20577"/>
          <ac:spMkLst>
            <pc:docMk/>
            <pc:sldMk cId="2591281542" sldId="1174"/>
            <ac:spMk id="3" creationId="{3BE4956E-46F3-4F9A-9510-91B16E27F3EA}"/>
          </ac:spMkLst>
        </pc:spChg>
        <pc:spChg chg="add del mod">
          <ac:chgData name="yinan an" userId="6b0bfccab92d0c50" providerId="LiveId" clId="{505FDA5A-ECBA-48AE-AC54-DC505EE04CC6}" dt="2021-05-06T03:51:22.952" v="835" actId="22"/>
          <ac:spMkLst>
            <pc:docMk/>
            <pc:sldMk cId="2591281542" sldId="1174"/>
            <ac:spMk id="6" creationId="{BBFAFA88-F96B-42B3-9E9A-B26ADB01B2AD}"/>
          </ac:spMkLst>
        </pc:spChg>
      </pc:sldChg>
      <pc:sldChg chg="new del">
        <pc:chgData name="yinan an" userId="6b0bfccab92d0c50" providerId="LiveId" clId="{505FDA5A-ECBA-48AE-AC54-DC505EE04CC6}" dt="2021-05-09T17:31:26.539" v="972" actId="2696"/>
        <pc:sldMkLst>
          <pc:docMk/>
          <pc:sldMk cId="2910722720" sldId="11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0B76-29CD-954F-87F6-267A3CC5CA40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AF69-EFEA-A848-A87B-769B7908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456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5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D0905-88E1-47DE-87A7-639CD267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37065-133B-4AFF-927F-1FE8650D5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582" y="1707490"/>
            <a:ext cx="10886830" cy="563455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inherit"/>
              </a:rPr>
              <a:t>背景</a:t>
            </a:r>
            <a:r>
              <a:rPr lang="en-US" altLang="zh-CN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inherit"/>
              </a:rPr>
              <a:t>----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亞述王亞斯那巴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尼帕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Ashurbanipal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，主前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668-627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年）去世，亞述陷入內亂。到了約西亞王十八年的時候，東方的新巴比倫和瑪代聯合對抗亞述，亞述對西方的黎凡特地區已經失去了控制力，所以約西亞的影響力甚至可以到達北方的撒馬利亞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,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 北國剩下的百姓也回到聖殿敬拜。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20CF1B-0BC6-4D0B-B4E0-B873C6316DA2}"/>
              </a:ext>
            </a:extLst>
          </p:cNvPr>
          <p:cNvSpPr txBox="1">
            <a:spLocks/>
          </p:cNvSpPr>
          <p:nvPr/>
        </p:nvSpPr>
        <p:spPr>
          <a:xfrm>
            <a:off x="1427259" y="309107"/>
            <a:ext cx="9793111" cy="753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endParaRPr lang="en-US" altLang="zh-TW" b="1" dirty="0"/>
          </a:p>
          <a:p>
            <a:endParaRPr lang="en-US" altLang="zh-TW" sz="11200" b="1" dirty="0"/>
          </a:p>
          <a:p>
            <a:r>
              <a:rPr lang="zh-TW" altLang="en-US" sz="11200" b="1" dirty="0"/>
              <a:t>列王記</a:t>
            </a:r>
            <a:r>
              <a:rPr lang="zh-CN" altLang="en-US" sz="11200" b="1" dirty="0"/>
              <a:t>下                 第十六課</a:t>
            </a:r>
            <a:r>
              <a:rPr lang="en-US" sz="11200" b="1" dirty="0"/>
              <a:t>  </a:t>
            </a:r>
            <a:r>
              <a:rPr lang="zh-CN" altLang="en-US" sz="11200" b="1" dirty="0"/>
              <a:t>約西亞的復興時代</a:t>
            </a:r>
            <a:endParaRPr lang="en-US" sz="11200" b="1" dirty="0"/>
          </a:p>
          <a:p>
            <a:r>
              <a:rPr lang="zh-TW" altLang="en-US" b="1" dirty="0"/>
              <a:t>              </a:t>
            </a:r>
            <a:endParaRPr lang="en-US" altLang="zh-TW" b="1" dirty="0"/>
          </a:p>
          <a:p>
            <a:endParaRPr lang="en-US" altLang="zh-TW" b="1" dirty="0"/>
          </a:p>
          <a:p>
            <a:r>
              <a:rPr lang="zh-TW" altLang="en-US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227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4956E-46F3-4F9A-9510-91B16E27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898770"/>
            <a:ext cx="9194801" cy="5037760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altLang="zh-TW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【</a:t>
            </a:r>
            <a:r>
              <a:rPr lang="zh-TW" altLang="en-US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代上三</a:t>
            </a:r>
            <a:r>
              <a:rPr lang="en-US" altLang="zh-TW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15】</a:t>
            </a:r>
            <a:r>
              <a:rPr lang="zh-TW" altLang="en-US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「約西亞的長子是約哈難，次子是約雅敬，三子是西底家，四子是沙龍。」</a:t>
            </a:r>
            <a:endParaRPr lang="zh-TW" altLang="en-US" sz="2800" b="1" i="0" dirty="0">
              <a:solidFill>
                <a:schemeClr val="accent2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 algn="l" fontAlgn="base">
              <a:buNone/>
            </a:pPr>
            <a:endParaRPr lang="zh-TW" altLang="en-US" sz="2800" b="1" i="0" dirty="0">
              <a:solidFill>
                <a:schemeClr val="accent2">
                  <a:lumMod val="50000"/>
                </a:schemeClr>
              </a:solidFill>
              <a:effectLst/>
              <a:latin typeface="Montserra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D433-31D2-4C25-9C2E-AA57BA88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81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570523"/>
            <a:ext cx="10705995" cy="610584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約哈斯作王三個月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31-33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algn="l" fontAlgn="base">
              <a:buNone/>
            </a:pP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【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耶二十二</a:t>
            </a: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11】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「因為耶和華論到從這地方出去的猶大王約西亞的兒子沙龍（在列王紀下二十三章三十節名約哈斯），就是接續他父親約西亞作王的，這樣說：</a:t>
            </a: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『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他必不得再回到這裡來，」</a:t>
            </a:r>
            <a:endParaRPr lang="zh-TW" altLang="en-US" sz="2400" b="0" i="0" dirty="0">
              <a:solidFill>
                <a:schemeClr val="accent2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 algn="l" fontAlgn="base">
              <a:buNone/>
            </a:pP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【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耶二十二</a:t>
            </a: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12】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「卻要死在被擄去的地方，必不得再見這地。</a:t>
            </a:r>
            <a:r>
              <a:rPr lang="en-US" altLang="zh-TW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』</a:t>
            </a:r>
            <a:r>
              <a:rPr lang="zh-TW" altLang="en-US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inherit"/>
              </a:rPr>
              <a:t>」</a:t>
            </a:r>
            <a:endParaRPr lang="zh-TW" altLang="en-US" sz="2400" b="0" i="0" dirty="0">
              <a:solidFill>
                <a:schemeClr val="accent2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囚禁在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利比拉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那里當作人質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猶大已經被擄了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,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 猶大成為埃及的藩屬國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以利亞敬接續他父親約西亞作王，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法老尼哥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給他改名叫約雅敬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34-37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作王十一年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(609-598);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他母親名叫西布大，是魯瑪人毗大雅的女兒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約雅敬將金銀給法老，遵著法老的命向國民徵取金銀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為自己大興土木興建樓房（耶二十二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13-19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），還殺死了先知烏利亞（耶二十六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20-23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903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FF2EA-DAA0-4BA8-A48F-F68CE1E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06346-E0F2-40CF-BB6D-093252AD4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288" y="1"/>
            <a:ext cx="11344711" cy="7088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17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南國神人奉耶和華的名指著耶羅波安所築之壇，以及約西亞王所說的預言得以應驗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22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 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15-20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女先知戶勒大的預言不久以後就都應驗了，約西亞殉國，猶大被擄巴比倫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神的話安定在天，句句必要應驗，正如神藉以賽亞先知所宣告的：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“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我從起初指明末後的事，從古時言明未成的事，說：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'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我的籌算必立定；凡我所喜悅的，我必成就。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'”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（賽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46:10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在律法書中所宣布的咒詛，同樣在悖逆的以色列中應驗，列王時代因此終結。這些已經應驗的預言，預示著那些尚未成就的將來必定應驗不爽。聖經記載這些，就是為要堅固我們的信心，好存著活潑的盼望等候神的時間來到。如果從聖經中讀出了這樣的信心與盼望，那就得著了神極大的祝福。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432124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58C0-04B1-4D2F-8C3E-A98E6C711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231" y="445478"/>
            <a:ext cx="11058769" cy="6330460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endParaRPr kumimoji="1" lang="en-US" altLang="zh-TW" dirty="0">
              <a:solidFill>
                <a:srgbClr val="0432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約西亞盡心竭力破舊立新，在亡國之前做了一次最徹底的宗教復興。當時先知耶利米，西番雅都留下了預言與警告，女先知戶勒大也把神審判和守護的信息交給猶大。如果從人的角度來看，君王祭司先知都已經是滿分了，為什麼無法改變歷史的結局？</a:t>
            </a:r>
            <a:endParaRPr kumimoji="1" lang="en-US" altLang="zh-TW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「我的百姓做了兩件惡事，就是離棄我這活水的泉源，為自己鑿出池子，是破裂不能存水的池子」（耶二</a:t>
            </a:r>
            <a:r>
              <a:rPr kumimoji="1"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13</a:t>
            </a:r>
            <a:r>
              <a:rPr kumimoji="1"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kumimoji="1" lang="en-US" altLang="zh-TW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03111-F0FC-44F7-9344-98690E7B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14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3A1B-6B91-0143-A375-DA39EDAF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37" y="836247"/>
            <a:ext cx="10514155" cy="6021754"/>
          </a:xfrm>
        </p:spPr>
        <p:txBody>
          <a:bodyPr>
            <a:normAutofit/>
          </a:bodyPr>
          <a:lstStyle/>
          <a:p>
            <a:r>
              <a:rPr kumimoji="1" lang="en-US" dirty="0">
                <a:solidFill>
                  <a:srgbClr val="0432FF"/>
                </a:solidFill>
              </a:rPr>
              <a:t>重 點 與 應 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神應許約西亞王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“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我必使你平平安安地歸到墳墓，到你列祖那裡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”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。從一般人的眼光看，約西亞正當壯年卻戰死沙場，與惡王亞哈類似，怎麼能算得上是平平安安呢？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15 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但 你 要 享 大 寿 数 ， 平 平 安 安 地 归 到 你 列 祖 那 里 ， 被 人 埋 葬 。（創 世 記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 15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15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1.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平平安安離世等於長壽嗎？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2.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以身殉國戰死疆場與被俘受羞辱，哪一種算平安離世？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3.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神掌管每個人的生命，更掌管歷史的進程，在祂裡面會有意外離世嗎？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4.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當人完成了神託付的使命離開這片土地，就是平安離世吧？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5.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在神的家中就有平安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CF141-2209-284A-A441-924EA62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9F64B7-DA17-D44C-A9B0-4156E4A25132}"/>
              </a:ext>
            </a:extLst>
          </p:cNvPr>
          <p:cNvSpPr txBox="1">
            <a:spLocks/>
          </p:cNvSpPr>
          <p:nvPr/>
        </p:nvSpPr>
        <p:spPr>
          <a:xfrm>
            <a:off x="1115137" y="440930"/>
            <a:ext cx="9961725" cy="605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4011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015" y="626244"/>
            <a:ext cx="11139432" cy="6231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小組討論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kumimoji="1"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1.</a:t>
            </a:r>
            <a:r>
              <a:rPr kumimoji="1"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約西亞在殿裡得律法書，就有極大的改變與復興</a:t>
            </a:r>
            <a:r>
              <a:rPr kumimoji="1" lang="en-US" sz="2400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kumimoji="1"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我們讀聖經是否有同樣的果效？</a:t>
            </a:r>
            <a:endParaRPr kumimoji="1" lang="en-US" altLang="zh-CN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kumimoji="1"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1" dirty="0">
                <a:solidFill>
                  <a:schemeClr val="accent3">
                    <a:lumMod val="50000"/>
                  </a:schemeClr>
                </a:solidFill>
              </a:rPr>
              <a:t>2.</a:t>
            </a:r>
            <a:r>
              <a:rPr kumimoji="1" lang="en-US" altLang="en-US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kumimoji="1"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雖然約西亞已經進行宗教改革，仍然無法阻止耶和華止息怒氣。你對神的公義和慈愛有什麼認識？</a:t>
            </a:r>
            <a:endParaRPr kumimoji="1"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kumimoji="1" lang="en-US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0" indent="0" fontAlgn="base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697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57A0B-CB4A-433D-B15D-11E4BFD9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C0ACC-1BD1-43C6-9EB9-9D96FB13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87" y="662427"/>
            <a:ext cx="10967057" cy="59564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約西亞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作王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----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ea typeface="LiSong Pro Light" panose="02020300000000000000"/>
            </a:endParaRPr>
          </a:p>
          <a:p>
            <a:pPr marL="0" indent="0">
              <a:buNone/>
            </a:pPr>
            <a:r>
              <a:rPr lang="zh-CN" altLang="en-US" sz="2400" b="1" i="0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作王年份：</a:t>
            </a:r>
            <a:r>
              <a:rPr lang="en-US" sz="2400" b="1" i="0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LiSong Pro Light" panose="02020300000000000000"/>
              </a:rPr>
              <a:t>640-609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ea typeface="LiSong Pro Light" panose="0202030000000000000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約西亞出生前三百多年，已經有神人預言他的來臨（王上十三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）「大衛家裡必生一個兒子，名叫約西亞，他必將邱壇的祭司，就是在你上面燒香的，殺在你上面，人的骨頭也必燒在你上面」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母親名叫耶底大，是波斯加人亞大雅的女兒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其後南國猶大王：約哈斯、約雅敬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​​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和西底家都是他的兒子，約雅斤是他的孫子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總評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【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王下二十三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25】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「在約西亞以前沒有王像他盡心、盡性、盡力地歸向耶和華，遵行摩西的一切律法；在他以後也沒有興起一個王像他。」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000000"/>
              </a:solidFill>
              <a:latin typeface="inherit"/>
            </a:endParaRPr>
          </a:p>
          <a:p>
            <a:pPr marL="0" indent="0">
              <a:buNone/>
            </a:pPr>
            <a:endParaRPr lang="en-US" altLang="zh-CN" b="1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en-US" altLang="zh-TW" b="1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zh-TW" alt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49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9F07B-5922-4C86-A77C-C970574B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DC48F-92D6-4473-82FE-BFE920C7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88" y="102920"/>
            <a:ext cx="10830122" cy="6350467"/>
          </a:xfrm>
        </p:spPr>
        <p:txBody>
          <a:bodyPr>
            <a:noAutofit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1. 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修理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聖殿 （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22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3-7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2.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得了律法書 （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22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8-20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一系列的反應和回應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endParaRPr lang="zh-TW" alt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誦讀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傷痛懊悔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醒悟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得罪了神 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fontAlgn="base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求問神的代言人：先知戶勒大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得知结局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: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得知神將審判猶大，但約西亞 得到神的赦免</a:t>
            </a:r>
          </a:p>
          <a:p>
            <a:pPr marL="0" indent="0" fontAlgn="base">
              <a:lnSpc>
                <a:spcPct val="150000"/>
              </a:lnSpc>
              <a:buNone/>
            </a:pP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fontAlgn="base">
              <a:lnSpc>
                <a:spcPct val="150000"/>
              </a:lnSpc>
              <a:buNone/>
            </a:pPr>
            <a:endParaRPr lang="zh-TW" alt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algn="l" fontAlgn="base"/>
            <a:endParaRPr lang="zh-TW" altLang="en-US" b="0" i="0" dirty="0">
              <a:solidFill>
                <a:srgbClr val="656565"/>
              </a:solidFill>
              <a:effectLst/>
              <a:latin typeface="Montserrat"/>
            </a:endParaRPr>
          </a:p>
          <a:p>
            <a:pPr marL="0" indent="0" algn="l">
              <a:buNone/>
            </a:pPr>
            <a:endParaRPr lang="zh-CN" altLang="en-US" b="0" i="0" dirty="0">
              <a:solidFill>
                <a:srgbClr val="000000"/>
              </a:solidFill>
              <a:effectLst/>
              <a:latin typeface="Arial Unicode M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4517B97-FAEF-41AE-B1C2-AA38AEE61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21F4F807-5C08-4825-BAD1-BBBEB6603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024F7CCB-F0EF-47E8-BA25-AA68F26B9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01" y="631426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5BDC4BD0-4477-46B3-AE6C-221C7CCCB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DE4DCEEB-1E87-4DDB-9BB1-C303E583D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2486634-31C0-4C8B-A74A-1F92777E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5579"/>
            <a:ext cx="65" cy="52835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TW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Roboto"/>
              </a:rPr>
            </a:b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8B360501-AFF3-4AF1-A62E-A6216D70E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3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268449"/>
            <a:ext cx="10705995" cy="640792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約西亞復興猶大國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 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1-25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en-US" altLang="zh-CN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宣告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神掌權 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(23:1-3)</a:t>
            </a:r>
            <a:endParaRPr lang="zh-TW" alt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召集祭司、先知和百姓，在聖殿前誦讀約書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與神立約 </a:t>
            </a:r>
          </a:p>
          <a:p>
            <a:pPr marL="0" indent="0">
              <a:buNone/>
            </a:pPr>
            <a:endParaRPr kumimoji="0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zh-TW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zh-TW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1" lang="en-US" altLang="zh-TW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E12D6-FFAE-4915-90FF-3F9972B74079}"/>
              </a:ext>
            </a:extLst>
          </p:cNvPr>
          <p:cNvSpPr txBox="1"/>
          <p:nvPr/>
        </p:nvSpPr>
        <p:spPr>
          <a:xfrm>
            <a:off x="3047301" y="3107932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zh-TW" altLang="en-US" dirty="0"/>
            </a:br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A2EFB39-DC18-4B03-AF08-9483ACDB5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01F0779-20E4-494C-9FAE-C10FD24D3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1D6618D-344A-4E26-82F9-7136195CC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2C1EA16-8E61-4DA0-9993-402B3BC09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E86B5721-F215-4931-BA08-41D98658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1253E376-36FD-4623-BCD1-C01E8C74F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1129EAF4-E9FC-4F7C-9E8C-E2A5C607A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2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354279"/>
            <a:ext cx="10705995" cy="63220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 實施神掌權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4-25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endParaRPr lang="zh-TW" altLang="en-US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清理聖殿裡的偶像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廢除拜偶像的祭司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3.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拆毀聖殿裡污穢之物 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4.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廢去邱壇，禁止邱壇的祭司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登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神的壇 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5.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焚燒異教之物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6.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拆毀所羅門設立的異教敬拜之所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，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焚燒耶羅波安築的壇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7.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恢復神設立的節日：守逾越節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8.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除掉一切可憎之物，成就神的話</a:t>
            </a:r>
          </a:p>
          <a:p>
            <a:pPr marL="0" indent="0">
              <a:buNone/>
            </a:pPr>
            <a:endParaRPr kumimoji="1" lang="en-US" altLang="zh-TW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90C121-8A15-4338-A6E9-69E7519DA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F1573D7-811E-48E5-A190-2402B436E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5579"/>
            <a:ext cx="65" cy="52835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TW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Roboto"/>
              </a:rPr>
            </a:b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26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812AA0-DF7A-4F08-B789-838E60DA9754}"/>
              </a:ext>
            </a:extLst>
          </p:cNvPr>
          <p:cNvSpPr txBox="1"/>
          <p:nvPr/>
        </p:nvSpPr>
        <p:spPr>
          <a:xfrm>
            <a:off x="889233" y="0"/>
            <a:ext cx="11260822" cy="6990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ts val="10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神的審判將至，復興之功無法止息神的怒氣。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（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23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26-27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）</a:t>
            </a:r>
            <a:r>
              <a:rPr kumimoji="0" lang="zh-TW" altLang="en-US" sz="24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 Unicode MS"/>
                <a:ea typeface="Google Sans"/>
              </a:rPr>
              <a:t>為什麼</a:t>
            </a: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 Unicode MS"/>
                <a:ea typeface="Google Sans"/>
              </a:rPr>
              <a:t>？</a:t>
            </a:r>
            <a:endParaRPr kumimoji="0" lang="zh-TW" altLang="en-US" sz="1000" b="1" i="0" u="none" strike="noStrike" cap="none" normalizeH="0" baseline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</a:endParaRPr>
          </a:p>
          <a:p>
            <a:pPr marR="0" lvl="0" fontAlgn="base">
              <a:lnSpc>
                <a:spcPct val="150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tabLst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耶二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17】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「這事臨到你身上，不是你自招的嗎？不是因耶和華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——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你神引你行路的時候，你離棄祂嗎？」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  <a:ea typeface="LiSong Pro Light" panose="02020300000000000000" pitchFamily="18" charset="-120"/>
            </a:endParaRPr>
          </a:p>
          <a:p>
            <a:pPr algn="l" fontAlgn="base"/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耶二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19】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「你自己的惡必懲治你；你背道的事必責備你。由此可知可見，你離棄耶和華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——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你的神，不存敬畏我的心，乃為惡事，為苦事。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6】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「約西亞王在位的時候，耶和華又對我說：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『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背道的以色列所行的，你看見沒有？她上各高山，在各青翠樹下行淫。」</a:t>
            </a:r>
          </a:p>
          <a:p>
            <a:pPr algn="l" fontAlgn="base"/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7】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「她行這些事以後，我說她必歸向我，她卻不歸向我。她奸詐的妹妹猶大也看見了。」</a:t>
            </a:r>
          </a:p>
          <a:p>
            <a:pPr algn="l" fontAlgn="base"/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8】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「背道的以色列行淫，我為這緣故給她休書休她；我看見她奸詐的妹妹猶大，還不懼怕，也去行淫。」</a:t>
            </a:r>
          </a:p>
          <a:p>
            <a:pPr algn="l" fontAlgn="base"/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10】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「雖有這一切的事，她奸詐的妹妹猶大還不一心歸向我，不過是假意歸我。這是耶和華說的。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』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」</a:t>
            </a:r>
          </a:p>
          <a:p>
            <a:pPr algn="l" fontAlgn="base"/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  <a:ea typeface="LiSong Pro Light" panose="02020300000000000000" pitchFamily="18" charset="-120"/>
            </a:endParaRPr>
          </a:p>
          <a:p>
            <a:pPr algn="l" fontAlgn="base"/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耶三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11】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「耶和華對我說：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『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背道的以色列比奸詐的猶大還顯為義。」</a:t>
            </a:r>
          </a:p>
          <a:p>
            <a:pPr marR="0" lvl="0" fontAlgn="base">
              <a:lnSpc>
                <a:spcPct val="150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tabLst/>
            </a:pPr>
            <a:endParaRPr lang="zh-TW" altLang="en-US" sz="2400" b="1" dirty="0">
              <a:solidFill>
                <a:schemeClr val="accent3">
                  <a:lumMod val="50000"/>
                </a:schemeClr>
              </a:solidFill>
              <a:latin typeface="inherit"/>
              <a:ea typeface="LiSong Pro Light" panose="02020300000000000000" pitchFamily="18" charset="-12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A60D247-446F-400B-BD65-B6FBD6F12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5579"/>
            <a:ext cx="65" cy="52835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zh-TW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ea typeface="Roboto"/>
              </a:rPr>
            </a:b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8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570523"/>
            <a:ext cx="10705995" cy="6105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耶五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「你們當在耶路撒冷的街上跑來跑去，在寬闊處尋找，看看有一人行公義求誠實沒有？若有，我就赦免這城。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耶五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19】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「百姓若說：“耶和華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——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我們的神為什麼向我們行這一切事呢？”你就對他們說：“你們怎樣離棄耶和華（原文是我），在你們的地上事奉外邦神，也必照樣在不屬你們的地上事奉外邦人。”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』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」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425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DEE87-E1B8-4BDE-AD41-E64CCFD8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9771B-E766-424C-979A-978D265D5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02" y="637563"/>
            <a:ext cx="10759275" cy="5653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約西亞戰亡 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【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代下三十五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20-24】</a:t>
            </a:r>
          </a:p>
          <a:p>
            <a:pPr marL="0" indent="0">
              <a:buNone/>
            </a:pP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「這事以後，約西亞修完了殿，有埃及王尼哥上來，要攻擊靠近幼發拉底河的迦基米施；約西亞出去抵擋他。」</a:t>
            </a:r>
          </a:p>
          <a:p>
            <a:pPr marL="0" indent="0" algn="l" fontAlgn="base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「他差遣使者來見約西亞，說：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『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猶大王啊，我與你何干？我今日來不是要攻擊你，乃是要攻擊與我爭戰之家，並且神吩咐我速行，你不要干預神的事，免得祂毀滅你，因為神是與我同在。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』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」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  <a:latin typeface="inherit"/>
            </a:endParaRPr>
          </a:p>
          <a:p>
            <a:pPr marL="0" indent="0" algn="l" fontAlgn="base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「約西亞卻不肯轉去離開他，改裝要與他打仗，不聽從神借尼哥之口所說的話，便來到米吉多平原爭戰。」</a:t>
            </a:r>
          </a:p>
          <a:p>
            <a:pPr marL="0" indent="0" algn="l" fontAlgn="base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「弓箭手射中約西亞王。王對他的臣僕說：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『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我受了重傷，你拉我出陣吧！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』 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」</a:t>
            </a:r>
          </a:p>
          <a:p>
            <a:pPr marL="0" indent="0" algn="l" fontAlgn="base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</a:rPr>
              <a:t>「他的臣僕扶他下了戰車，上了次車，送他到耶路撒冷，他就死了，葬在他列祖的墳墓裡。猶大人和耶路撒冷人都為他悲哀。」</a:t>
            </a:r>
          </a:p>
          <a:p>
            <a:pPr algn="l" fontAlgn="base"/>
            <a:endParaRPr lang="zh-TW" altLang="en-US" b="0" i="0" dirty="0">
              <a:solidFill>
                <a:srgbClr val="656565"/>
              </a:solidFill>
              <a:effectLst/>
              <a:latin typeface="Montserrat"/>
            </a:endParaRP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083F8D-5D5D-426C-BE01-B348FC750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3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296EC-4C5B-4849-A43F-A9C85EF3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3" y="304800"/>
            <a:ext cx="9563580" cy="6278880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endParaRPr lang="zh-TW" altLang="en-US" sz="2400" b="1" dirty="0">
              <a:solidFill>
                <a:schemeClr val="accent2">
                  <a:lumMod val="50000"/>
                </a:schemeClr>
              </a:solidFill>
              <a:latin typeface="inherit"/>
            </a:endParaRP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en-US" b="0" i="0" u="none" strike="noStrike" dirty="0"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28D10-5659-4937-9083-48848A6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BCFF0-7E87-493C-8443-C1504CA930CE}"/>
              </a:ext>
            </a:extLst>
          </p:cNvPr>
          <p:cNvSpPr txBox="1"/>
          <p:nvPr/>
        </p:nvSpPr>
        <p:spPr>
          <a:xfrm>
            <a:off x="1233182" y="773978"/>
            <a:ext cx="10175846" cy="4464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ts val="1000"/>
              </a:spcBef>
              <a:spcAft>
                <a:spcPts val="200"/>
              </a:spcAft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主前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612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年，巴比倫和瑪代聯軍摧毀了亞述首都尼尼微，亞述遷都哈蘭。主前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610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年，巴比倫圍攻哈蘭一年。主前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609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年春天，埃及法老尼哥二世率軍北上援助末代亞述王，但哈蘭仍被攻</a:t>
            </a:r>
            <a:r>
              <a:rPr lang="zh-TW" altLang="en-US" sz="2400" b="1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陷。埃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及王經過沿海大道北上援助亞述，必須藉道米吉多平原，並沒有打算侵略猶大。但約西亞可能擔心埃及幫助宿敵亞述，會對猶大造成不利，所以勇敢地在米吉多平原攔阻埃及大軍。雖然約西亞戰死沙場（代下三十五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23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），但很可能因著約西亞的阻擋，埃及援軍沒有及時增援亞述，哈蘭淪陷。埃及於四年後兵敗迦基米施（耶四十六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2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  <a:latin typeface="inherit"/>
                <a:ea typeface="LiSong Pro Light" panose="02020300000000000000" pitchFamily="18" charset="-120"/>
              </a:rPr>
              <a:t>），從此亞述滅亡、埃及衰落。</a:t>
            </a:r>
          </a:p>
        </p:txBody>
      </p:sp>
    </p:spTree>
    <p:extLst>
      <p:ext uri="{BB962C8B-B14F-4D97-AF65-F5344CB8AC3E}">
        <p14:creationId xmlns:p14="http://schemas.microsoft.com/office/powerpoint/2010/main" val="26179006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2746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inherit</vt:lpstr>
      <vt:lpstr>LiSong Pro Light</vt:lpstr>
      <vt:lpstr>Montserrat</vt:lpstr>
      <vt:lpstr>Arial</vt:lpstr>
      <vt:lpstr>Calibri</vt:lpstr>
      <vt:lpstr>Franklin Gothic Book</vt:lpstr>
      <vt:lpstr>Wingdings</vt:lpstr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列王記上               第四課  王朝的興衰</dc:title>
  <dc:creator>yinan an</dc:creator>
  <cp:lastModifiedBy>yinan an</cp:lastModifiedBy>
  <cp:revision>19</cp:revision>
  <dcterms:created xsi:type="dcterms:W3CDTF">2020-12-24T02:52:04Z</dcterms:created>
  <dcterms:modified xsi:type="dcterms:W3CDTF">2021-05-09T17:32:24Z</dcterms:modified>
</cp:coreProperties>
</file>