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772" r:id="rId1"/>
  </p:sldMasterIdLst>
  <p:notesMasterIdLst>
    <p:notesMasterId r:id="rId22"/>
  </p:notesMasterIdLst>
  <p:sldIdLst>
    <p:sldId id="256" r:id="rId2"/>
    <p:sldId id="261" r:id="rId3"/>
    <p:sldId id="264" r:id="rId4"/>
    <p:sldId id="287" r:id="rId5"/>
    <p:sldId id="262" r:id="rId6"/>
    <p:sldId id="267" r:id="rId7"/>
    <p:sldId id="268" r:id="rId8"/>
    <p:sldId id="266" r:id="rId9"/>
    <p:sldId id="258" r:id="rId10"/>
    <p:sldId id="270" r:id="rId11"/>
    <p:sldId id="289" r:id="rId12"/>
    <p:sldId id="265" r:id="rId13"/>
    <p:sldId id="280" r:id="rId14"/>
    <p:sldId id="282" r:id="rId15"/>
    <p:sldId id="283" r:id="rId16"/>
    <p:sldId id="284" r:id="rId17"/>
    <p:sldId id="285" r:id="rId18"/>
    <p:sldId id="286" r:id="rId19"/>
    <p:sldId id="259" r:id="rId20"/>
    <p:sldId id="288" r:id="rId2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0698CB7-8A10-084D-9296-C6C18141AF51}">
          <p14:sldIdLst>
            <p14:sldId id="256"/>
            <p14:sldId id="261"/>
            <p14:sldId id="264"/>
            <p14:sldId id="287"/>
            <p14:sldId id="262"/>
            <p14:sldId id="267"/>
            <p14:sldId id="268"/>
            <p14:sldId id="266"/>
            <p14:sldId id="258"/>
            <p14:sldId id="270"/>
            <p14:sldId id="289"/>
            <p14:sldId id="265"/>
            <p14:sldId id="280"/>
            <p14:sldId id="282"/>
            <p14:sldId id="283"/>
            <p14:sldId id="284"/>
            <p14:sldId id="285"/>
            <p14:sldId id="286"/>
            <p14:sldId id="259"/>
            <p14:sldId id="288"/>
          </p14:sldIdLst>
        </p14:section>
        <p14:section name="第二課" id="{11123AEF-E48C-F241-A65B-9C67A427386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6"/>
    <p:restoredTop sz="94648"/>
  </p:normalViewPr>
  <p:slideViewPr>
    <p:cSldViewPr snapToGrid="0">
      <p:cViewPr>
        <p:scale>
          <a:sx n="128" d="100"/>
          <a:sy n="128" d="100"/>
        </p:scale>
        <p:origin x="1176" y="7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c6f88989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c6f88989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c6f88989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c6f88989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718995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E996BAA1-1C8A-4DB2-16DD-3E8E880A61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6B04F8-1130-6B4C-A6EF-103EB2E2772C}" type="slidenum">
              <a:rPr lang="zh-TW" altLang="en-US"/>
              <a:pPr/>
              <a:t>13</a:t>
            </a:fld>
            <a:endParaRPr lang="en-US" altLang="zh-TW"/>
          </a:p>
        </p:txBody>
      </p:sp>
      <p:sp>
        <p:nvSpPr>
          <p:cNvPr id="141314" name="Rectangle 2">
            <a:extLst>
              <a:ext uri="{FF2B5EF4-FFF2-40B4-BE49-F238E27FC236}">
                <a16:creationId xmlns:a16="http://schemas.microsoft.com/office/drawing/2014/main" id="{6BAFA3EC-9A8A-1FDB-A0BB-00C82FE8339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FEB7150D-70B4-4C4F-9FED-17A1155AD3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2272C3E-F26A-1FD7-D842-6F0D894513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F380E4-7938-EA4D-A8FB-DA219F651CC0}" type="slidenum">
              <a:rPr lang="zh-TW" altLang="en-US"/>
              <a:pPr/>
              <a:t>14</a:t>
            </a:fld>
            <a:endParaRPr lang="en-US" altLang="zh-TW"/>
          </a:p>
        </p:txBody>
      </p:sp>
      <p:sp>
        <p:nvSpPr>
          <p:cNvPr id="143362" name="Rectangle 2">
            <a:extLst>
              <a:ext uri="{FF2B5EF4-FFF2-40B4-BE49-F238E27FC236}">
                <a16:creationId xmlns:a16="http://schemas.microsoft.com/office/drawing/2014/main" id="{E6A68D34-8463-8E84-87A5-2CE14B38332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>
            <a:extLst>
              <a:ext uri="{FF2B5EF4-FFF2-40B4-BE49-F238E27FC236}">
                <a16:creationId xmlns:a16="http://schemas.microsoft.com/office/drawing/2014/main" id="{95683BBC-1488-E900-28ED-29F465698C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D63D499F-4027-2A45-B2D4-62AC1FC98D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811EC3-B1D7-1E45-B60E-89A9C722B620}" type="slidenum">
              <a:rPr lang="zh-TW" altLang="en-US"/>
              <a:pPr/>
              <a:t>15</a:t>
            </a:fld>
            <a:endParaRPr lang="en-US" altLang="zh-TW"/>
          </a:p>
        </p:txBody>
      </p:sp>
      <p:sp>
        <p:nvSpPr>
          <p:cNvPr id="144386" name="Rectangle 2">
            <a:extLst>
              <a:ext uri="{FF2B5EF4-FFF2-40B4-BE49-F238E27FC236}">
                <a16:creationId xmlns:a16="http://schemas.microsoft.com/office/drawing/2014/main" id="{CAD3969D-068C-9059-4C82-FF86D12951D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81C5876D-0BA7-B021-4428-AA8A9E36DF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037A3B2-4469-A2BE-2394-3163610376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78590E-D9A5-804A-9725-98110764D21A}" type="slidenum">
              <a:rPr lang="zh-TW" altLang="en-US"/>
              <a:pPr/>
              <a:t>16</a:t>
            </a:fld>
            <a:endParaRPr lang="en-US" altLang="zh-TW"/>
          </a:p>
        </p:txBody>
      </p:sp>
      <p:sp>
        <p:nvSpPr>
          <p:cNvPr id="145410" name="Rectangle 2">
            <a:extLst>
              <a:ext uri="{FF2B5EF4-FFF2-40B4-BE49-F238E27FC236}">
                <a16:creationId xmlns:a16="http://schemas.microsoft.com/office/drawing/2014/main" id="{C6379917-4D0F-765F-CE19-496FEB2AB49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>
            <a:extLst>
              <a:ext uri="{FF2B5EF4-FFF2-40B4-BE49-F238E27FC236}">
                <a16:creationId xmlns:a16="http://schemas.microsoft.com/office/drawing/2014/main" id="{5B983D4A-4403-5710-0999-CBCB8162A9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D613C435-9174-C765-D471-F281895A1B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31D836-881E-F347-ABA3-07287BE182F0}" type="slidenum">
              <a:rPr lang="zh-TW" altLang="en-US"/>
              <a:pPr/>
              <a:t>17</a:t>
            </a:fld>
            <a:endParaRPr lang="en-US" altLang="zh-TW"/>
          </a:p>
        </p:txBody>
      </p:sp>
      <p:sp>
        <p:nvSpPr>
          <p:cNvPr id="146434" name="Rectangle 2">
            <a:extLst>
              <a:ext uri="{FF2B5EF4-FFF2-40B4-BE49-F238E27FC236}">
                <a16:creationId xmlns:a16="http://schemas.microsoft.com/office/drawing/2014/main" id="{3FD80D01-0664-CE24-EF7C-400467E4FD0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>
            <a:extLst>
              <a:ext uri="{FF2B5EF4-FFF2-40B4-BE49-F238E27FC236}">
                <a16:creationId xmlns:a16="http://schemas.microsoft.com/office/drawing/2014/main" id="{7B832FF8-2EBE-B844-8342-A0ACB49B6B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B5BC84C8-CD48-5432-A9A0-D841204B8D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496586-7676-2747-99EA-45FDC85A479A}" type="slidenum">
              <a:rPr lang="zh-TW" altLang="en-US"/>
              <a:pPr/>
              <a:t>18</a:t>
            </a:fld>
            <a:endParaRPr lang="en-US" altLang="zh-TW"/>
          </a:p>
        </p:txBody>
      </p:sp>
      <p:sp>
        <p:nvSpPr>
          <p:cNvPr id="147458" name="Rectangle 2">
            <a:extLst>
              <a:ext uri="{FF2B5EF4-FFF2-40B4-BE49-F238E27FC236}">
                <a16:creationId xmlns:a16="http://schemas.microsoft.com/office/drawing/2014/main" id="{A4F1029D-216C-B703-66B0-99624AA9039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>
            <a:extLst>
              <a:ext uri="{FF2B5EF4-FFF2-40B4-BE49-F238E27FC236}">
                <a16:creationId xmlns:a16="http://schemas.microsoft.com/office/drawing/2014/main" id="{7F38CDA3-E42B-3BE8-F665-337F94DD5A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c6f889893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c6f889893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c6f88989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c6f88989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36294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c6f88989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c6f88989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385684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c6f88989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c6f88989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597318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c6f88989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c6f88989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025631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c6f88989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c6f88989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000582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c6f88989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c6f88989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27366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c6f889893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c6f889893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c6f88989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c6f88989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68186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0150" y="1790058"/>
            <a:ext cx="6743700" cy="123444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285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3264408"/>
            <a:ext cx="5101209" cy="929921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12/27/22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3408078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1_Section header"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509550" y="1921350"/>
            <a:ext cx="8124900" cy="130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>
                <a:latin typeface="Songti TC" panose="02010600040101010101" pitchFamily="2" charset="-120"/>
                <a:ea typeface="Songti TC" panose="02010600040101010101" pitchFamily="2" charset="-120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 dirty="0"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0347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Songti TC" panose="02010600040101010101" pitchFamily="2" charset="-120"/>
                <a:ea typeface="Songti TC" panose="02010600040101010101" pitchFamily="2" charset="-12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 dirty="0"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 hasCustomPrompt="1"/>
          </p:nvPr>
        </p:nvSpPr>
        <p:spPr>
          <a:xfrm>
            <a:off x="311700" y="1197041"/>
            <a:ext cx="8520600" cy="357373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00050" lvl="0" indent="-28575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tx1"/>
              </a:buClr>
              <a:buSzPts val="1800"/>
              <a:buFont typeface="Wingdings" pitchFamily="2" charset="2"/>
              <a:buChar char="v"/>
              <a:defRPr sz="1800">
                <a:latin typeface="STKaiti" panose="02010600040101010101" pitchFamily="2" charset="-122"/>
                <a:ea typeface="STKaiti" panose="02010600040101010101" pitchFamily="2" charset="-122"/>
              </a:defRPr>
            </a:lvl1pPr>
            <a:lvl2pPr marL="882650" lvl="1" indent="-285750">
              <a:spcBef>
                <a:spcPts val="400"/>
              </a:spcBef>
              <a:spcAft>
                <a:spcPts val="0"/>
              </a:spcAft>
              <a:buSzPts val="1400"/>
              <a:buFont typeface="Wingdings" pitchFamily="2" charset="2"/>
              <a:buChar char="q"/>
              <a:defRPr sz="1600">
                <a:latin typeface="STKaiti" panose="02010600040101010101" pitchFamily="2" charset="-122"/>
                <a:ea typeface="STKaiti" panose="02010600040101010101" pitchFamily="2" charset="-122"/>
              </a:defRPr>
            </a:lvl2pPr>
            <a:lvl3pPr marL="1371600" lvl="2" indent="-317500">
              <a:spcBef>
                <a:spcPts val="400"/>
              </a:spcBef>
              <a:spcAft>
                <a:spcPts val="0"/>
              </a:spcAft>
              <a:buSzPts val="1400"/>
              <a:buChar char="■"/>
              <a:defRPr sz="1400">
                <a:latin typeface="STKaiti" panose="02010600040101010101" pitchFamily="2" charset="-122"/>
                <a:ea typeface="STKaiti" panose="02010600040101010101" pitchFamily="2" charset="-122"/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r>
              <a:rPr lang="en-US" dirty="0" err="1"/>
              <a:t>加入字詞</a:t>
            </a:r>
            <a:endParaRPr lang="en-US" dirty="0"/>
          </a:p>
          <a:p>
            <a:pPr lvl="1"/>
            <a:r>
              <a:rPr lang="en-US" dirty="0" err="1"/>
              <a:t>加入字詞</a:t>
            </a:r>
            <a:endParaRPr lang="en-US" dirty="0"/>
          </a:p>
          <a:p>
            <a:pPr lvl="2"/>
            <a:r>
              <a:rPr lang="en-US" dirty="0" err="1"/>
              <a:t>加入字詞</a:t>
            </a:r>
            <a:endParaRPr lang="en-US" dirty="0"/>
          </a:p>
          <a:p>
            <a:r>
              <a:rPr lang="en-US" dirty="0"/>
              <a:t>	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20749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12/27/22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25942848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0150" y="1790058"/>
            <a:ext cx="6743700" cy="123444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285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3264349"/>
            <a:ext cx="5101209" cy="94881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12/27/22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92877253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6434" y="1978533"/>
            <a:ext cx="3203828" cy="2326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1978533"/>
            <a:ext cx="3202685" cy="2326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12/27/22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08245100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7577" y="1735075"/>
            <a:ext cx="3202686" cy="528065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425" b="0" cap="all" spc="75" baseline="0">
                <a:solidFill>
                  <a:schemeClr val="accent2"/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7577" y="2357438"/>
            <a:ext cx="3202686" cy="19475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2357438"/>
            <a:ext cx="3190113" cy="194758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1735075"/>
            <a:ext cx="3202686" cy="528065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425" b="0" cap="all" spc="75" baseline="0">
                <a:solidFill>
                  <a:schemeClr val="accent2"/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12/27/22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7604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12/27/22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4965233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12/27/22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03219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1682871"/>
            <a:ext cx="3364992" cy="856123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165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603504"/>
            <a:ext cx="3611880" cy="3936492"/>
          </a:xfrm>
        </p:spPr>
        <p:txBody>
          <a:bodyPr>
            <a:normAutofit/>
          </a:bodyPr>
          <a:lstStyle>
            <a:lvl1pPr>
              <a:defRPr sz="1425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76" y="2662439"/>
            <a:ext cx="2846070" cy="164552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12/27/22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3505" y="4677156"/>
            <a:ext cx="3875627" cy="24003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93515979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392" y="1682871"/>
            <a:ext cx="3371249" cy="85098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165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0"/>
            <a:ext cx="4576573" cy="51435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76" y="2662439"/>
            <a:ext cx="2846070" cy="1645528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12/27/22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6393" y="4677156"/>
            <a:ext cx="3827797" cy="24003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7539644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3352" y="723519"/>
            <a:ext cx="5797296" cy="891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3352" y="1978534"/>
            <a:ext cx="5797296" cy="23264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66072" y="4679112"/>
            <a:ext cx="2065310" cy="2429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12/27/22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0150" y="4677156"/>
            <a:ext cx="4425892" cy="240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9192" y="4663440"/>
            <a:ext cx="274320" cy="27432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825" spc="0" baseline="0">
                <a:solidFill>
                  <a:srgbClr val="FFFFFF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26368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4" r:id="rId10"/>
    <p:sldLayoutId id="2147483785" r:id="rId11"/>
  </p:sldLayoutIdLst>
  <p:hf sldNum="0"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2100" kern="1200" cap="all" spc="15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290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143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68580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8572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984647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113235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013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412081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3"/>
          <p:cNvSpPr txBox="1">
            <a:spLocks noGrp="1"/>
          </p:cNvSpPr>
          <p:nvPr>
            <p:ph type="ctrTitle"/>
          </p:nvPr>
        </p:nvSpPr>
        <p:spPr>
          <a:xfrm>
            <a:off x="630600" y="949171"/>
            <a:ext cx="7893000" cy="1159024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altLang="zh-TW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Songti TC" panose="02010600040101010101" pitchFamily="2" charset="-120"/>
                <a:ea typeface="Songti TC" panose="02010600040101010101" pitchFamily="2" charset="-120"/>
              </a:rPr>
              <a:t>【</a:t>
            </a:r>
            <a:r>
              <a:rPr lang="zh-TW" alt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Songti TC" panose="02010600040101010101" pitchFamily="2" charset="-120"/>
                <a:ea typeface="Songti TC" panose="02010600040101010101" pitchFamily="2" charset="-120"/>
              </a:rPr>
              <a:t>使徒行傳</a:t>
            </a:r>
            <a:r>
              <a:rPr lang="en-US" altLang="zh-TW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Songti TC" panose="02010600040101010101" pitchFamily="2" charset="-120"/>
                <a:ea typeface="Songti TC" panose="02010600040101010101" pitchFamily="2" charset="-120"/>
              </a:rPr>
              <a:t>】</a:t>
            </a:r>
            <a:br>
              <a:rPr lang="en-US" altLang="zh-TW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Songti TC" panose="02010600040101010101" pitchFamily="2" charset="-120"/>
                <a:ea typeface="Songti TC" panose="02010600040101010101" pitchFamily="2" charset="-120"/>
              </a:rPr>
            </a:br>
            <a:r>
              <a:rPr lang="zh-TW" alt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Songti TC" panose="02010600040101010101" pitchFamily="2" charset="-120"/>
                <a:ea typeface="Songti TC" panose="02010600040101010101" pitchFamily="2" charset="-120"/>
              </a:rPr>
              <a:t>經文講解</a:t>
            </a:r>
            <a:endParaRPr sz="3600" dirty="0">
              <a:solidFill>
                <a:schemeClr val="tx1">
                  <a:lumMod val="85000"/>
                  <a:lumOff val="15000"/>
                </a:schemeClr>
              </a:solidFill>
              <a:latin typeface="Songti TC" panose="02010600040101010101" pitchFamily="2" charset="-120"/>
              <a:ea typeface="Songti TC" panose="02010600040101010101" pitchFamily="2" charset="-120"/>
            </a:endParaRPr>
          </a:p>
        </p:txBody>
      </p:sp>
      <p:sp>
        <p:nvSpPr>
          <p:cNvPr id="69" name="Google Shape;69;p13"/>
          <p:cNvSpPr txBox="1">
            <a:spLocks noGrp="1"/>
          </p:cNvSpPr>
          <p:nvPr>
            <p:ph type="subTitle" idx="1"/>
          </p:nvPr>
        </p:nvSpPr>
        <p:spPr>
          <a:xfrm>
            <a:off x="694944" y="3355848"/>
            <a:ext cx="6427661" cy="83848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 dirty="0">
                <a:latin typeface="Kaiti TC" panose="02010600040101010101" pitchFamily="2" charset="-120"/>
                <a:ea typeface="Kaiti TC" panose="02010600040101010101" pitchFamily="2" charset="-120"/>
              </a:rPr>
              <a:t>南區證道堂成人主日學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 dirty="0">
                <a:latin typeface="Kaiti TC" panose="02010600040101010101" pitchFamily="2" charset="-120"/>
                <a:ea typeface="Kaiti TC" panose="02010600040101010101" pitchFamily="2" charset="-120"/>
              </a:rPr>
              <a:t>CCF提供參考資料</a:t>
            </a:r>
            <a:endParaRPr sz="1800" dirty="0">
              <a:latin typeface="Kaiti TC" panose="02010600040101010101" pitchFamily="2" charset="-120"/>
              <a:ea typeface="Kaiti TC" panose="02010600040101010101" pitchFamily="2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>
                <a:latin typeface="Songti TC" panose="02010600040101010101" pitchFamily="2" charset="-120"/>
                <a:ea typeface="Songti TC" panose="02010600040101010101" pitchFamily="2" charset="-120"/>
              </a:rPr>
              <a:t>七</a:t>
            </a:r>
            <a:r>
              <a:rPr lang="en-US" altLang="zh-TW" dirty="0">
                <a:latin typeface="Songti TC" panose="02010600040101010101" pitchFamily="2" charset="-120"/>
                <a:ea typeface="Songti TC" panose="02010600040101010101" pitchFamily="2" charset="-120"/>
              </a:rPr>
              <a:t>. </a:t>
            </a:r>
            <a:r>
              <a:rPr lang="zh-TW" altLang="en-US" dirty="0">
                <a:latin typeface="Songti TC" panose="02010600040101010101" pitchFamily="2" charset="-120"/>
                <a:ea typeface="Songti TC" panose="02010600040101010101" pitchFamily="2" charset="-120"/>
              </a:rPr>
              <a:t>本書的關注</a:t>
            </a:r>
            <a:endParaRPr dirty="0"/>
          </a:p>
        </p:txBody>
      </p:sp>
      <p:sp>
        <p:nvSpPr>
          <p:cNvPr id="75" name="Google Shape;75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使徒行傳十分關注與福音傳揚對抗的勢力</a:t>
            </a:r>
            <a:r>
              <a:rPr lang="zh-TW" altLang="en-US" dirty="0">
                <a:highlight>
                  <a:srgbClr val="FFFF00"/>
                </a:highlight>
              </a:rPr>
              <a:t>「我們進入神的國，必須經歷許多艱難」（</a:t>
            </a:r>
            <a:r>
              <a:rPr lang="en-US" altLang="zh-TW" dirty="0">
                <a:highlight>
                  <a:srgbClr val="FFFF00"/>
                </a:highlight>
              </a:rPr>
              <a:t>14:22</a:t>
            </a:r>
            <a:r>
              <a:rPr lang="zh-TW" altLang="en-US" dirty="0">
                <a:highlight>
                  <a:srgbClr val="FFFF00"/>
                </a:highlight>
              </a:rPr>
              <a:t>）。</a:t>
            </a:r>
            <a:endParaRPr lang="en-US" altLang="zh-TW" dirty="0">
              <a:highlight>
                <a:srgbClr val="FFFF00"/>
              </a:highlight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zh-TW" altLang="en-US" dirty="0"/>
              <a:t>在這樣的敵對之下，有兩件事被凸顯：</a:t>
            </a:r>
            <a:endParaRPr lang="en-US" altLang="zh-TW" dirty="0"/>
          </a:p>
          <a:p>
            <a:pPr marL="457200" lvl="2" indent="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zh-TW" altLang="en-US" sz="1600" dirty="0">
                <a:latin typeface="STKaiti" panose="02010600040101010101" pitchFamily="2" charset="-122"/>
                <a:ea typeface="STKaiti" panose="02010600040101010101" pitchFamily="2" charset="-122"/>
              </a:rPr>
              <a:t>第一，使徒蒙召是要忠心站穩，在患難中堅忍到底。有人禁止他們講道，他們堅定地拒絕照辦。</a:t>
            </a:r>
            <a:endParaRPr lang="en-US" altLang="zh-TW" sz="16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457200" lvl="2" indent="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zh-TW" altLang="en-US" sz="1600" dirty="0">
                <a:latin typeface="STKaiti" panose="02010600040101010101" pitchFamily="2" charset="-122"/>
                <a:ea typeface="STKaiti" panose="02010600040101010101" pitchFamily="2" charset="-122"/>
              </a:rPr>
              <a:t>第二，雖然逼迫重重，神的話卻不住得勝，前進。在逼迫中，神的手護著祂的宣道</a:t>
            </a:r>
            <a:endParaRPr lang="en-US" altLang="zh-TW" sz="1600" dirty="0"/>
          </a:p>
          <a:p>
            <a:pPr marL="285750" lvl="0" indent="-285750" algn="l" rtl="0"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zh-TW" altLang="en-US" dirty="0"/>
              <a:t>使徒行傳代表了一個循環：禱告</a:t>
            </a:r>
            <a:r>
              <a:rPr lang="en-US" altLang="zh-TW" dirty="0"/>
              <a:t>=》</a:t>
            </a:r>
            <a:r>
              <a:rPr lang="zh-TW" altLang="en-US" dirty="0"/>
              <a:t>有能力</a:t>
            </a:r>
            <a:r>
              <a:rPr lang="en-US" altLang="zh-TW" dirty="0"/>
              <a:t>=》</a:t>
            </a:r>
            <a:r>
              <a:rPr lang="zh-TW" altLang="en-US" dirty="0"/>
              <a:t>神蹟發生</a:t>
            </a:r>
            <a:endParaRPr lang="en-US" altLang="zh-TW" dirty="0"/>
          </a:p>
          <a:p>
            <a:pPr marL="0" lvl="0" algn="l" rtl="0">
              <a:spcBef>
                <a:spcPts val="0"/>
              </a:spcBef>
              <a:spcAft>
                <a:spcPts val="1600"/>
              </a:spcAft>
            </a:pPr>
            <a:r>
              <a:rPr lang="zh-TW" altLang="en-US" dirty="0">
                <a:solidFill>
                  <a:srgbClr val="0432FF"/>
                </a:solidFill>
              </a:rPr>
              <a:t>原則二</a:t>
            </a:r>
            <a:r>
              <a:rPr lang="en-US" altLang="zh-TW" dirty="0">
                <a:solidFill>
                  <a:srgbClr val="0432FF"/>
                </a:solidFill>
              </a:rPr>
              <a:t>〉</a:t>
            </a:r>
            <a:r>
              <a:rPr lang="zh-TW" altLang="en-US" dirty="0"/>
              <a:t>聖靈幫助信徒完成神所託付的工作</a:t>
            </a:r>
            <a:endParaRPr lang="en-US" altLang="zh-TW" dirty="0"/>
          </a:p>
          <a:p>
            <a:pPr marL="0" lvl="0" indent="0" algn="l" rtl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dirty="0" err="1"/>
              <a:t>應用</a:t>
            </a:r>
            <a:r>
              <a:rPr lang="en-US" altLang="zh-TW" dirty="0"/>
              <a:t>--》</a:t>
            </a:r>
            <a:r>
              <a:rPr lang="zh-TW" altLang="en-US" dirty="0"/>
              <a:t>我如何才能得到聖靈的能力，並且靠著聖靈的能力繼續地生活呢？</a:t>
            </a:r>
            <a:endParaRPr lang="en-US" altLang="zh-TW" dirty="0"/>
          </a:p>
          <a:p>
            <a:pPr marL="0" lvl="0" indent="0" algn="l" rtl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altLang="zh-TW" dirty="0"/>
              <a:t>	</a:t>
            </a:r>
            <a:r>
              <a:rPr lang="zh-TW" altLang="en-US" dirty="0"/>
              <a:t>如果我被聖靈充滿的 話，在每天的日常生活中會有和改變呢？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520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F8AEB-D7E2-0FA6-CA29-91E73827F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使徒行傳的線</a:t>
            </a:r>
            <a:r>
              <a:rPr lang="zh-TW" altLang="en-US" dirty="0"/>
              <a:t> </a:t>
            </a:r>
            <a:r>
              <a:rPr lang="en-US" altLang="zh-TW" dirty="0"/>
              <a:t>--》</a:t>
            </a:r>
            <a:r>
              <a:rPr lang="en-US" dirty="0" err="1"/>
              <a:t>神的話語的不斷前進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2F2E4-198D-EACF-0E51-D06865BC8A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000" dirty="0">
                <a:solidFill>
                  <a:srgbClr val="1890FF"/>
                </a:solidFill>
                <a:latin typeface="Arial" panose="020B0604020202020204" pitchFamily="34" charset="0"/>
              </a:rPr>
              <a:t>6:7</a:t>
            </a:r>
            <a:r>
              <a:rPr lang="zh-TW" altLang="en-US" sz="2000" dirty="0">
                <a:solidFill>
                  <a:srgbClr val="1890FF"/>
                </a:solidFill>
                <a:latin typeface="Arial" panose="020B0604020202020204" pitchFamily="34" charset="0"/>
              </a:rPr>
              <a:t> </a:t>
            </a:r>
            <a:r>
              <a:rPr lang="zh-TW" altLang="en-US" sz="2000" b="0" i="0" dirty="0">
                <a:effectLst/>
                <a:latin typeface="Arial" panose="020B0604020202020204" pitchFamily="34" charset="0"/>
              </a:rPr>
              <a:t>神的道</a:t>
            </a:r>
            <a:r>
              <a:rPr lang="zh-TW" altLang="en-US" sz="2000" b="0" i="0" dirty="0"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興旺</a:t>
            </a:r>
            <a:r>
              <a:rPr lang="zh-TW" altLang="en-US" sz="2000" b="0" i="0" dirty="0">
                <a:effectLst/>
                <a:latin typeface="Arial" panose="020B0604020202020204" pitchFamily="34" charset="0"/>
              </a:rPr>
              <a:t>起來，在</a:t>
            </a:r>
            <a:r>
              <a:rPr lang="zh-TW" altLang="en-US" sz="2000" dirty="0"/>
              <a:t>耶路撒冷</a:t>
            </a:r>
            <a:r>
              <a:rPr lang="zh-TW" altLang="en-US" sz="2000" b="0" i="0" dirty="0">
                <a:effectLst/>
                <a:latin typeface="Arial" panose="020B0604020202020204" pitchFamily="34" charset="0"/>
              </a:rPr>
              <a:t>門徒</a:t>
            </a:r>
            <a:r>
              <a:rPr lang="zh-TW" altLang="en-US" sz="2000" b="0" i="0" dirty="0"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數目加增</a:t>
            </a:r>
            <a:r>
              <a:rPr lang="zh-TW" altLang="en-US" sz="2000" b="0" i="0" dirty="0">
                <a:effectLst/>
                <a:latin typeface="Arial" panose="020B0604020202020204" pitchFamily="34" charset="0"/>
              </a:rPr>
              <a:t>的甚多，也有許多祭司信從了這道</a:t>
            </a:r>
            <a:endParaRPr lang="en-US" altLang="zh-TW" sz="2000" b="0" i="0" dirty="0">
              <a:effectLst/>
              <a:latin typeface="Arial" panose="020B0604020202020204" pitchFamily="34" charset="0"/>
            </a:endParaRPr>
          </a:p>
          <a:p>
            <a:r>
              <a:rPr lang="en-US" altLang="zh-TW" sz="2000" b="0" i="0" u="none" strike="noStrike" dirty="0">
                <a:solidFill>
                  <a:srgbClr val="1890FF"/>
                </a:solidFill>
                <a:effectLst/>
                <a:latin typeface="Arial" panose="020B0604020202020204" pitchFamily="34" charset="0"/>
              </a:rPr>
              <a:t>9:31</a:t>
            </a:r>
            <a:r>
              <a:rPr lang="zh-TW" altLang="en-US" sz="2000" b="0" i="0" dirty="0">
                <a:effectLst/>
                <a:latin typeface="Arial" panose="020B0604020202020204" pitchFamily="34" charset="0"/>
              </a:rPr>
              <a:t>那時，</a:t>
            </a:r>
            <a:r>
              <a:rPr lang="zh-TW" altLang="en-US" sz="2000" dirty="0"/>
              <a:t>猶太</a:t>
            </a:r>
            <a:r>
              <a:rPr lang="zh-TW" altLang="en-US" sz="2000" b="0" i="0" dirty="0">
                <a:effectLst/>
                <a:latin typeface="Arial" panose="020B0604020202020204" pitchFamily="34" charset="0"/>
              </a:rPr>
              <a:t>、</a:t>
            </a:r>
            <a:r>
              <a:rPr lang="zh-TW" altLang="en-US" sz="2000" dirty="0"/>
              <a:t>加利利</a:t>
            </a:r>
            <a:r>
              <a:rPr lang="zh-TW" altLang="en-US" sz="2000" b="0" i="0" dirty="0">
                <a:effectLst/>
                <a:latin typeface="Arial" panose="020B0604020202020204" pitchFamily="34" charset="0"/>
              </a:rPr>
              <a:t>、</a:t>
            </a:r>
            <a:r>
              <a:rPr lang="zh-TW" altLang="en-US" sz="2000" dirty="0"/>
              <a:t>撒馬利亞</a:t>
            </a:r>
            <a:r>
              <a:rPr lang="zh-TW" altLang="en-US" sz="2000" b="0" i="0" dirty="0">
                <a:effectLst/>
                <a:latin typeface="Arial" panose="020B0604020202020204" pitchFamily="34" charset="0"/>
              </a:rPr>
              <a:t>各處的教會都得平安，被建立，凡事敬畏主，蒙聖靈的安慰，</a:t>
            </a:r>
            <a:r>
              <a:rPr lang="zh-TW" altLang="en-US" sz="2000" b="0" i="0" dirty="0"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人數就增多</a:t>
            </a:r>
            <a:r>
              <a:rPr lang="zh-TW" altLang="en-US" sz="2000" b="0" i="0" dirty="0">
                <a:effectLst/>
                <a:latin typeface="Arial" panose="020B0604020202020204" pitchFamily="34" charset="0"/>
              </a:rPr>
              <a:t>了。</a:t>
            </a:r>
          </a:p>
          <a:p>
            <a:pPr algn="l" fontAlgn="t"/>
            <a:r>
              <a:rPr lang="en-US" altLang="zh-TW" sz="2000" b="0" i="0" u="none" strike="noStrike" dirty="0">
                <a:solidFill>
                  <a:srgbClr val="1890FF"/>
                </a:solidFill>
                <a:effectLst/>
                <a:latin typeface="Arial" panose="020B0604020202020204" pitchFamily="34" charset="0"/>
              </a:rPr>
              <a:t>11:24</a:t>
            </a:r>
            <a:r>
              <a:rPr lang="zh-TW" altLang="en-US" sz="2000" b="0" i="0" u="none" strike="noStrike" dirty="0">
                <a:solidFill>
                  <a:srgbClr val="1890F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zh-TW" altLang="en-US" sz="2000" b="0" i="0" dirty="0">
                <a:effectLst/>
                <a:latin typeface="Arial" panose="020B0604020202020204" pitchFamily="34" charset="0"/>
              </a:rPr>
              <a:t>這巴拿巴原是個好人，被聖靈充滿，大有信心。於是，有</a:t>
            </a:r>
            <a:r>
              <a:rPr lang="zh-TW" altLang="en-US" sz="2000" b="0" i="0" dirty="0"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許多人歸服了主。</a:t>
            </a:r>
          </a:p>
          <a:p>
            <a:pPr algn="l" fontAlgn="t"/>
            <a:r>
              <a:rPr lang="en-US" altLang="zh-TW" sz="2000" b="0" i="0" u="none" strike="noStrike" dirty="0">
                <a:solidFill>
                  <a:srgbClr val="1890FF"/>
                </a:solidFill>
                <a:effectLst/>
                <a:latin typeface="Arial" panose="020B0604020202020204" pitchFamily="34" charset="0"/>
              </a:rPr>
              <a:t>16:5</a:t>
            </a:r>
            <a:r>
              <a:rPr lang="zh-TW" altLang="en-US" sz="2000" b="0" i="0" u="none" strike="noStrike" dirty="0">
                <a:solidFill>
                  <a:srgbClr val="1890F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zh-TW" altLang="en-US" sz="2000" b="0" i="0" dirty="0">
                <a:effectLst/>
                <a:latin typeface="Arial" panose="020B0604020202020204" pitchFamily="34" charset="0"/>
              </a:rPr>
              <a:t>於是眾教會信心越發堅固，</a:t>
            </a:r>
            <a:r>
              <a:rPr lang="zh-TW" altLang="en-US" sz="2000" b="0" i="0" dirty="0"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人數天天加增</a:t>
            </a:r>
            <a:r>
              <a:rPr lang="zh-TW" altLang="en-US" sz="2000" b="0" i="0" dirty="0">
                <a:effectLst/>
                <a:latin typeface="Arial" panose="020B0604020202020204" pitchFamily="34" charset="0"/>
              </a:rPr>
              <a:t>。</a:t>
            </a:r>
            <a:endParaRPr lang="en-US" altLang="zh-TW" sz="2000" b="0" i="0" dirty="0">
              <a:effectLst/>
              <a:latin typeface="Arial" panose="020B0604020202020204" pitchFamily="34" charset="0"/>
            </a:endParaRPr>
          </a:p>
          <a:p>
            <a:pPr algn="l" fontAlgn="t"/>
            <a:r>
              <a:rPr lang="en-US" altLang="zh-TW" sz="2000" b="0" i="0" u="none" strike="noStrike" dirty="0">
                <a:solidFill>
                  <a:srgbClr val="1890FF"/>
                </a:solidFill>
                <a:effectLst/>
                <a:latin typeface="Arial" panose="020B0604020202020204" pitchFamily="34" charset="0"/>
              </a:rPr>
              <a:t>19:20</a:t>
            </a:r>
            <a:r>
              <a:rPr lang="zh-TW" altLang="en-US" sz="2000" b="0" i="0" u="none" strike="noStrike" dirty="0">
                <a:solidFill>
                  <a:srgbClr val="1890F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主的道大大興旺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，而且得勝，就是這樣。</a:t>
            </a:r>
            <a:endParaRPr lang="zh-TW" altLang="en-US" sz="2000" b="0" i="0" dirty="0">
              <a:effectLst/>
              <a:latin typeface="Arial" panose="020B0604020202020204" pitchFamily="34" charset="0"/>
            </a:endParaRPr>
          </a:p>
          <a:p>
            <a:pPr algn="l" fontAlgn="t"/>
            <a:endParaRPr lang="zh-TW" altLang="en-US" b="0" i="0" dirty="0"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5872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/>
              <a:t>八</a:t>
            </a:r>
            <a:r>
              <a:rPr lang="en-US" altLang="zh-TW" dirty="0"/>
              <a:t>. </a:t>
            </a:r>
            <a:r>
              <a:rPr lang="zh-TW" altLang="en-US" dirty="0"/>
              <a:t>本書的重點和特徵</a:t>
            </a:r>
            <a:endParaRPr dirty="0"/>
          </a:p>
        </p:txBody>
      </p:sp>
      <p:sp>
        <p:nvSpPr>
          <p:cNvPr id="75" name="Google Shape;75;p14"/>
          <p:cNvSpPr txBox="1">
            <a:spLocks noGrp="1"/>
          </p:cNvSpPr>
          <p:nvPr>
            <p:ph type="body" idx="1"/>
          </p:nvPr>
        </p:nvSpPr>
        <p:spPr>
          <a:xfrm>
            <a:off x="311700" y="1197041"/>
            <a:ext cx="8520600" cy="37029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 err="1"/>
              <a:t>文學結構是屬敘事文體</a:t>
            </a:r>
            <a:r>
              <a:rPr lang="zh-TW" altLang="en-US" dirty="0"/>
              <a:t>。就地理環境來說，可以分為</a:t>
            </a:r>
            <a:endParaRPr lang="en-US" altLang="zh-TW" dirty="0"/>
          </a:p>
          <a:p>
            <a:pPr marL="10858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TW" sz="1800" dirty="0">
                <a:latin typeface="STKaiti" panose="02010600040101010101" pitchFamily="2" charset="-122"/>
                <a:ea typeface="STKaiti" panose="02010600040101010101" pitchFamily="2" charset="-122"/>
              </a:rPr>
              <a:t>1:1-8:3	</a:t>
            </a:r>
            <a:r>
              <a:rPr lang="zh-TW" altLang="en-US" sz="1800" dirty="0">
                <a:latin typeface="STKaiti" panose="02010600040101010101" pitchFamily="2" charset="-122"/>
                <a:ea typeface="STKaiti" panose="02010600040101010101" pitchFamily="2" charset="-122"/>
              </a:rPr>
              <a:t>耶路撒冷</a:t>
            </a:r>
            <a:endParaRPr lang="en-US" altLang="zh-TW" sz="18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10858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TW" sz="1800" dirty="0">
                <a:latin typeface="STKaiti" panose="02010600040101010101" pitchFamily="2" charset="-122"/>
                <a:ea typeface="STKaiti" panose="02010600040101010101" pitchFamily="2" charset="-122"/>
              </a:rPr>
              <a:t>8:4-12:25</a:t>
            </a:r>
            <a:r>
              <a:rPr lang="zh-TW" altLang="en-US" sz="1800" dirty="0">
                <a:latin typeface="STKaiti" panose="02010600040101010101" pitchFamily="2" charset="-122"/>
                <a:ea typeface="STKaiti" panose="02010600040101010101" pitchFamily="2" charset="-122"/>
              </a:rPr>
              <a:t>     巴勒斯坦</a:t>
            </a:r>
            <a:endParaRPr lang="en-US" altLang="zh-TW" sz="18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10858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TW" sz="1800" dirty="0">
                <a:latin typeface="STKaiti" panose="02010600040101010101" pitchFamily="2" charset="-122"/>
                <a:ea typeface="STKaiti" panose="02010600040101010101" pitchFamily="2" charset="-122"/>
              </a:rPr>
              <a:t>13:1-18:31</a:t>
            </a:r>
            <a:r>
              <a:rPr lang="zh-TW" altLang="en-US" sz="1800" dirty="0">
                <a:latin typeface="STKaiti" panose="02010600040101010101" pitchFamily="2" charset="-122"/>
                <a:ea typeface="STKaiti" panose="02010600040101010101" pitchFamily="2" charset="-122"/>
              </a:rPr>
              <a:t>   從亞西亞到羅馬</a:t>
            </a:r>
            <a:endParaRPr lang="en-US" altLang="zh-TW" sz="18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285750" lvl="0" indent="-285750" algn="l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記載了耶穌升天後大約</a:t>
            </a:r>
            <a:r>
              <a:rPr lang="en-US" altLang="zh-TW" dirty="0"/>
              <a:t>30</a:t>
            </a:r>
            <a:r>
              <a:rPr lang="zh-TW" altLang="en-US" dirty="0"/>
              <a:t>年的發展紀錄，</a:t>
            </a:r>
            <a:endParaRPr lang="en-US" altLang="zh-TW" dirty="0"/>
          </a:p>
          <a:p>
            <a:pPr marL="10858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zh-TW" altLang="en-US" sz="1800" dirty="0">
                <a:latin typeface="STKaiti" panose="02010600040101010101" pitchFamily="2" charset="-122"/>
                <a:ea typeface="STKaiti" panose="02010600040101010101" pitchFamily="2" charset="-122"/>
              </a:rPr>
              <a:t>分為兩部分：耶路撒冷教會（</a:t>
            </a:r>
            <a:r>
              <a:rPr lang="en-US" altLang="zh-TW" sz="1800" dirty="0">
                <a:latin typeface="STKaiti" panose="02010600040101010101" pitchFamily="2" charset="-122"/>
                <a:ea typeface="STKaiti" panose="02010600040101010101" pitchFamily="2" charset="-122"/>
              </a:rPr>
              <a:t>1-12</a:t>
            </a:r>
            <a:r>
              <a:rPr lang="zh-TW" altLang="en-US" sz="1800" dirty="0">
                <a:latin typeface="STKaiti" panose="02010600040101010101" pitchFamily="2" charset="-122"/>
                <a:ea typeface="STKaiti" panose="02010600040101010101" pitchFamily="2" charset="-122"/>
              </a:rPr>
              <a:t>章）安提阿教會（</a:t>
            </a:r>
            <a:r>
              <a:rPr lang="en-US" altLang="zh-TW" sz="1800" dirty="0">
                <a:latin typeface="STKaiti" panose="02010600040101010101" pitchFamily="2" charset="-122"/>
                <a:ea typeface="STKaiti" panose="02010600040101010101" pitchFamily="2" charset="-122"/>
              </a:rPr>
              <a:t>13-28</a:t>
            </a:r>
            <a:r>
              <a:rPr lang="zh-TW" altLang="en-US" sz="1800" dirty="0">
                <a:latin typeface="STKaiti" panose="02010600040101010101" pitchFamily="2" charset="-122"/>
                <a:ea typeface="STKaiti" panose="02010600040101010101" pitchFamily="2" charset="-122"/>
              </a:rPr>
              <a:t>章）</a:t>
            </a:r>
            <a:endParaRPr lang="en-US" altLang="zh-TW" sz="18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10858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zh-TW" altLang="en-US" sz="1800" dirty="0">
                <a:latin typeface="STKaiti" panose="02010600040101010101" pitchFamily="2" charset="-122"/>
                <a:ea typeface="STKaiti" panose="02010600040101010101" pitchFamily="2" charset="-122"/>
              </a:rPr>
              <a:t>以兩個主要人物為主軸：彼得（</a:t>
            </a:r>
            <a:r>
              <a:rPr lang="en-US" altLang="zh-TW" sz="1800" dirty="0">
                <a:latin typeface="STKaiti" panose="02010600040101010101" pitchFamily="2" charset="-122"/>
                <a:ea typeface="STKaiti" panose="02010600040101010101" pitchFamily="2" charset="-122"/>
              </a:rPr>
              <a:t>1-12</a:t>
            </a:r>
            <a:r>
              <a:rPr lang="zh-TW" altLang="en-US" sz="1800" dirty="0">
                <a:latin typeface="STKaiti" panose="02010600040101010101" pitchFamily="2" charset="-122"/>
                <a:ea typeface="STKaiti" panose="02010600040101010101" pitchFamily="2" charset="-122"/>
              </a:rPr>
              <a:t>章），保羅（</a:t>
            </a:r>
            <a:r>
              <a:rPr lang="en-US" altLang="zh-TW" sz="1800" dirty="0">
                <a:latin typeface="STKaiti" panose="02010600040101010101" pitchFamily="2" charset="-122"/>
                <a:ea typeface="STKaiti" panose="02010600040101010101" pitchFamily="2" charset="-122"/>
              </a:rPr>
              <a:t>13-28</a:t>
            </a:r>
            <a:r>
              <a:rPr lang="zh-TW" altLang="en-US" sz="1800" dirty="0">
                <a:latin typeface="STKaiti" panose="02010600040101010101" pitchFamily="2" charset="-122"/>
                <a:ea typeface="STKaiti" panose="02010600040101010101" pitchFamily="2" charset="-122"/>
              </a:rPr>
              <a:t>章）</a:t>
            </a:r>
            <a:endParaRPr lang="en-US" altLang="zh-TW" sz="18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10858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zh-TW" sz="18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STKaiti" panose="02010600040101010101" pitchFamily="2" charset="-122"/>
                <a:ea typeface="STKaiti" panose="02010600040101010101" pitchFamily="2" charset="-122"/>
              </a:rPr>
              <a:t>記載了復活的基督</a:t>
            </a:r>
            <a:r>
              <a:rPr lang="zh-TW" altLang="en-US" dirty="0">
                <a:latin typeface="STKaiti" panose="02010600040101010101" pitchFamily="2" charset="-122"/>
                <a:ea typeface="STKaiti" panose="02010600040101010101" pitchFamily="2" charset="-122"/>
              </a:rPr>
              <a:t>，藉著祂賜給門徒的聖靈來開展教會</a:t>
            </a:r>
            <a:endParaRPr lang="en-US" altLang="zh-TW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/>
              <a:t>關於“我們”的段落，作者路加與保羅同行時，以第一人稱所記下的事蹟</a:t>
            </a:r>
            <a:endParaRPr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922977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37" name="Group 89">
            <a:extLst>
              <a:ext uri="{FF2B5EF4-FFF2-40B4-BE49-F238E27FC236}">
                <a16:creationId xmlns:a16="http://schemas.microsoft.com/office/drawing/2014/main" id="{7BFFC5BC-1A6D-8288-D6D1-43D219F1DF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709943"/>
              </p:ext>
            </p:extLst>
          </p:nvPr>
        </p:nvGraphicFramePr>
        <p:xfrm>
          <a:off x="1410891" y="685800"/>
          <a:ext cx="6322227" cy="457200"/>
        </p:xfrm>
        <a:graphic>
          <a:graphicData uri="http://schemas.openxmlformats.org/drawingml/2006/table">
            <a:tbl>
              <a:tblPr/>
              <a:tblGrid>
                <a:gridCol w="226219">
                  <a:extLst>
                    <a:ext uri="{9D8B030D-6E8A-4147-A177-3AD203B41FA5}">
                      <a16:colId xmlns:a16="http://schemas.microsoft.com/office/drawing/2014/main" val="2483213035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3319576429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2105228081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1541201541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3580415858"/>
                    </a:ext>
                  </a:extLst>
                </a:gridCol>
                <a:gridCol w="227410">
                  <a:extLst>
                    <a:ext uri="{9D8B030D-6E8A-4147-A177-3AD203B41FA5}">
                      <a16:colId xmlns:a16="http://schemas.microsoft.com/office/drawing/2014/main" val="632040337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3773401348"/>
                    </a:ext>
                  </a:extLst>
                </a:gridCol>
                <a:gridCol w="227409">
                  <a:extLst>
                    <a:ext uri="{9D8B030D-6E8A-4147-A177-3AD203B41FA5}">
                      <a16:colId xmlns:a16="http://schemas.microsoft.com/office/drawing/2014/main" val="1878867891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4178999024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2019187437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1593387941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659302578"/>
                    </a:ext>
                  </a:extLst>
                </a:gridCol>
                <a:gridCol w="227409">
                  <a:extLst>
                    <a:ext uri="{9D8B030D-6E8A-4147-A177-3AD203B41FA5}">
                      <a16:colId xmlns:a16="http://schemas.microsoft.com/office/drawing/2014/main" val="2179713459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161466176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2163590186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2485505181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2122744481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79304394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161911221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968364166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3794965124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695253156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503750709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3745016611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3740532856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2001011184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2743587122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3973173873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163681"/>
                  </a:ext>
                </a:extLst>
              </a:tr>
            </a:tbl>
          </a:graphicData>
        </a:graphic>
      </p:graphicFrame>
      <p:sp>
        <p:nvSpPr>
          <p:cNvPr id="2213" name="Text Box 165">
            <a:extLst>
              <a:ext uri="{FF2B5EF4-FFF2-40B4-BE49-F238E27FC236}">
                <a16:creationId xmlns:a16="http://schemas.microsoft.com/office/drawing/2014/main" id="{06940CC5-30CD-C3B9-DF20-512D7CF4FE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8172" y="171451"/>
            <a:ext cx="569388" cy="326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zh-TW" altLang="en-US" sz="1500">
                <a:solidFill>
                  <a:srgbClr val="FF0000"/>
                </a:solidFill>
                <a:ea typeface="SimHei" panose="02010609060101010101" pitchFamily="49" charset="-122"/>
              </a:rPr>
              <a:t>彼得</a:t>
            </a:r>
          </a:p>
        </p:txBody>
      </p:sp>
      <p:sp>
        <p:nvSpPr>
          <p:cNvPr id="2214" name="Text Box 166">
            <a:extLst>
              <a:ext uri="{FF2B5EF4-FFF2-40B4-BE49-F238E27FC236}">
                <a16:creationId xmlns:a16="http://schemas.microsoft.com/office/drawing/2014/main" id="{5552264C-EF7C-8A1C-7B1E-737DB5E759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5962" y="17860"/>
            <a:ext cx="704040" cy="531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zh-TW" altLang="en-US" sz="1350">
                <a:solidFill>
                  <a:srgbClr val="008000"/>
                </a:solidFill>
                <a:ea typeface="SimHei" panose="02010609060101010101" pitchFamily="49" charset="-122"/>
              </a:rPr>
              <a:t>司提反</a:t>
            </a:r>
          </a:p>
          <a:p>
            <a:pPr algn="ctr">
              <a:lnSpc>
                <a:spcPct val="110000"/>
              </a:lnSpc>
            </a:pPr>
            <a:r>
              <a:rPr lang="zh-TW" altLang="en-US" sz="1350">
                <a:solidFill>
                  <a:srgbClr val="008000"/>
                </a:solidFill>
                <a:ea typeface="SimHei" panose="02010609060101010101" pitchFamily="49" charset="-122"/>
              </a:rPr>
              <a:t>腓利</a:t>
            </a:r>
          </a:p>
        </p:txBody>
      </p:sp>
      <p:sp>
        <p:nvSpPr>
          <p:cNvPr id="2215" name="Text Box 167">
            <a:extLst>
              <a:ext uri="{FF2B5EF4-FFF2-40B4-BE49-F238E27FC236}">
                <a16:creationId xmlns:a16="http://schemas.microsoft.com/office/drawing/2014/main" id="{480DF510-9373-1272-B3AB-E819DC4511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5810" y="171451"/>
            <a:ext cx="569388" cy="326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zh-TW" altLang="en-US" sz="1500">
                <a:solidFill>
                  <a:schemeClr val="accent2"/>
                </a:solidFill>
                <a:ea typeface="SimHei" panose="02010609060101010101" pitchFamily="49" charset="-122"/>
              </a:rPr>
              <a:t>保羅</a:t>
            </a:r>
          </a:p>
        </p:txBody>
      </p:sp>
      <p:sp>
        <p:nvSpPr>
          <p:cNvPr id="2216" name="Text Box 168">
            <a:extLst>
              <a:ext uri="{FF2B5EF4-FFF2-40B4-BE49-F238E27FC236}">
                <a16:creationId xmlns:a16="http://schemas.microsoft.com/office/drawing/2014/main" id="{922C9C5D-9EC4-85B9-F893-5FF9DE53B6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303" y="171451"/>
            <a:ext cx="569388" cy="326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zh-TW" altLang="en-US" sz="1500">
                <a:solidFill>
                  <a:srgbClr val="FF0000"/>
                </a:solidFill>
                <a:ea typeface="SimHei" panose="02010609060101010101" pitchFamily="49" charset="-122"/>
              </a:rPr>
              <a:t>彼得</a:t>
            </a:r>
          </a:p>
        </p:txBody>
      </p:sp>
      <p:sp>
        <p:nvSpPr>
          <p:cNvPr id="2217" name="Text Box 169">
            <a:extLst>
              <a:ext uri="{FF2B5EF4-FFF2-40B4-BE49-F238E27FC236}">
                <a16:creationId xmlns:a16="http://schemas.microsoft.com/office/drawing/2014/main" id="{6A68976C-2860-648B-6B44-5DDC399FB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2856" y="38100"/>
            <a:ext cx="37702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500">
                <a:solidFill>
                  <a:schemeClr val="accent2"/>
                </a:solidFill>
                <a:ea typeface="SimHei" panose="02010609060101010101" pitchFamily="49" charset="-122"/>
              </a:rPr>
              <a:t>掃</a:t>
            </a:r>
          </a:p>
          <a:p>
            <a:pPr algn="ctr"/>
            <a:r>
              <a:rPr lang="zh-TW" altLang="en-US" sz="1500">
                <a:solidFill>
                  <a:schemeClr val="accent2"/>
                </a:solidFill>
                <a:ea typeface="SimHei" panose="02010609060101010101" pitchFamily="49" charset="-122"/>
              </a:rPr>
              <a:t>羅</a:t>
            </a:r>
          </a:p>
        </p:txBody>
      </p:sp>
      <p:sp>
        <p:nvSpPr>
          <p:cNvPr id="2218" name="AutoShape 170">
            <a:extLst>
              <a:ext uri="{FF2B5EF4-FFF2-40B4-BE49-F238E27FC236}">
                <a16:creationId xmlns:a16="http://schemas.microsoft.com/office/drawing/2014/main" id="{051E7A78-614F-4431-0CEF-2B4A6E99A24F}"/>
              </a:ext>
            </a:extLst>
          </p:cNvPr>
          <p:cNvSpPr>
            <a:spLocks/>
          </p:cNvSpPr>
          <p:nvPr/>
        </p:nvSpPr>
        <p:spPr bwMode="auto">
          <a:xfrm rot="16200000">
            <a:off x="1914525" y="28575"/>
            <a:ext cx="114300" cy="1085850"/>
          </a:xfrm>
          <a:prstGeom prst="rightBrace">
            <a:avLst>
              <a:gd name="adj1" fmla="val 52074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2219" name="AutoShape 171">
            <a:extLst>
              <a:ext uri="{FF2B5EF4-FFF2-40B4-BE49-F238E27FC236}">
                <a16:creationId xmlns:a16="http://schemas.microsoft.com/office/drawing/2014/main" id="{CEA80F0B-9917-7EA7-19CF-A477BA7A5516}"/>
              </a:ext>
            </a:extLst>
          </p:cNvPr>
          <p:cNvSpPr>
            <a:spLocks/>
          </p:cNvSpPr>
          <p:nvPr/>
        </p:nvSpPr>
        <p:spPr bwMode="auto">
          <a:xfrm rot="16200000">
            <a:off x="2828925" y="257175"/>
            <a:ext cx="114300" cy="628650"/>
          </a:xfrm>
          <a:prstGeom prst="rightBrace">
            <a:avLst>
              <a:gd name="adj1" fmla="val 45833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2220" name="AutoShape 172">
            <a:extLst>
              <a:ext uri="{FF2B5EF4-FFF2-40B4-BE49-F238E27FC236}">
                <a16:creationId xmlns:a16="http://schemas.microsoft.com/office/drawing/2014/main" id="{C841C6D9-3077-7944-99CA-97F10316984C}"/>
              </a:ext>
            </a:extLst>
          </p:cNvPr>
          <p:cNvSpPr>
            <a:spLocks/>
          </p:cNvSpPr>
          <p:nvPr/>
        </p:nvSpPr>
        <p:spPr bwMode="auto">
          <a:xfrm rot="16200000">
            <a:off x="3725466" y="257175"/>
            <a:ext cx="114300" cy="628650"/>
          </a:xfrm>
          <a:prstGeom prst="rightBrace">
            <a:avLst>
              <a:gd name="adj1" fmla="val 45833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2221" name="AutoShape 173">
            <a:extLst>
              <a:ext uri="{FF2B5EF4-FFF2-40B4-BE49-F238E27FC236}">
                <a16:creationId xmlns:a16="http://schemas.microsoft.com/office/drawing/2014/main" id="{A42C611C-D946-C1A9-4367-40B4E77EB45A}"/>
              </a:ext>
            </a:extLst>
          </p:cNvPr>
          <p:cNvSpPr>
            <a:spLocks/>
          </p:cNvSpPr>
          <p:nvPr/>
        </p:nvSpPr>
        <p:spPr bwMode="auto">
          <a:xfrm rot="16200000">
            <a:off x="5870972" y="-1215628"/>
            <a:ext cx="114300" cy="3574256"/>
          </a:xfrm>
          <a:prstGeom prst="rightBrace">
            <a:avLst>
              <a:gd name="adj1" fmla="val 60804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2226" name="Line 178">
            <a:extLst>
              <a:ext uri="{FF2B5EF4-FFF2-40B4-BE49-F238E27FC236}">
                <a16:creationId xmlns:a16="http://schemas.microsoft.com/office/drawing/2014/main" id="{A09FF797-329E-436E-B47E-DEC3FBF87B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80122" y="1162050"/>
            <a:ext cx="0" cy="17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2227" name="Line 179">
            <a:extLst>
              <a:ext uri="{FF2B5EF4-FFF2-40B4-BE49-F238E27FC236}">
                <a16:creationId xmlns:a16="http://schemas.microsoft.com/office/drawing/2014/main" id="{E2FBD3FC-3EA9-5806-9A44-AB921F9C646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65922" y="1162050"/>
            <a:ext cx="0" cy="17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2228" name="Line 180">
            <a:extLst>
              <a:ext uri="{FF2B5EF4-FFF2-40B4-BE49-F238E27FC236}">
                <a16:creationId xmlns:a16="http://schemas.microsoft.com/office/drawing/2014/main" id="{F5EABBFA-6A5C-72B1-17E7-CCC79F2B6B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93244" y="1162050"/>
            <a:ext cx="0" cy="17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2230" name="Line 182">
            <a:extLst>
              <a:ext uri="{FF2B5EF4-FFF2-40B4-BE49-F238E27FC236}">
                <a16:creationId xmlns:a16="http://schemas.microsoft.com/office/drawing/2014/main" id="{5C81ED74-329E-C0D9-69CE-3757C6E113A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60935" y="1162050"/>
            <a:ext cx="0" cy="17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2242" name="Text Box 194">
            <a:extLst>
              <a:ext uri="{FF2B5EF4-FFF2-40B4-BE49-F238E27FC236}">
                <a16:creationId xmlns:a16="http://schemas.microsoft.com/office/drawing/2014/main" id="{243B60FB-7810-28FB-67CA-F8F23CDCD4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2800" y="1327548"/>
            <a:ext cx="377027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500">
                <a:latin typeface="SimHei" panose="02010609060101010101" pitchFamily="49" charset="-122"/>
                <a:ea typeface="SimHei" panose="02010609060101010101" pitchFamily="49" charset="-122"/>
              </a:rPr>
              <a:t>司</a:t>
            </a:r>
          </a:p>
          <a:p>
            <a:pPr algn="ctr"/>
            <a:r>
              <a:rPr lang="zh-TW" altLang="en-US" sz="1500">
                <a:latin typeface="SimHei" panose="02010609060101010101" pitchFamily="49" charset="-122"/>
                <a:ea typeface="SimHei" panose="02010609060101010101" pitchFamily="49" charset="-122"/>
              </a:rPr>
              <a:t>提</a:t>
            </a:r>
          </a:p>
          <a:p>
            <a:pPr algn="ctr"/>
            <a:r>
              <a:rPr lang="zh-TW" altLang="en-US" sz="1500">
                <a:latin typeface="SimHei" panose="02010609060101010101" pitchFamily="49" charset="-122"/>
                <a:ea typeface="SimHei" panose="02010609060101010101" pitchFamily="49" charset="-122"/>
              </a:rPr>
              <a:t>反</a:t>
            </a:r>
          </a:p>
          <a:p>
            <a:pPr algn="ctr"/>
            <a:r>
              <a:rPr lang="zh-TW" altLang="en-US" sz="1500">
                <a:latin typeface="SimHei" panose="02010609060101010101" pitchFamily="49" charset="-122"/>
                <a:ea typeface="SimHei" panose="02010609060101010101" pitchFamily="49" charset="-122"/>
              </a:rPr>
              <a:t>殉</a:t>
            </a:r>
          </a:p>
          <a:p>
            <a:pPr algn="ctr"/>
            <a:r>
              <a:rPr lang="zh-TW" altLang="en-US" sz="1500">
                <a:latin typeface="SimHei" panose="02010609060101010101" pitchFamily="49" charset="-122"/>
                <a:ea typeface="SimHei" panose="02010609060101010101" pitchFamily="49" charset="-122"/>
              </a:rPr>
              <a:t>道</a:t>
            </a:r>
          </a:p>
        </p:txBody>
      </p:sp>
      <p:sp>
        <p:nvSpPr>
          <p:cNvPr id="2244" name="Text Box 196">
            <a:extLst>
              <a:ext uri="{FF2B5EF4-FFF2-40B4-BE49-F238E27FC236}">
                <a16:creationId xmlns:a16="http://schemas.microsoft.com/office/drawing/2014/main" id="{0B7FB3BF-52E1-B5E1-A281-6619452B33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7409" y="1327548"/>
            <a:ext cx="377027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500">
                <a:latin typeface="SimHei" panose="02010609060101010101" pitchFamily="49" charset="-122"/>
                <a:ea typeface="SimHei" panose="02010609060101010101" pitchFamily="49" charset="-122"/>
              </a:rPr>
              <a:t>哥</a:t>
            </a:r>
          </a:p>
          <a:p>
            <a:pPr algn="ctr"/>
            <a:r>
              <a:rPr lang="zh-TW" altLang="en-US" sz="1500">
                <a:latin typeface="SimHei" panose="02010609060101010101" pitchFamily="49" charset="-122"/>
                <a:ea typeface="SimHei" panose="02010609060101010101" pitchFamily="49" charset="-122"/>
              </a:rPr>
              <a:t>尼</a:t>
            </a:r>
          </a:p>
          <a:p>
            <a:pPr algn="ctr"/>
            <a:r>
              <a:rPr lang="zh-TW" altLang="en-US" sz="1500">
                <a:latin typeface="SimHei" panose="02010609060101010101" pitchFamily="49" charset="-122"/>
                <a:ea typeface="SimHei" panose="02010609060101010101" pitchFamily="49" charset="-122"/>
              </a:rPr>
              <a:t>流</a:t>
            </a:r>
          </a:p>
          <a:p>
            <a:pPr algn="ctr"/>
            <a:r>
              <a:rPr lang="zh-TW" altLang="en-US" sz="1500">
                <a:latin typeface="SimHei" panose="02010609060101010101" pitchFamily="49" charset="-122"/>
                <a:ea typeface="SimHei" panose="02010609060101010101" pitchFamily="49" charset="-122"/>
              </a:rPr>
              <a:t>信</a:t>
            </a:r>
          </a:p>
          <a:p>
            <a:pPr algn="ctr"/>
            <a:r>
              <a:rPr lang="zh-TW" altLang="en-US" sz="1500">
                <a:latin typeface="SimHei" panose="02010609060101010101" pitchFamily="49" charset="-122"/>
                <a:ea typeface="SimHei" panose="02010609060101010101" pitchFamily="49" charset="-122"/>
              </a:rPr>
              <a:t>主</a:t>
            </a:r>
          </a:p>
        </p:txBody>
      </p:sp>
      <p:sp>
        <p:nvSpPr>
          <p:cNvPr id="2245" name="Text Box 197">
            <a:extLst>
              <a:ext uri="{FF2B5EF4-FFF2-40B4-BE49-F238E27FC236}">
                <a16:creationId xmlns:a16="http://schemas.microsoft.com/office/drawing/2014/main" id="{0083EDD3-20BB-4D24-CF42-468EA4DF2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8303" y="1327547"/>
            <a:ext cx="377027" cy="170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500">
                <a:latin typeface="SimHei" panose="02010609060101010101" pitchFamily="49" charset="-122"/>
                <a:ea typeface="SimHei" panose="02010609060101010101" pitchFamily="49" charset="-122"/>
              </a:rPr>
              <a:t>教</a:t>
            </a:r>
          </a:p>
          <a:p>
            <a:pPr algn="ctr"/>
            <a:r>
              <a:rPr lang="zh-TW" altLang="en-US" sz="1500">
                <a:latin typeface="SimHei" panose="02010609060101010101" pitchFamily="49" charset="-122"/>
                <a:ea typeface="SimHei" panose="02010609060101010101" pitchFamily="49" charset="-122"/>
              </a:rPr>
              <a:t>會</a:t>
            </a:r>
          </a:p>
          <a:p>
            <a:pPr algn="ctr"/>
            <a:r>
              <a:rPr lang="zh-TW" altLang="en-US" sz="1500">
                <a:latin typeface="SimHei" panose="02010609060101010101" pitchFamily="49" charset="-122"/>
                <a:ea typeface="SimHei" panose="02010609060101010101" pitchFamily="49" charset="-122"/>
              </a:rPr>
              <a:t>受</a:t>
            </a:r>
          </a:p>
          <a:p>
            <a:pPr algn="ctr"/>
            <a:r>
              <a:rPr lang="zh-TW" altLang="en-US" sz="1500">
                <a:latin typeface="SimHei" panose="02010609060101010101" pitchFamily="49" charset="-122"/>
                <a:ea typeface="SimHei" panose="02010609060101010101" pitchFamily="49" charset="-122"/>
              </a:rPr>
              <a:t>逼</a:t>
            </a:r>
          </a:p>
          <a:p>
            <a:pPr algn="ctr"/>
            <a:r>
              <a:rPr lang="zh-TW" altLang="en-US" sz="1500">
                <a:latin typeface="SimHei" panose="02010609060101010101" pitchFamily="49" charset="-122"/>
                <a:ea typeface="SimHei" panose="02010609060101010101" pitchFamily="49" charset="-122"/>
              </a:rPr>
              <a:t>迫</a:t>
            </a:r>
          </a:p>
          <a:p>
            <a:pPr algn="ctr"/>
            <a:r>
              <a:rPr lang="zh-TW" altLang="en-US" sz="1500">
                <a:latin typeface="SimHei" panose="02010609060101010101" pitchFamily="49" charset="-122"/>
                <a:ea typeface="SimHei" panose="02010609060101010101" pitchFamily="49" charset="-122"/>
              </a:rPr>
              <a:t>分</a:t>
            </a:r>
          </a:p>
          <a:p>
            <a:pPr algn="ctr"/>
            <a:r>
              <a:rPr lang="zh-TW" altLang="en-US" sz="1500">
                <a:latin typeface="SimHei" panose="02010609060101010101" pitchFamily="49" charset="-122"/>
                <a:ea typeface="SimHei" panose="02010609060101010101" pitchFamily="49" charset="-122"/>
              </a:rPr>
              <a:t>散</a:t>
            </a:r>
          </a:p>
        </p:txBody>
      </p:sp>
      <p:sp>
        <p:nvSpPr>
          <p:cNvPr id="2247" name="Text Box 199">
            <a:extLst>
              <a:ext uri="{FF2B5EF4-FFF2-40B4-BE49-F238E27FC236}">
                <a16:creationId xmlns:a16="http://schemas.microsoft.com/office/drawing/2014/main" id="{C72B0B35-9567-F0AD-29EF-52A5B57976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4803" y="1327548"/>
            <a:ext cx="377027" cy="2331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500" dirty="0">
                <a:latin typeface="SimHei" panose="02010609060101010101" pitchFamily="49" charset="-122"/>
                <a:ea typeface="SimHei" panose="02010609060101010101" pitchFamily="49" charset="-122"/>
              </a:rPr>
              <a:t>聖</a:t>
            </a:r>
          </a:p>
          <a:p>
            <a:pPr algn="ctr"/>
            <a:r>
              <a:rPr lang="zh-TW" altLang="en-US" sz="1500" dirty="0">
                <a:latin typeface="SimHei" panose="02010609060101010101" pitchFamily="49" charset="-122"/>
                <a:ea typeface="SimHei" panose="02010609060101010101" pitchFamily="49" charset="-122"/>
              </a:rPr>
              <a:t>靈</a:t>
            </a:r>
          </a:p>
          <a:p>
            <a:pPr algn="ctr"/>
            <a:r>
              <a:rPr lang="zh-TW" altLang="en-US" sz="1500" dirty="0">
                <a:latin typeface="SimHei" panose="02010609060101010101" pitchFamily="49" charset="-122"/>
                <a:ea typeface="SimHei" panose="02010609060101010101" pitchFamily="49" charset="-122"/>
              </a:rPr>
              <a:t>降</a:t>
            </a:r>
          </a:p>
          <a:p>
            <a:pPr algn="ctr"/>
            <a:r>
              <a:rPr lang="zh-TW" altLang="en-US" sz="1500" dirty="0">
                <a:latin typeface="SimHei" panose="02010609060101010101" pitchFamily="49" charset="-122"/>
                <a:ea typeface="SimHei" panose="02010609060101010101" pitchFamily="49" charset="-122"/>
              </a:rPr>
              <a:t>臨</a:t>
            </a:r>
          </a:p>
          <a:p>
            <a:pPr algn="ctr"/>
            <a:r>
              <a:rPr lang="zh-TW" altLang="en-US" sz="1050" dirty="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</a:p>
          <a:p>
            <a:pPr algn="ctr"/>
            <a:r>
              <a:rPr lang="zh-TW" altLang="en-US" sz="1500" dirty="0">
                <a:latin typeface="SimHei" panose="02010609060101010101" pitchFamily="49" charset="-122"/>
                <a:ea typeface="SimHei" panose="02010609060101010101" pitchFamily="49" charset="-122"/>
              </a:rPr>
              <a:t>三</a:t>
            </a:r>
          </a:p>
          <a:p>
            <a:pPr algn="ctr"/>
            <a:r>
              <a:rPr lang="zh-TW" altLang="en-US" sz="1500" dirty="0">
                <a:latin typeface="SimHei" panose="02010609060101010101" pitchFamily="49" charset="-122"/>
                <a:ea typeface="SimHei" panose="02010609060101010101" pitchFamily="49" charset="-122"/>
              </a:rPr>
              <a:t>千</a:t>
            </a:r>
          </a:p>
          <a:p>
            <a:pPr algn="ctr"/>
            <a:r>
              <a:rPr lang="zh-TW" altLang="en-US" sz="1500" dirty="0">
                <a:latin typeface="SimHei" panose="02010609060101010101" pitchFamily="49" charset="-122"/>
                <a:ea typeface="SimHei" panose="02010609060101010101" pitchFamily="49" charset="-122"/>
              </a:rPr>
              <a:t>人</a:t>
            </a:r>
          </a:p>
          <a:p>
            <a:pPr algn="ctr"/>
            <a:r>
              <a:rPr lang="zh-TW" altLang="en-US" sz="1500" dirty="0">
                <a:latin typeface="SimHei" panose="02010609060101010101" pitchFamily="49" charset="-122"/>
                <a:ea typeface="SimHei" panose="02010609060101010101" pitchFamily="49" charset="-122"/>
              </a:rPr>
              <a:t>信</a:t>
            </a:r>
          </a:p>
          <a:p>
            <a:pPr algn="ctr"/>
            <a:r>
              <a:rPr lang="zh-TW" altLang="en-US" sz="1500" dirty="0">
                <a:latin typeface="SimHei" panose="02010609060101010101" pitchFamily="49" charset="-122"/>
                <a:ea typeface="SimHei" panose="02010609060101010101" pitchFamily="49" charset="-122"/>
              </a:rPr>
              <a:t>主</a:t>
            </a:r>
          </a:p>
        </p:txBody>
      </p:sp>
      <p:sp>
        <p:nvSpPr>
          <p:cNvPr id="2248" name="AutoShape 200">
            <a:extLst>
              <a:ext uri="{FF2B5EF4-FFF2-40B4-BE49-F238E27FC236}">
                <a16:creationId xmlns:a16="http://schemas.microsoft.com/office/drawing/2014/main" id="{C803DA4C-A22D-7F60-6683-5B63544E53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3952875"/>
            <a:ext cx="981075" cy="962025"/>
          </a:xfrm>
          <a:prstGeom prst="wedgeRectCallout">
            <a:avLst>
              <a:gd name="adj1" fmla="val -20509"/>
              <a:gd name="adj2" fmla="val -81560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15000"/>
              </a:spcAft>
            </a:pPr>
            <a:r>
              <a:rPr lang="zh-TW" altLang="en-US" sz="1500">
                <a:solidFill>
                  <a:schemeClr val="bg1"/>
                </a:solidFill>
                <a:ea typeface="SimHei" panose="02010609060101010101" pitchFamily="49" charset="-122"/>
              </a:rPr>
              <a:t>彼得開啟</a:t>
            </a:r>
          </a:p>
          <a:p>
            <a:pPr algn="ctr">
              <a:spcAft>
                <a:spcPct val="15000"/>
              </a:spcAft>
            </a:pPr>
            <a:r>
              <a:rPr lang="zh-TW" altLang="en-US" sz="1500">
                <a:solidFill>
                  <a:schemeClr val="bg1"/>
                </a:solidFill>
                <a:ea typeface="SimHei" panose="02010609060101010101" pitchFamily="49" charset="-122"/>
              </a:rPr>
              <a:t>猶太人</a:t>
            </a:r>
          </a:p>
          <a:p>
            <a:pPr algn="ctr">
              <a:spcAft>
                <a:spcPct val="15000"/>
              </a:spcAft>
            </a:pPr>
            <a:r>
              <a:rPr lang="zh-TW" altLang="en-US" sz="1500">
                <a:solidFill>
                  <a:schemeClr val="bg1"/>
                </a:solidFill>
                <a:ea typeface="SimHei" panose="02010609060101010101" pitchFamily="49" charset="-122"/>
              </a:rPr>
              <a:t>信主之門</a:t>
            </a:r>
          </a:p>
        </p:txBody>
      </p:sp>
      <p:sp>
        <p:nvSpPr>
          <p:cNvPr id="2249" name="AutoShape 201">
            <a:extLst>
              <a:ext uri="{FF2B5EF4-FFF2-40B4-BE49-F238E27FC236}">
                <a16:creationId xmlns:a16="http://schemas.microsoft.com/office/drawing/2014/main" id="{39813CE6-2F4B-5FC8-A3A8-797D05171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7075" y="2863454"/>
            <a:ext cx="981075" cy="962025"/>
          </a:xfrm>
          <a:prstGeom prst="wedgeRectCallout">
            <a:avLst>
              <a:gd name="adj1" fmla="val -20509"/>
              <a:gd name="adj2" fmla="val -81560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ct val="15000"/>
              </a:spcAft>
            </a:pPr>
            <a:r>
              <a:rPr lang="zh-TW" altLang="en-US" sz="1500">
                <a:solidFill>
                  <a:schemeClr val="bg1"/>
                </a:solidFill>
                <a:ea typeface="SimHei" panose="02010609060101010101" pitchFamily="49" charset="-122"/>
              </a:rPr>
              <a:t>彼得開啟</a:t>
            </a:r>
          </a:p>
          <a:p>
            <a:pPr algn="ctr">
              <a:spcAft>
                <a:spcPct val="15000"/>
              </a:spcAft>
            </a:pPr>
            <a:r>
              <a:rPr lang="zh-TW" altLang="en-US" sz="1500">
                <a:solidFill>
                  <a:schemeClr val="bg1"/>
                </a:solidFill>
                <a:ea typeface="SimHei" panose="02010609060101010101" pitchFamily="49" charset="-122"/>
              </a:rPr>
              <a:t>外邦人</a:t>
            </a:r>
          </a:p>
          <a:p>
            <a:pPr algn="ctr">
              <a:spcAft>
                <a:spcPct val="15000"/>
              </a:spcAft>
            </a:pPr>
            <a:r>
              <a:rPr lang="zh-TW" altLang="en-US" sz="1500">
                <a:solidFill>
                  <a:schemeClr val="bg1"/>
                </a:solidFill>
                <a:ea typeface="SimHei" panose="02010609060101010101" pitchFamily="49" charset="-122"/>
              </a:rPr>
              <a:t>信主之門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5BBD755-5D87-1C8A-C222-6099C0F7BF36}"/>
              </a:ext>
            </a:extLst>
          </p:cNvPr>
          <p:cNvSpPr txBox="1"/>
          <p:nvPr/>
        </p:nvSpPr>
        <p:spPr>
          <a:xfrm>
            <a:off x="6377151" y="4311869"/>
            <a:ext cx="2254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Libian TC" panose="02010600040101010101" pitchFamily="2" charset="-120"/>
                <a:ea typeface="Libian TC" panose="02010600040101010101" pitchFamily="2" charset="-120"/>
              </a:rPr>
              <a:t>摘自</a:t>
            </a:r>
            <a:r>
              <a:rPr lang="en-US" altLang="zh-TW" dirty="0" err="1">
                <a:latin typeface="Libian TC" panose="02010600040101010101" pitchFamily="2" charset="-120"/>
                <a:ea typeface="Libian TC" panose="02010600040101010101" pitchFamily="2" charset="-120"/>
              </a:rPr>
              <a:t>【</a:t>
            </a:r>
            <a:r>
              <a:rPr lang="en-US" dirty="0" err="1">
                <a:latin typeface="Libian TC" panose="02010600040101010101" pitchFamily="2" charset="-120"/>
                <a:ea typeface="Libian TC" panose="02010600040101010101" pitchFamily="2" charset="-120"/>
              </a:rPr>
              <a:t>聖經簡報站</a:t>
            </a:r>
            <a:r>
              <a:rPr lang="en-US" altLang="zh-TW" dirty="0">
                <a:latin typeface="Libian TC" panose="02010600040101010101" pitchFamily="2" charset="-120"/>
                <a:ea typeface="Libian TC" panose="02010600040101010101" pitchFamily="2" charset="-120"/>
              </a:rPr>
              <a:t>】</a:t>
            </a:r>
            <a:endParaRPr lang="en-US" dirty="0">
              <a:latin typeface="Libian TC" panose="02010600040101010101" pitchFamily="2" charset="-120"/>
              <a:ea typeface="Libian TC" panose="02010600040101010101" pitchFamily="2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3" grpId="0"/>
      <p:bldP spid="2214" grpId="0"/>
      <p:bldP spid="2215" grpId="0"/>
      <p:bldP spid="2216" grpId="0"/>
      <p:bldP spid="2217" grpId="0"/>
      <p:bldP spid="2218" grpId="0" animBg="1"/>
      <p:bldP spid="2219" grpId="0" animBg="1"/>
      <p:bldP spid="2220" grpId="0" animBg="1"/>
      <p:bldP spid="2221" grpId="0" animBg="1"/>
      <p:bldP spid="2242" grpId="0"/>
      <p:bldP spid="2244" grpId="0"/>
      <p:bldP spid="2245" grpId="0"/>
      <p:bldP spid="2247" grpId="0"/>
      <p:bldP spid="2248" grpId="0" animBg="1"/>
      <p:bldP spid="224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Group 2">
            <a:extLst>
              <a:ext uri="{FF2B5EF4-FFF2-40B4-BE49-F238E27FC236}">
                <a16:creationId xmlns:a16="http://schemas.microsoft.com/office/drawing/2014/main" id="{A8FBE5AD-1B7C-C455-DEB9-304FB34E5E03}"/>
              </a:ext>
            </a:extLst>
          </p:cNvPr>
          <p:cNvGraphicFramePr>
            <a:graphicFrameLocks noGrp="1"/>
          </p:cNvGraphicFramePr>
          <p:nvPr/>
        </p:nvGraphicFramePr>
        <p:xfrm>
          <a:off x="1410891" y="685800"/>
          <a:ext cx="6322227" cy="457200"/>
        </p:xfrm>
        <a:graphic>
          <a:graphicData uri="http://schemas.openxmlformats.org/drawingml/2006/table">
            <a:tbl>
              <a:tblPr/>
              <a:tblGrid>
                <a:gridCol w="226219">
                  <a:extLst>
                    <a:ext uri="{9D8B030D-6E8A-4147-A177-3AD203B41FA5}">
                      <a16:colId xmlns:a16="http://schemas.microsoft.com/office/drawing/2014/main" val="2363420080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2496861970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3656211123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2461608051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3974468707"/>
                    </a:ext>
                  </a:extLst>
                </a:gridCol>
                <a:gridCol w="227410">
                  <a:extLst>
                    <a:ext uri="{9D8B030D-6E8A-4147-A177-3AD203B41FA5}">
                      <a16:colId xmlns:a16="http://schemas.microsoft.com/office/drawing/2014/main" val="102945247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487133516"/>
                    </a:ext>
                  </a:extLst>
                </a:gridCol>
                <a:gridCol w="227409">
                  <a:extLst>
                    <a:ext uri="{9D8B030D-6E8A-4147-A177-3AD203B41FA5}">
                      <a16:colId xmlns:a16="http://schemas.microsoft.com/office/drawing/2014/main" val="770288841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2111292461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2225830446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3562378833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3479526831"/>
                    </a:ext>
                  </a:extLst>
                </a:gridCol>
                <a:gridCol w="227409">
                  <a:extLst>
                    <a:ext uri="{9D8B030D-6E8A-4147-A177-3AD203B41FA5}">
                      <a16:colId xmlns:a16="http://schemas.microsoft.com/office/drawing/2014/main" val="1812939178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2318794992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298927986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1479599213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193991320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1208687729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670183176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3682412212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3528672463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45832999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671961175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4102364607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2500104653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28471311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3102209014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2788213569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976707"/>
                  </a:ext>
                </a:extLst>
              </a:tr>
            </a:tbl>
          </a:graphicData>
        </a:graphic>
      </p:graphicFrame>
      <p:graphicFrame>
        <p:nvGraphicFramePr>
          <p:cNvPr id="3223" name="Group 151">
            <a:extLst>
              <a:ext uri="{FF2B5EF4-FFF2-40B4-BE49-F238E27FC236}">
                <a16:creationId xmlns:a16="http://schemas.microsoft.com/office/drawing/2014/main" id="{685B7429-ADF1-4974-C1B5-860C998A8760}"/>
              </a:ext>
            </a:extLst>
          </p:cNvPr>
          <p:cNvGraphicFramePr>
            <a:graphicFrameLocks noGrp="1"/>
          </p:cNvGraphicFramePr>
          <p:nvPr/>
        </p:nvGraphicFramePr>
        <p:xfrm>
          <a:off x="1410891" y="685800"/>
          <a:ext cx="6322227" cy="457200"/>
        </p:xfrm>
        <a:graphic>
          <a:graphicData uri="http://schemas.openxmlformats.org/drawingml/2006/table">
            <a:tbl>
              <a:tblPr/>
              <a:tblGrid>
                <a:gridCol w="226219">
                  <a:extLst>
                    <a:ext uri="{9D8B030D-6E8A-4147-A177-3AD203B41FA5}">
                      <a16:colId xmlns:a16="http://schemas.microsoft.com/office/drawing/2014/main" val="2416056047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3856372879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602053332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2206574966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707179613"/>
                    </a:ext>
                  </a:extLst>
                </a:gridCol>
                <a:gridCol w="227410">
                  <a:extLst>
                    <a:ext uri="{9D8B030D-6E8A-4147-A177-3AD203B41FA5}">
                      <a16:colId xmlns:a16="http://schemas.microsoft.com/office/drawing/2014/main" val="3446559266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1286434403"/>
                    </a:ext>
                  </a:extLst>
                </a:gridCol>
                <a:gridCol w="227409">
                  <a:extLst>
                    <a:ext uri="{9D8B030D-6E8A-4147-A177-3AD203B41FA5}">
                      <a16:colId xmlns:a16="http://schemas.microsoft.com/office/drawing/2014/main" val="1240679985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2775899940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4063559305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4263095546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1247416305"/>
                    </a:ext>
                  </a:extLst>
                </a:gridCol>
                <a:gridCol w="227409">
                  <a:extLst>
                    <a:ext uri="{9D8B030D-6E8A-4147-A177-3AD203B41FA5}">
                      <a16:colId xmlns:a16="http://schemas.microsoft.com/office/drawing/2014/main" val="356336596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3341650195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3866377695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3811021239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1629659098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1294055766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2719565376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2314003997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3579302506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1184556554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346726600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3563657008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3518615493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2532168554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1819215646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1664718389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275425"/>
                  </a:ext>
                </a:extLst>
              </a:tr>
            </a:tbl>
          </a:graphicData>
        </a:graphic>
      </p:graphicFrame>
      <p:pic>
        <p:nvPicPr>
          <p:cNvPr id="3194" name="Picture 122">
            <a:extLst>
              <a:ext uri="{FF2B5EF4-FFF2-40B4-BE49-F238E27FC236}">
                <a16:creationId xmlns:a16="http://schemas.microsoft.com/office/drawing/2014/main" id="{B0A6D787-4ED2-F6AB-9F3D-3DFEFC603C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88" y="1777603"/>
            <a:ext cx="5000625" cy="32325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17" name="Oval 145">
            <a:extLst>
              <a:ext uri="{FF2B5EF4-FFF2-40B4-BE49-F238E27FC236}">
                <a16:creationId xmlns:a16="http://schemas.microsoft.com/office/drawing/2014/main" id="{13C55C30-66F8-C8DC-F5D9-DC05FC60B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6285" y="4707732"/>
            <a:ext cx="66675" cy="6905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3219" name="Oval 147">
            <a:extLst>
              <a:ext uri="{FF2B5EF4-FFF2-40B4-BE49-F238E27FC236}">
                <a16:creationId xmlns:a16="http://schemas.microsoft.com/office/drawing/2014/main" id="{630871C1-4ABC-7F56-2B35-A452B59E8F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006" y="3317082"/>
            <a:ext cx="66675" cy="6905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3220" name="Oval 148">
            <a:extLst>
              <a:ext uri="{FF2B5EF4-FFF2-40B4-BE49-F238E27FC236}">
                <a16:creationId xmlns:a16="http://schemas.microsoft.com/office/drawing/2014/main" id="{9E4BAC83-409F-F7FA-E86D-138A4E22C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2666" y="3339704"/>
            <a:ext cx="66675" cy="6905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3221" name="Oval 149">
            <a:extLst>
              <a:ext uri="{FF2B5EF4-FFF2-40B4-BE49-F238E27FC236}">
                <a16:creationId xmlns:a16="http://schemas.microsoft.com/office/drawing/2014/main" id="{29A7BDE2-DE51-9329-F62A-C24550E611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3419" y="2559844"/>
            <a:ext cx="66675" cy="6905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3222" name="Oval 150">
            <a:extLst>
              <a:ext uri="{FF2B5EF4-FFF2-40B4-BE49-F238E27FC236}">
                <a16:creationId xmlns:a16="http://schemas.microsoft.com/office/drawing/2014/main" id="{97C91948-5232-5CB6-E526-9E2E7FFBF3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9572" y="2387204"/>
            <a:ext cx="66675" cy="6905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3232" name="Oval 160">
            <a:extLst>
              <a:ext uri="{FF2B5EF4-FFF2-40B4-BE49-F238E27FC236}">
                <a16:creationId xmlns:a16="http://schemas.microsoft.com/office/drawing/2014/main" id="{133095CD-3639-2CF3-2FB1-5639A56D3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1991" y="4568429"/>
            <a:ext cx="66675" cy="6905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3234" name="Freeform 162">
            <a:extLst>
              <a:ext uri="{FF2B5EF4-FFF2-40B4-BE49-F238E27FC236}">
                <a16:creationId xmlns:a16="http://schemas.microsoft.com/office/drawing/2014/main" id="{E9F99528-BBAE-CB87-DD8D-D1767A61BEC0}"/>
              </a:ext>
            </a:extLst>
          </p:cNvPr>
          <p:cNvSpPr>
            <a:spLocks/>
          </p:cNvSpPr>
          <p:nvPr/>
        </p:nvSpPr>
        <p:spPr bwMode="auto">
          <a:xfrm>
            <a:off x="5974556" y="4012407"/>
            <a:ext cx="266700" cy="92869"/>
          </a:xfrm>
          <a:custGeom>
            <a:avLst/>
            <a:gdLst>
              <a:gd name="T0" fmla="*/ 224 w 224"/>
              <a:gd name="T1" fmla="*/ 0 h 78"/>
              <a:gd name="T2" fmla="*/ 132 w 224"/>
              <a:gd name="T3" fmla="*/ 67 h 78"/>
              <a:gd name="T4" fmla="*/ 0 w 224"/>
              <a:gd name="T5" fmla="*/ 64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4" h="78">
                <a:moveTo>
                  <a:pt x="224" y="0"/>
                </a:moveTo>
                <a:cubicBezTo>
                  <a:pt x="209" y="11"/>
                  <a:pt x="169" y="56"/>
                  <a:pt x="132" y="67"/>
                </a:cubicBezTo>
                <a:cubicBezTo>
                  <a:pt x="95" y="78"/>
                  <a:pt x="27" y="65"/>
                  <a:pt x="0" y="64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3235" name="Freeform 163">
            <a:extLst>
              <a:ext uri="{FF2B5EF4-FFF2-40B4-BE49-F238E27FC236}">
                <a16:creationId xmlns:a16="http://schemas.microsoft.com/office/drawing/2014/main" id="{A9BF1E7A-57CE-F7C7-415E-FE4F43F8E4B8}"/>
              </a:ext>
            </a:extLst>
          </p:cNvPr>
          <p:cNvSpPr>
            <a:spLocks/>
          </p:cNvSpPr>
          <p:nvPr/>
        </p:nvSpPr>
        <p:spPr bwMode="auto">
          <a:xfrm>
            <a:off x="5684044" y="3598069"/>
            <a:ext cx="288131" cy="488156"/>
          </a:xfrm>
          <a:custGeom>
            <a:avLst/>
            <a:gdLst>
              <a:gd name="T0" fmla="*/ 242 w 242"/>
              <a:gd name="T1" fmla="*/ 410 h 410"/>
              <a:gd name="T2" fmla="*/ 112 w 242"/>
              <a:gd name="T3" fmla="*/ 302 h 410"/>
              <a:gd name="T4" fmla="*/ 0 w 242"/>
              <a:gd name="T5" fmla="*/ 0 h 4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2" h="410">
                <a:moveTo>
                  <a:pt x="242" y="410"/>
                </a:moveTo>
                <a:cubicBezTo>
                  <a:pt x="197" y="390"/>
                  <a:pt x="152" y="370"/>
                  <a:pt x="112" y="302"/>
                </a:cubicBezTo>
                <a:cubicBezTo>
                  <a:pt x="72" y="234"/>
                  <a:pt x="19" y="50"/>
                  <a:pt x="0" y="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3236" name="Freeform 164">
            <a:extLst>
              <a:ext uri="{FF2B5EF4-FFF2-40B4-BE49-F238E27FC236}">
                <a16:creationId xmlns:a16="http://schemas.microsoft.com/office/drawing/2014/main" id="{B59D23F3-9629-9655-67EB-71C2ADB88A64}"/>
              </a:ext>
            </a:extLst>
          </p:cNvPr>
          <p:cNvSpPr>
            <a:spLocks/>
          </p:cNvSpPr>
          <p:nvPr/>
        </p:nvSpPr>
        <p:spPr bwMode="auto">
          <a:xfrm>
            <a:off x="5726906" y="3306367"/>
            <a:ext cx="561975" cy="192881"/>
          </a:xfrm>
          <a:custGeom>
            <a:avLst/>
            <a:gdLst>
              <a:gd name="T0" fmla="*/ 0 w 472"/>
              <a:gd name="T1" fmla="*/ 0 h 162"/>
              <a:gd name="T2" fmla="*/ 184 w 472"/>
              <a:gd name="T3" fmla="*/ 43 h 162"/>
              <a:gd name="T4" fmla="*/ 273 w 472"/>
              <a:gd name="T5" fmla="*/ 79 h 162"/>
              <a:gd name="T6" fmla="*/ 290 w 472"/>
              <a:gd name="T7" fmla="*/ 156 h 162"/>
              <a:gd name="T8" fmla="*/ 472 w 472"/>
              <a:gd name="T9" fmla="*/ 117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2" h="162">
                <a:moveTo>
                  <a:pt x="0" y="0"/>
                </a:moveTo>
                <a:cubicBezTo>
                  <a:pt x="69" y="15"/>
                  <a:pt x="139" y="30"/>
                  <a:pt x="184" y="43"/>
                </a:cubicBezTo>
                <a:cubicBezTo>
                  <a:pt x="229" y="56"/>
                  <a:pt x="255" y="60"/>
                  <a:pt x="273" y="79"/>
                </a:cubicBezTo>
                <a:cubicBezTo>
                  <a:pt x="291" y="98"/>
                  <a:pt x="257" y="150"/>
                  <a:pt x="290" y="156"/>
                </a:cubicBezTo>
                <a:cubicBezTo>
                  <a:pt x="323" y="162"/>
                  <a:pt x="430" y="128"/>
                  <a:pt x="472" y="117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3237" name="Freeform 165">
            <a:extLst>
              <a:ext uri="{FF2B5EF4-FFF2-40B4-BE49-F238E27FC236}">
                <a16:creationId xmlns:a16="http://schemas.microsoft.com/office/drawing/2014/main" id="{585D5DF6-93D6-0FBE-E546-A5389FE62E21}"/>
              </a:ext>
            </a:extLst>
          </p:cNvPr>
          <p:cNvSpPr>
            <a:spLocks/>
          </p:cNvSpPr>
          <p:nvPr/>
        </p:nvSpPr>
        <p:spPr bwMode="auto">
          <a:xfrm>
            <a:off x="5686425" y="3617119"/>
            <a:ext cx="977504" cy="251222"/>
          </a:xfrm>
          <a:custGeom>
            <a:avLst/>
            <a:gdLst>
              <a:gd name="T0" fmla="*/ 0 w 821"/>
              <a:gd name="T1" fmla="*/ 0 h 211"/>
              <a:gd name="T2" fmla="*/ 166 w 821"/>
              <a:gd name="T3" fmla="*/ 156 h 211"/>
              <a:gd name="T4" fmla="*/ 377 w 821"/>
              <a:gd name="T5" fmla="*/ 200 h 211"/>
              <a:gd name="T6" fmla="*/ 821 w 821"/>
              <a:gd name="T7" fmla="*/ 89 h 2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21" h="211">
                <a:moveTo>
                  <a:pt x="0" y="0"/>
                </a:moveTo>
                <a:cubicBezTo>
                  <a:pt x="51" y="61"/>
                  <a:pt x="103" y="123"/>
                  <a:pt x="166" y="156"/>
                </a:cubicBezTo>
                <a:cubicBezTo>
                  <a:pt x="229" y="189"/>
                  <a:pt x="268" y="211"/>
                  <a:pt x="377" y="200"/>
                </a:cubicBezTo>
                <a:cubicBezTo>
                  <a:pt x="486" y="189"/>
                  <a:pt x="729" y="112"/>
                  <a:pt x="821" y="89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3238" name="Freeform 166">
            <a:extLst>
              <a:ext uri="{FF2B5EF4-FFF2-40B4-BE49-F238E27FC236}">
                <a16:creationId xmlns:a16="http://schemas.microsoft.com/office/drawing/2014/main" id="{3E74E435-0F08-9899-9AD5-B680A5B9B237}"/>
              </a:ext>
            </a:extLst>
          </p:cNvPr>
          <p:cNvSpPr>
            <a:spLocks/>
          </p:cNvSpPr>
          <p:nvPr/>
        </p:nvSpPr>
        <p:spPr bwMode="auto">
          <a:xfrm>
            <a:off x="6241257" y="3708797"/>
            <a:ext cx="459581" cy="303609"/>
          </a:xfrm>
          <a:custGeom>
            <a:avLst/>
            <a:gdLst>
              <a:gd name="T0" fmla="*/ 386 w 386"/>
              <a:gd name="T1" fmla="*/ 0 h 255"/>
              <a:gd name="T2" fmla="*/ 235 w 386"/>
              <a:gd name="T3" fmla="*/ 154 h 255"/>
              <a:gd name="T4" fmla="*/ 0 w 386"/>
              <a:gd name="T5" fmla="*/ 255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6" h="255">
                <a:moveTo>
                  <a:pt x="386" y="0"/>
                </a:moveTo>
                <a:cubicBezTo>
                  <a:pt x="342" y="56"/>
                  <a:pt x="299" y="112"/>
                  <a:pt x="235" y="154"/>
                </a:cubicBezTo>
                <a:cubicBezTo>
                  <a:pt x="171" y="196"/>
                  <a:pt x="39" y="238"/>
                  <a:pt x="0" y="255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3239" name="Freeform 167">
            <a:extLst>
              <a:ext uri="{FF2B5EF4-FFF2-40B4-BE49-F238E27FC236}">
                <a16:creationId xmlns:a16="http://schemas.microsoft.com/office/drawing/2014/main" id="{38C8C121-6BE1-8403-9C34-8E81DC3CD1BA}"/>
              </a:ext>
            </a:extLst>
          </p:cNvPr>
          <p:cNvSpPr>
            <a:spLocks/>
          </p:cNvSpPr>
          <p:nvPr/>
        </p:nvSpPr>
        <p:spPr bwMode="auto">
          <a:xfrm>
            <a:off x="5684044" y="3314700"/>
            <a:ext cx="36910" cy="285750"/>
          </a:xfrm>
          <a:custGeom>
            <a:avLst/>
            <a:gdLst>
              <a:gd name="T0" fmla="*/ 0 w 31"/>
              <a:gd name="T1" fmla="*/ 240 h 240"/>
              <a:gd name="T2" fmla="*/ 31 w 31"/>
              <a:gd name="T3" fmla="*/ 0 h 24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1" h="240">
                <a:moveTo>
                  <a:pt x="0" y="240"/>
                </a:moveTo>
                <a:cubicBezTo>
                  <a:pt x="5" y="200"/>
                  <a:pt x="10" y="65"/>
                  <a:pt x="31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3218" name="Oval 146">
            <a:extLst>
              <a:ext uri="{FF2B5EF4-FFF2-40B4-BE49-F238E27FC236}">
                <a16:creationId xmlns:a16="http://schemas.microsoft.com/office/drawing/2014/main" id="{58DA156C-B0E2-7AB5-5183-C85A277E44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2263" y="3676651"/>
            <a:ext cx="66675" cy="6905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3275" name="Rectangle 203">
            <a:extLst>
              <a:ext uri="{FF2B5EF4-FFF2-40B4-BE49-F238E27FC236}">
                <a16:creationId xmlns:a16="http://schemas.microsoft.com/office/drawing/2014/main" id="{8FED3CEE-19DD-D58D-A4A8-16729793E7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1228" y="620316"/>
            <a:ext cx="460772" cy="1103709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3280" name="Text Box 208">
            <a:extLst>
              <a:ext uri="{FF2B5EF4-FFF2-40B4-BE49-F238E27FC236}">
                <a16:creationId xmlns:a16="http://schemas.microsoft.com/office/drawing/2014/main" id="{BD56F1C6-304D-7694-F721-ADB6B6853B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4281" y="1257300"/>
            <a:ext cx="6463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200">
                <a:ea typeface="SimHei" panose="02010609060101010101" pitchFamily="49" charset="-122"/>
              </a:rPr>
              <a:t>第一次</a:t>
            </a:r>
          </a:p>
          <a:p>
            <a:pPr algn="ctr"/>
            <a:r>
              <a:rPr lang="zh-TW" altLang="en-US" sz="1200">
                <a:ea typeface="SimHei" panose="02010609060101010101" pitchFamily="49" charset="-122"/>
              </a:rPr>
              <a:t>旅行</a:t>
            </a:r>
          </a:p>
        </p:txBody>
      </p:sp>
      <p:sp>
        <p:nvSpPr>
          <p:cNvPr id="3281" name="Text Box 209">
            <a:extLst>
              <a:ext uri="{FF2B5EF4-FFF2-40B4-BE49-F238E27FC236}">
                <a16:creationId xmlns:a16="http://schemas.microsoft.com/office/drawing/2014/main" id="{C07B5F28-13F0-78BC-E4C5-1433E0BE8D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8428" y="1257300"/>
            <a:ext cx="6463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200">
                <a:ea typeface="SimHei" panose="02010609060101010101" pitchFamily="49" charset="-122"/>
              </a:rPr>
              <a:t>第二次</a:t>
            </a:r>
          </a:p>
          <a:p>
            <a:pPr algn="ctr"/>
            <a:r>
              <a:rPr lang="zh-TW" altLang="en-US" sz="1200">
                <a:ea typeface="SimHei" panose="02010609060101010101" pitchFamily="49" charset="-122"/>
              </a:rPr>
              <a:t>旅行</a:t>
            </a:r>
          </a:p>
        </p:txBody>
      </p:sp>
      <p:sp>
        <p:nvSpPr>
          <p:cNvPr id="3282" name="Text Box 210">
            <a:extLst>
              <a:ext uri="{FF2B5EF4-FFF2-40B4-BE49-F238E27FC236}">
                <a16:creationId xmlns:a16="http://schemas.microsoft.com/office/drawing/2014/main" id="{11C6F426-AC30-36A4-3131-823FF03701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9928" y="1248966"/>
            <a:ext cx="6463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200">
                <a:ea typeface="SimHei" panose="02010609060101010101" pitchFamily="49" charset="-122"/>
              </a:rPr>
              <a:t>第三次</a:t>
            </a:r>
          </a:p>
          <a:p>
            <a:pPr algn="ctr"/>
            <a:r>
              <a:rPr lang="zh-TW" altLang="en-US" sz="1200">
                <a:ea typeface="SimHei" panose="02010609060101010101" pitchFamily="49" charset="-122"/>
              </a:rPr>
              <a:t>旅行</a:t>
            </a:r>
          </a:p>
        </p:txBody>
      </p:sp>
      <p:sp>
        <p:nvSpPr>
          <p:cNvPr id="3283" name="Text Box 211">
            <a:extLst>
              <a:ext uri="{FF2B5EF4-FFF2-40B4-BE49-F238E27FC236}">
                <a16:creationId xmlns:a16="http://schemas.microsoft.com/office/drawing/2014/main" id="{8AD39DA5-D087-B138-BEAC-AEDD8E541D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5390" y="1248966"/>
            <a:ext cx="6463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200">
                <a:ea typeface="SimHei" panose="02010609060101010101" pitchFamily="49" charset="-122"/>
              </a:rPr>
              <a:t>第四次</a:t>
            </a:r>
          </a:p>
          <a:p>
            <a:pPr algn="ctr"/>
            <a:r>
              <a:rPr lang="zh-TW" altLang="en-US" sz="1200">
                <a:ea typeface="SimHei" panose="02010609060101010101" pitchFamily="49" charset="-122"/>
              </a:rPr>
              <a:t>旅行</a:t>
            </a:r>
          </a:p>
        </p:txBody>
      </p:sp>
      <p:sp>
        <p:nvSpPr>
          <p:cNvPr id="3284" name="Text Box 212">
            <a:extLst>
              <a:ext uri="{FF2B5EF4-FFF2-40B4-BE49-F238E27FC236}">
                <a16:creationId xmlns:a16="http://schemas.microsoft.com/office/drawing/2014/main" id="{4ACF3414-4216-B726-94C7-A8767D457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7384" y="1248967"/>
            <a:ext cx="80022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200">
                <a:solidFill>
                  <a:srgbClr val="9900CC"/>
                </a:solidFill>
                <a:ea typeface="SimHei" panose="02010609060101010101" pitchFamily="49" charset="-122"/>
              </a:rPr>
              <a:t>被囚受審</a:t>
            </a:r>
          </a:p>
        </p:txBody>
      </p:sp>
      <p:sp>
        <p:nvSpPr>
          <p:cNvPr id="3285" name="AutoShape 213">
            <a:extLst>
              <a:ext uri="{FF2B5EF4-FFF2-40B4-BE49-F238E27FC236}">
                <a16:creationId xmlns:a16="http://schemas.microsoft.com/office/drawing/2014/main" id="{430BE13E-87B3-68D8-DEC7-F92BB32A2F25}"/>
              </a:ext>
            </a:extLst>
          </p:cNvPr>
          <p:cNvSpPr>
            <a:spLocks/>
          </p:cNvSpPr>
          <p:nvPr/>
        </p:nvSpPr>
        <p:spPr bwMode="auto">
          <a:xfrm rot="5400000">
            <a:off x="5083969" y="916781"/>
            <a:ext cx="114300" cy="628650"/>
          </a:xfrm>
          <a:prstGeom prst="rightBrace">
            <a:avLst>
              <a:gd name="adj1" fmla="val 45833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3286" name="AutoShape 214">
            <a:extLst>
              <a:ext uri="{FF2B5EF4-FFF2-40B4-BE49-F238E27FC236}">
                <a16:creationId xmlns:a16="http://schemas.microsoft.com/office/drawing/2014/main" id="{1F228B32-67CC-B1F6-EC52-C7752F9E3290}"/>
              </a:ext>
            </a:extLst>
          </p:cNvPr>
          <p:cNvSpPr>
            <a:spLocks/>
          </p:cNvSpPr>
          <p:nvPr/>
        </p:nvSpPr>
        <p:spPr bwMode="auto">
          <a:xfrm rot="5400000">
            <a:off x="5645349" y="1022151"/>
            <a:ext cx="114300" cy="417910"/>
          </a:xfrm>
          <a:prstGeom prst="rightBrace">
            <a:avLst>
              <a:gd name="adj1" fmla="val 30469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3287" name="AutoShape 215">
            <a:extLst>
              <a:ext uri="{FF2B5EF4-FFF2-40B4-BE49-F238E27FC236}">
                <a16:creationId xmlns:a16="http://schemas.microsoft.com/office/drawing/2014/main" id="{800C8B97-D03F-4ED8-B07E-73C28904B912}"/>
              </a:ext>
            </a:extLst>
          </p:cNvPr>
          <p:cNvSpPr>
            <a:spLocks/>
          </p:cNvSpPr>
          <p:nvPr/>
        </p:nvSpPr>
        <p:spPr bwMode="auto">
          <a:xfrm rot="5400000">
            <a:off x="4288037" y="1022151"/>
            <a:ext cx="114300" cy="417910"/>
          </a:xfrm>
          <a:prstGeom prst="rightBrace">
            <a:avLst>
              <a:gd name="adj1" fmla="val 30469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3288" name="AutoShape 216">
            <a:extLst>
              <a:ext uri="{FF2B5EF4-FFF2-40B4-BE49-F238E27FC236}">
                <a16:creationId xmlns:a16="http://schemas.microsoft.com/office/drawing/2014/main" id="{5C658F87-50CA-E5AA-26C2-BE2F24EBB5BF}"/>
              </a:ext>
            </a:extLst>
          </p:cNvPr>
          <p:cNvSpPr>
            <a:spLocks/>
          </p:cNvSpPr>
          <p:nvPr/>
        </p:nvSpPr>
        <p:spPr bwMode="auto">
          <a:xfrm rot="5400000">
            <a:off x="7450337" y="1022151"/>
            <a:ext cx="114300" cy="417910"/>
          </a:xfrm>
          <a:prstGeom prst="rightBrace">
            <a:avLst>
              <a:gd name="adj1" fmla="val 30469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3289" name="AutoShape 217">
            <a:extLst>
              <a:ext uri="{FF2B5EF4-FFF2-40B4-BE49-F238E27FC236}">
                <a16:creationId xmlns:a16="http://schemas.microsoft.com/office/drawing/2014/main" id="{7596C2AD-F95F-CD9B-2349-97B351B84228}"/>
              </a:ext>
            </a:extLst>
          </p:cNvPr>
          <p:cNvSpPr>
            <a:spLocks/>
          </p:cNvSpPr>
          <p:nvPr/>
        </p:nvSpPr>
        <p:spPr bwMode="auto">
          <a:xfrm rot="5400000">
            <a:off x="6550224" y="572095"/>
            <a:ext cx="114300" cy="1318022"/>
          </a:xfrm>
          <a:prstGeom prst="rightBrace">
            <a:avLst>
              <a:gd name="adj1" fmla="val 47887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3290" name="Text Box 218">
            <a:extLst>
              <a:ext uri="{FF2B5EF4-FFF2-40B4-BE49-F238E27FC236}">
                <a16:creationId xmlns:a16="http://schemas.microsoft.com/office/drawing/2014/main" id="{E0411666-8EBB-63F8-BB1E-F323C95DB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6854" y="1202532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200">
                <a:solidFill>
                  <a:schemeClr val="accent2"/>
                </a:solidFill>
                <a:ea typeface="SimHei" panose="02010609060101010101" pitchFamily="49" charset="-122"/>
              </a:rPr>
              <a:t>信</a:t>
            </a:r>
          </a:p>
          <a:p>
            <a:pPr algn="ctr"/>
            <a:r>
              <a:rPr lang="zh-TW" altLang="en-US" sz="1200">
                <a:solidFill>
                  <a:schemeClr val="accent2"/>
                </a:solidFill>
                <a:ea typeface="SimHei" panose="02010609060101010101" pitchFamily="49" charset="-122"/>
              </a:rPr>
              <a:t>主</a:t>
            </a:r>
          </a:p>
        </p:txBody>
      </p:sp>
      <p:sp>
        <p:nvSpPr>
          <p:cNvPr id="3291" name="Text Box 219">
            <a:extLst>
              <a:ext uri="{FF2B5EF4-FFF2-40B4-BE49-F238E27FC236}">
                <a16:creationId xmlns:a16="http://schemas.microsoft.com/office/drawing/2014/main" id="{B48DBA78-3BB3-5112-5D60-128EECE584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9404" y="1203723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200">
                <a:solidFill>
                  <a:srgbClr val="9900CC"/>
                </a:solidFill>
                <a:ea typeface="SimHei" panose="02010609060101010101" pitchFamily="49" charset="-122"/>
              </a:rPr>
              <a:t>大</a:t>
            </a:r>
          </a:p>
          <a:p>
            <a:pPr algn="ctr"/>
            <a:r>
              <a:rPr lang="zh-TW" altLang="en-US" sz="1200">
                <a:solidFill>
                  <a:srgbClr val="9900CC"/>
                </a:solidFill>
                <a:ea typeface="SimHei" panose="02010609060101010101" pitchFamily="49" charset="-122"/>
              </a:rPr>
              <a:t>會</a:t>
            </a:r>
          </a:p>
        </p:txBody>
      </p:sp>
      <p:sp>
        <p:nvSpPr>
          <p:cNvPr id="3292" name="Text Box 220">
            <a:extLst>
              <a:ext uri="{FF2B5EF4-FFF2-40B4-BE49-F238E27FC236}">
                <a16:creationId xmlns:a16="http://schemas.microsoft.com/office/drawing/2014/main" id="{51ED7AA2-A95C-5B30-0FAA-95AF715353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8172" y="171451"/>
            <a:ext cx="569388" cy="326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zh-TW" altLang="en-US" sz="1500">
                <a:solidFill>
                  <a:srgbClr val="FF0000"/>
                </a:solidFill>
                <a:ea typeface="SimHei" panose="02010609060101010101" pitchFamily="49" charset="-122"/>
              </a:rPr>
              <a:t>彼得</a:t>
            </a:r>
          </a:p>
        </p:txBody>
      </p:sp>
      <p:sp>
        <p:nvSpPr>
          <p:cNvPr id="3293" name="Text Box 221">
            <a:extLst>
              <a:ext uri="{FF2B5EF4-FFF2-40B4-BE49-F238E27FC236}">
                <a16:creationId xmlns:a16="http://schemas.microsoft.com/office/drawing/2014/main" id="{96525963-274F-F656-3C60-B235F50ABD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5962" y="17860"/>
            <a:ext cx="704040" cy="531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zh-TW" altLang="en-US" sz="1350">
                <a:solidFill>
                  <a:srgbClr val="008000"/>
                </a:solidFill>
                <a:ea typeface="SimHei" panose="02010609060101010101" pitchFamily="49" charset="-122"/>
              </a:rPr>
              <a:t>司提反</a:t>
            </a:r>
          </a:p>
          <a:p>
            <a:pPr algn="ctr">
              <a:lnSpc>
                <a:spcPct val="110000"/>
              </a:lnSpc>
            </a:pPr>
            <a:r>
              <a:rPr lang="zh-TW" altLang="en-US" sz="1350">
                <a:solidFill>
                  <a:srgbClr val="008000"/>
                </a:solidFill>
                <a:ea typeface="SimHei" panose="02010609060101010101" pitchFamily="49" charset="-122"/>
              </a:rPr>
              <a:t>腓利</a:t>
            </a:r>
          </a:p>
        </p:txBody>
      </p:sp>
      <p:sp>
        <p:nvSpPr>
          <p:cNvPr id="3294" name="Text Box 222">
            <a:extLst>
              <a:ext uri="{FF2B5EF4-FFF2-40B4-BE49-F238E27FC236}">
                <a16:creationId xmlns:a16="http://schemas.microsoft.com/office/drawing/2014/main" id="{47621A4A-0643-0646-2D8A-10EA1EDAA4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5810" y="171451"/>
            <a:ext cx="569388" cy="326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zh-TW" altLang="en-US" sz="1500">
                <a:solidFill>
                  <a:schemeClr val="accent2"/>
                </a:solidFill>
                <a:ea typeface="SimHei" panose="02010609060101010101" pitchFamily="49" charset="-122"/>
              </a:rPr>
              <a:t>保羅</a:t>
            </a:r>
          </a:p>
        </p:txBody>
      </p:sp>
      <p:sp>
        <p:nvSpPr>
          <p:cNvPr id="3295" name="Text Box 223">
            <a:extLst>
              <a:ext uri="{FF2B5EF4-FFF2-40B4-BE49-F238E27FC236}">
                <a16:creationId xmlns:a16="http://schemas.microsoft.com/office/drawing/2014/main" id="{B9B0C6CA-4D77-13AA-4A9A-BE3F674DD7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303" y="171451"/>
            <a:ext cx="569388" cy="326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zh-TW" altLang="en-US" sz="1500">
                <a:solidFill>
                  <a:srgbClr val="FF0000"/>
                </a:solidFill>
                <a:ea typeface="SimHei" panose="02010609060101010101" pitchFamily="49" charset="-122"/>
              </a:rPr>
              <a:t>彼得</a:t>
            </a:r>
          </a:p>
        </p:txBody>
      </p:sp>
      <p:sp>
        <p:nvSpPr>
          <p:cNvPr id="3296" name="Text Box 224">
            <a:extLst>
              <a:ext uri="{FF2B5EF4-FFF2-40B4-BE49-F238E27FC236}">
                <a16:creationId xmlns:a16="http://schemas.microsoft.com/office/drawing/2014/main" id="{8B148BC1-3A5C-C836-F7D2-A8C470C6B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2856" y="38100"/>
            <a:ext cx="37702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500">
                <a:solidFill>
                  <a:schemeClr val="accent2"/>
                </a:solidFill>
                <a:ea typeface="SimHei" panose="02010609060101010101" pitchFamily="49" charset="-122"/>
              </a:rPr>
              <a:t>掃</a:t>
            </a:r>
          </a:p>
          <a:p>
            <a:pPr algn="ctr"/>
            <a:r>
              <a:rPr lang="zh-TW" altLang="en-US" sz="1500">
                <a:solidFill>
                  <a:schemeClr val="accent2"/>
                </a:solidFill>
                <a:ea typeface="SimHei" panose="02010609060101010101" pitchFamily="49" charset="-122"/>
              </a:rPr>
              <a:t>羅</a:t>
            </a:r>
          </a:p>
        </p:txBody>
      </p:sp>
      <p:sp>
        <p:nvSpPr>
          <p:cNvPr id="3297" name="AutoShape 225">
            <a:extLst>
              <a:ext uri="{FF2B5EF4-FFF2-40B4-BE49-F238E27FC236}">
                <a16:creationId xmlns:a16="http://schemas.microsoft.com/office/drawing/2014/main" id="{08989A84-9C37-DA3F-BF49-DFCB12646B4F}"/>
              </a:ext>
            </a:extLst>
          </p:cNvPr>
          <p:cNvSpPr>
            <a:spLocks/>
          </p:cNvSpPr>
          <p:nvPr/>
        </p:nvSpPr>
        <p:spPr bwMode="auto">
          <a:xfrm rot="16200000">
            <a:off x="1914525" y="28575"/>
            <a:ext cx="114300" cy="1085850"/>
          </a:xfrm>
          <a:prstGeom prst="rightBrace">
            <a:avLst>
              <a:gd name="adj1" fmla="val 52074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3298" name="AutoShape 226">
            <a:extLst>
              <a:ext uri="{FF2B5EF4-FFF2-40B4-BE49-F238E27FC236}">
                <a16:creationId xmlns:a16="http://schemas.microsoft.com/office/drawing/2014/main" id="{57F3FC73-C3D6-3A39-B6E3-909A196D7DCB}"/>
              </a:ext>
            </a:extLst>
          </p:cNvPr>
          <p:cNvSpPr>
            <a:spLocks/>
          </p:cNvSpPr>
          <p:nvPr/>
        </p:nvSpPr>
        <p:spPr bwMode="auto">
          <a:xfrm rot="16200000">
            <a:off x="2828925" y="257175"/>
            <a:ext cx="114300" cy="628650"/>
          </a:xfrm>
          <a:prstGeom prst="rightBrace">
            <a:avLst>
              <a:gd name="adj1" fmla="val 45833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3299" name="AutoShape 227">
            <a:extLst>
              <a:ext uri="{FF2B5EF4-FFF2-40B4-BE49-F238E27FC236}">
                <a16:creationId xmlns:a16="http://schemas.microsoft.com/office/drawing/2014/main" id="{7ACD3472-FDD8-4D8A-BC7C-BDC75B351C86}"/>
              </a:ext>
            </a:extLst>
          </p:cNvPr>
          <p:cNvSpPr>
            <a:spLocks/>
          </p:cNvSpPr>
          <p:nvPr/>
        </p:nvSpPr>
        <p:spPr bwMode="auto">
          <a:xfrm rot="16200000">
            <a:off x="3725466" y="257175"/>
            <a:ext cx="114300" cy="628650"/>
          </a:xfrm>
          <a:prstGeom prst="rightBrace">
            <a:avLst>
              <a:gd name="adj1" fmla="val 45833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3300" name="AutoShape 228">
            <a:extLst>
              <a:ext uri="{FF2B5EF4-FFF2-40B4-BE49-F238E27FC236}">
                <a16:creationId xmlns:a16="http://schemas.microsoft.com/office/drawing/2014/main" id="{B94EAF87-D5AF-98DC-0F55-70AEF792090F}"/>
              </a:ext>
            </a:extLst>
          </p:cNvPr>
          <p:cNvSpPr>
            <a:spLocks/>
          </p:cNvSpPr>
          <p:nvPr/>
        </p:nvSpPr>
        <p:spPr bwMode="auto">
          <a:xfrm rot="16200000">
            <a:off x="5870972" y="-1215628"/>
            <a:ext cx="114300" cy="3574256"/>
          </a:xfrm>
          <a:prstGeom prst="rightBrace">
            <a:avLst>
              <a:gd name="adj1" fmla="val 60804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3301" name="AutoShape 229">
            <a:extLst>
              <a:ext uri="{FF2B5EF4-FFF2-40B4-BE49-F238E27FC236}">
                <a16:creationId xmlns:a16="http://schemas.microsoft.com/office/drawing/2014/main" id="{58485719-0254-9A3A-AB66-7B8007F3FE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8950" y="3515916"/>
            <a:ext cx="647700" cy="245269"/>
          </a:xfrm>
          <a:prstGeom prst="wedgeRectCallout">
            <a:avLst>
              <a:gd name="adj1" fmla="val -64153"/>
              <a:gd name="adj2" fmla="val 26699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zh-TW" altLang="en-US" sz="1200">
                <a:solidFill>
                  <a:schemeClr val="bg1"/>
                </a:solidFill>
                <a:ea typeface="SimHei" panose="02010609060101010101" pitchFamily="49" charset="-122"/>
              </a:rPr>
              <a:t>安提阿</a:t>
            </a:r>
          </a:p>
        </p:txBody>
      </p:sp>
      <p:sp>
        <p:nvSpPr>
          <p:cNvPr id="3302" name="AutoShape 230">
            <a:extLst>
              <a:ext uri="{FF2B5EF4-FFF2-40B4-BE49-F238E27FC236}">
                <a16:creationId xmlns:a16="http://schemas.microsoft.com/office/drawing/2014/main" id="{2F3AECAA-87E6-B415-EE35-69FAB02E9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8925" y="4535091"/>
            <a:ext cx="790575" cy="245269"/>
          </a:xfrm>
          <a:prstGeom prst="wedgeRectCallout">
            <a:avLst>
              <a:gd name="adj1" fmla="val -62046"/>
              <a:gd name="adj2" fmla="val 27579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zh-TW" altLang="en-US" sz="1200">
                <a:solidFill>
                  <a:schemeClr val="bg1"/>
                </a:solidFill>
                <a:ea typeface="SimHei" panose="02010609060101010101" pitchFamily="49" charset="-122"/>
              </a:rPr>
              <a:t>耶路撒冷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22E71F-3310-47A5-D45F-F12B246D626A}"/>
              </a:ext>
            </a:extLst>
          </p:cNvPr>
          <p:cNvSpPr txBox="1"/>
          <p:nvPr/>
        </p:nvSpPr>
        <p:spPr>
          <a:xfrm>
            <a:off x="-31399" y="4602957"/>
            <a:ext cx="2254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Libian TC" panose="02010600040101010101" pitchFamily="2" charset="-120"/>
                <a:ea typeface="Libian TC" panose="02010600040101010101" pitchFamily="2" charset="-120"/>
              </a:rPr>
              <a:t>摘自</a:t>
            </a:r>
            <a:r>
              <a:rPr lang="en-US" altLang="zh-TW" dirty="0" err="1">
                <a:latin typeface="Libian TC" panose="02010600040101010101" pitchFamily="2" charset="-120"/>
                <a:ea typeface="Libian TC" panose="02010600040101010101" pitchFamily="2" charset="-120"/>
              </a:rPr>
              <a:t>【</a:t>
            </a:r>
            <a:r>
              <a:rPr lang="en-US" dirty="0" err="1">
                <a:latin typeface="Libian TC" panose="02010600040101010101" pitchFamily="2" charset="-120"/>
                <a:ea typeface="Libian TC" panose="02010600040101010101" pitchFamily="2" charset="-120"/>
              </a:rPr>
              <a:t>聖經簡報站</a:t>
            </a:r>
            <a:r>
              <a:rPr lang="en-US" altLang="zh-TW" dirty="0">
                <a:latin typeface="Libian TC" panose="02010600040101010101" pitchFamily="2" charset="-120"/>
                <a:ea typeface="Libian TC" panose="02010600040101010101" pitchFamily="2" charset="-120"/>
              </a:rPr>
              <a:t>】</a:t>
            </a:r>
            <a:endParaRPr lang="en-US" dirty="0">
              <a:latin typeface="Libian TC" panose="02010600040101010101" pitchFamily="2" charset="-120"/>
              <a:ea typeface="Libian TC" panose="02010600040101010101" pitchFamily="2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1" dur="500"/>
                                        <p:tgtEl>
                                          <p:spTgt spid="3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3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0" dur="500"/>
                                        <p:tgtEl>
                                          <p:spTgt spid="3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8" dur="500"/>
                                        <p:tgtEl>
                                          <p:spTgt spid="3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3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7" grpId="0" animBg="1"/>
      <p:bldP spid="3219" grpId="0" animBg="1"/>
      <p:bldP spid="3220" grpId="0" animBg="1"/>
      <p:bldP spid="3221" grpId="0" animBg="1"/>
      <p:bldP spid="3222" grpId="0" animBg="1"/>
      <p:bldP spid="3232" grpId="0" animBg="1"/>
      <p:bldP spid="3218" grpId="0" animBg="1"/>
      <p:bldP spid="3275" grpId="0" animBg="1"/>
      <p:bldP spid="3280" grpId="0"/>
      <p:bldP spid="3281" grpId="0"/>
      <p:bldP spid="3282" grpId="0"/>
      <p:bldP spid="3283" grpId="0"/>
      <p:bldP spid="3284" grpId="0"/>
      <p:bldP spid="3285" grpId="0" animBg="1"/>
      <p:bldP spid="3286" grpId="0" animBg="1"/>
      <p:bldP spid="3287" grpId="0" animBg="1"/>
      <p:bldP spid="3288" grpId="0" animBg="1"/>
      <p:bldP spid="3289" grpId="0" animBg="1"/>
      <p:bldP spid="3290" grpId="0"/>
      <p:bldP spid="3291" grpId="0"/>
      <p:bldP spid="3301" grpId="0" animBg="1"/>
      <p:bldP spid="330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Group 2">
            <a:extLst>
              <a:ext uri="{FF2B5EF4-FFF2-40B4-BE49-F238E27FC236}">
                <a16:creationId xmlns:a16="http://schemas.microsoft.com/office/drawing/2014/main" id="{B9320763-EC3F-6163-55F1-D8D1769105BD}"/>
              </a:ext>
            </a:extLst>
          </p:cNvPr>
          <p:cNvGraphicFramePr>
            <a:graphicFrameLocks noGrp="1"/>
          </p:cNvGraphicFramePr>
          <p:nvPr/>
        </p:nvGraphicFramePr>
        <p:xfrm>
          <a:off x="1410891" y="685800"/>
          <a:ext cx="6322227" cy="457200"/>
        </p:xfrm>
        <a:graphic>
          <a:graphicData uri="http://schemas.openxmlformats.org/drawingml/2006/table">
            <a:tbl>
              <a:tblPr/>
              <a:tblGrid>
                <a:gridCol w="226219">
                  <a:extLst>
                    <a:ext uri="{9D8B030D-6E8A-4147-A177-3AD203B41FA5}">
                      <a16:colId xmlns:a16="http://schemas.microsoft.com/office/drawing/2014/main" val="441997922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711210706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1607240085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2117965413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3655901621"/>
                    </a:ext>
                  </a:extLst>
                </a:gridCol>
                <a:gridCol w="227410">
                  <a:extLst>
                    <a:ext uri="{9D8B030D-6E8A-4147-A177-3AD203B41FA5}">
                      <a16:colId xmlns:a16="http://schemas.microsoft.com/office/drawing/2014/main" val="1843810855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1447249225"/>
                    </a:ext>
                  </a:extLst>
                </a:gridCol>
                <a:gridCol w="227409">
                  <a:extLst>
                    <a:ext uri="{9D8B030D-6E8A-4147-A177-3AD203B41FA5}">
                      <a16:colId xmlns:a16="http://schemas.microsoft.com/office/drawing/2014/main" val="2868502001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2203531239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1425859605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4206782618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1928882976"/>
                    </a:ext>
                  </a:extLst>
                </a:gridCol>
                <a:gridCol w="227409">
                  <a:extLst>
                    <a:ext uri="{9D8B030D-6E8A-4147-A177-3AD203B41FA5}">
                      <a16:colId xmlns:a16="http://schemas.microsoft.com/office/drawing/2014/main" val="2186447237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835642639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1962149684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2119977287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2772632294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2390684468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961243222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1498309449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2263562377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2975941601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1052098421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3573577963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3704604253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145370568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3228191998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1516260643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474232"/>
                  </a:ext>
                </a:extLst>
              </a:tr>
            </a:tbl>
          </a:graphicData>
        </a:graphic>
      </p:graphicFrame>
      <p:graphicFrame>
        <p:nvGraphicFramePr>
          <p:cNvPr id="4158" name="Group 62">
            <a:extLst>
              <a:ext uri="{FF2B5EF4-FFF2-40B4-BE49-F238E27FC236}">
                <a16:creationId xmlns:a16="http://schemas.microsoft.com/office/drawing/2014/main" id="{57CC5EB9-323B-8431-D92B-22140A5E4BDE}"/>
              </a:ext>
            </a:extLst>
          </p:cNvPr>
          <p:cNvGraphicFramePr>
            <a:graphicFrameLocks noGrp="1"/>
          </p:cNvGraphicFramePr>
          <p:nvPr/>
        </p:nvGraphicFramePr>
        <p:xfrm>
          <a:off x="1410891" y="685800"/>
          <a:ext cx="6322227" cy="457200"/>
        </p:xfrm>
        <a:graphic>
          <a:graphicData uri="http://schemas.openxmlformats.org/drawingml/2006/table">
            <a:tbl>
              <a:tblPr/>
              <a:tblGrid>
                <a:gridCol w="226219">
                  <a:extLst>
                    <a:ext uri="{9D8B030D-6E8A-4147-A177-3AD203B41FA5}">
                      <a16:colId xmlns:a16="http://schemas.microsoft.com/office/drawing/2014/main" val="1266487137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339117811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4107520296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1238783356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244557682"/>
                    </a:ext>
                  </a:extLst>
                </a:gridCol>
                <a:gridCol w="227410">
                  <a:extLst>
                    <a:ext uri="{9D8B030D-6E8A-4147-A177-3AD203B41FA5}">
                      <a16:colId xmlns:a16="http://schemas.microsoft.com/office/drawing/2014/main" val="3055328041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2680580396"/>
                    </a:ext>
                  </a:extLst>
                </a:gridCol>
                <a:gridCol w="227409">
                  <a:extLst>
                    <a:ext uri="{9D8B030D-6E8A-4147-A177-3AD203B41FA5}">
                      <a16:colId xmlns:a16="http://schemas.microsoft.com/office/drawing/2014/main" val="569585858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408303822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1756704068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2939154488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395435677"/>
                    </a:ext>
                  </a:extLst>
                </a:gridCol>
                <a:gridCol w="227409">
                  <a:extLst>
                    <a:ext uri="{9D8B030D-6E8A-4147-A177-3AD203B41FA5}">
                      <a16:colId xmlns:a16="http://schemas.microsoft.com/office/drawing/2014/main" val="3986448678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3870888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2640376606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57163662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2758277394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3284114229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2181120052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192219456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2453503404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4271309335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3766938688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715089099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2206453266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4102505468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1707041965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2923495134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453710"/>
                  </a:ext>
                </a:extLst>
              </a:tr>
            </a:tbl>
          </a:graphicData>
        </a:graphic>
      </p:graphicFrame>
      <p:pic>
        <p:nvPicPr>
          <p:cNvPr id="4218" name="Picture 122">
            <a:extLst>
              <a:ext uri="{FF2B5EF4-FFF2-40B4-BE49-F238E27FC236}">
                <a16:creationId xmlns:a16="http://schemas.microsoft.com/office/drawing/2014/main" id="{F0DC2F48-3476-85AD-5470-1D1D2B239F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88" y="1777603"/>
            <a:ext cx="5000625" cy="32325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42" name="Oval 146">
            <a:extLst>
              <a:ext uri="{FF2B5EF4-FFF2-40B4-BE49-F238E27FC236}">
                <a16:creationId xmlns:a16="http://schemas.microsoft.com/office/drawing/2014/main" id="{8C6F8600-06B0-2E09-9BA6-48E6040C06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9572" y="2387204"/>
            <a:ext cx="66675" cy="6905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4256" name="Freeform 160">
            <a:extLst>
              <a:ext uri="{FF2B5EF4-FFF2-40B4-BE49-F238E27FC236}">
                <a16:creationId xmlns:a16="http://schemas.microsoft.com/office/drawing/2014/main" id="{EC64B0BB-8A20-B660-4AA5-E3448D7263DB}"/>
              </a:ext>
            </a:extLst>
          </p:cNvPr>
          <p:cNvSpPr>
            <a:spLocks/>
          </p:cNvSpPr>
          <p:nvPr/>
        </p:nvSpPr>
        <p:spPr bwMode="auto">
          <a:xfrm>
            <a:off x="5726906" y="3306367"/>
            <a:ext cx="561975" cy="192881"/>
          </a:xfrm>
          <a:custGeom>
            <a:avLst/>
            <a:gdLst>
              <a:gd name="T0" fmla="*/ 0 w 472"/>
              <a:gd name="T1" fmla="*/ 0 h 162"/>
              <a:gd name="T2" fmla="*/ 184 w 472"/>
              <a:gd name="T3" fmla="*/ 43 h 162"/>
              <a:gd name="T4" fmla="*/ 273 w 472"/>
              <a:gd name="T5" fmla="*/ 79 h 162"/>
              <a:gd name="T6" fmla="*/ 290 w 472"/>
              <a:gd name="T7" fmla="*/ 156 h 162"/>
              <a:gd name="T8" fmla="*/ 472 w 472"/>
              <a:gd name="T9" fmla="*/ 117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2" h="162">
                <a:moveTo>
                  <a:pt x="0" y="0"/>
                </a:moveTo>
                <a:cubicBezTo>
                  <a:pt x="69" y="15"/>
                  <a:pt x="139" y="30"/>
                  <a:pt x="184" y="43"/>
                </a:cubicBezTo>
                <a:cubicBezTo>
                  <a:pt x="229" y="56"/>
                  <a:pt x="255" y="60"/>
                  <a:pt x="273" y="79"/>
                </a:cubicBezTo>
                <a:cubicBezTo>
                  <a:pt x="291" y="98"/>
                  <a:pt x="257" y="150"/>
                  <a:pt x="290" y="156"/>
                </a:cubicBezTo>
                <a:cubicBezTo>
                  <a:pt x="323" y="162"/>
                  <a:pt x="430" y="128"/>
                  <a:pt x="472" y="117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4258" name="Freeform 162">
            <a:extLst>
              <a:ext uri="{FF2B5EF4-FFF2-40B4-BE49-F238E27FC236}">
                <a16:creationId xmlns:a16="http://schemas.microsoft.com/office/drawing/2014/main" id="{5E08ADF6-0024-A8B7-BEB2-2FC5D3BB2FC6}"/>
              </a:ext>
            </a:extLst>
          </p:cNvPr>
          <p:cNvSpPr>
            <a:spLocks/>
          </p:cNvSpPr>
          <p:nvPr/>
        </p:nvSpPr>
        <p:spPr bwMode="auto">
          <a:xfrm>
            <a:off x="6284119" y="3418285"/>
            <a:ext cx="436960" cy="290513"/>
          </a:xfrm>
          <a:custGeom>
            <a:avLst/>
            <a:gdLst>
              <a:gd name="T0" fmla="*/ 362 w 367"/>
              <a:gd name="T1" fmla="*/ 244 h 244"/>
              <a:gd name="T2" fmla="*/ 352 w 367"/>
              <a:gd name="T3" fmla="*/ 151 h 244"/>
              <a:gd name="T4" fmla="*/ 271 w 367"/>
              <a:gd name="T5" fmla="*/ 141 h 244"/>
              <a:gd name="T6" fmla="*/ 153 w 367"/>
              <a:gd name="T7" fmla="*/ 172 h 244"/>
              <a:gd name="T8" fmla="*/ 132 w 367"/>
              <a:gd name="T9" fmla="*/ 74 h 244"/>
              <a:gd name="T10" fmla="*/ 81 w 367"/>
              <a:gd name="T11" fmla="*/ 9 h 244"/>
              <a:gd name="T12" fmla="*/ 0 w 367"/>
              <a:gd name="T13" fmla="*/ 21 h 2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67" h="244">
                <a:moveTo>
                  <a:pt x="362" y="244"/>
                </a:moveTo>
                <a:cubicBezTo>
                  <a:pt x="364" y="206"/>
                  <a:pt x="367" y="168"/>
                  <a:pt x="352" y="151"/>
                </a:cubicBezTo>
                <a:cubicBezTo>
                  <a:pt x="337" y="134"/>
                  <a:pt x="304" y="138"/>
                  <a:pt x="271" y="141"/>
                </a:cubicBezTo>
                <a:cubicBezTo>
                  <a:pt x="238" y="144"/>
                  <a:pt x="176" y="183"/>
                  <a:pt x="153" y="172"/>
                </a:cubicBezTo>
                <a:cubicBezTo>
                  <a:pt x="130" y="161"/>
                  <a:pt x="144" y="101"/>
                  <a:pt x="132" y="74"/>
                </a:cubicBezTo>
                <a:cubicBezTo>
                  <a:pt x="120" y="47"/>
                  <a:pt x="103" y="18"/>
                  <a:pt x="81" y="9"/>
                </a:cubicBezTo>
                <a:cubicBezTo>
                  <a:pt x="59" y="0"/>
                  <a:pt x="25" y="15"/>
                  <a:pt x="0" y="21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4254" name="Oval 158">
            <a:extLst>
              <a:ext uri="{FF2B5EF4-FFF2-40B4-BE49-F238E27FC236}">
                <a16:creationId xmlns:a16="http://schemas.microsoft.com/office/drawing/2014/main" id="{8CA53C51-BABC-759E-B22B-0EC0B8A6A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2263" y="3676651"/>
            <a:ext cx="66675" cy="6905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4259" name="Freeform 163">
            <a:extLst>
              <a:ext uri="{FF2B5EF4-FFF2-40B4-BE49-F238E27FC236}">
                <a16:creationId xmlns:a16="http://schemas.microsoft.com/office/drawing/2014/main" id="{AD870C8F-1538-963B-D04D-5C9618CEFAAF}"/>
              </a:ext>
            </a:extLst>
          </p:cNvPr>
          <p:cNvSpPr>
            <a:spLocks/>
          </p:cNvSpPr>
          <p:nvPr/>
        </p:nvSpPr>
        <p:spPr bwMode="auto">
          <a:xfrm>
            <a:off x="4841081" y="2814638"/>
            <a:ext cx="882254" cy="494110"/>
          </a:xfrm>
          <a:custGeom>
            <a:avLst/>
            <a:gdLst>
              <a:gd name="T0" fmla="*/ 741 w 741"/>
              <a:gd name="T1" fmla="*/ 415 h 415"/>
              <a:gd name="T2" fmla="*/ 674 w 741"/>
              <a:gd name="T3" fmla="*/ 218 h 415"/>
              <a:gd name="T4" fmla="*/ 544 w 741"/>
              <a:gd name="T5" fmla="*/ 96 h 415"/>
              <a:gd name="T6" fmla="*/ 398 w 741"/>
              <a:gd name="T7" fmla="*/ 38 h 415"/>
              <a:gd name="T8" fmla="*/ 206 w 741"/>
              <a:gd name="T9" fmla="*/ 5 h 415"/>
              <a:gd name="T10" fmla="*/ 115 w 741"/>
              <a:gd name="T11" fmla="*/ 10 h 415"/>
              <a:gd name="T12" fmla="*/ 26 w 741"/>
              <a:gd name="T13" fmla="*/ 62 h 415"/>
              <a:gd name="T14" fmla="*/ 0 w 741"/>
              <a:gd name="T15" fmla="*/ 127 h 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41" h="415">
                <a:moveTo>
                  <a:pt x="741" y="415"/>
                </a:moveTo>
                <a:cubicBezTo>
                  <a:pt x="724" y="343"/>
                  <a:pt x="707" y="271"/>
                  <a:pt x="674" y="218"/>
                </a:cubicBezTo>
                <a:cubicBezTo>
                  <a:pt x="641" y="165"/>
                  <a:pt x="590" y="126"/>
                  <a:pt x="544" y="96"/>
                </a:cubicBezTo>
                <a:cubicBezTo>
                  <a:pt x="498" y="66"/>
                  <a:pt x="454" y="53"/>
                  <a:pt x="398" y="38"/>
                </a:cubicBezTo>
                <a:cubicBezTo>
                  <a:pt x="342" y="23"/>
                  <a:pt x="253" y="10"/>
                  <a:pt x="206" y="5"/>
                </a:cubicBezTo>
                <a:cubicBezTo>
                  <a:pt x="159" y="0"/>
                  <a:pt x="145" y="1"/>
                  <a:pt x="115" y="10"/>
                </a:cubicBezTo>
                <a:cubicBezTo>
                  <a:pt x="85" y="19"/>
                  <a:pt x="45" y="42"/>
                  <a:pt x="26" y="62"/>
                </a:cubicBezTo>
                <a:cubicBezTo>
                  <a:pt x="7" y="82"/>
                  <a:pt x="8" y="104"/>
                  <a:pt x="0" y="127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4260" name="Freeform 164">
            <a:extLst>
              <a:ext uri="{FF2B5EF4-FFF2-40B4-BE49-F238E27FC236}">
                <a16:creationId xmlns:a16="http://schemas.microsoft.com/office/drawing/2014/main" id="{23E24926-E2AB-A49C-4BED-2705DF31AA1B}"/>
              </a:ext>
            </a:extLst>
          </p:cNvPr>
          <p:cNvSpPr>
            <a:spLocks/>
          </p:cNvSpPr>
          <p:nvPr/>
        </p:nvSpPr>
        <p:spPr bwMode="auto">
          <a:xfrm>
            <a:off x="4531519" y="2600325"/>
            <a:ext cx="305991" cy="357188"/>
          </a:xfrm>
          <a:custGeom>
            <a:avLst/>
            <a:gdLst>
              <a:gd name="T0" fmla="*/ 257 w 257"/>
              <a:gd name="T1" fmla="*/ 300 h 300"/>
              <a:gd name="T2" fmla="*/ 233 w 257"/>
              <a:gd name="T3" fmla="*/ 166 h 300"/>
              <a:gd name="T4" fmla="*/ 180 w 257"/>
              <a:gd name="T5" fmla="*/ 103 h 300"/>
              <a:gd name="T6" fmla="*/ 0 w 257"/>
              <a:gd name="T7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7" h="300">
                <a:moveTo>
                  <a:pt x="257" y="300"/>
                </a:moveTo>
                <a:cubicBezTo>
                  <a:pt x="251" y="249"/>
                  <a:pt x="246" y="199"/>
                  <a:pt x="233" y="166"/>
                </a:cubicBezTo>
                <a:cubicBezTo>
                  <a:pt x="220" y="133"/>
                  <a:pt x="219" y="131"/>
                  <a:pt x="180" y="103"/>
                </a:cubicBezTo>
                <a:cubicBezTo>
                  <a:pt x="141" y="75"/>
                  <a:pt x="30" y="17"/>
                  <a:pt x="0" y="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4261" name="Freeform 165">
            <a:extLst>
              <a:ext uri="{FF2B5EF4-FFF2-40B4-BE49-F238E27FC236}">
                <a16:creationId xmlns:a16="http://schemas.microsoft.com/office/drawing/2014/main" id="{CCBC617A-5FD4-DB57-C1FB-BBE2A3D46F98}"/>
              </a:ext>
            </a:extLst>
          </p:cNvPr>
          <p:cNvSpPr>
            <a:spLocks/>
          </p:cNvSpPr>
          <p:nvPr/>
        </p:nvSpPr>
        <p:spPr bwMode="auto">
          <a:xfrm>
            <a:off x="4165997" y="2763442"/>
            <a:ext cx="298847" cy="659606"/>
          </a:xfrm>
          <a:custGeom>
            <a:avLst/>
            <a:gdLst>
              <a:gd name="T0" fmla="*/ 0 w 251"/>
              <a:gd name="T1" fmla="*/ 0 h 554"/>
              <a:gd name="T2" fmla="*/ 75 w 251"/>
              <a:gd name="T3" fmla="*/ 129 h 554"/>
              <a:gd name="T4" fmla="*/ 135 w 251"/>
              <a:gd name="T5" fmla="*/ 245 h 554"/>
              <a:gd name="T6" fmla="*/ 135 w 251"/>
              <a:gd name="T7" fmla="*/ 276 h 554"/>
              <a:gd name="T8" fmla="*/ 72 w 251"/>
              <a:gd name="T9" fmla="*/ 300 h 554"/>
              <a:gd name="T10" fmla="*/ 65 w 251"/>
              <a:gd name="T11" fmla="*/ 329 h 554"/>
              <a:gd name="T12" fmla="*/ 139 w 251"/>
              <a:gd name="T13" fmla="*/ 374 h 554"/>
              <a:gd name="T14" fmla="*/ 178 w 251"/>
              <a:gd name="T15" fmla="*/ 429 h 554"/>
              <a:gd name="T16" fmla="*/ 233 w 251"/>
              <a:gd name="T17" fmla="*/ 449 h 554"/>
              <a:gd name="T18" fmla="*/ 247 w 251"/>
              <a:gd name="T19" fmla="*/ 513 h 554"/>
              <a:gd name="T20" fmla="*/ 209 w 251"/>
              <a:gd name="T21" fmla="*/ 554 h 5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51" h="554">
                <a:moveTo>
                  <a:pt x="0" y="0"/>
                </a:moveTo>
                <a:cubicBezTo>
                  <a:pt x="13" y="22"/>
                  <a:pt x="53" y="88"/>
                  <a:pt x="75" y="129"/>
                </a:cubicBezTo>
                <a:cubicBezTo>
                  <a:pt x="97" y="170"/>
                  <a:pt x="125" y="221"/>
                  <a:pt x="135" y="245"/>
                </a:cubicBezTo>
                <a:cubicBezTo>
                  <a:pt x="145" y="269"/>
                  <a:pt x="145" y="267"/>
                  <a:pt x="135" y="276"/>
                </a:cubicBezTo>
                <a:cubicBezTo>
                  <a:pt x="125" y="285"/>
                  <a:pt x="84" y="291"/>
                  <a:pt x="72" y="300"/>
                </a:cubicBezTo>
                <a:cubicBezTo>
                  <a:pt x="60" y="309"/>
                  <a:pt x="54" y="317"/>
                  <a:pt x="65" y="329"/>
                </a:cubicBezTo>
                <a:cubicBezTo>
                  <a:pt x="76" y="341"/>
                  <a:pt x="120" y="357"/>
                  <a:pt x="139" y="374"/>
                </a:cubicBezTo>
                <a:cubicBezTo>
                  <a:pt x="158" y="391"/>
                  <a:pt x="162" y="417"/>
                  <a:pt x="178" y="429"/>
                </a:cubicBezTo>
                <a:cubicBezTo>
                  <a:pt x="194" y="441"/>
                  <a:pt x="222" y="435"/>
                  <a:pt x="233" y="449"/>
                </a:cubicBezTo>
                <a:cubicBezTo>
                  <a:pt x="244" y="463"/>
                  <a:pt x="251" y="496"/>
                  <a:pt x="247" y="513"/>
                </a:cubicBezTo>
                <a:cubicBezTo>
                  <a:pt x="243" y="530"/>
                  <a:pt x="215" y="547"/>
                  <a:pt x="209" y="554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4262" name="Freeform 166">
            <a:extLst>
              <a:ext uri="{FF2B5EF4-FFF2-40B4-BE49-F238E27FC236}">
                <a16:creationId xmlns:a16="http://schemas.microsoft.com/office/drawing/2014/main" id="{13092059-7153-094D-9734-CA7E333EFA6C}"/>
              </a:ext>
            </a:extLst>
          </p:cNvPr>
          <p:cNvSpPr>
            <a:spLocks/>
          </p:cNvSpPr>
          <p:nvPr/>
        </p:nvSpPr>
        <p:spPr bwMode="auto">
          <a:xfrm>
            <a:off x="4237435" y="3328988"/>
            <a:ext cx="175022" cy="88106"/>
          </a:xfrm>
          <a:custGeom>
            <a:avLst/>
            <a:gdLst>
              <a:gd name="T0" fmla="*/ 147 w 147"/>
              <a:gd name="T1" fmla="*/ 74 h 74"/>
              <a:gd name="T2" fmla="*/ 115 w 147"/>
              <a:gd name="T3" fmla="*/ 5 h 74"/>
              <a:gd name="T4" fmla="*/ 0 w 147"/>
              <a:gd name="T5" fmla="*/ 43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7" h="74">
                <a:moveTo>
                  <a:pt x="147" y="74"/>
                </a:moveTo>
                <a:cubicBezTo>
                  <a:pt x="143" y="42"/>
                  <a:pt x="139" y="10"/>
                  <a:pt x="115" y="5"/>
                </a:cubicBezTo>
                <a:cubicBezTo>
                  <a:pt x="91" y="0"/>
                  <a:pt x="26" y="34"/>
                  <a:pt x="0" y="43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4263" name="Freeform 167">
            <a:extLst>
              <a:ext uri="{FF2B5EF4-FFF2-40B4-BE49-F238E27FC236}">
                <a16:creationId xmlns:a16="http://schemas.microsoft.com/office/drawing/2014/main" id="{88FF5C66-8E61-D9AB-DA6F-7922AAF987D3}"/>
              </a:ext>
            </a:extLst>
          </p:cNvPr>
          <p:cNvSpPr>
            <a:spLocks/>
          </p:cNvSpPr>
          <p:nvPr/>
        </p:nvSpPr>
        <p:spPr bwMode="auto">
          <a:xfrm>
            <a:off x="4220767" y="3359944"/>
            <a:ext cx="802481" cy="129779"/>
          </a:xfrm>
          <a:custGeom>
            <a:avLst/>
            <a:gdLst>
              <a:gd name="T0" fmla="*/ 0 w 674"/>
              <a:gd name="T1" fmla="*/ 17 h 109"/>
              <a:gd name="T2" fmla="*/ 204 w 674"/>
              <a:gd name="T3" fmla="*/ 92 h 109"/>
              <a:gd name="T4" fmla="*/ 309 w 674"/>
              <a:gd name="T5" fmla="*/ 106 h 109"/>
              <a:gd name="T6" fmla="*/ 444 w 674"/>
              <a:gd name="T7" fmla="*/ 75 h 109"/>
              <a:gd name="T8" fmla="*/ 612 w 674"/>
              <a:gd name="T9" fmla="*/ 17 h 109"/>
              <a:gd name="T10" fmla="*/ 674 w 674"/>
              <a:gd name="T11" fmla="*/ 0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74" h="109">
                <a:moveTo>
                  <a:pt x="0" y="17"/>
                </a:moveTo>
                <a:cubicBezTo>
                  <a:pt x="76" y="47"/>
                  <a:pt x="153" y="77"/>
                  <a:pt x="204" y="92"/>
                </a:cubicBezTo>
                <a:cubicBezTo>
                  <a:pt x="255" y="107"/>
                  <a:pt x="269" y="109"/>
                  <a:pt x="309" y="106"/>
                </a:cubicBezTo>
                <a:cubicBezTo>
                  <a:pt x="349" y="103"/>
                  <a:pt x="394" y="90"/>
                  <a:pt x="444" y="75"/>
                </a:cubicBezTo>
                <a:cubicBezTo>
                  <a:pt x="494" y="60"/>
                  <a:pt x="574" y="29"/>
                  <a:pt x="612" y="17"/>
                </a:cubicBezTo>
                <a:cubicBezTo>
                  <a:pt x="650" y="5"/>
                  <a:pt x="635" y="16"/>
                  <a:pt x="674" y="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4240" name="Oval 144">
            <a:extLst>
              <a:ext uri="{FF2B5EF4-FFF2-40B4-BE49-F238E27FC236}">
                <a16:creationId xmlns:a16="http://schemas.microsoft.com/office/drawing/2014/main" id="{23B348F5-AF68-6BAC-E223-89DEACD224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2666" y="3339704"/>
            <a:ext cx="66675" cy="6905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4264" name="Freeform 168">
            <a:extLst>
              <a:ext uri="{FF2B5EF4-FFF2-40B4-BE49-F238E27FC236}">
                <a16:creationId xmlns:a16="http://schemas.microsoft.com/office/drawing/2014/main" id="{2CEBD6FB-1A11-8EB6-A228-22E0EF7A438B}"/>
              </a:ext>
            </a:extLst>
          </p:cNvPr>
          <p:cNvSpPr>
            <a:spLocks/>
          </p:cNvSpPr>
          <p:nvPr/>
        </p:nvSpPr>
        <p:spPr bwMode="auto">
          <a:xfrm>
            <a:off x="4953000" y="3363517"/>
            <a:ext cx="1519238" cy="1077515"/>
          </a:xfrm>
          <a:custGeom>
            <a:avLst/>
            <a:gdLst>
              <a:gd name="T0" fmla="*/ 57 w 1276"/>
              <a:gd name="T1" fmla="*/ 0 h 905"/>
              <a:gd name="T2" fmla="*/ 2 w 1276"/>
              <a:gd name="T3" fmla="*/ 91 h 905"/>
              <a:gd name="T4" fmla="*/ 45 w 1276"/>
              <a:gd name="T5" fmla="*/ 180 h 905"/>
              <a:gd name="T6" fmla="*/ 71 w 1276"/>
              <a:gd name="T7" fmla="*/ 281 h 905"/>
              <a:gd name="T8" fmla="*/ 155 w 1276"/>
              <a:gd name="T9" fmla="*/ 300 h 905"/>
              <a:gd name="T10" fmla="*/ 239 w 1276"/>
              <a:gd name="T11" fmla="*/ 276 h 905"/>
              <a:gd name="T12" fmla="*/ 381 w 1276"/>
              <a:gd name="T13" fmla="*/ 377 h 905"/>
              <a:gd name="T14" fmla="*/ 846 w 1276"/>
              <a:gd name="T15" fmla="*/ 660 h 905"/>
              <a:gd name="T16" fmla="*/ 1276 w 1276"/>
              <a:gd name="T17" fmla="*/ 905 h 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76" h="905">
                <a:moveTo>
                  <a:pt x="57" y="0"/>
                </a:moveTo>
                <a:cubicBezTo>
                  <a:pt x="30" y="30"/>
                  <a:pt x="4" y="61"/>
                  <a:pt x="2" y="91"/>
                </a:cubicBezTo>
                <a:cubicBezTo>
                  <a:pt x="0" y="121"/>
                  <a:pt x="33" y="148"/>
                  <a:pt x="45" y="180"/>
                </a:cubicBezTo>
                <a:cubicBezTo>
                  <a:pt x="57" y="212"/>
                  <a:pt x="53" y="261"/>
                  <a:pt x="71" y="281"/>
                </a:cubicBezTo>
                <a:cubicBezTo>
                  <a:pt x="89" y="301"/>
                  <a:pt x="127" y="301"/>
                  <a:pt x="155" y="300"/>
                </a:cubicBezTo>
                <a:cubicBezTo>
                  <a:pt x="183" y="299"/>
                  <a:pt x="201" y="263"/>
                  <a:pt x="239" y="276"/>
                </a:cubicBezTo>
                <a:cubicBezTo>
                  <a:pt x="277" y="289"/>
                  <a:pt x="280" y="313"/>
                  <a:pt x="381" y="377"/>
                </a:cubicBezTo>
                <a:cubicBezTo>
                  <a:pt x="482" y="441"/>
                  <a:pt x="697" y="572"/>
                  <a:pt x="846" y="660"/>
                </a:cubicBezTo>
                <a:cubicBezTo>
                  <a:pt x="995" y="748"/>
                  <a:pt x="1181" y="858"/>
                  <a:pt x="1276" y="905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4239" name="Oval 143">
            <a:extLst>
              <a:ext uri="{FF2B5EF4-FFF2-40B4-BE49-F238E27FC236}">
                <a16:creationId xmlns:a16="http://schemas.microsoft.com/office/drawing/2014/main" id="{9F4FD1B7-5DEB-498B-6849-DB1D9EEB88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006" y="3317082"/>
            <a:ext cx="66675" cy="6905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4265" name="Freeform 169">
            <a:extLst>
              <a:ext uri="{FF2B5EF4-FFF2-40B4-BE49-F238E27FC236}">
                <a16:creationId xmlns:a16="http://schemas.microsoft.com/office/drawing/2014/main" id="{42C3C43B-E929-AC2A-578E-A2B9908534C3}"/>
              </a:ext>
            </a:extLst>
          </p:cNvPr>
          <p:cNvSpPr>
            <a:spLocks/>
          </p:cNvSpPr>
          <p:nvPr/>
        </p:nvSpPr>
        <p:spPr bwMode="auto">
          <a:xfrm>
            <a:off x="6437710" y="4606529"/>
            <a:ext cx="63103" cy="139303"/>
          </a:xfrm>
          <a:custGeom>
            <a:avLst/>
            <a:gdLst>
              <a:gd name="T0" fmla="*/ 0 w 53"/>
              <a:gd name="T1" fmla="*/ 0 h 117"/>
              <a:gd name="T2" fmla="*/ 53 w 53"/>
              <a:gd name="T3" fmla="*/ 117 h 11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53" h="117">
                <a:moveTo>
                  <a:pt x="0" y="0"/>
                </a:moveTo>
                <a:cubicBezTo>
                  <a:pt x="8" y="20"/>
                  <a:pt x="42" y="93"/>
                  <a:pt x="53" y="117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4266" name="Freeform 170">
            <a:extLst>
              <a:ext uri="{FF2B5EF4-FFF2-40B4-BE49-F238E27FC236}">
                <a16:creationId xmlns:a16="http://schemas.microsoft.com/office/drawing/2014/main" id="{7D2F51DA-6CE1-66F7-0A9B-8DCEB06F38F3}"/>
              </a:ext>
            </a:extLst>
          </p:cNvPr>
          <p:cNvSpPr>
            <a:spLocks/>
          </p:cNvSpPr>
          <p:nvPr/>
        </p:nvSpPr>
        <p:spPr bwMode="auto">
          <a:xfrm>
            <a:off x="6494860" y="3749279"/>
            <a:ext cx="316706" cy="996553"/>
          </a:xfrm>
          <a:custGeom>
            <a:avLst/>
            <a:gdLst>
              <a:gd name="T0" fmla="*/ 0 w 266"/>
              <a:gd name="T1" fmla="*/ 837 h 837"/>
              <a:gd name="T2" fmla="*/ 51 w 266"/>
              <a:gd name="T3" fmla="*/ 744 h 837"/>
              <a:gd name="T4" fmla="*/ 60 w 266"/>
              <a:gd name="T5" fmla="*/ 648 h 837"/>
              <a:gd name="T6" fmla="*/ 226 w 266"/>
              <a:gd name="T7" fmla="*/ 554 h 837"/>
              <a:gd name="T8" fmla="*/ 259 w 266"/>
              <a:gd name="T9" fmla="*/ 305 h 837"/>
              <a:gd name="T10" fmla="*/ 185 w 266"/>
              <a:gd name="T11" fmla="*/ 197 h 837"/>
              <a:gd name="T12" fmla="*/ 175 w 266"/>
              <a:gd name="T13" fmla="*/ 0 h 8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66" h="837">
                <a:moveTo>
                  <a:pt x="0" y="837"/>
                </a:moveTo>
                <a:cubicBezTo>
                  <a:pt x="20" y="806"/>
                  <a:pt x="41" y="775"/>
                  <a:pt x="51" y="744"/>
                </a:cubicBezTo>
                <a:cubicBezTo>
                  <a:pt x="61" y="713"/>
                  <a:pt x="31" y="680"/>
                  <a:pt x="60" y="648"/>
                </a:cubicBezTo>
                <a:cubicBezTo>
                  <a:pt x="89" y="616"/>
                  <a:pt x="193" y="611"/>
                  <a:pt x="226" y="554"/>
                </a:cubicBezTo>
                <a:cubicBezTo>
                  <a:pt x="259" y="497"/>
                  <a:pt x="266" y="364"/>
                  <a:pt x="259" y="305"/>
                </a:cubicBezTo>
                <a:cubicBezTo>
                  <a:pt x="252" y="246"/>
                  <a:pt x="199" y="248"/>
                  <a:pt x="185" y="197"/>
                </a:cubicBezTo>
                <a:cubicBezTo>
                  <a:pt x="171" y="146"/>
                  <a:pt x="178" y="14"/>
                  <a:pt x="175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4238" name="Oval 142">
            <a:extLst>
              <a:ext uri="{FF2B5EF4-FFF2-40B4-BE49-F238E27FC236}">
                <a16:creationId xmlns:a16="http://schemas.microsoft.com/office/drawing/2014/main" id="{AA79658C-4512-DD7C-72CF-6F9CE8AE5D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6285" y="4707732"/>
            <a:ext cx="66675" cy="6905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4267" name="Freeform 171">
            <a:extLst>
              <a:ext uri="{FF2B5EF4-FFF2-40B4-BE49-F238E27FC236}">
                <a16:creationId xmlns:a16="http://schemas.microsoft.com/office/drawing/2014/main" id="{7BBD5DD7-96EB-AF2A-DAD0-36E0A4CFF00E}"/>
              </a:ext>
            </a:extLst>
          </p:cNvPr>
          <p:cNvSpPr>
            <a:spLocks/>
          </p:cNvSpPr>
          <p:nvPr/>
        </p:nvSpPr>
        <p:spPr bwMode="auto">
          <a:xfrm>
            <a:off x="4165998" y="2600325"/>
            <a:ext cx="348853" cy="163116"/>
          </a:xfrm>
          <a:custGeom>
            <a:avLst/>
            <a:gdLst>
              <a:gd name="T0" fmla="*/ 293 w 293"/>
              <a:gd name="T1" fmla="*/ 0 h 137"/>
              <a:gd name="T2" fmla="*/ 228 w 293"/>
              <a:gd name="T3" fmla="*/ 62 h 137"/>
              <a:gd name="T4" fmla="*/ 96 w 293"/>
              <a:gd name="T5" fmla="*/ 108 h 137"/>
              <a:gd name="T6" fmla="*/ 0 w 293"/>
              <a:gd name="T7" fmla="*/ 137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3" h="137">
                <a:moveTo>
                  <a:pt x="293" y="0"/>
                </a:moveTo>
                <a:cubicBezTo>
                  <a:pt x="277" y="22"/>
                  <a:pt x="261" y="44"/>
                  <a:pt x="228" y="62"/>
                </a:cubicBezTo>
                <a:cubicBezTo>
                  <a:pt x="195" y="80"/>
                  <a:pt x="134" y="96"/>
                  <a:pt x="96" y="108"/>
                </a:cubicBezTo>
                <a:cubicBezTo>
                  <a:pt x="58" y="120"/>
                  <a:pt x="16" y="132"/>
                  <a:pt x="0" y="137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4241" name="Oval 145">
            <a:extLst>
              <a:ext uri="{FF2B5EF4-FFF2-40B4-BE49-F238E27FC236}">
                <a16:creationId xmlns:a16="http://schemas.microsoft.com/office/drawing/2014/main" id="{FFC59411-9557-6A24-F592-F6CEAC53D2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3419" y="2559844"/>
            <a:ext cx="66675" cy="6905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4268" name="Freeform 172">
            <a:extLst>
              <a:ext uri="{FF2B5EF4-FFF2-40B4-BE49-F238E27FC236}">
                <a16:creationId xmlns:a16="http://schemas.microsoft.com/office/drawing/2014/main" id="{4F6416A7-A1C2-6F70-0DF0-C42FBA571475}"/>
              </a:ext>
            </a:extLst>
          </p:cNvPr>
          <p:cNvSpPr>
            <a:spLocks/>
          </p:cNvSpPr>
          <p:nvPr/>
        </p:nvSpPr>
        <p:spPr bwMode="auto">
          <a:xfrm>
            <a:off x="6407944" y="4448176"/>
            <a:ext cx="78581" cy="146447"/>
          </a:xfrm>
          <a:custGeom>
            <a:avLst/>
            <a:gdLst>
              <a:gd name="T0" fmla="*/ 66 w 66"/>
              <a:gd name="T1" fmla="*/ 0 h 123"/>
              <a:gd name="T2" fmla="*/ 8 w 66"/>
              <a:gd name="T3" fmla="*/ 63 h 123"/>
              <a:gd name="T4" fmla="*/ 18 w 66"/>
              <a:gd name="T5" fmla="*/ 123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6" h="123">
                <a:moveTo>
                  <a:pt x="66" y="0"/>
                </a:moveTo>
                <a:cubicBezTo>
                  <a:pt x="56" y="10"/>
                  <a:pt x="16" y="43"/>
                  <a:pt x="8" y="63"/>
                </a:cubicBezTo>
                <a:cubicBezTo>
                  <a:pt x="0" y="83"/>
                  <a:pt x="16" y="111"/>
                  <a:pt x="18" y="123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4251" name="Oval 155">
            <a:extLst>
              <a:ext uri="{FF2B5EF4-FFF2-40B4-BE49-F238E27FC236}">
                <a16:creationId xmlns:a16="http://schemas.microsoft.com/office/drawing/2014/main" id="{E77348A6-3702-5005-BE6D-6F8E4D0D00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1991" y="4568429"/>
            <a:ext cx="66675" cy="6905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4299" name="Rectangle 203">
            <a:extLst>
              <a:ext uri="{FF2B5EF4-FFF2-40B4-BE49-F238E27FC236}">
                <a16:creationId xmlns:a16="http://schemas.microsoft.com/office/drawing/2014/main" id="{573C7623-CA73-3660-87E9-259168ABC6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7029" y="620316"/>
            <a:ext cx="683419" cy="1103709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4300" name="Text Box 204">
            <a:extLst>
              <a:ext uri="{FF2B5EF4-FFF2-40B4-BE49-F238E27FC236}">
                <a16:creationId xmlns:a16="http://schemas.microsoft.com/office/drawing/2014/main" id="{F3A0E7D9-8FC3-A2A4-797B-088D86FF8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4281" y="1257300"/>
            <a:ext cx="6463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200">
                <a:ea typeface="SimHei" panose="02010609060101010101" pitchFamily="49" charset="-122"/>
              </a:rPr>
              <a:t>第一次</a:t>
            </a:r>
          </a:p>
          <a:p>
            <a:pPr algn="ctr"/>
            <a:r>
              <a:rPr lang="zh-TW" altLang="en-US" sz="1200">
                <a:ea typeface="SimHei" panose="02010609060101010101" pitchFamily="49" charset="-122"/>
              </a:rPr>
              <a:t>旅行</a:t>
            </a:r>
          </a:p>
        </p:txBody>
      </p:sp>
      <p:sp>
        <p:nvSpPr>
          <p:cNvPr id="4301" name="Text Box 205">
            <a:extLst>
              <a:ext uri="{FF2B5EF4-FFF2-40B4-BE49-F238E27FC236}">
                <a16:creationId xmlns:a16="http://schemas.microsoft.com/office/drawing/2014/main" id="{B91E4F19-04CE-C5A7-F2E5-75A04211F9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8428" y="1257300"/>
            <a:ext cx="6463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200">
                <a:ea typeface="SimHei" panose="02010609060101010101" pitchFamily="49" charset="-122"/>
              </a:rPr>
              <a:t>第二次</a:t>
            </a:r>
          </a:p>
          <a:p>
            <a:pPr algn="ctr"/>
            <a:r>
              <a:rPr lang="zh-TW" altLang="en-US" sz="1200">
                <a:ea typeface="SimHei" panose="02010609060101010101" pitchFamily="49" charset="-122"/>
              </a:rPr>
              <a:t>旅行</a:t>
            </a:r>
          </a:p>
        </p:txBody>
      </p:sp>
      <p:sp>
        <p:nvSpPr>
          <p:cNvPr id="4302" name="Text Box 206">
            <a:extLst>
              <a:ext uri="{FF2B5EF4-FFF2-40B4-BE49-F238E27FC236}">
                <a16:creationId xmlns:a16="http://schemas.microsoft.com/office/drawing/2014/main" id="{AFA80567-E68D-2FA4-3F0A-1051E31614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9928" y="1248966"/>
            <a:ext cx="6463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200">
                <a:ea typeface="SimHei" panose="02010609060101010101" pitchFamily="49" charset="-122"/>
              </a:rPr>
              <a:t>第三次</a:t>
            </a:r>
          </a:p>
          <a:p>
            <a:pPr algn="ctr"/>
            <a:r>
              <a:rPr lang="zh-TW" altLang="en-US" sz="1200">
                <a:ea typeface="SimHei" panose="02010609060101010101" pitchFamily="49" charset="-122"/>
              </a:rPr>
              <a:t>旅行</a:t>
            </a:r>
          </a:p>
        </p:txBody>
      </p:sp>
      <p:sp>
        <p:nvSpPr>
          <p:cNvPr id="4303" name="Text Box 207">
            <a:extLst>
              <a:ext uri="{FF2B5EF4-FFF2-40B4-BE49-F238E27FC236}">
                <a16:creationId xmlns:a16="http://schemas.microsoft.com/office/drawing/2014/main" id="{0B43E81C-C03B-76B9-306C-B3686F9D8E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5390" y="1248966"/>
            <a:ext cx="6463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200">
                <a:ea typeface="SimHei" panose="02010609060101010101" pitchFamily="49" charset="-122"/>
              </a:rPr>
              <a:t>第四次</a:t>
            </a:r>
          </a:p>
          <a:p>
            <a:pPr algn="ctr"/>
            <a:r>
              <a:rPr lang="zh-TW" altLang="en-US" sz="1200">
                <a:ea typeface="SimHei" panose="02010609060101010101" pitchFamily="49" charset="-122"/>
              </a:rPr>
              <a:t>旅行</a:t>
            </a:r>
          </a:p>
        </p:txBody>
      </p:sp>
      <p:sp>
        <p:nvSpPr>
          <p:cNvPr id="4304" name="Text Box 208">
            <a:extLst>
              <a:ext uri="{FF2B5EF4-FFF2-40B4-BE49-F238E27FC236}">
                <a16:creationId xmlns:a16="http://schemas.microsoft.com/office/drawing/2014/main" id="{5430D495-ABC9-6B97-133F-ADC89B03B4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7384" y="1248967"/>
            <a:ext cx="80022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200">
                <a:solidFill>
                  <a:srgbClr val="9900CC"/>
                </a:solidFill>
                <a:ea typeface="SimHei" panose="02010609060101010101" pitchFamily="49" charset="-122"/>
              </a:rPr>
              <a:t>被囚受審</a:t>
            </a:r>
          </a:p>
        </p:txBody>
      </p:sp>
      <p:sp>
        <p:nvSpPr>
          <p:cNvPr id="4305" name="AutoShape 209">
            <a:extLst>
              <a:ext uri="{FF2B5EF4-FFF2-40B4-BE49-F238E27FC236}">
                <a16:creationId xmlns:a16="http://schemas.microsoft.com/office/drawing/2014/main" id="{588954F0-9DF2-F046-BE68-A19BA73DD7BA}"/>
              </a:ext>
            </a:extLst>
          </p:cNvPr>
          <p:cNvSpPr>
            <a:spLocks/>
          </p:cNvSpPr>
          <p:nvPr/>
        </p:nvSpPr>
        <p:spPr bwMode="auto">
          <a:xfrm rot="5400000">
            <a:off x="5083969" y="916781"/>
            <a:ext cx="114300" cy="628650"/>
          </a:xfrm>
          <a:prstGeom prst="rightBrace">
            <a:avLst>
              <a:gd name="adj1" fmla="val 45833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4306" name="AutoShape 210">
            <a:extLst>
              <a:ext uri="{FF2B5EF4-FFF2-40B4-BE49-F238E27FC236}">
                <a16:creationId xmlns:a16="http://schemas.microsoft.com/office/drawing/2014/main" id="{D8B4A4B2-72CB-26B6-95B3-D43BD7C43F9E}"/>
              </a:ext>
            </a:extLst>
          </p:cNvPr>
          <p:cNvSpPr>
            <a:spLocks/>
          </p:cNvSpPr>
          <p:nvPr/>
        </p:nvSpPr>
        <p:spPr bwMode="auto">
          <a:xfrm rot="5400000">
            <a:off x="5645349" y="1022151"/>
            <a:ext cx="114300" cy="417910"/>
          </a:xfrm>
          <a:prstGeom prst="rightBrace">
            <a:avLst>
              <a:gd name="adj1" fmla="val 30469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4307" name="AutoShape 211">
            <a:extLst>
              <a:ext uri="{FF2B5EF4-FFF2-40B4-BE49-F238E27FC236}">
                <a16:creationId xmlns:a16="http://schemas.microsoft.com/office/drawing/2014/main" id="{AB46C4A3-3554-6920-9863-C8D394C5B14E}"/>
              </a:ext>
            </a:extLst>
          </p:cNvPr>
          <p:cNvSpPr>
            <a:spLocks/>
          </p:cNvSpPr>
          <p:nvPr/>
        </p:nvSpPr>
        <p:spPr bwMode="auto">
          <a:xfrm rot="5400000">
            <a:off x="4288037" y="1022151"/>
            <a:ext cx="114300" cy="417910"/>
          </a:xfrm>
          <a:prstGeom prst="rightBrace">
            <a:avLst>
              <a:gd name="adj1" fmla="val 30469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4308" name="AutoShape 212">
            <a:extLst>
              <a:ext uri="{FF2B5EF4-FFF2-40B4-BE49-F238E27FC236}">
                <a16:creationId xmlns:a16="http://schemas.microsoft.com/office/drawing/2014/main" id="{818151D6-0246-3814-4F2B-919D7EF57F88}"/>
              </a:ext>
            </a:extLst>
          </p:cNvPr>
          <p:cNvSpPr>
            <a:spLocks/>
          </p:cNvSpPr>
          <p:nvPr/>
        </p:nvSpPr>
        <p:spPr bwMode="auto">
          <a:xfrm rot="5400000">
            <a:off x="7450337" y="1022151"/>
            <a:ext cx="114300" cy="417910"/>
          </a:xfrm>
          <a:prstGeom prst="rightBrace">
            <a:avLst>
              <a:gd name="adj1" fmla="val 30469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4309" name="AutoShape 213">
            <a:extLst>
              <a:ext uri="{FF2B5EF4-FFF2-40B4-BE49-F238E27FC236}">
                <a16:creationId xmlns:a16="http://schemas.microsoft.com/office/drawing/2014/main" id="{D252CF41-E543-71BD-9FC9-ADB3DAA09DD5}"/>
              </a:ext>
            </a:extLst>
          </p:cNvPr>
          <p:cNvSpPr>
            <a:spLocks/>
          </p:cNvSpPr>
          <p:nvPr/>
        </p:nvSpPr>
        <p:spPr bwMode="auto">
          <a:xfrm rot="5400000">
            <a:off x="6550224" y="572095"/>
            <a:ext cx="114300" cy="1318022"/>
          </a:xfrm>
          <a:prstGeom prst="rightBrace">
            <a:avLst>
              <a:gd name="adj1" fmla="val 47887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4310" name="Text Box 214">
            <a:extLst>
              <a:ext uri="{FF2B5EF4-FFF2-40B4-BE49-F238E27FC236}">
                <a16:creationId xmlns:a16="http://schemas.microsoft.com/office/drawing/2014/main" id="{605BC60E-D1AD-79B4-E64B-3A35A8775A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0875" y="1202532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1200">
                <a:solidFill>
                  <a:schemeClr val="accent2"/>
                </a:solidFill>
                <a:ea typeface="SimHei" panose="02010609060101010101" pitchFamily="49" charset="-122"/>
              </a:rPr>
              <a:t>信</a:t>
            </a:r>
          </a:p>
          <a:p>
            <a:r>
              <a:rPr lang="zh-TW" altLang="en-US" sz="1200">
                <a:solidFill>
                  <a:schemeClr val="accent2"/>
                </a:solidFill>
                <a:ea typeface="SimHei" panose="02010609060101010101" pitchFamily="49" charset="-122"/>
              </a:rPr>
              <a:t>主</a:t>
            </a:r>
          </a:p>
        </p:txBody>
      </p:sp>
      <p:sp>
        <p:nvSpPr>
          <p:cNvPr id="4311" name="Text Box 215">
            <a:extLst>
              <a:ext uri="{FF2B5EF4-FFF2-40B4-BE49-F238E27FC236}">
                <a16:creationId xmlns:a16="http://schemas.microsoft.com/office/drawing/2014/main" id="{BE2E1297-0F99-6BA3-3100-44207C0851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3425" y="1203723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1200">
                <a:solidFill>
                  <a:srgbClr val="9900CC"/>
                </a:solidFill>
                <a:ea typeface="SimHei" panose="02010609060101010101" pitchFamily="49" charset="-122"/>
              </a:rPr>
              <a:t>大</a:t>
            </a:r>
          </a:p>
          <a:p>
            <a:r>
              <a:rPr lang="zh-TW" altLang="en-US" sz="1200">
                <a:solidFill>
                  <a:srgbClr val="9900CC"/>
                </a:solidFill>
                <a:ea typeface="SimHei" panose="02010609060101010101" pitchFamily="49" charset="-122"/>
              </a:rPr>
              <a:t>會</a:t>
            </a:r>
          </a:p>
        </p:txBody>
      </p:sp>
      <p:sp>
        <p:nvSpPr>
          <p:cNvPr id="4312" name="Text Box 216">
            <a:extLst>
              <a:ext uri="{FF2B5EF4-FFF2-40B4-BE49-F238E27FC236}">
                <a16:creationId xmlns:a16="http://schemas.microsoft.com/office/drawing/2014/main" id="{03A279FA-2BE1-3BFD-76F8-00B43446D8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1556" y="3512344"/>
            <a:ext cx="800220" cy="276999"/>
          </a:xfrm>
          <a:prstGeom prst="rect">
            <a:avLst/>
          </a:prstGeom>
          <a:solidFill>
            <a:srgbClr val="A5002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200">
                <a:solidFill>
                  <a:schemeClr val="bg1"/>
                </a:solidFill>
                <a:ea typeface="SimHei" panose="02010609060101010101" pitchFamily="49" charset="-122"/>
              </a:rPr>
              <a:t>一年六月</a:t>
            </a:r>
          </a:p>
        </p:txBody>
      </p:sp>
      <p:sp>
        <p:nvSpPr>
          <p:cNvPr id="4313" name="Text Box 217">
            <a:extLst>
              <a:ext uri="{FF2B5EF4-FFF2-40B4-BE49-F238E27FC236}">
                <a16:creationId xmlns:a16="http://schemas.microsoft.com/office/drawing/2014/main" id="{48990AED-B9D8-2C3F-1358-B81AE4BE78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8172" y="171451"/>
            <a:ext cx="569388" cy="326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zh-TW" altLang="en-US" sz="1500">
                <a:solidFill>
                  <a:srgbClr val="FF0000"/>
                </a:solidFill>
                <a:ea typeface="SimHei" panose="02010609060101010101" pitchFamily="49" charset="-122"/>
              </a:rPr>
              <a:t>彼得</a:t>
            </a:r>
          </a:p>
        </p:txBody>
      </p:sp>
      <p:sp>
        <p:nvSpPr>
          <p:cNvPr id="4314" name="Text Box 218">
            <a:extLst>
              <a:ext uri="{FF2B5EF4-FFF2-40B4-BE49-F238E27FC236}">
                <a16:creationId xmlns:a16="http://schemas.microsoft.com/office/drawing/2014/main" id="{1FC201DC-4EEB-291E-24FB-747C95F25C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5962" y="17860"/>
            <a:ext cx="704040" cy="531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zh-TW" altLang="en-US" sz="1350">
                <a:solidFill>
                  <a:srgbClr val="008000"/>
                </a:solidFill>
                <a:ea typeface="SimHei" panose="02010609060101010101" pitchFamily="49" charset="-122"/>
              </a:rPr>
              <a:t>司提反</a:t>
            </a:r>
          </a:p>
          <a:p>
            <a:pPr algn="ctr">
              <a:lnSpc>
                <a:spcPct val="110000"/>
              </a:lnSpc>
            </a:pPr>
            <a:r>
              <a:rPr lang="zh-TW" altLang="en-US" sz="1350">
                <a:solidFill>
                  <a:srgbClr val="008000"/>
                </a:solidFill>
                <a:ea typeface="SimHei" panose="02010609060101010101" pitchFamily="49" charset="-122"/>
              </a:rPr>
              <a:t>腓利</a:t>
            </a:r>
          </a:p>
        </p:txBody>
      </p:sp>
      <p:sp>
        <p:nvSpPr>
          <p:cNvPr id="4315" name="Text Box 219">
            <a:extLst>
              <a:ext uri="{FF2B5EF4-FFF2-40B4-BE49-F238E27FC236}">
                <a16:creationId xmlns:a16="http://schemas.microsoft.com/office/drawing/2014/main" id="{C51E8750-8461-082A-27CE-7390760070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5810" y="171451"/>
            <a:ext cx="569388" cy="326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zh-TW" altLang="en-US" sz="1500">
                <a:solidFill>
                  <a:schemeClr val="accent2"/>
                </a:solidFill>
                <a:ea typeface="SimHei" panose="02010609060101010101" pitchFamily="49" charset="-122"/>
              </a:rPr>
              <a:t>保羅</a:t>
            </a:r>
          </a:p>
        </p:txBody>
      </p:sp>
      <p:sp>
        <p:nvSpPr>
          <p:cNvPr id="4316" name="Text Box 220">
            <a:extLst>
              <a:ext uri="{FF2B5EF4-FFF2-40B4-BE49-F238E27FC236}">
                <a16:creationId xmlns:a16="http://schemas.microsoft.com/office/drawing/2014/main" id="{C2062CE2-722A-61DA-E494-E66DF3B629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303" y="171451"/>
            <a:ext cx="569388" cy="326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zh-TW" altLang="en-US" sz="1500">
                <a:solidFill>
                  <a:srgbClr val="FF0000"/>
                </a:solidFill>
                <a:ea typeface="SimHei" panose="02010609060101010101" pitchFamily="49" charset="-122"/>
              </a:rPr>
              <a:t>彼得</a:t>
            </a:r>
          </a:p>
        </p:txBody>
      </p:sp>
      <p:sp>
        <p:nvSpPr>
          <p:cNvPr id="4317" name="Text Box 221">
            <a:extLst>
              <a:ext uri="{FF2B5EF4-FFF2-40B4-BE49-F238E27FC236}">
                <a16:creationId xmlns:a16="http://schemas.microsoft.com/office/drawing/2014/main" id="{55132EE3-ACCB-C0FE-4ED5-0D1B00AED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2856" y="38100"/>
            <a:ext cx="37702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500">
                <a:solidFill>
                  <a:schemeClr val="accent2"/>
                </a:solidFill>
                <a:ea typeface="SimHei" panose="02010609060101010101" pitchFamily="49" charset="-122"/>
              </a:rPr>
              <a:t>掃</a:t>
            </a:r>
          </a:p>
          <a:p>
            <a:pPr algn="ctr"/>
            <a:r>
              <a:rPr lang="zh-TW" altLang="en-US" sz="1500">
                <a:solidFill>
                  <a:schemeClr val="accent2"/>
                </a:solidFill>
                <a:ea typeface="SimHei" panose="02010609060101010101" pitchFamily="49" charset="-122"/>
              </a:rPr>
              <a:t>羅</a:t>
            </a:r>
          </a:p>
        </p:txBody>
      </p:sp>
      <p:sp>
        <p:nvSpPr>
          <p:cNvPr id="4318" name="AutoShape 222">
            <a:extLst>
              <a:ext uri="{FF2B5EF4-FFF2-40B4-BE49-F238E27FC236}">
                <a16:creationId xmlns:a16="http://schemas.microsoft.com/office/drawing/2014/main" id="{658F4FCA-4850-1494-D166-5F017EC0122E}"/>
              </a:ext>
            </a:extLst>
          </p:cNvPr>
          <p:cNvSpPr>
            <a:spLocks/>
          </p:cNvSpPr>
          <p:nvPr/>
        </p:nvSpPr>
        <p:spPr bwMode="auto">
          <a:xfrm rot="16200000">
            <a:off x="1914525" y="28575"/>
            <a:ext cx="114300" cy="1085850"/>
          </a:xfrm>
          <a:prstGeom prst="rightBrace">
            <a:avLst>
              <a:gd name="adj1" fmla="val 52074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4319" name="AutoShape 223">
            <a:extLst>
              <a:ext uri="{FF2B5EF4-FFF2-40B4-BE49-F238E27FC236}">
                <a16:creationId xmlns:a16="http://schemas.microsoft.com/office/drawing/2014/main" id="{3F1AA159-0FE2-F8AC-D2DA-A0EEE425444E}"/>
              </a:ext>
            </a:extLst>
          </p:cNvPr>
          <p:cNvSpPr>
            <a:spLocks/>
          </p:cNvSpPr>
          <p:nvPr/>
        </p:nvSpPr>
        <p:spPr bwMode="auto">
          <a:xfrm rot="16200000">
            <a:off x="2828925" y="257175"/>
            <a:ext cx="114300" cy="628650"/>
          </a:xfrm>
          <a:prstGeom prst="rightBrace">
            <a:avLst>
              <a:gd name="adj1" fmla="val 45833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4320" name="AutoShape 224">
            <a:extLst>
              <a:ext uri="{FF2B5EF4-FFF2-40B4-BE49-F238E27FC236}">
                <a16:creationId xmlns:a16="http://schemas.microsoft.com/office/drawing/2014/main" id="{BC9398F0-484C-8C57-AD51-F6A1B67A2A70}"/>
              </a:ext>
            </a:extLst>
          </p:cNvPr>
          <p:cNvSpPr>
            <a:spLocks/>
          </p:cNvSpPr>
          <p:nvPr/>
        </p:nvSpPr>
        <p:spPr bwMode="auto">
          <a:xfrm rot="16200000">
            <a:off x="3725466" y="257175"/>
            <a:ext cx="114300" cy="628650"/>
          </a:xfrm>
          <a:prstGeom prst="rightBrace">
            <a:avLst>
              <a:gd name="adj1" fmla="val 45833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4321" name="AutoShape 225">
            <a:extLst>
              <a:ext uri="{FF2B5EF4-FFF2-40B4-BE49-F238E27FC236}">
                <a16:creationId xmlns:a16="http://schemas.microsoft.com/office/drawing/2014/main" id="{4CEFD90D-22D8-41F3-6F2A-B71867B60806}"/>
              </a:ext>
            </a:extLst>
          </p:cNvPr>
          <p:cNvSpPr>
            <a:spLocks/>
          </p:cNvSpPr>
          <p:nvPr/>
        </p:nvSpPr>
        <p:spPr bwMode="auto">
          <a:xfrm rot="16200000">
            <a:off x="5870972" y="-1215628"/>
            <a:ext cx="114300" cy="3574256"/>
          </a:xfrm>
          <a:prstGeom prst="rightBrace">
            <a:avLst>
              <a:gd name="adj1" fmla="val 60804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4322" name="AutoShape 226">
            <a:extLst>
              <a:ext uri="{FF2B5EF4-FFF2-40B4-BE49-F238E27FC236}">
                <a16:creationId xmlns:a16="http://schemas.microsoft.com/office/drawing/2014/main" id="{01DB8A44-3149-75C3-2B61-CC72907BFF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8950" y="3515916"/>
            <a:ext cx="647700" cy="245269"/>
          </a:xfrm>
          <a:prstGeom prst="wedgeRectCallout">
            <a:avLst>
              <a:gd name="adj1" fmla="val -64153"/>
              <a:gd name="adj2" fmla="val 26699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zh-TW" altLang="en-US" sz="1200">
                <a:solidFill>
                  <a:schemeClr val="bg1"/>
                </a:solidFill>
                <a:ea typeface="SimHei" panose="02010609060101010101" pitchFamily="49" charset="-122"/>
              </a:rPr>
              <a:t>安提阿</a:t>
            </a:r>
          </a:p>
        </p:txBody>
      </p:sp>
      <p:sp>
        <p:nvSpPr>
          <p:cNvPr id="4323" name="AutoShape 227">
            <a:extLst>
              <a:ext uri="{FF2B5EF4-FFF2-40B4-BE49-F238E27FC236}">
                <a16:creationId xmlns:a16="http://schemas.microsoft.com/office/drawing/2014/main" id="{54FF6817-7EEC-7C79-2EE1-786CA0ADAA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8925" y="4535091"/>
            <a:ext cx="790575" cy="245269"/>
          </a:xfrm>
          <a:prstGeom prst="wedgeRectCallout">
            <a:avLst>
              <a:gd name="adj1" fmla="val -62046"/>
              <a:gd name="adj2" fmla="val 27579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zh-TW" altLang="en-US" sz="1200">
                <a:solidFill>
                  <a:schemeClr val="bg1"/>
                </a:solidFill>
                <a:ea typeface="SimHei" panose="02010609060101010101" pitchFamily="49" charset="-122"/>
              </a:rPr>
              <a:t>耶路撒冷</a:t>
            </a:r>
          </a:p>
        </p:txBody>
      </p:sp>
      <p:sp>
        <p:nvSpPr>
          <p:cNvPr id="4324" name="AutoShape 228">
            <a:extLst>
              <a:ext uri="{FF2B5EF4-FFF2-40B4-BE49-F238E27FC236}">
                <a16:creationId xmlns:a16="http://schemas.microsoft.com/office/drawing/2014/main" id="{10E24A32-2035-C183-256B-3322272518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3550" y="4457700"/>
            <a:ext cx="779860" cy="245269"/>
          </a:xfrm>
          <a:prstGeom prst="wedgeRectCallout">
            <a:avLst>
              <a:gd name="adj1" fmla="val 59162"/>
              <a:gd name="adj2" fmla="val 15532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zh-TW" altLang="en-US" sz="1200">
                <a:solidFill>
                  <a:schemeClr val="bg1"/>
                </a:solidFill>
                <a:ea typeface="SimHei" panose="02010609060101010101" pitchFamily="49" charset="-122"/>
              </a:rPr>
              <a:t>該撒利亞</a:t>
            </a:r>
          </a:p>
        </p:txBody>
      </p:sp>
      <p:sp>
        <p:nvSpPr>
          <p:cNvPr id="4325" name="AutoShape 229">
            <a:extLst>
              <a:ext uri="{FF2B5EF4-FFF2-40B4-BE49-F238E27FC236}">
                <a16:creationId xmlns:a16="http://schemas.microsoft.com/office/drawing/2014/main" id="{FF201302-5970-D0B7-889F-BCF1D9C95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0" y="3543300"/>
            <a:ext cx="629841" cy="245269"/>
          </a:xfrm>
          <a:prstGeom prst="wedgeRectCallout">
            <a:avLst>
              <a:gd name="adj1" fmla="val 62667"/>
              <a:gd name="adj2" fmla="val -118931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zh-TW" altLang="en-US" sz="1200">
                <a:solidFill>
                  <a:schemeClr val="bg1"/>
                </a:solidFill>
                <a:ea typeface="SimHei" panose="02010609060101010101" pitchFamily="49" charset="-122"/>
              </a:rPr>
              <a:t>以弗所</a:t>
            </a:r>
          </a:p>
        </p:txBody>
      </p:sp>
      <p:sp>
        <p:nvSpPr>
          <p:cNvPr id="4326" name="AutoShape 230">
            <a:extLst>
              <a:ext uri="{FF2B5EF4-FFF2-40B4-BE49-F238E27FC236}">
                <a16:creationId xmlns:a16="http://schemas.microsoft.com/office/drawing/2014/main" id="{283CDCBF-AD89-5415-492A-E8541BA61B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0" y="2220516"/>
            <a:ext cx="642938" cy="245269"/>
          </a:xfrm>
          <a:prstGeom prst="wedgeRectCallout">
            <a:avLst>
              <a:gd name="adj1" fmla="val -14630"/>
              <a:gd name="adj2" fmla="val 85435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zh-TW" altLang="en-US" sz="1200">
                <a:solidFill>
                  <a:schemeClr val="bg1"/>
                </a:solidFill>
                <a:ea typeface="SimHei" panose="02010609060101010101" pitchFamily="49" charset="-122"/>
              </a:rPr>
              <a:t>腓立比</a:t>
            </a:r>
          </a:p>
        </p:txBody>
      </p:sp>
      <p:sp>
        <p:nvSpPr>
          <p:cNvPr id="4327" name="AutoShape 231">
            <a:extLst>
              <a:ext uri="{FF2B5EF4-FFF2-40B4-BE49-F238E27FC236}">
                <a16:creationId xmlns:a16="http://schemas.microsoft.com/office/drawing/2014/main" id="{1ACBDE89-DF8A-C333-E11A-9F23BBAEAB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209925"/>
            <a:ext cx="657225" cy="245269"/>
          </a:xfrm>
          <a:prstGeom prst="wedgeRectCallout">
            <a:avLst>
              <a:gd name="adj1" fmla="val 61593"/>
              <a:gd name="adj2" fmla="val 19417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zh-TW" altLang="en-US" sz="1200">
                <a:solidFill>
                  <a:schemeClr val="bg1"/>
                </a:solidFill>
                <a:ea typeface="SimHei" panose="02010609060101010101" pitchFamily="49" charset="-122"/>
              </a:rPr>
              <a:t>哥林多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DA7BF5-184C-4CAF-8E4C-177E71796A23}"/>
              </a:ext>
            </a:extLst>
          </p:cNvPr>
          <p:cNvSpPr txBox="1"/>
          <p:nvPr/>
        </p:nvSpPr>
        <p:spPr>
          <a:xfrm>
            <a:off x="-49739" y="4418291"/>
            <a:ext cx="2254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Libian TC" panose="02010600040101010101" pitchFamily="2" charset="-120"/>
                <a:ea typeface="Libian TC" panose="02010600040101010101" pitchFamily="2" charset="-120"/>
              </a:rPr>
              <a:t>摘自</a:t>
            </a:r>
            <a:r>
              <a:rPr lang="en-US" altLang="zh-TW" dirty="0" err="1">
                <a:latin typeface="Libian TC" panose="02010600040101010101" pitchFamily="2" charset="-120"/>
                <a:ea typeface="Libian TC" panose="02010600040101010101" pitchFamily="2" charset="-120"/>
              </a:rPr>
              <a:t>【</a:t>
            </a:r>
            <a:r>
              <a:rPr lang="en-US" dirty="0" err="1">
                <a:latin typeface="Libian TC" panose="02010600040101010101" pitchFamily="2" charset="-120"/>
                <a:ea typeface="Libian TC" panose="02010600040101010101" pitchFamily="2" charset="-120"/>
              </a:rPr>
              <a:t>聖經簡報站</a:t>
            </a:r>
            <a:r>
              <a:rPr lang="en-US" altLang="zh-TW" dirty="0">
                <a:latin typeface="Libian TC" panose="02010600040101010101" pitchFamily="2" charset="-120"/>
                <a:ea typeface="Libian TC" panose="02010600040101010101" pitchFamily="2" charset="-120"/>
              </a:rPr>
              <a:t>】</a:t>
            </a:r>
            <a:endParaRPr lang="en-US" dirty="0">
              <a:latin typeface="Libian TC" panose="02010600040101010101" pitchFamily="2" charset="-120"/>
              <a:ea typeface="Libian TC" panose="02010600040101010101" pitchFamily="2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" dur="1000"/>
                                        <p:tgtEl>
                                          <p:spTgt spid="4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5" dur="1000"/>
                                        <p:tgtEl>
                                          <p:spTgt spid="4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4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4" dur="1000"/>
                                        <p:tgtEl>
                                          <p:spTgt spid="4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1000"/>
                                        <p:tgtEl>
                                          <p:spTgt spid="4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4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4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4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1000"/>
                                        <p:tgtEl>
                                          <p:spTgt spid="4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4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500"/>
                                        <p:tgtEl>
                                          <p:spTgt spid="4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1000"/>
                                        <p:tgtEl>
                                          <p:spTgt spid="4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99" grpId="0" animBg="1"/>
      <p:bldP spid="4312" grpId="0" animBg="1"/>
      <p:bldP spid="4324" grpId="0" animBg="1"/>
      <p:bldP spid="4325" grpId="0" animBg="1"/>
      <p:bldP spid="4326" grpId="0" animBg="1"/>
      <p:bldP spid="432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Group 2">
            <a:extLst>
              <a:ext uri="{FF2B5EF4-FFF2-40B4-BE49-F238E27FC236}">
                <a16:creationId xmlns:a16="http://schemas.microsoft.com/office/drawing/2014/main" id="{AA46CC96-AF5D-7DF5-95B5-50F715E8C32E}"/>
              </a:ext>
            </a:extLst>
          </p:cNvPr>
          <p:cNvGraphicFramePr>
            <a:graphicFrameLocks noGrp="1"/>
          </p:cNvGraphicFramePr>
          <p:nvPr/>
        </p:nvGraphicFramePr>
        <p:xfrm>
          <a:off x="1410891" y="685800"/>
          <a:ext cx="6322227" cy="457200"/>
        </p:xfrm>
        <a:graphic>
          <a:graphicData uri="http://schemas.openxmlformats.org/drawingml/2006/table">
            <a:tbl>
              <a:tblPr/>
              <a:tblGrid>
                <a:gridCol w="226219">
                  <a:extLst>
                    <a:ext uri="{9D8B030D-6E8A-4147-A177-3AD203B41FA5}">
                      <a16:colId xmlns:a16="http://schemas.microsoft.com/office/drawing/2014/main" val="2537582948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3418343112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3697361288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676722155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3263987958"/>
                    </a:ext>
                  </a:extLst>
                </a:gridCol>
                <a:gridCol w="227410">
                  <a:extLst>
                    <a:ext uri="{9D8B030D-6E8A-4147-A177-3AD203B41FA5}">
                      <a16:colId xmlns:a16="http://schemas.microsoft.com/office/drawing/2014/main" val="4212376119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4277009725"/>
                    </a:ext>
                  </a:extLst>
                </a:gridCol>
                <a:gridCol w="227409">
                  <a:extLst>
                    <a:ext uri="{9D8B030D-6E8A-4147-A177-3AD203B41FA5}">
                      <a16:colId xmlns:a16="http://schemas.microsoft.com/office/drawing/2014/main" val="242216362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2144648906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831596892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812156280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1740990073"/>
                    </a:ext>
                  </a:extLst>
                </a:gridCol>
                <a:gridCol w="227409">
                  <a:extLst>
                    <a:ext uri="{9D8B030D-6E8A-4147-A177-3AD203B41FA5}">
                      <a16:colId xmlns:a16="http://schemas.microsoft.com/office/drawing/2014/main" val="1090490729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36118140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3369977185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567465246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3784023427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1602151814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4026982454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1557460321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43297387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2148737881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565068017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3819470473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2823050099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3169254416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1998564318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1972462542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669132"/>
                  </a:ext>
                </a:extLst>
              </a:tr>
            </a:tbl>
          </a:graphicData>
        </a:graphic>
      </p:graphicFrame>
      <p:graphicFrame>
        <p:nvGraphicFramePr>
          <p:cNvPr id="5182" name="Group 62">
            <a:extLst>
              <a:ext uri="{FF2B5EF4-FFF2-40B4-BE49-F238E27FC236}">
                <a16:creationId xmlns:a16="http://schemas.microsoft.com/office/drawing/2014/main" id="{3E8DE1F8-5578-0D5D-D096-9355FF2B4574}"/>
              </a:ext>
            </a:extLst>
          </p:cNvPr>
          <p:cNvGraphicFramePr>
            <a:graphicFrameLocks noGrp="1"/>
          </p:cNvGraphicFramePr>
          <p:nvPr/>
        </p:nvGraphicFramePr>
        <p:xfrm>
          <a:off x="1410891" y="685800"/>
          <a:ext cx="6322227" cy="457200"/>
        </p:xfrm>
        <a:graphic>
          <a:graphicData uri="http://schemas.openxmlformats.org/drawingml/2006/table">
            <a:tbl>
              <a:tblPr/>
              <a:tblGrid>
                <a:gridCol w="226219">
                  <a:extLst>
                    <a:ext uri="{9D8B030D-6E8A-4147-A177-3AD203B41FA5}">
                      <a16:colId xmlns:a16="http://schemas.microsoft.com/office/drawing/2014/main" val="2991693503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1981193620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3506726369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3676113406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627336983"/>
                    </a:ext>
                  </a:extLst>
                </a:gridCol>
                <a:gridCol w="227410">
                  <a:extLst>
                    <a:ext uri="{9D8B030D-6E8A-4147-A177-3AD203B41FA5}">
                      <a16:colId xmlns:a16="http://schemas.microsoft.com/office/drawing/2014/main" val="1787248056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3330420856"/>
                    </a:ext>
                  </a:extLst>
                </a:gridCol>
                <a:gridCol w="227409">
                  <a:extLst>
                    <a:ext uri="{9D8B030D-6E8A-4147-A177-3AD203B41FA5}">
                      <a16:colId xmlns:a16="http://schemas.microsoft.com/office/drawing/2014/main" val="1666233403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2128109997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2082233242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3405887642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2357091308"/>
                    </a:ext>
                  </a:extLst>
                </a:gridCol>
                <a:gridCol w="227409">
                  <a:extLst>
                    <a:ext uri="{9D8B030D-6E8A-4147-A177-3AD203B41FA5}">
                      <a16:colId xmlns:a16="http://schemas.microsoft.com/office/drawing/2014/main" val="3889778304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4026714786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1487420063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632528931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3757140836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1131176106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3642190407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699850532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2351681206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4083705698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1209368084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2887099313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415574078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3426233568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1458141818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968474196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071561"/>
                  </a:ext>
                </a:extLst>
              </a:tr>
            </a:tbl>
          </a:graphicData>
        </a:graphic>
      </p:graphicFrame>
      <p:pic>
        <p:nvPicPr>
          <p:cNvPr id="5242" name="Picture 122">
            <a:extLst>
              <a:ext uri="{FF2B5EF4-FFF2-40B4-BE49-F238E27FC236}">
                <a16:creationId xmlns:a16="http://schemas.microsoft.com/office/drawing/2014/main" id="{FAED79C1-6907-2BAD-264C-E6365B6C4F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88" y="1777603"/>
            <a:ext cx="5000625" cy="32325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62" name="Oval 142">
            <a:extLst>
              <a:ext uri="{FF2B5EF4-FFF2-40B4-BE49-F238E27FC236}">
                <a16:creationId xmlns:a16="http://schemas.microsoft.com/office/drawing/2014/main" id="{52136906-731E-4E4C-3C17-4445F8C1F5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9572" y="2387204"/>
            <a:ext cx="66675" cy="6905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5271" name="Freeform 151">
            <a:extLst>
              <a:ext uri="{FF2B5EF4-FFF2-40B4-BE49-F238E27FC236}">
                <a16:creationId xmlns:a16="http://schemas.microsoft.com/office/drawing/2014/main" id="{5F51F67E-5119-0E80-642A-848FAD41EFA3}"/>
              </a:ext>
            </a:extLst>
          </p:cNvPr>
          <p:cNvSpPr>
            <a:spLocks/>
          </p:cNvSpPr>
          <p:nvPr/>
        </p:nvSpPr>
        <p:spPr bwMode="auto">
          <a:xfrm>
            <a:off x="5726906" y="3306367"/>
            <a:ext cx="561975" cy="192881"/>
          </a:xfrm>
          <a:custGeom>
            <a:avLst/>
            <a:gdLst>
              <a:gd name="T0" fmla="*/ 0 w 472"/>
              <a:gd name="T1" fmla="*/ 0 h 162"/>
              <a:gd name="T2" fmla="*/ 184 w 472"/>
              <a:gd name="T3" fmla="*/ 43 h 162"/>
              <a:gd name="T4" fmla="*/ 273 w 472"/>
              <a:gd name="T5" fmla="*/ 79 h 162"/>
              <a:gd name="T6" fmla="*/ 290 w 472"/>
              <a:gd name="T7" fmla="*/ 156 h 162"/>
              <a:gd name="T8" fmla="*/ 472 w 472"/>
              <a:gd name="T9" fmla="*/ 117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2" h="162">
                <a:moveTo>
                  <a:pt x="0" y="0"/>
                </a:moveTo>
                <a:cubicBezTo>
                  <a:pt x="69" y="15"/>
                  <a:pt x="139" y="30"/>
                  <a:pt x="184" y="43"/>
                </a:cubicBezTo>
                <a:cubicBezTo>
                  <a:pt x="229" y="56"/>
                  <a:pt x="255" y="60"/>
                  <a:pt x="273" y="79"/>
                </a:cubicBezTo>
                <a:cubicBezTo>
                  <a:pt x="291" y="98"/>
                  <a:pt x="257" y="150"/>
                  <a:pt x="290" y="156"/>
                </a:cubicBezTo>
                <a:cubicBezTo>
                  <a:pt x="323" y="162"/>
                  <a:pt x="430" y="128"/>
                  <a:pt x="472" y="117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5272" name="Freeform 152">
            <a:extLst>
              <a:ext uri="{FF2B5EF4-FFF2-40B4-BE49-F238E27FC236}">
                <a16:creationId xmlns:a16="http://schemas.microsoft.com/office/drawing/2014/main" id="{A152119C-100B-D70B-B8E5-A518528980E4}"/>
              </a:ext>
            </a:extLst>
          </p:cNvPr>
          <p:cNvSpPr>
            <a:spLocks/>
          </p:cNvSpPr>
          <p:nvPr/>
        </p:nvSpPr>
        <p:spPr bwMode="auto">
          <a:xfrm>
            <a:off x="6284119" y="3418285"/>
            <a:ext cx="436960" cy="290513"/>
          </a:xfrm>
          <a:custGeom>
            <a:avLst/>
            <a:gdLst>
              <a:gd name="T0" fmla="*/ 362 w 367"/>
              <a:gd name="T1" fmla="*/ 244 h 244"/>
              <a:gd name="T2" fmla="*/ 352 w 367"/>
              <a:gd name="T3" fmla="*/ 151 h 244"/>
              <a:gd name="T4" fmla="*/ 271 w 367"/>
              <a:gd name="T5" fmla="*/ 141 h 244"/>
              <a:gd name="T6" fmla="*/ 153 w 367"/>
              <a:gd name="T7" fmla="*/ 172 h 244"/>
              <a:gd name="T8" fmla="*/ 132 w 367"/>
              <a:gd name="T9" fmla="*/ 74 h 244"/>
              <a:gd name="T10" fmla="*/ 81 w 367"/>
              <a:gd name="T11" fmla="*/ 9 h 244"/>
              <a:gd name="T12" fmla="*/ 0 w 367"/>
              <a:gd name="T13" fmla="*/ 21 h 2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67" h="244">
                <a:moveTo>
                  <a:pt x="362" y="244"/>
                </a:moveTo>
                <a:cubicBezTo>
                  <a:pt x="364" y="206"/>
                  <a:pt x="367" y="168"/>
                  <a:pt x="352" y="151"/>
                </a:cubicBezTo>
                <a:cubicBezTo>
                  <a:pt x="337" y="134"/>
                  <a:pt x="304" y="138"/>
                  <a:pt x="271" y="141"/>
                </a:cubicBezTo>
                <a:cubicBezTo>
                  <a:pt x="238" y="144"/>
                  <a:pt x="176" y="183"/>
                  <a:pt x="153" y="172"/>
                </a:cubicBezTo>
                <a:cubicBezTo>
                  <a:pt x="130" y="161"/>
                  <a:pt x="144" y="101"/>
                  <a:pt x="132" y="74"/>
                </a:cubicBezTo>
                <a:cubicBezTo>
                  <a:pt x="120" y="47"/>
                  <a:pt x="103" y="18"/>
                  <a:pt x="81" y="9"/>
                </a:cubicBezTo>
                <a:cubicBezTo>
                  <a:pt x="59" y="0"/>
                  <a:pt x="25" y="15"/>
                  <a:pt x="0" y="21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5273" name="Oval 153">
            <a:extLst>
              <a:ext uri="{FF2B5EF4-FFF2-40B4-BE49-F238E27FC236}">
                <a16:creationId xmlns:a16="http://schemas.microsoft.com/office/drawing/2014/main" id="{4645B2D3-73C9-FE61-494F-475E779E8C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2263" y="3676651"/>
            <a:ext cx="66675" cy="6905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5275" name="Freeform 155">
            <a:extLst>
              <a:ext uri="{FF2B5EF4-FFF2-40B4-BE49-F238E27FC236}">
                <a16:creationId xmlns:a16="http://schemas.microsoft.com/office/drawing/2014/main" id="{8CF0FD6C-DC97-4AFD-FEEF-5BB77C1C9553}"/>
              </a:ext>
            </a:extLst>
          </p:cNvPr>
          <p:cNvSpPr>
            <a:spLocks/>
          </p:cNvSpPr>
          <p:nvPr/>
        </p:nvSpPr>
        <p:spPr bwMode="auto">
          <a:xfrm>
            <a:off x="4531519" y="2600325"/>
            <a:ext cx="305991" cy="357188"/>
          </a:xfrm>
          <a:custGeom>
            <a:avLst/>
            <a:gdLst>
              <a:gd name="T0" fmla="*/ 257 w 257"/>
              <a:gd name="T1" fmla="*/ 300 h 300"/>
              <a:gd name="T2" fmla="*/ 233 w 257"/>
              <a:gd name="T3" fmla="*/ 166 h 300"/>
              <a:gd name="T4" fmla="*/ 180 w 257"/>
              <a:gd name="T5" fmla="*/ 103 h 300"/>
              <a:gd name="T6" fmla="*/ 0 w 257"/>
              <a:gd name="T7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7" h="300">
                <a:moveTo>
                  <a:pt x="257" y="300"/>
                </a:moveTo>
                <a:cubicBezTo>
                  <a:pt x="251" y="249"/>
                  <a:pt x="246" y="199"/>
                  <a:pt x="233" y="166"/>
                </a:cubicBezTo>
                <a:cubicBezTo>
                  <a:pt x="220" y="133"/>
                  <a:pt x="219" y="131"/>
                  <a:pt x="180" y="103"/>
                </a:cubicBezTo>
                <a:cubicBezTo>
                  <a:pt x="141" y="75"/>
                  <a:pt x="30" y="17"/>
                  <a:pt x="0" y="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5277" name="Freeform 157">
            <a:extLst>
              <a:ext uri="{FF2B5EF4-FFF2-40B4-BE49-F238E27FC236}">
                <a16:creationId xmlns:a16="http://schemas.microsoft.com/office/drawing/2014/main" id="{0BF39815-73E3-DFDF-ACAE-EE6A2B8929EF}"/>
              </a:ext>
            </a:extLst>
          </p:cNvPr>
          <p:cNvSpPr>
            <a:spLocks/>
          </p:cNvSpPr>
          <p:nvPr/>
        </p:nvSpPr>
        <p:spPr bwMode="auto">
          <a:xfrm>
            <a:off x="4237435" y="3380185"/>
            <a:ext cx="175022" cy="36909"/>
          </a:xfrm>
          <a:custGeom>
            <a:avLst/>
            <a:gdLst>
              <a:gd name="T0" fmla="*/ 147 w 147"/>
              <a:gd name="T1" fmla="*/ 31 h 31"/>
              <a:gd name="T2" fmla="*/ 0 w 147"/>
              <a:gd name="T3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47" h="31">
                <a:moveTo>
                  <a:pt x="147" y="31"/>
                </a:moveTo>
                <a:cubicBezTo>
                  <a:pt x="123" y="26"/>
                  <a:pt x="24" y="5"/>
                  <a:pt x="0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5279" name="Oval 159">
            <a:extLst>
              <a:ext uri="{FF2B5EF4-FFF2-40B4-BE49-F238E27FC236}">
                <a16:creationId xmlns:a16="http://schemas.microsoft.com/office/drawing/2014/main" id="{A243B94F-43AD-1FBD-0B23-0FA0655AB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2666" y="3339704"/>
            <a:ext cx="66675" cy="6905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5283" name="Freeform 163">
            <a:extLst>
              <a:ext uri="{FF2B5EF4-FFF2-40B4-BE49-F238E27FC236}">
                <a16:creationId xmlns:a16="http://schemas.microsoft.com/office/drawing/2014/main" id="{464C4896-DEF3-6A67-43F8-0EB11B3FEF1A}"/>
              </a:ext>
            </a:extLst>
          </p:cNvPr>
          <p:cNvSpPr>
            <a:spLocks/>
          </p:cNvSpPr>
          <p:nvPr/>
        </p:nvSpPr>
        <p:spPr bwMode="auto">
          <a:xfrm>
            <a:off x="6437710" y="4606529"/>
            <a:ext cx="63103" cy="139303"/>
          </a:xfrm>
          <a:custGeom>
            <a:avLst/>
            <a:gdLst>
              <a:gd name="T0" fmla="*/ 0 w 53"/>
              <a:gd name="T1" fmla="*/ 0 h 117"/>
              <a:gd name="T2" fmla="*/ 53 w 53"/>
              <a:gd name="T3" fmla="*/ 117 h 11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53" h="117">
                <a:moveTo>
                  <a:pt x="0" y="0"/>
                </a:moveTo>
                <a:cubicBezTo>
                  <a:pt x="8" y="20"/>
                  <a:pt x="42" y="93"/>
                  <a:pt x="53" y="117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5285" name="Oval 165">
            <a:extLst>
              <a:ext uri="{FF2B5EF4-FFF2-40B4-BE49-F238E27FC236}">
                <a16:creationId xmlns:a16="http://schemas.microsoft.com/office/drawing/2014/main" id="{28F33210-4361-119E-C696-D265448C26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6285" y="4707732"/>
            <a:ext cx="66675" cy="6905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5286" name="Freeform 166">
            <a:extLst>
              <a:ext uri="{FF2B5EF4-FFF2-40B4-BE49-F238E27FC236}">
                <a16:creationId xmlns:a16="http://schemas.microsoft.com/office/drawing/2014/main" id="{9338C5C0-5337-716F-7A7F-E4B376863DFB}"/>
              </a:ext>
            </a:extLst>
          </p:cNvPr>
          <p:cNvSpPr>
            <a:spLocks/>
          </p:cNvSpPr>
          <p:nvPr/>
        </p:nvSpPr>
        <p:spPr bwMode="auto">
          <a:xfrm>
            <a:off x="4165998" y="2600325"/>
            <a:ext cx="348853" cy="163116"/>
          </a:xfrm>
          <a:custGeom>
            <a:avLst/>
            <a:gdLst>
              <a:gd name="T0" fmla="*/ 293 w 293"/>
              <a:gd name="T1" fmla="*/ 0 h 137"/>
              <a:gd name="T2" fmla="*/ 228 w 293"/>
              <a:gd name="T3" fmla="*/ 62 h 137"/>
              <a:gd name="T4" fmla="*/ 96 w 293"/>
              <a:gd name="T5" fmla="*/ 108 h 137"/>
              <a:gd name="T6" fmla="*/ 0 w 293"/>
              <a:gd name="T7" fmla="*/ 137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3" h="137">
                <a:moveTo>
                  <a:pt x="293" y="0"/>
                </a:moveTo>
                <a:cubicBezTo>
                  <a:pt x="277" y="22"/>
                  <a:pt x="261" y="44"/>
                  <a:pt x="228" y="62"/>
                </a:cubicBezTo>
                <a:cubicBezTo>
                  <a:pt x="195" y="80"/>
                  <a:pt x="134" y="96"/>
                  <a:pt x="96" y="108"/>
                </a:cubicBezTo>
                <a:cubicBezTo>
                  <a:pt x="58" y="120"/>
                  <a:pt x="16" y="132"/>
                  <a:pt x="0" y="137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5287" name="Oval 167">
            <a:extLst>
              <a:ext uri="{FF2B5EF4-FFF2-40B4-BE49-F238E27FC236}">
                <a16:creationId xmlns:a16="http://schemas.microsoft.com/office/drawing/2014/main" id="{8166CA46-100E-179F-13BB-DB3DA63C12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3419" y="2559844"/>
            <a:ext cx="66675" cy="6905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5288" name="Freeform 168">
            <a:extLst>
              <a:ext uri="{FF2B5EF4-FFF2-40B4-BE49-F238E27FC236}">
                <a16:creationId xmlns:a16="http://schemas.microsoft.com/office/drawing/2014/main" id="{21BE95BC-E18A-2753-39C8-24BF42DF42F3}"/>
              </a:ext>
            </a:extLst>
          </p:cNvPr>
          <p:cNvSpPr>
            <a:spLocks/>
          </p:cNvSpPr>
          <p:nvPr/>
        </p:nvSpPr>
        <p:spPr bwMode="auto">
          <a:xfrm>
            <a:off x="6407944" y="4448176"/>
            <a:ext cx="78581" cy="146447"/>
          </a:xfrm>
          <a:custGeom>
            <a:avLst/>
            <a:gdLst>
              <a:gd name="T0" fmla="*/ 66 w 66"/>
              <a:gd name="T1" fmla="*/ 0 h 123"/>
              <a:gd name="T2" fmla="*/ 8 w 66"/>
              <a:gd name="T3" fmla="*/ 63 h 123"/>
              <a:gd name="T4" fmla="*/ 18 w 66"/>
              <a:gd name="T5" fmla="*/ 123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6" h="123">
                <a:moveTo>
                  <a:pt x="66" y="0"/>
                </a:moveTo>
                <a:cubicBezTo>
                  <a:pt x="56" y="10"/>
                  <a:pt x="16" y="43"/>
                  <a:pt x="8" y="63"/>
                </a:cubicBezTo>
                <a:cubicBezTo>
                  <a:pt x="0" y="83"/>
                  <a:pt x="16" y="111"/>
                  <a:pt x="18" y="123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5289" name="Oval 169">
            <a:extLst>
              <a:ext uri="{FF2B5EF4-FFF2-40B4-BE49-F238E27FC236}">
                <a16:creationId xmlns:a16="http://schemas.microsoft.com/office/drawing/2014/main" id="{9BAAFCBF-8345-0034-9696-E8FEB0F1B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1991" y="4568429"/>
            <a:ext cx="66675" cy="6905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5290" name="Freeform 170">
            <a:extLst>
              <a:ext uri="{FF2B5EF4-FFF2-40B4-BE49-F238E27FC236}">
                <a16:creationId xmlns:a16="http://schemas.microsoft.com/office/drawing/2014/main" id="{30B6590A-1559-76D9-DE72-EFBC7B35C4AF}"/>
              </a:ext>
            </a:extLst>
          </p:cNvPr>
          <p:cNvSpPr>
            <a:spLocks/>
          </p:cNvSpPr>
          <p:nvPr/>
        </p:nvSpPr>
        <p:spPr bwMode="auto">
          <a:xfrm>
            <a:off x="5043487" y="3295650"/>
            <a:ext cx="671513" cy="120254"/>
          </a:xfrm>
          <a:custGeom>
            <a:avLst/>
            <a:gdLst>
              <a:gd name="T0" fmla="*/ 564 w 564"/>
              <a:gd name="T1" fmla="*/ 6 h 101"/>
              <a:gd name="T2" fmla="*/ 463 w 564"/>
              <a:gd name="T3" fmla="*/ 4 h 101"/>
              <a:gd name="T4" fmla="*/ 398 w 564"/>
              <a:gd name="T5" fmla="*/ 33 h 101"/>
              <a:gd name="T6" fmla="*/ 317 w 564"/>
              <a:gd name="T7" fmla="*/ 81 h 101"/>
              <a:gd name="T8" fmla="*/ 142 w 564"/>
              <a:gd name="T9" fmla="*/ 78 h 101"/>
              <a:gd name="T10" fmla="*/ 65 w 564"/>
              <a:gd name="T11" fmla="*/ 98 h 101"/>
              <a:gd name="T12" fmla="*/ 0 w 564"/>
              <a:gd name="T13" fmla="*/ 57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64" h="101">
                <a:moveTo>
                  <a:pt x="564" y="6"/>
                </a:moveTo>
                <a:cubicBezTo>
                  <a:pt x="527" y="3"/>
                  <a:pt x="491" y="0"/>
                  <a:pt x="463" y="4"/>
                </a:cubicBezTo>
                <a:cubicBezTo>
                  <a:pt x="435" y="8"/>
                  <a:pt x="422" y="20"/>
                  <a:pt x="398" y="33"/>
                </a:cubicBezTo>
                <a:cubicBezTo>
                  <a:pt x="374" y="46"/>
                  <a:pt x="360" y="74"/>
                  <a:pt x="317" y="81"/>
                </a:cubicBezTo>
                <a:cubicBezTo>
                  <a:pt x="274" y="88"/>
                  <a:pt x="184" y="75"/>
                  <a:pt x="142" y="78"/>
                </a:cubicBezTo>
                <a:cubicBezTo>
                  <a:pt x="100" y="81"/>
                  <a:pt x="89" y="101"/>
                  <a:pt x="65" y="98"/>
                </a:cubicBezTo>
                <a:cubicBezTo>
                  <a:pt x="41" y="95"/>
                  <a:pt x="20" y="76"/>
                  <a:pt x="0" y="57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5291" name="Freeform 171">
            <a:extLst>
              <a:ext uri="{FF2B5EF4-FFF2-40B4-BE49-F238E27FC236}">
                <a16:creationId xmlns:a16="http://schemas.microsoft.com/office/drawing/2014/main" id="{53169570-0928-2D47-D236-4A8E8164A50F}"/>
              </a:ext>
            </a:extLst>
          </p:cNvPr>
          <p:cNvSpPr>
            <a:spLocks/>
          </p:cNvSpPr>
          <p:nvPr/>
        </p:nvSpPr>
        <p:spPr bwMode="auto">
          <a:xfrm>
            <a:off x="4831556" y="2936082"/>
            <a:ext cx="205979" cy="398860"/>
          </a:xfrm>
          <a:custGeom>
            <a:avLst/>
            <a:gdLst>
              <a:gd name="T0" fmla="*/ 173 w 173"/>
              <a:gd name="T1" fmla="*/ 335 h 335"/>
              <a:gd name="T2" fmla="*/ 166 w 173"/>
              <a:gd name="T3" fmla="*/ 184 h 335"/>
              <a:gd name="T4" fmla="*/ 152 w 173"/>
              <a:gd name="T5" fmla="*/ 56 h 335"/>
              <a:gd name="T6" fmla="*/ 116 w 173"/>
              <a:gd name="T7" fmla="*/ 8 h 335"/>
              <a:gd name="T8" fmla="*/ 0 w 173"/>
              <a:gd name="T9" fmla="*/ 6 h 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3" h="335">
                <a:moveTo>
                  <a:pt x="173" y="335"/>
                </a:moveTo>
                <a:cubicBezTo>
                  <a:pt x="171" y="282"/>
                  <a:pt x="170" y="230"/>
                  <a:pt x="166" y="184"/>
                </a:cubicBezTo>
                <a:cubicBezTo>
                  <a:pt x="162" y="138"/>
                  <a:pt x="160" y="85"/>
                  <a:pt x="152" y="56"/>
                </a:cubicBezTo>
                <a:cubicBezTo>
                  <a:pt x="144" y="27"/>
                  <a:pt x="141" y="16"/>
                  <a:pt x="116" y="8"/>
                </a:cubicBezTo>
                <a:cubicBezTo>
                  <a:pt x="91" y="0"/>
                  <a:pt x="45" y="3"/>
                  <a:pt x="0" y="6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5281" name="Oval 161">
            <a:extLst>
              <a:ext uri="{FF2B5EF4-FFF2-40B4-BE49-F238E27FC236}">
                <a16:creationId xmlns:a16="http://schemas.microsoft.com/office/drawing/2014/main" id="{6D87D529-207B-9C41-1637-4782AA3935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006" y="3317082"/>
            <a:ext cx="66675" cy="6905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5292" name="Freeform 172">
            <a:extLst>
              <a:ext uri="{FF2B5EF4-FFF2-40B4-BE49-F238E27FC236}">
                <a16:creationId xmlns:a16="http://schemas.microsoft.com/office/drawing/2014/main" id="{121D9ED2-841C-8B0A-2190-4EC9011EDBCC}"/>
              </a:ext>
            </a:extLst>
          </p:cNvPr>
          <p:cNvSpPr>
            <a:spLocks/>
          </p:cNvSpPr>
          <p:nvPr/>
        </p:nvSpPr>
        <p:spPr bwMode="auto">
          <a:xfrm>
            <a:off x="4133850" y="2757488"/>
            <a:ext cx="283369" cy="657225"/>
          </a:xfrm>
          <a:custGeom>
            <a:avLst/>
            <a:gdLst>
              <a:gd name="T0" fmla="*/ 32 w 238"/>
              <a:gd name="T1" fmla="*/ 0 h 552"/>
              <a:gd name="T2" fmla="*/ 30 w 238"/>
              <a:gd name="T3" fmla="*/ 82 h 552"/>
              <a:gd name="T4" fmla="*/ 56 w 238"/>
              <a:gd name="T5" fmla="*/ 206 h 552"/>
              <a:gd name="T6" fmla="*/ 8 w 238"/>
              <a:gd name="T7" fmla="*/ 324 h 552"/>
              <a:gd name="T8" fmla="*/ 102 w 238"/>
              <a:gd name="T9" fmla="*/ 422 h 552"/>
              <a:gd name="T10" fmla="*/ 193 w 238"/>
              <a:gd name="T11" fmla="*/ 487 h 552"/>
              <a:gd name="T12" fmla="*/ 238 w 238"/>
              <a:gd name="T13" fmla="*/ 552 h 5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38" h="552">
                <a:moveTo>
                  <a:pt x="32" y="0"/>
                </a:moveTo>
                <a:cubicBezTo>
                  <a:pt x="29" y="24"/>
                  <a:pt x="26" y="48"/>
                  <a:pt x="30" y="82"/>
                </a:cubicBezTo>
                <a:cubicBezTo>
                  <a:pt x="34" y="116"/>
                  <a:pt x="60" y="166"/>
                  <a:pt x="56" y="206"/>
                </a:cubicBezTo>
                <a:cubicBezTo>
                  <a:pt x="52" y="246"/>
                  <a:pt x="0" y="288"/>
                  <a:pt x="8" y="324"/>
                </a:cubicBezTo>
                <a:cubicBezTo>
                  <a:pt x="16" y="360"/>
                  <a:pt x="71" y="395"/>
                  <a:pt x="102" y="422"/>
                </a:cubicBezTo>
                <a:cubicBezTo>
                  <a:pt x="133" y="449"/>
                  <a:pt x="170" y="465"/>
                  <a:pt x="193" y="487"/>
                </a:cubicBezTo>
                <a:cubicBezTo>
                  <a:pt x="216" y="509"/>
                  <a:pt x="221" y="531"/>
                  <a:pt x="238" y="552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5293" name="Freeform 173">
            <a:extLst>
              <a:ext uri="{FF2B5EF4-FFF2-40B4-BE49-F238E27FC236}">
                <a16:creationId xmlns:a16="http://schemas.microsoft.com/office/drawing/2014/main" id="{59B8D39A-AD48-C9B5-FB15-CD96EEA5C705}"/>
              </a:ext>
            </a:extLst>
          </p:cNvPr>
          <p:cNvSpPr>
            <a:spLocks/>
          </p:cNvSpPr>
          <p:nvPr/>
        </p:nvSpPr>
        <p:spPr bwMode="auto">
          <a:xfrm>
            <a:off x="4831556" y="2945606"/>
            <a:ext cx="171450" cy="520304"/>
          </a:xfrm>
          <a:custGeom>
            <a:avLst/>
            <a:gdLst>
              <a:gd name="T0" fmla="*/ 0 w 144"/>
              <a:gd name="T1" fmla="*/ 0 h 437"/>
              <a:gd name="T2" fmla="*/ 41 w 144"/>
              <a:gd name="T3" fmla="*/ 84 h 437"/>
              <a:gd name="T4" fmla="*/ 75 w 144"/>
              <a:gd name="T5" fmla="*/ 168 h 437"/>
              <a:gd name="T6" fmla="*/ 27 w 144"/>
              <a:gd name="T7" fmla="*/ 197 h 437"/>
              <a:gd name="T8" fmla="*/ 8 w 144"/>
              <a:gd name="T9" fmla="*/ 305 h 437"/>
              <a:gd name="T10" fmla="*/ 36 w 144"/>
              <a:gd name="T11" fmla="*/ 401 h 437"/>
              <a:gd name="T12" fmla="*/ 144 w 144"/>
              <a:gd name="T13" fmla="*/ 437 h 4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4" h="437">
                <a:moveTo>
                  <a:pt x="0" y="0"/>
                </a:moveTo>
                <a:cubicBezTo>
                  <a:pt x="14" y="28"/>
                  <a:pt x="29" y="56"/>
                  <a:pt x="41" y="84"/>
                </a:cubicBezTo>
                <a:cubicBezTo>
                  <a:pt x="53" y="112"/>
                  <a:pt x="77" y="149"/>
                  <a:pt x="75" y="168"/>
                </a:cubicBezTo>
                <a:cubicBezTo>
                  <a:pt x="73" y="187"/>
                  <a:pt x="38" y="174"/>
                  <a:pt x="27" y="197"/>
                </a:cubicBezTo>
                <a:cubicBezTo>
                  <a:pt x="16" y="220"/>
                  <a:pt x="6" y="271"/>
                  <a:pt x="8" y="305"/>
                </a:cubicBezTo>
                <a:cubicBezTo>
                  <a:pt x="10" y="339"/>
                  <a:pt x="13" y="379"/>
                  <a:pt x="36" y="401"/>
                </a:cubicBezTo>
                <a:cubicBezTo>
                  <a:pt x="59" y="423"/>
                  <a:pt x="101" y="430"/>
                  <a:pt x="144" y="437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5294" name="Freeform 174">
            <a:extLst>
              <a:ext uri="{FF2B5EF4-FFF2-40B4-BE49-F238E27FC236}">
                <a16:creationId xmlns:a16="http://schemas.microsoft.com/office/drawing/2014/main" id="{606400D4-DE5F-0BEB-36DB-E6E37010F4DC}"/>
              </a:ext>
            </a:extLst>
          </p:cNvPr>
          <p:cNvSpPr>
            <a:spLocks/>
          </p:cNvSpPr>
          <p:nvPr/>
        </p:nvSpPr>
        <p:spPr bwMode="auto">
          <a:xfrm>
            <a:off x="4987529" y="3457575"/>
            <a:ext cx="398859" cy="310754"/>
          </a:xfrm>
          <a:custGeom>
            <a:avLst/>
            <a:gdLst>
              <a:gd name="T0" fmla="*/ 4 w 335"/>
              <a:gd name="T1" fmla="*/ 0 h 261"/>
              <a:gd name="T2" fmla="*/ 6 w 335"/>
              <a:gd name="T3" fmla="*/ 84 h 261"/>
              <a:gd name="T4" fmla="*/ 42 w 335"/>
              <a:gd name="T5" fmla="*/ 134 h 261"/>
              <a:gd name="T6" fmla="*/ 47 w 335"/>
              <a:gd name="T7" fmla="*/ 202 h 261"/>
              <a:gd name="T8" fmla="*/ 129 w 335"/>
              <a:gd name="T9" fmla="*/ 228 h 261"/>
              <a:gd name="T10" fmla="*/ 172 w 335"/>
              <a:gd name="T11" fmla="*/ 206 h 261"/>
              <a:gd name="T12" fmla="*/ 289 w 335"/>
              <a:gd name="T13" fmla="*/ 254 h 261"/>
              <a:gd name="T14" fmla="*/ 335 w 335"/>
              <a:gd name="T15" fmla="*/ 247 h 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35" h="261">
                <a:moveTo>
                  <a:pt x="4" y="0"/>
                </a:moveTo>
                <a:cubicBezTo>
                  <a:pt x="0" y="30"/>
                  <a:pt x="0" y="62"/>
                  <a:pt x="6" y="84"/>
                </a:cubicBezTo>
                <a:cubicBezTo>
                  <a:pt x="12" y="106"/>
                  <a:pt x="35" y="115"/>
                  <a:pt x="42" y="134"/>
                </a:cubicBezTo>
                <a:cubicBezTo>
                  <a:pt x="49" y="153"/>
                  <a:pt x="33" y="186"/>
                  <a:pt x="47" y="202"/>
                </a:cubicBezTo>
                <a:cubicBezTo>
                  <a:pt x="61" y="218"/>
                  <a:pt x="108" y="227"/>
                  <a:pt x="129" y="228"/>
                </a:cubicBezTo>
                <a:cubicBezTo>
                  <a:pt x="150" y="229"/>
                  <a:pt x="145" y="202"/>
                  <a:pt x="172" y="206"/>
                </a:cubicBezTo>
                <a:cubicBezTo>
                  <a:pt x="199" y="210"/>
                  <a:pt x="262" y="247"/>
                  <a:pt x="289" y="254"/>
                </a:cubicBezTo>
                <a:cubicBezTo>
                  <a:pt x="316" y="261"/>
                  <a:pt x="319" y="255"/>
                  <a:pt x="335" y="247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5295" name="Freeform 175">
            <a:extLst>
              <a:ext uri="{FF2B5EF4-FFF2-40B4-BE49-F238E27FC236}">
                <a16:creationId xmlns:a16="http://schemas.microsoft.com/office/drawing/2014/main" id="{7E01D5B1-6234-EA83-0D2F-D7C88C180C11}"/>
              </a:ext>
            </a:extLst>
          </p:cNvPr>
          <p:cNvSpPr>
            <a:spLocks/>
          </p:cNvSpPr>
          <p:nvPr/>
        </p:nvSpPr>
        <p:spPr bwMode="auto">
          <a:xfrm>
            <a:off x="5360194" y="3749279"/>
            <a:ext cx="1126331" cy="694134"/>
          </a:xfrm>
          <a:custGeom>
            <a:avLst/>
            <a:gdLst>
              <a:gd name="T0" fmla="*/ 27 w 946"/>
              <a:gd name="T1" fmla="*/ 0 h 583"/>
              <a:gd name="T2" fmla="*/ 20 w 946"/>
              <a:gd name="T3" fmla="*/ 84 h 583"/>
              <a:gd name="T4" fmla="*/ 99 w 946"/>
              <a:gd name="T5" fmla="*/ 137 h 583"/>
              <a:gd name="T6" fmla="*/ 617 w 946"/>
              <a:gd name="T7" fmla="*/ 415 h 583"/>
              <a:gd name="T8" fmla="*/ 946 w 946"/>
              <a:gd name="T9" fmla="*/ 583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46" h="583">
                <a:moveTo>
                  <a:pt x="27" y="0"/>
                </a:moveTo>
                <a:cubicBezTo>
                  <a:pt x="26" y="14"/>
                  <a:pt x="8" y="61"/>
                  <a:pt x="20" y="84"/>
                </a:cubicBezTo>
                <a:cubicBezTo>
                  <a:pt x="32" y="107"/>
                  <a:pt x="0" y="82"/>
                  <a:pt x="99" y="137"/>
                </a:cubicBezTo>
                <a:cubicBezTo>
                  <a:pt x="198" y="192"/>
                  <a:pt x="476" y="341"/>
                  <a:pt x="617" y="415"/>
                </a:cubicBezTo>
                <a:cubicBezTo>
                  <a:pt x="758" y="489"/>
                  <a:pt x="878" y="548"/>
                  <a:pt x="946" y="583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5327" name="Rectangle 207">
            <a:extLst>
              <a:ext uri="{FF2B5EF4-FFF2-40B4-BE49-F238E27FC236}">
                <a16:creationId xmlns:a16="http://schemas.microsoft.com/office/drawing/2014/main" id="{F4C89FEB-02A5-72C6-62AB-146BB4A889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0922" y="620316"/>
            <a:ext cx="460772" cy="1103709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5328" name="Text Box 208">
            <a:extLst>
              <a:ext uri="{FF2B5EF4-FFF2-40B4-BE49-F238E27FC236}">
                <a16:creationId xmlns:a16="http://schemas.microsoft.com/office/drawing/2014/main" id="{9410879A-AC44-3083-79A8-27E063737D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4281" y="1257300"/>
            <a:ext cx="6463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200">
                <a:ea typeface="SimHei" panose="02010609060101010101" pitchFamily="49" charset="-122"/>
              </a:rPr>
              <a:t>第一次</a:t>
            </a:r>
          </a:p>
          <a:p>
            <a:pPr algn="ctr"/>
            <a:r>
              <a:rPr lang="zh-TW" altLang="en-US" sz="1200">
                <a:ea typeface="SimHei" panose="02010609060101010101" pitchFamily="49" charset="-122"/>
              </a:rPr>
              <a:t>旅行</a:t>
            </a:r>
          </a:p>
        </p:txBody>
      </p:sp>
      <p:sp>
        <p:nvSpPr>
          <p:cNvPr id="5329" name="Text Box 209">
            <a:extLst>
              <a:ext uri="{FF2B5EF4-FFF2-40B4-BE49-F238E27FC236}">
                <a16:creationId xmlns:a16="http://schemas.microsoft.com/office/drawing/2014/main" id="{9010E8D3-634E-1633-3798-2D1472A67A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8428" y="1257300"/>
            <a:ext cx="6463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200">
                <a:ea typeface="SimHei" panose="02010609060101010101" pitchFamily="49" charset="-122"/>
              </a:rPr>
              <a:t>第二次</a:t>
            </a:r>
          </a:p>
          <a:p>
            <a:pPr algn="ctr"/>
            <a:r>
              <a:rPr lang="zh-TW" altLang="en-US" sz="1200">
                <a:ea typeface="SimHei" panose="02010609060101010101" pitchFamily="49" charset="-122"/>
              </a:rPr>
              <a:t>旅行</a:t>
            </a:r>
          </a:p>
        </p:txBody>
      </p:sp>
      <p:sp>
        <p:nvSpPr>
          <p:cNvPr id="5330" name="Text Box 210">
            <a:extLst>
              <a:ext uri="{FF2B5EF4-FFF2-40B4-BE49-F238E27FC236}">
                <a16:creationId xmlns:a16="http://schemas.microsoft.com/office/drawing/2014/main" id="{5B6B4EB7-E73A-1E32-2BC5-F639CA251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9928" y="1248966"/>
            <a:ext cx="6463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200">
                <a:ea typeface="SimHei" panose="02010609060101010101" pitchFamily="49" charset="-122"/>
              </a:rPr>
              <a:t>第三次</a:t>
            </a:r>
          </a:p>
          <a:p>
            <a:pPr algn="ctr"/>
            <a:r>
              <a:rPr lang="zh-TW" altLang="en-US" sz="1200">
                <a:ea typeface="SimHei" panose="02010609060101010101" pitchFamily="49" charset="-122"/>
              </a:rPr>
              <a:t>旅行</a:t>
            </a:r>
          </a:p>
        </p:txBody>
      </p:sp>
      <p:sp>
        <p:nvSpPr>
          <p:cNvPr id="5331" name="Text Box 211">
            <a:extLst>
              <a:ext uri="{FF2B5EF4-FFF2-40B4-BE49-F238E27FC236}">
                <a16:creationId xmlns:a16="http://schemas.microsoft.com/office/drawing/2014/main" id="{E4D16F09-DCA6-4D8D-8371-275135E19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5390" y="1248966"/>
            <a:ext cx="6463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200">
                <a:ea typeface="SimHei" panose="02010609060101010101" pitchFamily="49" charset="-122"/>
              </a:rPr>
              <a:t>第四次</a:t>
            </a:r>
          </a:p>
          <a:p>
            <a:pPr algn="ctr"/>
            <a:r>
              <a:rPr lang="zh-TW" altLang="en-US" sz="1200">
                <a:ea typeface="SimHei" panose="02010609060101010101" pitchFamily="49" charset="-122"/>
              </a:rPr>
              <a:t>旅行</a:t>
            </a:r>
          </a:p>
        </p:txBody>
      </p:sp>
      <p:sp>
        <p:nvSpPr>
          <p:cNvPr id="5332" name="Text Box 212">
            <a:extLst>
              <a:ext uri="{FF2B5EF4-FFF2-40B4-BE49-F238E27FC236}">
                <a16:creationId xmlns:a16="http://schemas.microsoft.com/office/drawing/2014/main" id="{5B7CB754-CD05-C13C-97AA-2BAAAF9848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7384" y="1248967"/>
            <a:ext cx="80022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200">
                <a:solidFill>
                  <a:srgbClr val="9900CC"/>
                </a:solidFill>
                <a:ea typeface="SimHei" panose="02010609060101010101" pitchFamily="49" charset="-122"/>
              </a:rPr>
              <a:t>被囚受審</a:t>
            </a:r>
          </a:p>
        </p:txBody>
      </p:sp>
      <p:sp>
        <p:nvSpPr>
          <p:cNvPr id="5333" name="AutoShape 213">
            <a:extLst>
              <a:ext uri="{FF2B5EF4-FFF2-40B4-BE49-F238E27FC236}">
                <a16:creationId xmlns:a16="http://schemas.microsoft.com/office/drawing/2014/main" id="{DFBC54DC-0334-C005-4AD3-1890F1494DA2}"/>
              </a:ext>
            </a:extLst>
          </p:cNvPr>
          <p:cNvSpPr>
            <a:spLocks/>
          </p:cNvSpPr>
          <p:nvPr/>
        </p:nvSpPr>
        <p:spPr bwMode="auto">
          <a:xfrm rot="5400000">
            <a:off x="5083969" y="916781"/>
            <a:ext cx="114300" cy="628650"/>
          </a:xfrm>
          <a:prstGeom prst="rightBrace">
            <a:avLst>
              <a:gd name="adj1" fmla="val 45833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5334" name="AutoShape 214">
            <a:extLst>
              <a:ext uri="{FF2B5EF4-FFF2-40B4-BE49-F238E27FC236}">
                <a16:creationId xmlns:a16="http://schemas.microsoft.com/office/drawing/2014/main" id="{B4BEA71B-08FE-7C78-D7CD-28187349F300}"/>
              </a:ext>
            </a:extLst>
          </p:cNvPr>
          <p:cNvSpPr>
            <a:spLocks/>
          </p:cNvSpPr>
          <p:nvPr/>
        </p:nvSpPr>
        <p:spPr bwMode="auto">
          <a:xfrm rot="5400000">
            <a:off x="5645349" y="1022151"/>
            <a:ext cx="114300" cy="417910"/>
          </a:xfrm>
          <a:prstGeom prst="rightBrace">
            <a:avLst>
              <a:gd name="adj1" fmla="val 30469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5335" name="AutoShape 215">
            <a:extLst>
              <a:ext uri="{FF2B5EF4-FFF2-40B4-BE49-F238E27FC236}">
                <a16:creationId xmlns:a16="http://schemas.microsoft.com/office/drawing/2014/main" id="{1D1A3ABA-E5D1-04E1-67BA-DF6D458C9D69}"/>
              </a:ext>
            </a:extLst>
          </p:cNvPr>
          <p:cNvSpPr>
            <a:spLocks/>
          </p:cNvSpPr>
          <p:nvPr/>
        </p:nvSpPr>
        <p:spPr bwMode="auto">
          <a:xfrm rot="5400000">
            <a:off x="4288037" y="1022151"/>
            <a:ext cx="114300" cy="417910"/>
          </a:xfrm>
          <a:prstGeom prst="rightBrace">
            <a:avLst>
              <a:gd name="adj1" fmla="val 30469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5336" name="AutoShape 216">
            <a:extLst>
              <a:ext uri="{FF2B5EF4-FFF2-40B4-BE49-F238E27FC236}">
                <a16:creationId xmlns:a16="http://schemas.microsoft.com/office/drawing/2014/main" id="{BDC4C8C8-DCEF-4C47-33F9-6FF2FDF51B8F}"/>
              </a:ext>
            </a:extLst>
          </p:cNvPr>
          <p:cNvSpPr>
            <a:spLocks/>
          </p:cNvSpPr>
          <p:nvPr/>
        </p:nvSpPr>
        <p:spPr bwMode="auto">
          <a:xfrm rot="5400000">
            <a:off x="7450337" y="1022151"/>
            <a:ext cx="114300" cy="417910"/>
          </a:xfrm>
          <a:prstGeom prst="rightBrace">
            <a:avLst>
              <a:gd name="adj1" fmla="val 30469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5337" name="AutoShape 217">
            <a:extLst>
              <a:ext uri="{FF2B5EF4-FFF2-40B4-BE49-F238E27FC236}">
                <a16:creationId xmlns:a16="http://schemas.microsoft.com/office/drawing/2014/main" id="{34F323FB-3739-9C34-12E6-9748C8D048AD}"/>
              </a:ext>
            </a:extLst>
          </p:cNvPr>
          <p:cNvSpPr>
            <a:spLocks/>
          </p:cNvSpPr>
          <p:nvPr/>
        </p:nvSpPr>
        <p:spPr bwMode="auto">
          <a:xfrm rot="5400000">
            <a:off x="6550224" y="572095"/>
            <a:ext cx="114300" cy="1318022"/>
          </a:xfrm>
          <a:prstGeom prst="rightBrace">
            <a:avLst>
              <a:gd name="adj1" fmla="val 47887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5338" name="Text Box 218">
            <a:extLst>
              <a:ext uri="{FF2B5EF4-FFF2-40B4-BE49-F238E27FC236}">
                <a16:creationId xmlns:a16="http://schemas.microsoft.com/office/drawing/2014/main" id="{4BDFED66-2D3B-AEFF-3D5D-323C41B19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0875" y="1202532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1200">
                <a:solidFill>
                  <a:schemeClr val="accent2"/>
                </a:solidFill>
                <a:ea typeface="SimHei" panose="02010609060101010101" pitchFamily="49" charset="-122"/>
              </a:rPr>
              <a:t>信</a:t>
            </a:r>
          </a:p>
          <a:p>
            <a:r>
              <a:rPr lang="zh-TW" altLang="en-US" sz="1200">
                <a:solidFill>
                  <a:schemeClr val="accent2"/>
                </a:solidFill>
                <a:ea typeface="SimHei" panose="02010609060101010101" pitchFamily="49" charset="-122"/>
              </a:rPr>
              <a:t>主</a:t>
            </a:r>
          </a:p>
        </p:txBody>
      </p:sp>
      <p:sp>
        <p:nvSpPr>
          <p:cNvPr id="5339" name="Text Box 219">
            <a:extLst>
              <a:ext uri="{FF2B5EF4-FFF2-40B4-BE49-F238E27FC236}">
                <a16:creationId xmlns:a16="http://schemas.microsoft.com/office/drawing/2014/main" id="{CEB0DFBF-34FD-78A9-D98E-57A2BD05AB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3425" y="1203723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1200">
                <a:solidFill>
                  <a:srgbClr val="9900CC"/>
                </a:solidFill>
                <a:ea typeface="SimHei" panose="02010609060101010101" pitchFamily="49" charset="-122"/>
              </a:rPr>
              <a:t>大</a:t>
            </a:r>
          </a:p>
          <a:p>
            <a:r>
              <a:rPr lang="zh-TW" altLang="en-US" sz="1200">
                <a:solidFill>
                  <a:srgbClr val="9900CC"/>
                </a:solidFill>
                <a:ea typeface="SimHei" panose="02010609060101010101" pitchFamily="49" charset="-122"/>
              </a:rPr>
              <a:t>會</a:t>
            </a:r>
          </a:p>
        </p:txBody>
      </p:sp>
      <p:sp>
        <p:nvSpPr>
          <p:cNvPr id="5340" name="Text Box 220">
            <a:extLst>
              <a:ext uri="{FF2B5EF4-FFF2-40B4-BE49-F238E27FC236}">
                <a16:creationId xmlns:a16="http://schemas.microsoft.com/office/drawing/2014/main" id="{4DDD6119-8E2E-28BD-F9EC-E0AEAC3858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8325" y="3826669"/>
            <a:ext cx="800220" cy="276999"/>
          </a:xfrm>
          <a:prstGeom prst="rect">
            <a:avLst/>
          </a:prstGeom>
          <a:solidFill>
            <a:srgbClr val="A5002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200">
                <a:solidFill>
                  <a:schemeClr val="bg1"/>
                </a:solidFill>
                <a:ea typeface="SimHei" panose="02010609060101010101" pitchFamily="49" charset="-122"/>
              </a:rPr>
              <a:t>兩年三月</a:t>
            </a:r>
          </a:p>
        </p:txBody>
      </p:sp>
      <p:sp>
        <p:nvSpPr>
          <p:cNvPr id="5347" name="Text Box 227">
            <a:extLst>
              <a:ext uri="{FF2B5EF4-FFF2-40B4-BE49-F238E27FC236}">
                <a16:creationId xmlns:a16="http://schemas.microsoft.com/office/drawing/2014/main" id="{A05E0BF1-905C-1362-1064-D01916DAB2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8172" y="171451"/>
            <a:ext cx="569388" cy="326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zh-TW" altLang="en-US" sz="1500">
                <a:solidFill>
                  <a:srgbClr val="FF0000"/>
                </a:solidFill>
                <a:ea typeface="SimHei" panose="02010609060101010101" pitchFamily="49" charset="-122"/>
              </a:rPr>
              <a:t>彼得</a:t>
            </a:r>
          </a:p>
        </p:txBody>
      </p:sp>
      <p:sp>
        <p:nvSpPr>
          <p:cNvPr id="5348" name="Text Box 228">
            <a:extLst>
              <a:ext uri="{FF2B5EF4-FFF2-40B4-BE49-F238E27FC236}">
                <a16:creationId xmlns:a16="http://schemas.microsoft.com/office/drawing/2014/main" id="{71FD5168-3356-3FEB-ED55-CC8B27A7A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5962" y="17860"/>
            <a:ext cx="704040" cy="531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zh-TW" altLang="en-US" sz="1350">
                <a:solidFill>
                  <a:srgbClr val="008000"/>
                </a:solidFill>
                <a:ea typeface="SimHei" panose="02010609060101010101" pitchFamily="49" charset="-122"/>
              </a:rPr>
              <a:t>司提反</a:t>
            </a:r>
          </a:p>
          <a:p>
            <a:pPr algn="ctr">
              <a:lnSpc>
                <a:spcPct val="110000"/>
              </a:lnSpc>
            </a:pPr>
            <a:r>
              <a:rPr lang="zh-TW" altLang="en-US" sz="1350">
                <a:solidFill>
                  <a:srgbClr val="008000"/>
                </a:solidFill>
                <a:ea typeface="SimHei" panose="02010609060101010101" pitchFamily="49" charset="-122"/>
              </a:rPr>
              <a:t>腓利</a:t>
            </a:r>
          </a:p>
        </p:txBody>
      </p:sp>
      <p:sp>
        <p:nvSpPr>
          <p:cNvPr id="5349" name="Text Box 229">
            <a:extLst>
              <a:ext uri="{FF2B5EF4-FFF2-40B4-BE49-F238E27FC236}">
                <a16:creationId xmlns:a16="http://schemas.microsoft.com/office/drawing/2014/main" id="{5FF7795C-2CBE-01DE-74E6-55343367CC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5810" y="171451"/>
            <a:ext cx="569388" cy="326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zh-TW" altLang="en-US" sz="1500">
                <a:solidFill>
                  <a:schemeClr val="accent2"/>
                </a:solidFill>
                <a:ea typeface="SimHei" panose="02010609060101010101" pitchFamily="49" charset="-122"/>
              </a:rPr>
              <a:t>保羅</a:t>
            </a:r>
          </a:p>
        </p:txBody>
      </p:sp>
      <p:sp>
        <p:nvSpPr>
          <p:cNvPr id="5350" name="Text Box 230">
            <a:extLst>
              <a:ext uri="{FF2B5EF4-FFF2-40B4-BE49-F238E27FC236}">
                <a16:creationId xmlns:a16="http://schemas.microsoft.com/office/drawing/2014/main" id="{B5982903-E580-560F-2493-28E27B51B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303" y="171451"/>
            <a:ext cx="569388" cy="326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zh-TW" altLang="en-US" sz="1500">
                <a:solidFill>
                  <a:srgbClr val="FF0000"/>
                </a:solidFill>
                <a:ea typeface="SimHei" panose="02010609060101010101" pitchFamily="49" charset="-122"/>
              </a:rPr>
              <a:t>彼得</a:t>
            </a:r>
          </a:p>
        </p:txBody>
      </p:sp>
      <p:sp>
        <p:nvSpPr>
          <p:cNvPr id="5351" name="Text Box 231">
            <a:extLst>
              <a:ext uri="{FF2B5EF4-FFF2-40B4-BE49-F238E27FC236}">
                <a16:creationId xmlns:a16="http://schemas.microsoft.com/office/drawing/2014/main" id="{0C128E5F-7225-8C1A-5824-496263E68F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2856" y="38100"/>
            <a:ext cx="37702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500">
                <a:solidFill>
                  <a:schemeClr val="accent2"/>
                </a:solidFill>
                <a:ea typeface="SimHei" panose="02010609060101010101" pitchFamily="49" charset="-122"/>
              </a:rPr>
              <a:t>掃</a:t>
            </a:r>
          </a:p>
          <a:p>
            <a:pPr algn="ctr"/>
            <a:r>
              <a:rPr lang="zh-TW" altLang="en-US" sz="1500">
                <a:solidFill>
                  <a:schemeClr val="accent2"/>
                </a:solidFill>
                <a:ea typeface="SimHei" panose="02010609060101010101" pitchFamily="49" charset="-122"/>
              </a:rPr>
              <a:t>羅</a:t>
            </a:r>
          </a:p>
        </p:txBody>
      </p:sp>
      <p:sp>
        <p:nvSpPr>
          <p:cNvPr id="5352" name="AutoShape 232">
            <a:extLst>
              <a:ext uri="{FF2B5EF4-FFF2-40B4-BE49-F238E27FC236}">
                <a16:creationId xmlns:a16="http://schemas.microsoft.com/office/drawing/2014/main" id="{89ADD538-3336-33EE-8FE8-E0E8A7D0A6EB}"/>
              </a:ext>
            </a:extLst>
          </p:cNvPr>
          <p:cNvSpPr>
            <a:spLocks/>
          </p:cNvSpPr>
          <p:nvPr/>
        </p:nvSpPr>
        <p:spPr bwMode="auto">
          <a:xfrm rot="16200000">
            <a:off x="1914525" y="28575"/>
            <a:ext cx="114300" cy="1085850"/>
          </a:xfrm>
          <a:prstGeom prst="rightBrace">
            <a:avLst>
              <a:gd name="adj1" fmla="val 52074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5353" name="AutoShape 233">
            <a:extLst>
              <a:ext uri="{FF2B5EF4-FFF2-40B4-BE49-F238E27FC236}">
                <a16:creationId xmlns:a16="http://schemas.microsoft.com/office/drawing/2014/main" id="{7EB452FD-F4B0-6159-E141-7565FDDD654D}"/>
              </a:ext>
            </a:extLst>
          </p:cNvPr>
          <p:cNvSpPr>
            <a:spLocks/>
          </p:cNvSpPr>
          <p:nvPr/>
        </p:nvSpPr>
        <p:spPr bwMode="auto">
          <a:xfrm rot="16200000">
            <a:off x="2828925" y="257175"/>
            <a:ext cx="114300" cy="628650"/>
          </a:xfrm>
          <a:prstGeom prst="rightBrace">
            <a:avLst>
              <a:gd name="adj1" fmla="val 45833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5354" name="AutoShape 234">
            <a:extLst>
              <a:ext uri="{FF2B5EF4-FFF2-40B4-BE49-F238E27FC236}">
                <a16:creationId xmlns:a16="http://schemas.microsoft.com/office/drawing/2014/main" id="{45D239D8-DBAC-4A8E-F408-9F09937E10DD}"/>
              </a:ext>
            </a:extLst>
          </p:cNvPr>
          <p:cNvSpPr>
            <a:spLocks/>
          </p:cNvSpPr>
          <p:nvPr/>
        </p:nvSpPr>
        <p:spPr bwMode="auto">
          <a:xfrm rot="16200000">
            <a:off x="3725466" y="257175"/>
            <a:ext cx="114300" cy="628650"/>
          </a:xfrm>
          <a:prstGeom prst="rightBrace">
            <a:avLst>
              <a:gd name="adj1" fmla="val 45833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5355" name="AutoShape 235">
            <a:extLst>
              <a:ext uri="{FF2B5EF4-FFF2-40B4-BE49-F238E27FC236}">
                <a16:creationId xmlns:a16="http://schemas.microsoft.com/office/drawing/2014/main" id="{69D28B28-1A2F-EEFE-9DCA-4E985E6A0E46}"/>
              </a:ext>
            </a:extLst>
          </p:cNvPr>
          <p:cNvSpPr>
            <a:spLocks/>
          </p:cNvSpPr>
          <p:nvPr/>
        </p:nvSpPr>
        <p:spPr bwMode="auto">
          <a:xfrm rot="16200000">
            <a:off x="5870972" y="-1215628"/>
            <a:ext cx="114300" cy="3574256"/>
          </a:xfrm>
          <a:prstGeom prst="rightBrace">
            <a:avLst>
              <a:gd name="adj1" fmla="val 60804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5356" name="AutoShape 236">
            <a:extLst>
              <a:ext uri="{FF2B5EF4-FFF2-40B4-BE49-F238E27FC236}">
                <a16:creationId xmlns:a16="http://schemas.microsoft.com/office/drawing/2014/main" id="{F4CA6FD9-115B-225E-47E4-10D3C465B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8950" y="3515916"/>
            <a:ext cx="647700" cy="245269"/>
          </a:xfrm>
          <a:prstGeom prst="wedgeRectCallout">
            <a:avLst>
              <a:gd name="adj1" fmla="val -64153"/>
              <a:gd name="adj2" fmla="val 26699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zh-TW" altLang="en-US" sz="1200">
                <a:solidFill>
                  <a:schemeClr val="bg1"/>
                </a:solidFill>
                <a:ea typeface="SimHei" panose="02010609060101010101" pitchFamily="49" charset="-122"/>
              </a:rPr>
              <a:t>安提阿</a:t>
            </a:r>
          </a:p>
        </p:txBody>
      </p:sp>
      <p:sp>
        <p:nvSpPr>
          <p:cNvPr id="5357" name="AutoShape 237">
            <a:extLst>
              <a:ext uri="{FF2B5EF4-FFF2-40B4-BE49-F238E27FC236}">
                <a16:creationId xmlns:a16="http://schemas.microsoft.com/office/drawing/2014/main" id="{50632879-2A6A-C72C-6249-A0C29FAE70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8925" y="4535091"/>
            <a:ext cx="790575" cy="245269"/>
          </a:xfrm>
          <a:prstGeom prst="wedgeRectCallout">
            <a:avLst>
              <a:gd name="adj1" fmla="val -62046"/>
              <a:gd name="adj2" fmla="val 27579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zh-TW" altLang="en-US" sz="1200">
                <a:solidFill>
                  <a:schemeClr val="bg1"/>
                </a:solidFill>
                <a:ea typeface="SimHei" panose="02010609060101010101" pitchFamily="49" charset="-122"/>
              </a:rPr>
              <a:t>耶路撒冷</a:t>
            </a:r>
          </a:p>
        </p:txBody>
      </p:sp>
      <p:sp>
        <p:nvSpPr>
          <p:cNvPr id="5358" name="AutoShape 238">
            <a:extLst>
              <a:ext uri="{FF2B5EF4-FFF2-40B4-BE49-F238E27FC236}">
                <a16:creationId xmlns:a16="http://schemas.microsoft.com/office/drawing/2014/main" id="{303EADF1-637F-E567-F760-61AE9AD490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3550" y="4457700"/>
            <a:ext cx="779860" cy="245269"/>
          </a:xfrm>
          <a:prstGeom prst="wedgeRectCallout">
            <a:avLst>
              <a:gd name="adj1" fmla="val 59162"/>
              <a:gd name="adj2" fmla="val 15532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zh-TW" altLang="en-US" sz="1200">
                <a:solidFill>
                  <a:schemeClr val="bg1"/>
                </a:solidFill>
                <a:ea typeface="SimHei" panose="02010609060101010101" pitchFamily="49" charset="-122"/>
              </a:rPr>
              <a:t>該撒利亞</a:t>
            </a:r>
          </a:p>
        </p:txBody>
      </p:sp>
      <p:sp>
        <p:nvSpPr>
          <p:cNvPr id="5360" name="AutoShape 240">
            <a:extLst>
              <a:ext uri="{FF2B5EF4-FFF2-40B4-BE49-F238E27FC236}">
                <a16:creationId xmlns:a16="http://schemas.microsoft.com/office/drawing/2014/main" id="{5BC6CE13-E385-0EE2-8FF8-1562EEB823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0" y="3543300"/>
            <a:ext cx="629841" cy="245269"/>
          </a:xfrm>
          <a:prstGeom prst="wedgeRectCallout">
            <a:avLst>
              <a:gd name="adj1" fmla="val 62667"/>
              <a:gd name="adj2" fmla="val -118931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zh-TW" altLang="en-US" sz="1200">
                <a:solidFill>
                  <a:schemeClr val="bg1"/>
                </a:solidFill>
                <a:ea typeface="SimHei" panose="02010609060101010101" pitchFamily="49" charset="-122"/>
              </a:rPr>
              <a:t>以弗所</a:t>
            </a:r>
          </a:p>
        </p:txBody>
      </p:sp>
      <p:sp>
        <p:nvSpPr>
          <p:cNvPr id="5361" name="AutoShape 241">
            <a:extLst>
              <a:ext uri="{FF2B5EF4-FFF2-40B4-BE49-F238E27FC236}">
                <a16:creationId xmlns:a16="http://schemas.microsoft.com/office/drawing/2014/main" id="{5F51A526-05B7-80DC-F3DC-294B79C1DF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0" y="2220516"/>
            <a:ext cx="642938" cy="245269"/>
          </a:xfrm>
          <a:prstGeom prst="wedgeRectCallout">
            <a:avLst>
              <a:gd name="adj1" fmla="val -14630"/>
              <a:gd name="adj2" fmla="val 85435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zh-TW" altLang="en-US" sz="1200">
                <a:solidFill>
                  <a:schemeClr val="bg1"/>
                </a:solidFill>
                <a:ea typeface="SimHei" panose="02010609060101010101" pitchFamily="49" charset="-122"/>
              </a:rPr>
              <a:t>腓立比</a:t>
            </a:r>
          </a:p>
        </p:txBody>
      </p:sp>
      <p:sp>
        <p:nvSpPr>
          <p:cNvPr id="5362" name="AutoShape 242">
            <a:extLst>
              <a:ext uri="{FF2B5EF4-FFF2-40B4-BE49-F238E27FC236}">
                <a16:creationId xmlns:a16="http://schemas.microsoft.com/office/drawing/2014/main" id="{900F3AEF-52D5-F0C9-7D77-12E23708E8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209925"/>
            <a:ext cx="657225" cy="245269"/>
          </a:xfrm>
          <a:prstGeom prst="wedgeRectCallout">
            <a:avLst>
              <a:gd name="adj1" fmla="val 61593"/>
              <a:gd name="adj2" fmla="val 19417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zh-TW" altLang="en-US" sz="1200">
                <a:solidFill>
                  <a:schemeClr val="bg1"/>
                </a:solidFill>
                <a:ea typeface="SimHei" panose="02010609060101010101" pitchFamily="49" charset="-122"/>
              </a:rPr>
              <a:t>哥林多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7F48E0D-0271-BE7D-990A-87CFE1285081}"/>
              </a:ext>
            </a:extLst>
          </p:cNvPr>
          <p:cNvSpPr txBox="1"/>
          <p:nvPr/>
        </p:nvSpPr>
        <p:spPr>
          <a:xfrm>
            <a:off x="-21164" y="4535091"/>
            <a:ext cx="2254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Libian TC" panose="02010600040101010101" pitchFamily="2" charset="-120"/>
                <a:ea typeface="Libian TC" panose="02010600040101010101" pitchFamily="2" charset="-120"/>
              </a:rPr>
              <a:t>摘自</a:t>
            </a:r>
            <a:r>
              <a:rPr lang="en-US" altLang="zh-TW" dirty="0" err="1">
                <a:latin typeface="Libian TC" panose="02010600040101010101" pitchFamily="2" charset="-120"/>
                <a:ea typeface="Libian TC" panose="02010600040101010101" pitchFamily="2" charset="-120"/>
              </a:rPr>
              <a:t>【</a:t>
            </a:r>
            <a:r>
              <a:rPr lang="en-US" dirty="0" err="1">
                <a:latin typeface="Libian TC" panose="02010600040101010101" pitchFamily="2" charset="-120"/>
                <a:ea typeface="Libian TC" panose="02010600040101010101" pitchFamily="2" charset="-120"/>
              </a:rPr>
              <a:t>聖經簡報站</a:t>
            </a:r>
            <a:r>
              <a:rPr lang="en-US" altLang="zh-TW" dirty="0">
                <a:latin typeface="Libian TC" panose="02010600040101010101" pitchFamily="2" charset="-120"/>
                <a:ea typeface="Libian TC" panose="02010600040101010101" pitchFamily="2" charset="-120"/>
              </a:rPr>
              <a:t>】</a:t>
            </a:r>
            <a:endParaRPr lang="en-US" dirty="0">
              <a:latin typeface="Libian TC" panose="02010600040101010101" pitchFamily="2" charset="-120"/>
              <a:ea typeface="Libian TC" panose="02010600040101010101" pitchFamily="2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" dur="1000"/>
                                        <p:tgtEl>
                                          <p:spTgt spid="5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5" dur="1000"/>
                                        <p:tgtEl>
                                          <p:spTgt spid="5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5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8" dur="1000"/>
                                        <p:tgtEl>
                                          <p:spTgt spid="5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2" dur="1000"/>
                                        <p:tgtEl>
                                          <p:spTgt spid="5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1000"/>
                                        <p:tgtEl>
                                          <p:spTgt spid="5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5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5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000"/>
                                        <p:tgtEl>
                                          <p:spTgt spid="5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1000"/>
                                        <p:tgtEl>
                                          <p:spTgt spid="5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1000"/>
                                        <p:tgtEl>
                                          <p:spTgt spid="5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5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5" dur="500"/>
                                        <p:tgtEl>
                                          <p:spTgt spid="5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7" grpId="0" animBg="1"/>
      <p:bldP spid="534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Group 2">
            <a:extLst>
              <a:ext uri="{FF2B5EF4-FFF2-40B4-BE49-F238E27FC236}">
                <a16:creationId xmlns:a16="http://schemas.microsoft.com/office/drawing/2014/main" id="{35CDBF3B-7D7D-E179-6848-A05762584DC2}"/>
              </a:ext>
            </a:extLst>
          </p:cNvPr>
          <p:cNvGraphicFramePr>
            <a:graphicFrameLocks noGrp="1"/>
          </p:cNvGraphicFramePr>
          <p:nvPr/>
        </p:nvGraphicFramePr>
        <p:xfrm>
          <a:off x="1410891" y="685800"/>
          <a:ext cx="6322227" cy="457200"/>
        </p:xfrm>
        <a:graphic>
          <a:graphicData uri="http://schemas.openxmlformats.org/drawingml/2006/table">
            <a:tbl>
              <a:tblPr/>
              <a:tblGrid>
                <a:gridCol w="226219">
                  <a:extLst>
                    <a:ext uri="{9D8B030D-6E8A-4147-A177-3AD203B41FA5}">
                      <a16:colId xmlns:a16="http://schemas.microsoft.com/office/drawing/2014/main" val="2010373937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2987759188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57182225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1715268637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1554270105"/>
                    </a:ext>
                  </a:extLst>
                </a:gridCol>
                <a:gridCol w="227410">
                  <a:extLst>
                    <a:ext uri="{9D8B030D-6E8A-4147-A177-3AD203B41FA5}">
                      <a16:colId xmlns:a16="http://schemas.microsoft.com/office/drawing/2014/main" val="2338104899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1203510509"/>
                    </a:ext>
                  </a:extLst>
                </a:gridCol>
                <a:gridCol w="227409">
                  <a:extLst>
                    <a:ext uri="{9D8B030D-6E8A-4147-A177-3AD203B41FA5}">
                      <a16:colId xmlns:a16="http://schemas.microsoft.com/office/drawing/2014/main" val="688439597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2135562470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2712989066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1501578624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1593109045"/>
                    </a:ext>
                  </a:extLst>
                </a:gridCol>
                <a:gridCol w="227409">
                  <a:extLst>
                    <a:ext uri="{9D8B030D-6E8A-4147-A177-3AD203B41FA5}">
                      <a16:colId xmlns:a16="http://schemas.microsoft.com/office/drawing/2014/main" val="423829463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3034902946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1451747005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3989575442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344023117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2161124184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2308629739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2929601133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1753619606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4023801542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496762132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3175947095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4180014202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248343736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25482294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1993095900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5852546"/>
                  </a:ext>
                </a:extLst>
              </a:tr>
            </a:tbl>
          </a:graphicData>
        </a:graphic>
      </p:graphicFrame>
      <p:graphicFrame>
        <p:nvGraphicFramePr>
          <p:cNvPr id="6206" name="Group 62">
            <a:extLst>
              <a:ext uri="{FF2B5EF4-FFF2-40B4-BE49-F238E27FC236}">
                <a16:creationId xmlns:a16="http://schemas.microsoft.com/office/drawing/2014/main" id="{7BF77EB4-3FED-DBD1-5278-DA14BB8E77E3}"/>
              </a:ext>
            </a:extLst>
          </p:cNvPr>
          <p:cNvGraphicFramePr>
            <a:graphicFrameLocks noGrp="1"/>
          </p:cNvGraphicFramePr>
          <p:nvPr/>
        </p:nvGraphicFramePr>
        <p:xfrm>
          <a:off x="1410891" y="685800"/>
          <a:ext cx="6322227" cy="457200"/>
        </p:xfrm>
        <a:graphic>
          <a:graphicData uri="http://schemas.openxmlformats.org/drawingml/2006/table">
            <a:tbl>
              <a:tblPr/>
              <a:tblGrid>
                <a:gridCol w="226219">
                  <a:extLst>
                    <a:ext uri="{9D8B030D-6E8A-4147-A177-3AD203B41FA5}">
                      <a16:colId xmlns:a16="http://schemas.microsoft.com/office/drawing/2014/main" val="1571122619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3419305075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2209179371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53953637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2157117539"/>
                    </a:ext>
                  </a:extLst>
                </a:gridCol>
                <a:gridCol w="227410">
                  <a:extLst>
                    <a:ext uri="{9D8B030D-6E8A-4147-A177-3AD203B41FA5}">
                      <a16:colId xmlns:a16="http://schemas.microsoft.com/office/drawing/2014/main" val="2542667077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3042681090"/>
                    </a:ext>
                  </a:extLst>
                </a:gridCol>
                <a:gridCol w="227409">
                  <a:extLst>
                    <a:ext uri="{9D8B030D-6E8A-4147-A177-3AD203B41FA5}">
                      <a16:colId xmlns:a16="http://schemas.microsoft.com/office/drawing/2014/main" val="4292544531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1582895908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1937204518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1138681716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2176764324"/>
                    </a:ext>
                  </a:extLst>
                </a:gridCol>
                <a:gridCol w="227409">
                  <a:extLst>
                    <a:ext uri="{9D8B030D-6E8A-4147-A177-3AD203B41FA5}">
                      <a16:colId xmlns:a16="http://schemas.microsoft.com/office/drawing/2014/main" val="138707551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21809142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2288382767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637788873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2582141545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1489388792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36792768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745242212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2584311693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2572015383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3515815245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628963936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2948966145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3264829452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3047905834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2330126480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3886"/>
                  </a:ext>
                </a:extLst>
              </a:tr>
            </a:tbl>
          </a:graphicData>
        </a:graphic>
      </p:graphicFrame>
      <p:pic>
        <p:nvPicPr>
          <p:cNvPr id="6266" name="Picture 122">
            <a:extLst>
              <a:ext uri="{FF2B5EF4-FFF2-40B4-BE49-F238E27FC236}">
                <a16:creationId xmlns:a16="http://schemas.microsoft.com/office/drawing/2014/main" id="{8412F3D2-5741-588C-9C00-28858617B7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88" y="1777603"/>
            <a:ext cx="5000625" cy="32325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97" name="Oval 153">
            <a:extLst>
              <a:ext uri="{FF2B5EF4-FFF2-40B4-BE49-F238E27FC236}">
                <a16:creationId xmlns:a16="http://schemas.microsoft.com/office/drawing/2014/main" id="{4D55F0DA-07D6-EC7E-63BD-3D6396E42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2263" y="3676651"/>
            <a:ext cx="66675" cy="6905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6300" name="Oval 156">
            <a:extLst>
              <a:ext uri="{FF2B5EF4-FFF2-40B4-BE49-F238E27FC236}">
                <a16:creationId xmlns:a16="http://schemas.microsoft.com/office/drawing/2014/main" id="{B370AF5F-3C7B-C0F7-F7D6-573E9A9A3E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2666" y="3339704"/>
            <a:ext cx="66675" cy="6905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6302" name="Oval 158">
            <a:extLst>
              <a:ext uri="{FF2B5EF4-FFF2-40B4-BE49-F238E27FC236}">
                <a16:creationId xmlns:a16="http://schemas.microsoft.com/office/drawing/2014/main" id="{920BAA6C-1950-148F-2BD6-B289FAB477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6285" y="4707732"/>
            <a:ext cx="66675" cy="6905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6304" name="Oval 160">
            <a:extLst>
              <a:ext uri="{FF2B5EF4-FFF2-40B4-BE49-F238E27FC236}">
                <a16:creationId xmlns:a16="http://schemas.microsoft.com/office/drawing/2014/main" id="{72DFE3B9-4DC7-64D9-4CB0-7570FDCE59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3419" y="2559844"/>
            <a:ext cx="66675" cy="6905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6306" name="Oval 162">
            <a:extLst>
              <a:ext uri="{FF2B5EF4-FFF2-40B4-BE49-F238E27FC236}">
                <a16:creationId xmlns:a16="http://schemas.microsoft.com/office/drawing/2014/main" id="{D3A01EEB-D1CC-5CF0-778C-8E97C9CEC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1991" y="4568429"/>
            <a:ext cx="66675" cy="6905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6309" name="Oval 165">
            <a:extLst>
              <a:ext uri="{FF2B5EF4-FFF2-40B4-BE49-F238E27FC236}">
                <a16:creationId xmlns:a16="http://schemas.microsoft.com/office/drawing/2014/main" id="{C93D8025-E67C-5002-7752-1BEEFDCDFF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006" y="3317082"/>
            <a:ext cx="66675" cy="6905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6286" name="Oval 142">
            <a:extLst>
              <a:ext uri="{FF2B5EF4-FFF2-40B4-BE49-F238E27FC236}">
                <a16:creationId xmlns:a16="http://schemas.microsoft.com/office/drawing/2014/main" id="{CE1F3BEC-1210-C915-DC0B-5379354900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9572" y="2387204"/>
            <a:ext cx="66675" cy="6905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6354" name="Text Box 210">
            <a:extLst>
              <a:ext uri="{FF2B5EF4-FFF2-40B4-BE49-F238E27FC236}">
                <a16:creationId xmlns:a16="http://schemas.microsoft.com/office/drawing/2014/main" id="{EBCABD5E-D3C6-2B27-463E-5637EDA78A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4281" y="1257300"/>
            <a:ext cx="6463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200">
                <a:ea typeface="SimHei" panose="02010609060101010101" pitchFamily="49" charset="-122"/>
              </a:rPr>
              <a:t>第一次</a:t>
            </a:r>
          </a:p>
          <a:p>
            <a:pPr algn="ctr"/>
            <a:r>
              <a:rPr lang="zh-TW" altLang="en-US" sz="1200">
                <a:ea typeface="SimHei" panose="02010609060101010101" pitchFamily="49" charset="-122"/>
              </a:rPr>
              <a:t>旅行</a:t>
            </a:r>
          </a:p>
        </p:txBody>
      </p:sp>
      <p:sp>
        <p:nvSpPr>
          <p:cNvPr id="6355" name="Text Box 211">
            <a:extLst>
              <a:ext uri="{FF2B5EF4-FFF2-40B4-BE49-F238E27FC236}">
                <a16:creationId xmlns:a16="http://schemas.microsoft.com/office/drawing/2014/main" id="{6505884E-CA95-5871-F2A4-797DFC4BB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8428" y="1257300"/>
            <a:ext cx="6463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200">
                <a:ea typeface="SimHei" panose="02010609060101010101" pitchFamily="49" charset="-122"/>
              </a:rPr>
              <a:t>第二次</a:t>
            </a:r>
          </a:p>
          <a:p>
            <a:pPr algn="ctr"/>
            <a:r>
              <a:rPr lang="zh-TW" altLang="en-US" sz="1200">
                <a:ea typeface="SimHei" panose="02010609060101010101" pitchFamily="49" charset="-122"/>
              </a:rPr>
              <a:t>旅行</a:t>
            </a:r>
          </a:p>
        </p:txBody>
      </p:sp>
      <p:sp>
        <p:nvSpPr>
          <p:cNvPr id="6357" name="Text Box 213">
            <a:extLst>
              <a:ext uri="{FF2B5EF4-FFF2-40B4-BE49-F238E27FC236}">
                <a16:creationId xmlns:a16="http://schemas.microsoft.com/office/drawing/2014/main" id="{6F4F0062-F5ED-4A54-FE09-5F7FF7663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5390" y="1248966"/>
            <a:ext cx="6463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200">
                <a:ea typeface="SimHei" panose="02010609060101010101" pitchFamily="49" charset="-122"/>
              </a:rPr>
              <a:t>第四次</a:t>
            </a:r>
          </a:p>
          <a:p>
            <a:pPr algn="ctr"/>
            <a:r>
              <a:rPr lang="zh-TW" altLang="en-US" sz="1200">
                <a:ea typeface="SimHei" panose="02010609060101010101" pitchFamily="49" charset="-122"/>
              </a:rPr>
              <a:t>旅行</a:t>
            </a:r>
          </a:p>
        </p:txBody>
      </p:sp>
      <p:sp>
        <p:nvSpPr>
          <p:cNvPr id="6358" name="Text Box 214">
            <a:extLst>
              <a:ext uri="{FF2B5EF4-FFF2-40B4-BE49-F238E27FC236}">
                <a16:creationId xmlns:a16="http://schemas.microsoft.com/office/drawing/2014/main" id="{6CE92DA9-2478-F984-F842-74C714068F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7384" y="1248967"/>
            <a:ext cx="80022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200">
                <a:solidFill>
                  <a:srgbClr val="9900CC"/>
                </a:solidFill>
                <a:ea typeface="SimHei" panose="02010609060101010101" pitchFamily="49" charset="-122"/>
              </a:rPr>
              <a:t>被囚受審</a:t>
            </a:r>
          </a:p>
        </p:txBody>
      </p:sp>
      <p:sp>
        <p:nvSpPr>
          <p:cNvPr id="6359" name="AutoShape 215">
            <a:extLst>
              <a:ext uri="{FF2B5EF4-FFF2-40B4-BE49-F238E27FC236}">
                <a16:creationId xmlns:a16="http://schemas.microsoft.com/office/drawing/2014/main" id="{378E6E79-016A-6B2D-4C61-770D407A8A02}"/>
              </a:ext>
            </a:extLst>
          </p:cNvPr>
          <p:cNvSpPr>
            <a:spLocks/>
          </p:cNvSpPr>
          <p:nvPr/>
        </p:nvSpPr>
        <p:spPr bwMode="auto">
          <a:xfrm rot="5400000">
            <a:off x="5083969" y="916781"/>
            <a:ext cx="114300" cy="628650"/>
          </a:xfrm>
          <a:prstGeom prst="rightBrace">
            <a:avLst>
              <a:gd name="adj1" fmla="val 45833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6360" name="AutoShape 216">
            <a:extLst>
              <a:ext uri="{FF2B5EF4-FFF2-40B4-BE49-F238E27FC236}">
                <a16:creationId xmlns:a16="http://schemas.microsoft.com/office/drawing/2014/main" id="{CF2815F7-469A-EC03-538D-3F6B1A95275B}"/>
              </a:ext>
            </a:extLst>
          </p:cNvPr>
          <p:cNvSpPr>
            <a:spLocks/>
          </p:cNvSpPr>
          <p:nvPr/>
        </p:nvSpPr>
        <p:spPr bwMode="auto">
          <a:xfrm rot="5400000">
            <a:off x="5645349" y="1022151"/>
            <a:ext cx="114300" cy="417910"/>
          </a:xfrm>
          <a:prstGeom prst="rightBrace">
            <a:avLst>
              <a:gd name="adj1" fmla="val 30469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6361" name="AutoShape 217">
            <a:extLst>
              <a:ext uri="{FF2B5EF4-FFF2-40B4-BE49-F238E27FC236}">
                <a16:creationId xmlns:a16="http://schemas.microsoft.com/office/drawing/2014/main" id="{4285EABE-75F4-F50D-64BE-DD242557755F}"/>
              </a:ext>
            </a:extLst>
          </p:cNvPr>
          <p:cNvSpPr>
            <a:spLocks/>
          </p:cNvSpPr>
          <p:nvPr/>
        </p:nvSpPr>
        <p:spPr bwMode="auto">
          <a:xfrm rot="5400000">
            <a:off x="4288037" y="1022151"/>
            <a:ext cx="114300" cy="417910"/>
          </a:xfrm>
          <a:prstGeom prst="rightBrace">
            <a:avLst>
              <a:gd name="adj1" fmla="val 30469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6362" name="AutoShape 218">
            <a:extLst>
              <a:ext uri="{FF2B5EF4-FFF2-40B4-BE49-F238E27FC236}">
                <a16:creationId xmlns:a16="http://schemas.microsoft.com/office/drawing/2014/main" id="{BD5E58D1-83F0-8E3A-451C-6BA8C6373E83}"/>
              </a:ext>
            </a:extLst>
          </p:cNvPr>
          <p:cNvSpPr>
            <a:spLocks/>
          </p:cNvSpPr>
          <p:nvPr/>
        </p:nvSpPr>
        <p:spPr bwMode="auto">
          <a:xfrm rot="5400000">
            <a:off x="7450337" y="1022151"/>
            <a:ext cx="114300" cy="417910"/>
          </a:xfrm>
          <a:prstGeom prst="rightBrace">
            <a:avLst>
              <a:gd name="adj1" fmla="val 30469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6363" name="AutoShape 219">
            <a:extLst>
              <a:ext uri="{FF2B5EF4-FFF2-40B4-BE49-F238E27FC236}">
                <a16:creationId xmlns:a16="http://schemas.microsoft.com/office/drawing/2014/main" id="{1DBB8B88-39EE-E9E3-EB87-310D1288AD69}"/>
              </a:ext>
            </a:extLst>
          </p:cNvPr>
          <p:cNvSpPr>
            <a:spLocks/>
          </p:cNvSpPr>
          <p:nvPr/>
        </p:nvSpPr>
        <p:spPr bwMode="auto">
          <a:xfrm rot="5400000">
            <a:off x="6550224" y="572095"/>
            <a:ext cx="114300" cy="1318022"/>
          </a:xfrm>
          <a:prstGeom prst="rightBrace">
            <a:avLst>
              <a:gd name="adj1" fmla="val 47887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6364" name="Text Box 220">
            <a:extLst>
              <a:ext uri="{FF2B5EF4-FFF2-40B4-BE49-F238E27FC236}">
                <a16:creationId xmlns:a16="http://schemas.microsoft.com/office/drawing/2014/main" id="{96CCCDF4-5145-452E-4BD4-AC2DE527D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0875" y="1202532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1200">
                <a:solidFill>
                  <a:schemeClr val="accent2"/>
                </a:solidFill>
                <a:ea typeface="SimHei" panose="02010609060101010101" pitchFamily="49" charset="-122"/>
              </a:rPr>
              <a:t>信</a:t>
            </a:r>
          </a:p>
          <a:p>
            <a:r>
              <a:rPr lang="zh-TW" altLang="en-US" sz="1200">
                <a:solidFill>
                  <a:schemeClr val="accent2"/>
                </a:solidFill>
                <a:ea typeface="SimHei" panose="02010609060101010101" pitchFamily="49" charset="-122"/>
              </a:rPr>
              <a:t>主</a:t>
            </a:r>
          </a:p>
        </p:txBody>
      </p:sp>
      <p:sp>
        <p:nvSpPr>
          <p:cNvPr id="6365" name="Text Box 221">
            <a:extLst>
              <a:ext uri="{FF2B5EF4-FFF2-40B4-BE49-F238E27FC236}">
                <a16:creationId xmlns:a16="http://schemas.microsoft.com/office/drawing/2014/main" id="{0C64F354-DA2D-79FA-D95B-B46A9D253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3425" y="1203723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1200">
                <a:solidFill>
                  <a:srgbClr val="9900CC"/>
                </a:solidFill>
                <a:ea typeface="SimHei" panose="02010609060101010101" pitchFamily="49" charset="-122"/>
              </a:rPr>
              <a:t>大</a:t>
            </a:r>
          </a:p>
          <a:p>
            <a:r>
              <a:rPr lang="zh-TW" altLang="en-US" sz="1200">
                <a:solidFill>
                  <a:srgbClr val="9900CC"/>
                </a:solidFill>
                <a:ea typeface="SimHei" panose="02010609060101010101" pitchFamily="49" charset="-122"/>
              </a:rPr>
              <a:t>會</a:t>
            </a:r>
          </a:p>
        </p:txBody>
      </p:sp>
      <p:sp>
        <p:nvSpPr>
          <p:cNvPr id="6366" name="Rectangle 222">
            <a:extLst>
              <a:ext uri="{FF2B5EF4-FFF2-40B4-BE49-F238E27FC236}">
                <a16:creationId xmlns:a16="http://schemas.microsoft.com/office/drawing/2014/main" id="{63AE71EA-0C94-26E2-031A-7E1E521130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9788" y="620316"/>
            <a:ext cx="1352550" cy="1103709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6356" name="Text Box 212">
            <a:extLst>
              <a:ext uri="{FF2B5EF4-FFF2-40B4-BE49-F238E27FC236}">
                <a16:creationId xmlns:a16="http://schemas.microsoft.com/office/drawing/2014/main" id="{CC283B01-48B8-E35E-28EE-5A745CF69D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9928" y="1248966"/>
            <a:ext cx="6463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200">
                <a:ea typeface="SimHei" panose="02010609060101010101" pitchFamily="49" charset="-122"/>
              </a:rPr>
              <a:t>第三次</a:t>
            </a:r>
          </a:p>
          <a:p>
            <a:pPr algn="ctr"/>
            <a:r>
              <a:rPr lang="zh-TW" altLang="en-US" sz="1200">
                <a:ea typeface="SimHei" panose="02010609060101010101" pitchFamily="49" charset="-122"/>
              </a:rPr>
              <a:t>旅行</a:t>
            </a:r>
          </a:p>
        </p:txBody>
      </p:sp>
      <p:sp>
        <p:nvSpPr>
          <p:cNvPr id="6367" name="Text Box 223">
            <a:extLst>
              <a:ext uri="{FF2B5EF4-FFF2-40B4-BE49-F238E27FC236}">
                <a16:creationId xmlns:a16="http://schemas.microsoft.com/office/drawing/2014/main" id="{ED57B860-EB74-D92A-D9F1-B37E350102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3807" y="4743451"/>
            <a:ext cx="492444" cy="276999"/>
          </a:xfrm>
          <a:prstGeom prst="rect">
            <a:avLst/>
          </a:prstGeom>
          <a:solidFill>
            <a:srgbClr val="A5002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200">
                <a:solidFill>
                  <a:schemeClr val="bg1"/>
                </a:solidFill>
                <a:ea typeface="SimHei" panose="02010609060101010101" pitchFamily="49" charset="-122"/>
              </a:rPr>
              <a:t>兩年</a:t>
            </a:r>
          </a:p>
        </p:txBody>
      </p:sp>
      <p:sp>
        <p:nvSpPr>
          <p:cNvPr id="6374" name="Text Box 230">
            <a:extLst>
              <a:ext uri="{FF2B5EF4-FFF2-40B4-BE49-F238E27FC236}">
                <a16:creationId xmlns:a16="http://schemas.microsoft.com/office/drawing/2014/main" id="{87B9EDCA-E347-56A3-5758-7AFFC71B17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8172" y="171451"/>
            <a:ext cx="569388" cy="326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zh-TW" altLang="en-US" sz="1500">
                <a:solidFill>
                  <a:srgbClr val="FF0000"/>
                </a:solidFill>
                <a:ea typeface="SimHei" panose="02010609060101010101" pitchFamily="49" charset="-122"/>
              </a:rPr>
              <a:t>彼得</a:t>
            </a:r>
          </a:p>
        </p:txBody>
      </p:sp>
      <p:sp>
        <p:nvSpPr>
          <p:cNvPr id="6375" name="Text Box 231">
            <a:extLst>
              <a:ext uri="{FF2B5EF4-FFF2-40B4-BE49-F238E27FC236}">
                <a16:creationId xmlns:a16="http://schemas.microsoft.com/office/drawing/2014/main" id="{D61E3026-9C99-C0F3-ED00-F4DCEF56AE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5962" y="17860"/>
            <a:ext cx="704040" cy="531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zh-TW" altLang="en-US" sz="1350">
                <a:solidFill>
                  <a:srgbClr val="008000"/>
                </a:solidFill>
                <a:ea typeface="SimHei" panose="02010609060101010101" pitchFamily="49" charset="-122"/>
              </a:rPr>
              <a:t>司提反</a:t>
            </a:r>
          </a:p>
          <a:p>
            <a:pPr algn="ctr">
              <a:lnSpc>
                <a:spcPct val="110000"/>
              </a:lnSpc>
            </a:pPr>
            <a:r>
              <a:rPr lang="zh-TW" altLang="en-US" sz="1350">
                <a:solidFill>
                  <a:srgbClr val="008000"/>
                </a:solidFill>
                <a:ea typeface="SimHei" panose="02010609060101010101" pitchFamily="49" charset="-122"/>
              </a:rPr>
              <a:t>腓利</a:t>
            </a:r>
          </a:p>
        </p:txBody>
      </p:sp>
      <p:sp>
        <p:nvSpPr>
          <p:cNvPr id="6376" name="Text Box 232">
            <a:extLst>
              <a:ext uri="{FF2B5EF4-FFF2-40B4-BE49-F238E27FC236}">
                <a16:creationId xmlns:a16="http://schemas.microsoft.com/office/drawing/2014/main" id="{8D25F685-3078-69BB-16A0-02DEF7B077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5810" y="171451"/>
            <a:ext cx="569388" cy="326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zh-TW" altLang="en-US" sz="1500">
                <a:solidFill>
                  <a:schemeClr val="accent2"/>
                </a:solidFill>
                <a:ea typeface="SimHei" panose="02010609060101010101" pitchFamily="49" charset="-122"/>
              </a:rPr>
              <a:t>保羅</a:t>
            </a:r>
          </a:p>
        </p:txBody>
      </p:sp>
      <p:sp>
        <p:nvSpPr>
          <p:cNvPr id="6377" name="Text Box 233">
            <a:extLst>
              <a:ext uri="{FF2B5EF4-FFF2-40B4-BE49-F238E27FC236}">
                <a16:creationId xmlns:a16="http://schemas.microsoft.com/office/drawing/2014/main" id="{0C630555-86DB-3FE3-EA0A-6639A642E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303" y="171451"/>
            <a:ext cx="569388" cy="326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zh-TW" altLang="en-US" sz="1500">
                <a:solidFill>
                  <a:srgbClr val="FF0000"/>
                </a:solidFill>
                <a:ea typeface="SimHei" panose="02010609060101010101" pitchFamily="49" charset="-122"/>
              </a:rPr>
              <a:t>彼得</a:t>
            </a:r>
          </a:p>
        </p:txBody>
      </p:sp>
      <p:sp>
        <p:nvSpPr>
          <p:cNvPr id="6378" name="Text Box 234">
            <a:extLst>
              <a:ext uri="{FF2B5EF4-FFF2-40B4-BE49-F238E27FC236}">
                <a16:creationId xmlns:a16="http://schemas.microsoft.com/office/drawing/2014/main" id="{5CD277C5-7B7F-DF05-CA65-E603398459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2856" y="38100"/>
            <a:ext cx="37702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500">
                <a:solidFill>
                  <a:schemeClr val="accent2"/>
                </a:solidFill>
                <a:ea typeface="SimHei" panose="02010609060101010101" pitchFamily="49" charset="-122"/>
              </a:rPr>
              <a:t>掃</a:t>
            </a:r>
          </a:p>
          <a:p>
            <a:pPr algn="ctr"/>
            <a:r>
              <a:rPr lang="zh-TW" altLang="en-US" sz="1500">
                <a:solidFill>
                  <a:schemeClr val="accent2"/>
                </a:solidFill>
                <a:ea typeface="SimHei" panose="02010609060101010101" pitchFamily="49" charset="-122"/>
              </a:rPr>
              <a:t>羅</a:t>
            </a:r>
          </a:p>
        </p:txBody>
      </p:sp>
      <p:sp>
        <p:nvSpPr>
          <p:cNvPr id="6379" name="AutoShape 235">
            <a:extLst>
              <a:ext uri="{FF2B5EF4-FFF2-40B4-BE49-F238E27FC236}">
                <a16:creationId xmlns:a16="http://schemas.microsoft.com/office/drawing/2014/main" id="{881C24DD-2425-D75F-4F70-131D4021F873}"/>
              </a:ext>
            </a:extLst>
          </p:cNvPr>
          <p:cNvSpPr>
            <a:spLocks/>
          </p:cNvSpPr>
          <p:nvPr/>
        </p:nvSpPr>
        <p:spPr bwMode="auto">
          <a:xfrm rot="16200000">
            <a:off x="1914525" y="28575"/>
            <a:ext cx="114300" cy="1085850"/>
          </a:xfrm>
          <a:prstGeom prst="rightBrace">
            <a:avLst>
              <a:gd name="adj1" fmla="val 52074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6380" name="AutoShape 236">
            <a:extLst>
              <a:ext uri="{FF2B5EF4-FFF2-40B4-BE49-F238E27FC236}">
                <a16:creationId xmlns:a16="http://schemas.microsoft.com/office/drawing/2014/main" id="{8F3F2756-6668-6F39-68FF-005DDCF7264D}"/>
              </a:ext>
            </a:extLst>
          </p:cNvPr>
          <p:cNvSpPr>
            <a:spLocks/>
          </p:cNvSpPr>
          <p:nvPr/>
        </p:nvSpPr>
        <p:spPr bwMode="auto">
          <a:xfrm rot="16200000">
            <a:off x="2828925" y="257175"/>
            <a:ext cx="114300" cy="628650"/>
          </a:xfrm>
          <a:prstGeom prst="rightBrace">
            <a:avLst>
              <a:gd name="adj1" fmla="val 45833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6381" name="AutoShape 237">
            <a:extLst>
              <a:ext uri="{FF2B5EF4-FFF2-40B4-BE49-F238E27FC236}">
                <a16:creationId xmlns:a16="http://schemas.microsoft.com/office/drawing/2014/main" id="{72E51744-24F4-762D-452C-0EA5611A3BA6}"/>
              </a:ext>
            </a:extLst>
          </p:cNvPr>
          <p:cNvSpPr>
            <a:spLocks/>
          </p:cNvSpPr>
          <p:nvPr/>
        </p:nvSpPr>
        <p:spPr bwMode="auto">
          <a:xfrm rot="16200000">
            <a:off x="3725466" y="257175"/>
            <a:ext cx="114300" cy="628650"/>
          </a:xfrm>
          <a:prstGeom prst="rightBrace">
            <a:avLst>
              <a:gd name="adj1" fmla="val 45833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6382" name="AutoShape 238">
            <a:extLst>
              <a:ext uri="{FF2B5EF4-FFF2-40B4-BE49-F238E27FC236}">
                <a16:creationId xmlns:a16="http://schemas.microsoft.com/office/drawing/2014/main" id="{E85D72C5-0818-A9A9-B015-BE100E25116D}"/>
              </a:ext>
            </a:extLst>
          </p:cNvPr>
          <p:cNvSpPr>
            <a:spLocks/>
          </p:cNvSpPr>
          <p:nvPr/>
        </p:nvSpPr>
        <p:spPr bwMode="auto">
          <a:xfrm rot="16200000">
            <a:off x="5870972" y="-1215628"/>
            <a:ext cx="114300" cy="3574256"/>
          </a:xfrm>
          <a:prstGeom prst="rightBrace">
            <a:avLst>
              <a:gd name="adj1" fmla="val 60804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6383" name="AutoShape 239">
            <a:extLst>
              <a:ext uri="{FF2B5EF4-FFF2-40B4-BE49-F238E27FC236}">
                <a16:creationId xmlns:a16="http://schemas.microsoft.com/office/drawing/2014/main" id="{68857380-6DBF-38DC-7AD0-BAAFBAF65A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8950" y="3515916"/>
            <a:ext cx="647700" cy="245269"/>
          </a:xfrm>
          <a:prstGeom prst="wedgeRectCallout">
            <a:avLst>
              <a:gd name="adj1" fmla="val -64153"/>
              <a:gd name="adj2" fmla="val 26699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zh-TW" altLang="en-US" sz="1200">
                <a:solidFill>
                  <a:schemeClr val="bg1"/>
                </a:solidFill>
                <a:ea typeface="SimHei" panose="02010609060101010101" pitchFamily="49" charset="-122"/>
              </a:rPr>
              <a:t>安提阿</a:t>
            </a:r>
          </a:p>
        </p:txBody>
      </p:sp>
      <p:sp>
        <p:nvSpPr>
          <p:cNvPr id="6384" name="AutoShape 240">
            <a:extLst>
              <a:ext uri="{FF2B5EF4-FFF2-40B4-BE49-F238E27FC236}">
                <a16:creationId xmlns:a16="http://schemas.microsoft.com/office/drawing/2014/main" id="{0EF8F75D-D64D-0BC1-D494-A2AE0C43ED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8925" y="4535091"/>
            <a:ext cx="790575" cy="245269"/>
          </a:xfrm>
          <a:prstGeom prst="wedgeRectCallout">
            <a:avLst>
              <a:gd name="adj1" fmla="val -62046"/>
              <a:gd name="adj2" fmla="val 27579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zh-TW" altLang="en-US" sz="1200">
                <a:solidFill>
                  <a:schemeClr val="bg1"/>
                </a:solidFill>
                <a:ea typeface="SimHei" panose="02010609060101010101" pitchFamily="49" charset="-122"/>
              </a:rPr>
              <a:t>耶路撒冷</a:t>
            </a:r>
          </a:p>
        </p:txBody>
      </p:sp>
      <p:sp>
        <p:nvSpPr>
          <p:cNvPr id="6385" name="AutoShape 241">
            <a:extLst>
              <a:ext uri="{FF2B5EF4-FFF2-40B4-BE49-F238E27FC236}">
                <a16:creationId xmlns:a16="http://schemas.microsoft.com/office/drawing/2014/main" id="{FE37C8CD-0D5A-79F8-DED2-C70C6972C5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3550" y="4457700"/>
            <a:ext cx="779860" cy="245269"/>
          </a:xfrm>
          <a:prstGeom prst="wedgeRectCallout">
            <a:avLst>
              <a:gd name="adj1" fmla="val 59162"/>
              <a:gd name="adj2" fmla="val 15532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zh-TW" altLang="en-US" sz="1200">
                <a:solidFill>
                  <a:schemeClr val="bg1"/>
                </a:solidFill>
                <a:ea typeface="SimHei" panose="02010609060101010101" pitchFamily="49" charset="-122"/>
              </a:rPr>
              <a:t>該撒利亞</a:t>
            </a:r>
          </a:p>
        </p:txBody>
      </p:sp>
      <p:sp>
        <p:nvSpPr>
          <p:cNvPr id="6387" name="AutoShape 243">
            <a:extLst>
              <a:ext uri="{FF2B5EF4-FFF2-40B4-BE49-F238E27FC236}">
                <a16:creationId xmlns:a16="http://schemas.microsoft.com/office/drawing/2014/main" id="{84C1CBC4-81D2-1553-81DB-0C906B4A81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0" y="3543300"/>
            <a:ext cx="629841" cy="245269"/>
          </a:xfrm>
          <a:prstGeom prst="wedgeRectCallout">
            <a:avLst>
              <a:gd name="adj1" fmla="val 62667"/>
              <a:gd name="adj2" fmla="val -118931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zh-TW" altLang="en-US" sz="1200">
                <a:solidFill>
                  <a:schemeClr val="bg1"/>
                </a:solidFill>
                <a:ea typeface="SimHei" panose="02010609060101010101" pitchFamily="49" charset="-122"/>
              </a:rPr>
              <a:t>以弗所</a:t>
            </a:r>
          </a:p>
        </p:txBody>
      </p:sp>
      <p:sp>
        <p:nvSpPr>
          <p:cNvPr id="6388" name="AutoShape 244">
            <a:extLst>
              <a:ext uri="{FF2B5EF4-FFF2-40B4-BE49-F238E27FC236}">
                <a16:creationId xmlns:a16="http://schemas.microsoft.com/office/drawing/2014/main" id="{B48B3E06-3FE5-4874-AC3F-3B44A2C1E8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0" y="2220516"/>
            <a:ext cx="642938" cy="245269"/>
          </a:xfrm>
          <a:prstGeom prst="wedgeRectCallout">
            <a:avLst>
              <a:gd name="adj1" fmla="val -14630"/>
              <a:gd name="adj2" fmla="val 85435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zh-TW" altLang="en-US" sz="1200">
                <a:solidFill>
                  <a:schemeClr val="bg1"/>
                </a:solidFill>
                <a:ea typeface="SimHei" panose="02010609060101010101" pitchFamily="49" charset="-122"/>
              </a:rPr>
              <a:t>腓立比</a:t>
            </a:r>
          </a:p>
        </p:txBody>
      </p:sp>
      <p:sp>
        <p:nvSpPr>
          <p:cNvPr id="6389" name="AutoShape 245">
            <a:extLst>
              <a:ext uri="{FF2B5EF4-FFF2-40B4-BE49-F238E27FC236}">
                <a16:creationId xmlns:a16="http://schemas.microsoft.com/office/drawing/2014/main" id="{99FB535E-F461-76BC-C8B0-44B2F37069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209925"/>
            <a:ext cx="657225" cy="245269"/>
          </a:xfrm>
          <a:prstGeom prst="wedgeRectCallout">
            <a:avLst>
              <a:gd name="adj1" fmla="val 61593"/>
              <a:gd name="adj2" fmla="val 19417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zh-TW" altLang="en-US" sz="1200">
                <a:solidFill>
                  <a:schemeClr val="bg1"/>
                </a:solidFill>
                <a:ea typeface="SimHei" panose="02010609060101010101" pitchFamily="49" charset="-122"/>
              </a:rPr>
              <a:t>哥林多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7D1AE9D-ADE1-FDD9-2190-5852041BAB30}"/>
              </a:ext>
            </a:extLst>
          </p:cNvPr>
          <p:cNvSpPr txBox="1"/>
          <p:nvPr/>
        </p:nvSpPr>
        <p:spPr>
          <a:xfrm>
            <a:off x="-35452" y="4518303"/>
            <a:ext cx="2254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Libian TC" panose="02010600040101010101" pitchFamily="2" charset="-120"/>
                <a:ea typeface="Libian TC" panose="02010600040101010101" pitchFamily="2" charset="-120"/>
              </a:rPr>
              <a:t>摘自</a:t>
            </a:r>
            <a:r>
              <a:rPr lang="en-US" altLang="zh-TW" dirty="0" err="1">
                <a:latin typeface="Libian TC" panose="02010600040101010101" pitchFamily="2" charset="-120"/>
                <a:ea typeface="Libian TC" panose="02010600040101010101" pitchFamily="2" charset="-120"/>
              </a:rPr>
              <a:t>【</a:t>
            </a:r>
            <a:r>
              <a:rPr lang="en-US" dirty="0" err="1">
                <a:latin typeface="Libian TC" panose="02010600040101010101" pitchFamily="2" charset="-120"/>
                <a:ea typeface="Libian TC" panose="02010600040101010101" pitchFamily="2" charset="-120"/>
              </a:rPr>
              <a:t>聖經簡報站</a:t>
            </a:r>
            <a:r>
              <a:rPr lang="en-US" altLang="zh-TW" dirty="0">
                <a:latin typeface="Libian TC" panose="02010600040101010101" pitchFamily="2" charset="-120"/>
                <a:ea typeface="Libian TC" panose="02010600040101010101" pitchFamily="2" charset="-120"/>
              </a:rPr>
              <a:t>】</a:t>
            </a:r>
            <a:endParaRPr lang="en-US" dirty="0">
              <a:latin typeface="Libian TC" panose="02010600040101010101" pitchFamily="2" charset="-120"/>
              <a:ea typeface="Libian TC" panose="02010600040101010101" pitchFamily="2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66" grpId="0" animBg="1"/>
      <p:bldP spid="636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Group 2">
            <a:extLst>
              <a:ext uri="{FF2B5EF4-FFF2-40B4-BE49-F238E27FC236}">
                <a16:creationId xmlns:a16="http://schemas.microsoft.com/office/drawing/2014/main" id="{B2CB2A73-43BE-CB26-728D-860AD5AF4C0B}"/>
              </a:ext>
            </a:extLst>
          </p:cNvPr>
          <p:cNvGraphicFramePr>
            <a:graphicFrameLocks noGrp="1"/>
          </p:cNvGraphicFramePr>
          <p:nvPr/>
        </p:nvGraphicFramePr>
        <p:xfrm>
          <a:off x="1410891" y="685800"/>
          <a:ext cx="6322227" cy="457200"/>
        </p:xfrm>
        <a:graphic>
          <a:graphicData uri="http://schemas.openxmlformats.org/drawingml/2006/table">
            <a:tbl>
              <a:tblPr/>
              <a:tblGrid>
                <a:gridCol w="226219">
                  <a:extLst>
                    <a:ext uri="{9D8B030D-6E8A-4147-A177-3AD203B41FA5}">
                      <a16:colId xmlns:a16="http://schemas.microsoft.com/office/drawing/2014/main" val="3017603713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2424039283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3254341381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3057077305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2620271130"/>
                    </a:ext>
                  </a:extLst>
                </a:gridCol>
                <a:gridCol w="227410">
                  <a:extLst>
                    <a:ext uri="{9D8B030D-6E8A-4147-A177-3AD203B41FA5}">
                      <a16:colId xmlns:a16="http://schemas.microsoft.com/office/drawing/2014/main" val="3254550499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3023640994"/>
                    </a:ext>
                  </a:extLst>
                </a:gridCol>
                <a:gridCol w="227409">
                  <a:extLst>
                    <a:ext uri="{9D8B030D-6E8A-4147-A177-3AD203B41FA5}">
                      <a16:colId xmlns:a16="http://schemas.microsoft.com/office/drawing/2014/main" val="3146248177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296586013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4285736321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1252797471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1417763886"/>
                    </a:ext>
                  </a:extLst>
                </a:gridCol>
                <a:gridCol w="227409">
                  <a:extLst>
                    <a:ext uri="{9D8B030D-6E8A-4147-A177-3AD203B41FA5}">
                      <a16:colId xmlns:a16="http://schemas.microsoft.com/office/drawing/2014/main" val="3765453666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92278170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2077568581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2237393660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3490150995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1069556800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1946396933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629451331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1663749813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1298893166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2153015482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3302945615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537530929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3791799614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1661598668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1585186608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3505710"/>
                  </a:ext>
                </a:extLst>
              </a:tr>
            </a:tbl>
          </a:graphicData>
        </a:graphic>
      </p:graphicFrame>
      <p:graphicFrame>
        <p:nvGraphicFramePr>
          <p:cNvPr id="13374" name="Group 62">
            <a:extLst>
              <a:ext uri="{FF2B5EF4-FFF2-40B4-BE49-F238E27FC236}">
                <a16:creationId xmlns:a16="http://schemas.microsoft.com/office/drawing/2014/main" id="{8F01B253-EEA6-99C8-1D65-EA1AFDA5AFC5}"/>
              </a:ext>
            </a:extLst>
          </p:cNvPr>
          <p:cNvGraphicFramePr>
            <a:graphicFrameLocks noGrp="1"/>
          </p:cNvGraphicFramePr>
          <p:nvPr/>
        </p:nvGraphicFramePr>
        <p:xfrm>
          <a:off x="1410891" y="685800"/>
          <a:ext cx="6322227" cy="457200"/>
        </p:xfrm>
        <a:graphic>
          <a:graphicData uri="http://schemas.openxmlformats.org/drawingml/2006/table">
            <a:tbl>
              <a:tblPr/>
              <a:tblGrid>
                <a:gridCol w="226219">
                  <a:extLst>
                    <a:ext uri="{9D8B030D-6E8A-4147-A177-3AD203B41FA5}">
                      <a16:colId xmlns:a16="http://schemas.microsoft.com/office/drawing/2014/main" val="1735611577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334779859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3680105665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2147659575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171295928"/>
                    </a:ext>
                  </a:extLst>
                </a:gridCol>
                <a:gridCol w="227410">
                  <a:extLst>
                    <a:ext uri="{9D8B030D-6E8A-4147-A177-3AD203B41FA5}">
                      <a16:colId xmlns:a16="http://schemas.microsoft.com/office/drawing/2014/main" val="3311531180"/>
                    </a:ext>
                  </a:extLst>
                </a:gridCol>
                <a:gridCol w="223838">
                  <a:extLst>
                    <a:ext uri="{9D8B030D-6E8A-4147-A177-3AD203B41FA5}">
                      <a16:colId xmlns:a16="http://schemas.microsoft.com/office/drawing/2014/main" val="1048281718"/>
                    </a:ext>
                  </a:extLst>
                </a:gridCol>
                <a:gridCol w="227409">
                  <a:extLst>
                    <a:ext uri="{9D8B030D-6E8A-4147-A177-3AD203B41FA5}">
                      <a16:colId xmlns:a16="http://schemas.microsoft.com/office/drawing/2014/main" val="1667600784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598022159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2251981267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3067756347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4256435155"/>
                    </a:ext>
                  </a:extLst>
                </a:gridCol>
                <a:gridCol w="227409">
                  <a:extLst>
                    <a:ext uri="{9D8B030D-6E8A-4147-A177-3AD203B41FA5}">
                      <a16:colId xmlns:a16="http://schemas.microsoft.com/office/drawing/2014/main" val="230461121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682854474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3074558886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1860913223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1973802619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2022865631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1482050797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1011350554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3673287688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3192747697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2231418582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1255938580"/>
                    </a:ext>
                  </a:extLst>
                </a:gridCol>
                <a:gridCol w="225028">
                  <a:extLst>
                    <a:ext uri="{9D8B030D-6E8A-4147-A177-3AD203B41FA5}">
                      <a16:colId xmlns:a16="http://schemas.microsoft.com/office/drawing/2014/main" val="1888404311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3602671670"/>
                    </a:ext>
                  </a:extLst>
                </a:gridCol>
                <a:gridCol w="225029">
                  <a:extLst>
                    <a:ext uri="{9D8B030D-6E8A-4147-A177-3AD203B41FA5}">
                      <a16:colId xmlns:a16="http://schemas.microsoft.com/office/drawing/2014/main" val="849142289"/>
                    </a:ext>
                  </a:extLst>
                </a:gridCol>
                <a:gridCol w="226219">
                  <a:extLst>
                    <a:ext uri="{9D8B030D-6E8A-4147-A177-3AD203B41FA5}">
                      <a16:colId xmlns:a16="http://schemas.microsoft.com/office/drawing/2014/main" val="4016548482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B2B2B2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824071"/>
                  </a:ext>
                </a:extLst>
              </a:tr>
            </a:tbl>
          </a:graphicData>
        </a:graphic>
      </p:graphicFrame>
      <p:pic>
        <p:nvPicPr>
          <p:cNvPr id="13434" name="Picture 122">
            <a:extLst>
              <a:ext uri="{FF2B5EF4-FFF2-40B4-BE49-F238E27FC236}">
                <a16:creationId xmlns:a16="http://schemas.microsoft.com/office/drawing/2014/main" id="{647D90F9-2C3D-D05D-3583-39B2DEB59C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88" y="1777603"/>
            <a:ext cx="5000625" cy="32325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439" name="AutoShape 127">
            <a:extLst>
              <a:ext uri="{FF2B5EF4-FFF2-40B4-BE49-F238E27FC236}">
                <a16:creationId xmlns:a16="http://schemas.microsoft.com/office/drawing/2014/main" id="{385804BE-615D-9CF7-35D2-F5E9554A09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2891" y="2028825"/>
            <a:ext cx="456009" cy="245269"/>
          </a:xfrm>
          <a:prstGeom prst="wedgeRectCallout">
            <a:avLst>
              <a:gd name="adj1" fmla="val -19454"/>
              <a:gd name="adj2" fmla="val 90778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zh-TW" altLang="en-US" sz="1200">
                <a:solidFill>
                  <a:schemeClr val="bg1"/>
                </a:solidFill>
                <a:ea typeface="SimHei" panose="02010609060101010101" pitchFamily="49" charset="-122"/>
              </a:rPr>
              <a:t>羅馬</a:t>
            </a:r>
          </a:p>
        </p:txBody>
      </p:sp>
      <p:sp>
        <p:nvSpPr>
          <p:cNvPr id="13441" name="Oval 129">
            <a:extLst>
              <a:ext uri="{FF2B5EF4-FFF2-40B4-BE49-F238E27FC236}">
                <a16:creationId xmlns:a16="http://schemas.microsoft.com/office/drawing/2014/main" id="{613B07CC-4C66-9CFA-51DD-FC03592E6C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2263" y="3676651"/>
            <a:ext cx="66675" cy="6905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13442" name="Oval 130">
            <a:extLst>
              <a:ext uri="{FF2B5EF4-FFF2-40B4-BE49-F238E27FC236}">
                <a16:creationId xmlns:a16="http://schemas.microsoft.com/office/drawing/2014/main" id="{A8B8992C-2301-2B52-AAF6-3DB039A5A5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2666" y="3339704"/>
            <a:ext cx="66675" cy="6905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13443" name="Oval 131">
            <a:extLst>
              <a:ext uri="{FF2B5EF4-FFF2-40B4-BE49-F238E27FC236}">
                <a16:creationId xmlns:a16="http://schemas.microsoft.com/office/drawing/2014/main" id="{3BA50E16-B92C-FD8E-637D-D57BCBD476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6285" y="4707732"/>
            <a:ext cx="66675" cy="6905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13444" name="Oval 132">
            <a:extLst>
              <a:ext uri="{FF2B5EF4-FFF2-40B4-BE49-F238E27FC236}">
                <a16:creationId xmlns:a16="http://schemas.microsoft.com/office/drawing/2014/main" id="{1512900A-40F2-AA5D-BAC7-D0E6FF54C5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3419" y="2559844"/>
            <a:ext cx="66675" cy="6905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13446" name="Oval 134">
            <a:extLst>
              <a:ext uri="{FF2B5EF4-FFF2-40B4-BE49-F238E27FC236}">
                <a16:creationId xmlns:a16="http://schemas.microsoft.com/office/drawing/2014/main" id="{89F1586A-E282-B777-FC3C-5F1E1AAC6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006" y="3317082"/>
            <a:ext cx="66675" cy="6905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13448" name="Freeform 136">
            <a:extLst>
              <a:ext uri="{FF2B5EF4-FFF2-40B4-BE49-F238E27FC236}">
                <a16:creationId xmlns:a16="http://schemas.microsoft.com/office/drawing/2014/main" id="{AAC426FE-7A3B-11AF-55B0-E3EFBFF79CB0}"/>
              </a:ext>
            </a:extLst>
          </p:cNvPr>
          <p:cNvSpPr>
            <a:spLocks/>
          </p:cNvSpPr>
          <p:nvPr/>
        </p:nvSpPr>
        <p:spPr bwMode="auto">
          <a:xfrm>
            <a:off x="6398419" y="4380310"/>
            <a:ext cx="114300" cy="222647"/>
          </a:xfrm>
          <a:custGeom>
            <a:avLst/>
            <a:gdLst>
              <a:gd name="T0" fmla="*/ 26 w 96"/>
              <a:gd name="T1" fmla="*/ 187 h 187"/>
              <a:gd name="T2" fmla="*/ 12 w 96"/>
              <a:gd name="T3" fmla="*/ 89 h 187"/>
              <a:gd name="T4" fmla="*/ 96 w 96"/>
              <a:gd name="T5" fmla="*/ 0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187">
                <a:moveTo>
                  <a:pt x="26" y="187"/>
                </a:moveTo>
                <a:cubicBezTo>
                  <a:pt x="13" y="153"/>
                  <a:pt x="0" y="120"/>
                  <a:pt x="12" y="89"/>
                </a:cubicBezTo>
                <a:cubicBezTo>
                  <a:pt x="24" y="58"/>
                  <a:pt x="75" y="20"/>
                  <a:pt x="96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3449" name="Freeform 137">
            <a:extLst>
              <a:ext uri="{FF2B5EF4-FFF2-40B4-BE49-F238E27FC236}">
                <a16:creationId xmlns:a16="http://schemas.microsoft.com/office/drawing/2014/main" id="{6790BC44-E345-E797-6069-86BF9BFB08C8}"/>
              </a:ext>
            </a:extLst>
          </p:cNvPr>
          <p:cNvSpPr>
            <a:spLocks/>
          </p:cNvSpPr>
          <p:nvPr/>
        </p:nvSpPr>
        <p:spPr bwMode="auto">
          <a:xfrm>
            <a:off x="5569744" y="3734991"/>
            <a:ext cx="944166" cy="642938"/>
          </a:xfrm>
          <a:custGeom>
            <a:avLst/>
            <a:gdLst>
              <a:gd name="T0" fmla="*/ 792 w 793"/>
              <a:gd name="T1" fmla="*/ 540 h 540"/>
              <a:gd name="T2" fmla="*/ 770 w 793"/>
              <a:gd name="T3" fmla="*/ 434 h 540"/>
              <a:gd name="T4" fmla="*/ 784 w 793"/>
              <a:gd name="T5" fmla="*/ 197 h 540"/>
              <a:gd name="T6" fmla="*/ 714 w 793"/>
              <a:gd name="T7" fmla="*/ 89 h 540"/>
              <a:gd name="T8" fmla="*/ 564 w 793"/>
              <a:gd name="T9" fmla="*/ 98 h 540"/>
              <a:gd name="T10" fmla="*/ 220 w 793"/>
              <a:gd name="T11" fmla="*/ 127 h 540"/>
              <a:gd name="T12" fmla="*/ 43 w 793"/>
              <a:gd name="T13" fmla="*/ 113 h 540"/>
              <a:gd name="T14" fmla="*/ 0 w 793"/>
              <a:gd name="T15" fmla="*/ 0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93" h="540">
                <a:moveTo>
                  <a:pt x="792" y="540"/>
                </a:moveTo>
                <a:cubicBezTo>
                  <a:pt x="781" y="515"/>
                  <a:pt x="771" y="491"/>
                  <a:pt x="770" y="434"/>
                </a:cubicBezTo>
                <a:cubicBezTo>
                  <a:pt x="769" y="377"/>
                  <a:pt x="793" y="254"/>
                  <a:pt x="784" y="197"/>
                </a:cubicBezTo>
                <a:cubicBezTo>
                  <a:pt x="775" y="140"/>
                  <a:pt x="751" y="105"/>
                  <a:pt x="714" y="89"/>
                </a:cubicBezTo>
                <a:cubicBezTo>
                  <a:pt x="677" y="73"/>
                  <a:pt x="646" y="92"/>
                  <a:pt x="564" y="98"/>
                </a:cubicBezTo>
                <a:cubicBezTo>
                  <a:pt x="482" y="104"/>
                  <a:pt x="307" y="125"/>
                  <a:pt x="220" y="127"/>
                </a:cubicBezTo>
                <a:cubicBezTo>
                  <a:pt x="133" y="129"/>
                  <a:pt x="80" y="134"/>
                  <a:pt x="43" y="113"/>
                </a:cubicBezTo>
                <a:cubicBezTo>
                  <a:pt x="6" y="92"/>
                  <a:pt x="9" y="16"/>
                  <a:pt x="0" y="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3450" name="Freeform 138">
            <a:extLst>
              <a:ext uri="{FF2B5EF4-FFF2-40B4-BE49-F238E27FC236}">
                <a16:creationId xmlns:a16="http://schemas.microsoft.com/office/drawing/2014/main" id="{218E2A38-57E6-A9C1-70AF-9B352A492F65}"/>
              </a:ext>
            </a:extLst>
          </p:cNvPr>
          <p:cNvSpPr>
            <a:spLocks/>
          </p:cNvSpPr>
          <p:nvPr/>
        </p:nvSpPr>
        <p:spPr bwMode="auto">
          <a:xfrm>
            <a:off x="4572000" y="3696891"/>
            <a:ext cx="997744" cy="423863"/>
          </a:xfrm>
          <a:custGeom>
            <a:avLst/>
            <a:gdLst>
              <a:gd name="T0" fmla="*/ 838 w 838"/>
              <a:gd name="T1" fmla="*/ 34 h 356"/>
              <a:gd name="T2" fmla="*/ 814 w 838"/>
              <a:gd name="T3" fmla="*/ 92 h 356"/>
              <a:gd name="T4" fmla="*/ 718 w 838"/>
              <a:gd name="T5" fmla="*/ 80 h 356"/>
              <a:gd name="T6" fmla="*/ 614 w 838"/>
              <a:gd name="T7" fmla="*/ 37 h 356"/>
              <a:gd name="T8" fmla="*/ 547 w 838"/>
              <a:gd name="T9" fmla="*/ 3 h 356"/>
              <a:gd name="T10" fmla="*/ 473 w 838"/>
              <a:gd name="T11" fmla="*/ 20 h 356"/>
              <a:gd name="T12" fmla="*/ 358 w 838"/>
              <a:gd name="T13" fmla="*/ 51 h 356"/>
              <a:gd name="T14" fmla="*/ 302 w 838"/>
              <a:gd name="T15" fmla="*/ 125 h 356"/>
              <a:gd name="T16" fmla="*/ 247 w 838"/>
              <a:gd name="T17" fmla="*/ 320 h 356"/>
              <a:gd name="T18" fmla="*/ 41 w 838"/>
              <a:gd name="T19" fmla="*/ 341 h 356"/>
              <a:gd name="T20" fmla="*/ 0 w 838"/>
              <a:gd name="T21" fmla="*/ 293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38" h="356">
                <a:moveTo>
                  <a:pt x="838" y="34"/>
                </a:moveTo>
                <a:cubicBezTo>
                  <a:pt x="836" y="59"/>
                  <a:pt x="834" y="84"/>
                  <a:pt x="814" y="92"/>
                </a:cubicBezTo>
                <a:cubicBezTo>
                  <a:pt x="794" y="100"/>
                  <a:pt x="751" y="89"/>
                  <a:pt x="718" y="80"/>
                </a:cubicBezTo>
                <a:cubicBezTo>
                  <a:pt x="685" y="71"/>
                  <a:pt x="642" y="50"/>
                  <a:pt x="614" y="37"/>
                </a:cubicBezTo>
                <a:cubicBezTo>
                  <a:pt x="586" y="24"/>
                  <a:pt x="570" y="6"/>
                  <a:pt x="547" y="3"/>
                </a:cubicBezTo>
                <a:cubicBezTo>
                  <a:pt x="524" y="0"/>
                  <a:pt x="504" y="12"/>
                  <a:pt x="473" y="20"/>
                </a:cubicBezTo>
                <a:cubicBezTo>
                  <a:pt x="442" y="28"/>
                  <a:pt x="386" y="34"/>
                  <a:pt x="358" y="51"/>
                </a:cubicBezTo>
                <a:cubicBezTo>
                  <a:pt x="330" y="68"/>
                  <a:pt x="320" y="80"/>
                  <a:pt x="302" y="125"/>
                </a:cubicBezTo>
                <a:cubicBezTo>
                  <a:pt x="284" y="170"/>
                  <a:pt x="290" y="284"/>
                  <a:pt x="247" y="320"/>
                </a:cubicBezTo>
                <a:cubicBezTo>
                  <a:pt x="204" y="356"/>
                  <a:pt x="82" y="345"/>
                  <a:pt x="41" y="341"/>
                </a:cubicBezTo>
                <a:cubicBezTo>
                  <a:pt x="0" y="337"/>
                  <a:pt x="2" y="326"/>
                  <a:pt x="0" y="293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3451" name="Freeform 139">
            <a:extLst>
              <a:ext uri="{FF2B5EF4-FFF2-40B4-BE49-F238E27FC236}">
                <a16:creationId xmlns:a16="http://schemas.microsoft.com/office/drawing/2014/main" id="{7ED4CEC7-014D-7BE5-FD71-0DF470A080C7}"/>
              </a:ext>
            </a:extLst>
          </p:cNvPr>
          <p:cNvSpPr>
            <a:spLocks/>
          </p:cNvSpPr>
          <p:nvPr/>
        </p:nvSpPr>
        <p:spPr bwMode="auto">
          <a:xfrm>
            <a:off x="2700338" y="3805238"/>
            <a:ext cx="1879997" cy="540544"/>
          </a:xfrm>
          <a:custGeom>
            <a:avLst/>
            <a:gdLst>
              <a:gd name="T0" fmla="*/ 1579 w 1579"/>
              <a:gd name="T1" fmla="*/ 212 h 454"/>
              <a:gd name="T2" fmla="*/ 1502 w 1579"/>
              <a:gd name="T3" fmla="*/ 195 h 454"/>
              <a:gd name="T4" fmla="*/ 1418 w 1579"/>
              <a:gd name="T5" fmla="*/ 250 h 454"/>
              <a:gd name="T6" fmla="*/ 1325 w 1579"/>
              <a:gd name="T7" fmla="*/ 361 h 454"/>
              <a:gd name="T8" fmla="*/ 1104 w 1579"/>
              <a:gd name="T9" fmla="*/ 409 h 454"/>
              <a:gd name="T10" fmla="*/ 718 w 1579"/>
              <a:gd name="T11" fmla="*/ 404 h 454"/>
              <a:gd name="T12" fmla="*/ 545 w 1579"/>
              <a:gd name="T13" fmla="*/ 109 h 454"/>
              <a:gd name="T14" fmla="*/ 410 w 1579"/>
              <a:gd name="T15" fmla="*/ 3 h 454"/>
              <a:gd name="T16" fmla="*/ 139 w 1579"/>
              <a:gd name="T17" fmla="*/ 92 h 454"/>
              <a:gd name="T18" fmla="*/ 0 w 1579"/>
              <a:gd name="T19" fmla="*/ 39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579" h="454">
                <a:moveTo>
                  <a:pt x="1579" y="212"/>
                </a:moveTo>
                <a:cubicBezTo>
                  <a:pt x="1554" y="200"/>
                  <a:pt x="1529" y="189"/>
                  <a:pt x="1502" y="195"/>
                </a:cubicBezTo>
                <a:cubicBezTo>
                  <a:pt x="1475" y="201"/>
                  <a:pt x="1447" y="222"/>
                  <a:pt x="1418" y="250"/>
                </a:cubicBezTo>
                <a:cubicBezTo>
                  <a:pt x="1389" y="278"/>
                  <a:pt x="1377" y="335"/>
                  <a:pt x="1325" y="361"/>
                </a:cubicBezTo>
                <a:cubicBezTo>
                  <a:pt x="1273" y="387"/>
                  <a:pt x="1205" y="402"/>
                  <a:pt x="1104" y="409"/>
                </a:cubicBezTo>
                <a:cubicBezTo>
                  <a:pt x="1003" y="416"/>
                  <a:pt x="811" y="454"/>
                  <a:pt x="718" y="404"/>
                </a:cubicBezTo>
                <a:cubicBezTo>
                  <a:pt x="625" y="354"/>
                  <a:pt x="596" y="176"/>
                  <a:pt x="545" y="109"/>
                </a:cubicBezTo>
                <a:cubicBezTo>
                  <a:pt x="494" y="42"/>
                  <a:pt x="478" y="6"/>
                  <a:pt x="410" y="3"/>
                </a:cubicBezTo>
                <a:cubicBezTo>
                  <a:pt x="342" y="0"/>
                  <a:pt x="207" y="86"/>
                  <a:pt x="139" y="92"/>
                </a:cubicBezTo>
                <a:cubicBezTo>
                  <a:pt x="71" y="98"/>
                  <a:pt x="31" y="61"/>
                  <a:pt x="0" y="39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3452" name="Freeform 140">
            <a:extLst>
              <a:ext uri="{FF2B5EF4-FFF2-40B4-BE49-F238E27FC236}">
                <a16:creationId xmlns:a16="http://schemas.microsoft.com/office/drawing/2014/main" id="{775143BD-18F3-BD8F-0646-42B05DBEA990}"/>
              </a:ext>
            </a:extLst>
          </p:cNvPr>
          <p:cNvSpPr>
            <a:spLocks/>
          </p:cNvSpPr>
          <p:nvPr/>
        </p:nvSpPr>
        <p:spPr bwMode="auto">
          <a:xfrm>
            <a:off x="2694385" y="3602831"/>
            <a:ext cx="184547" cy="252413"/>
          </a:xfrm>
          <a:custGeom>
            <a:avLst/>
            <a:gdLst>
              <a:gd name="T0" fmla="*/ 0 w 155"/>
              <a:gd name="T1" fmla="*/ 212 h 212"/>
              <a:gd name="T2" fmla="*/ 137 w 155"/>
              <a:gd name="T3" fmla="*/ 120 h 212"/>
              <a:gd name="T4" fmla="*/ 111 w 155"/>
              <a:gd name="T5" fmla="*/ 0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212">
                <a:moveTo>
                  <a:pt x="0" y="212"/>
                </a:moveTo>
                <a:cubicBezTo>
                  <a:pt x="59" y="183"/>
                  <a:pt x="119" y="155"/>
                  <a:pt x="137" y="120"/>
                </a:cubicBezTo>
                <a:cubicBezTo>
                  <a:pt x="155" y="85"/>
                  <a:pt x="123" y="25"/>
                  <a:pt x="111" y="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3453" name="Freeform 141">
            <a:extLst>
              <a:ext uri="{FF2B5EF4-FFF2-40B4-BE49-F238E27FC236}">
                <a16:creationId xmlns:a16="http://schemas.microsoft.com/office/drawing/2014/main" id="{9E743951-8079-D736-4AEF-789A75841F61}"/>
              </a:ext>
            </a:extLst>
          </p:cNvPr>
          <p:cNvSpPr>
            <a:spLocks/>
          </p:cNvSpPr>
          <p:nvPr/>
        </p:nvSpPr>
        <p:spPr bwMode="auto">
          <a:xfrm>
            <a:off x="2814638" y="3340894"/>
            <a:ext cx="97631" cy="261938"/>
          </a:xfrm>
          <a:custGeom>
            <a:avLst/>
            <a:gdLst>
              <a:gd name="T0" fmla="*/ 0 w 82"/>
              <a:gd name="T1" fmla="*/ 220 h 220"/>
              <a:gd name="T2" fmla="*/ 53 w 82"/>
              <a:gd name="T3" fmla="*/ 160 h 220"/>
              <a:gd name="T4" fmla="*/ 43 w 82"/>
              <a:gd name="T5" fmla="*/ 84 h 220"/>
              <a:gd name="T6" fmla="*/ 82 w 82"/>
              <a:gd name="T7" fmla="*/ 0 h 2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2" h="220">
                <a:moveTo>
                  <a:pt x="0" y="220"/>
                </a:moveTo>
                <a:cubicBezTo>
                  <a:pt x="23" y="201"/>
                  <a:pt x="46" y="182"/>
                  <a:pt x="53" y="160"/>
                </a:cubicBezTo>
                <a:cubicBezTo>
                  <a:pt x="60" y="138"/>
                  <a:pt x="38" y="111"/>
                  <a:pt x="43" y="84"/>
                </a:cubicBezTo>
                <a:cubicBezTo>
                  <a:pt x="48" y="57"/>
                  <a:pt x="68" y="24"/>
                  <a:pt x="82" y="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3454" name="Freeform 142">
            <a:extLst>
              <a:ext uri="{FF2B5EF4-FFF2-40B4-BE49-F238E27FC236}">
                <a16:creationId xmlns:a16="http://schemas.microsoft.com/office/drawing/2014/main" id="{C3F9F64A-B648-48DA-7ABB-3F7EAD109028}"/>
              </a:ext>
            </a:extLst>
          </p:cNvPr>
          <p:cNvSpPr>
            <a:spLocks/>
          </p:cNvSpPr>
          <p:nvPr/>
        </p:nvSpPr>
        <p:spPr bwMode="auto">
          <a:xfrm>
            <a:off x="2671762" y="2697956"/>
            <a:ext cx="272654" cy="642938"/>
          </a:xfrm>
          <a:custGeom>
            <a:avLst/>
            <a:gdLst>
              <a:gd name="T0" fmla="*/ 199 w 229"/>
              <a:gd name="T1" fmla="*/ 540 h 540"/>
              <a:gd name="T2" fmla="*/ 197 w 229"/>
              <a:gd name="T3" fmla="*/ 465 h 540"/>
              <a:gd name="T4" fmla="*/ 216 w 229"/>
              <a:gd name="T5" fmla="*/ 333 h 540"/>
              <a:gd name="T6" fmla="*/ 120 w 229"/>
              <a:gd name="T7" fmla="*/ 180 h 540"/>
              <a:gd name="T8" fmla="*/ 31 w 229"/>
              <a:gd name="T9" fmla="*/ 103 h 540"/>
              <a:gd name="T10" fmla="*/ 0 w 229"/>
              <a:gd name="T11" fmla="*/ 0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29" h="540">
                <a:moveTo>
                  <a:pt x="199" y="540"/>
                </a:moveTo>
                <a:cubicBezTo>
                  <a:pt x="196" y="519"/>
                  <a:pt x="194" y="499"/>
                  <a:pt x="197" y="465"/>
                </a:cubicBezTo>
                <a:cubicBezTo>
                  <a:pt x="200" y="431"/>
                  <a:pt x="229" y="380"/>
                  <a:pt x="216" y="333"/>
                </a:cubicBezTo>
                <a:cubicBezTo>
                  <a:pt x="203" y="286"/>
                  <a:pt x="151" y="218"/>
                  <a:pt x="120" y="180"/>
                </a:cubicBezTo>
                <a:cubicBezTo>
                  <a:pt x="89" y="142"/>
                  <a:pt x="51" y="133"/>
                  <a:pt x="31" y="103"/>
                </a:cubicBezTo>
                <a:cubicBezTo>
                  <a:pt x="11" y="73"/>
                  <a:pt x="5" y="26"/>
                  <a:pt x="0" y="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3455" name="Freeform 143">
            <a:extLst>
              <a:ext uri="{FF2B5EF4-FFF2-40B4-BE49-F238E27FC236}">
                <a16:creationId xmlns:a16="http://schemas.microsoft.com/office/drawing/2014/main" id="{59CC59CB-DDF2-6580-9AE5-F5CD87A48152}"/>
              </a:ext>
            </a:extLst>
          </p:cNvPr>
          <p:cNvSpPr>
            <a:spLocks/>
          </p:cNvSpPr>
          <p:nvPr/>
        </p:nvSpPr>
        <p:spPr bwMode="auto">
          <a:xfrm>
            <a:off x="2337197" y="2422922"/>
            <a:ext cx="322659" cy="271463"/>
          </a:xfrm>
          <a:custGeom>
            <a:avLst/>
            <a:gdLst>
              <a:gd name="T0" fmla="*/ 271 w 271"/>
              <a:gd name="T1" fmla="*/ 228 h 228"/>
              <a:gd name="T2" fmla="*/ 233 w 271"/>
              <a:gd name="T3" fmla="*/ 142 h 228"/>
              <a:gd name="T4" fmla="*/ 127 w 271"/>
              <a:gd name="T5" fmla="*/ 111 h 228"/>
              <a:gd name="T6" fmla="*/ 58 w 271"/>
              <a:gd name="T7" fmla="*/ 41 h 228"/>
              <a:gd name="T8" fmla="*/ 0 w 271"/>
              <a:gd name="T9" fmla="*/ 0 h 2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1" h="228">
                <a:moveTo>
                  <a:pt x="271" y="228"/>
                </a:moveTo>
                <a:cubicBezTo>
                  <a:pt x="264" y="194"/>
                  <a:pt x="257" y="161"/>
                  <a:pt x="233" y="142"/>
                </a:cubicBezTo>
                <a:cubicBezTo>
                  <a:pt x="209" y="123"/>
                  <a:pt x="156" y="128"/>
                  <a:pt x="127" y="111"/>
                </a:cubicBezTo>
                <a:cubicBezTo>
                  <a:pt x="98" y="94"/>
                  <a:pt x="79" y="59"/>
                  <a:pt x="58" y="41"/>
                </a:cubicBezTo>
                <a:cubicBezTo>
                  <a:pt x="37" y="23"/>
                  <a:pt x="30" y="18"/>
                  <a:pt x="0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3456" name="Oval 144">
            <a:extLst>
              <a:ext uri="{FF2B5EF4-FFF2-40B4-BE49-F238E27FC236}">
                <a16:creationId xmlns:a16="http://schemas.microsoft.com/office/drawing/2014/main" id="{A647E22A-69E6-DAC8-9B3F-C287B16ED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9572" y="2387204"/>
            <a:ext cx="66675" cy="6905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13466" name="Rectangle 154">
            <a:extLst>
              <a:ext uri="{FF2B5EF4-FFF2-40B4-BE49-F238E27FC236}">
                <a16:creationId xmlns:a16="http://schemas.microsoft.com/office/drawing/2014/main" id="{B7C4F1FB-2A94-BE68-2E68-8DFABC4E4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2338" y="620316"/>
            <a:ext cx="460772" cy="1103709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13467" name="Text Box 155">
            <a:extLst>
              <a:ext uri="{FF2B5EF4-FFF2-40B4-BE49-F238E27FC236}">
                <a16:creationId xmlns:a16="http://schemas.microsoft.com/office/drawing/2014/main" id="{C005220D-BF96-9BED-BF03-FD7198AB27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4281" y="1257300"/>
            <a:ext cx="6463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200">
                <a:ea typeface="SimHei" panose="02010609060101010101" pitchFamily="49" charset="-122"/>
              </a:rPr>
              <a:t>第一次</a:t>
            </a:r>
          </a:p>
          <a:p>
            <a:pPr algn="ctr"/>
            <a:r>
              <a:rPr lang="zh-TW" altLang="en-US" sz="1200">
                <a:ea typeface="SimHei" panose="02010609060101010101" pitchFamily="49" charset="-122"/>
              </a:rPr>
              <a:t>旅行</a:t>
            </a:r>
          </a:p>
        </p:txBody>
      </p:sp>
      <p:sp>
        <p:nvSpPr>
          <p:cNvPr id="13468" name="Text Box 156">
            <a:extLst>
              <a:ext uri="{FF2B5EF4-FFF2-40B4-BE49-F238E27FC236}">
                <a16:creationId xmlns:a16="http://schemas.microsoft.com/office/drawing/2014/main" id="{20E78D64-F5B8-5BA0-5DCD-BDCCF339B2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8428" y="1257300"/>
            <a:ext cx="6463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200">
                <a:ea typeface="SimHei" panose="02010609060101010101" pitchFamily="49" charset="-122"/>
              </a:rPr>
              <a:t>第二次</a:t>
            </a:r>
          </a:p>
          <a:p>
            <a:pPr algn="ctr"/>
            <a:r>
              <a:rPr lang="zh-TW" altLang="en-US" sz="1200">
                <a:ea typeface="SimHei" panose="02010609060101010101" pitchFamily="49" charset="-122"/>
              </a:rPr>
              <a:t>旅行</a:t>
            </a:r>
          </a:p>
        </p:txBody>
      </p:sp>
      <p:sp>
        <p:nvSpPr>
          <p:cNvPr id="13469" name="Text Box 157">
            <a:extLst>
              <a:ext uri="{FF2B5EF4-FFF2-40B4-BE49-F238E27FC236}">
                <a16:creationId xmlns:a16="http://schemas.microsoft.com/office/drawing/2014/main" id="{D20AE062-37A8-46D8-D3A7-F3DF02112D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9928" y="1248966"/>
            <a:ext cx="6463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200">
                <a:ea typeface="SimHei" panose="02010609060101010101" pitchFamily="49" charset="-122"/>
              </a:rPr>
              <a:t>第三次</a:t>
            </a:r>
          </a:p>
          <a:p>
            <a:pPr algn="ctr"/>
            <a:r>
              <a:rPr lang="zh-TW" altLang="en-US" sz="1200">
                <a:ea typeface="SimHei" panose="02010609060101010101" pitchFamily="49" charset="-122"/>
              </a:rPr>
              <a:t>旅行</a:t>
            </a:r>
          </a:p>
        </p:txBody>
      </p:sp>
      <p:sp>
        <p:nvSpPr>
          <p:cNvPr id="13470" name="Text Box 158">
            <a:extLst>
              <a:ext uri="{FF2B5EF4-FFF2-40B4-BE49-F238E27FC236}">
                <a16:creationId xmlns:a16="http://schemas.microsoft.com/office/drawing/2014/main" id="{772E5566-65ED-10CE-A984-1C40194669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5390" y="1248966"/>
            <a:ext cx="6463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200">
                <a:ea typeface="SimHei" panose="02010609060101010101" pitchFamily="49" charset="-122"/>
              </a:rPr>
              <a:t>第四次</a:t>
            </a:r>
          </a:p>
          <a:p>
            <a:pPr algn="ctr"/>
            <a:r>
              <a:rPr lang="zh-TW" altLang="en-US" sz="1200">
                <a:ea typeface="SimHei" panose="02010609060101010101" pitchFamily="49" charset="-122"/>
              </a:rPr>
              <a:t>旅行</a:t>
            </a:r>
          </a:p>
        </p:txBody>
      </p:sp>
      <p:sp>
        <p:nvSpPr>
          <p:cNvPr id="13471" name="Text Box 159">
            <a:extLst>
              <a:ext uri="{FF2B5EF4-FFF2-40B4-BE49-F238E27FC236}">
                <a16:creationId xmlns:a16="http://schemas.microsoft.com/office/drawing/2014/main" id="{1F2C8EAA-6D34-D7FC-1DCC-60C0A1B5F8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7384" y="1248967"/>
            <a:ext cx="80022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200">
                <a:solidFill>
                  <a:srgbClr val="9900CC"/>
                </a:solidFill>
                <a:ea typeface="SimHei" panose="02010609060101010101" pitchFamily="49" charset="-122"/>
              </a:rPr>
              <a:t>被囚受審</a:t>
            </a:r>
          </a:p>
        </p:txBody>
      </p:sp>
      <p:sp>
        <p:nvSpPr>
          <p:cNvPr id="13472" name="AutoShape 160">
            <a:extLst>
              <a:ext uri="{FF2B5EF4-FFF2-40B4-BE49-F238E27FC236}">
                <a16:creationId xmlns:a16="http://schemas.microsoft.com/office/drawing/2014/main" id="{24D67BB3-1C26-CE58-8F7B-84F4BC83F04E}"/>
              </a:ext>
            </a:extLst>
          </p:cNvPr>
          <p:cNvSpPr>
            <a:spLocks/>
          </p:cNvSpPr>
          <p:nvPr/>
        </p:nvSpPr>
        <p:spPr bwMode="auto">
          <a:xfrm rot="5400000">
            <a:off x="5083969" y="916781"/>
            <a:ext cx="114300" cy="628650"/>
          </a:xfrm>
          <a:prstGeom prst="rightBrace">
            <a:avLst>
              <a:gd name="adj1" fmla="val 45833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13473" name="AutoShape 161">
            <a:extLst>
              <a:ext uri="{FF2B5EF4-FFF2-40B4-BE49-F238E27FC236}">
                <a16:creationId xmlns:a16="http://schemas.microsoft.com/office/drawing/2014/main" id="{62DBF262-EEA3-5AF4-BF61-4FF14A916AF9}"/>
              </a:ext>
            </a:extLst>
          </p:cNvPr>
          <p:cNvSpPr>
            <a:spLocks/>
          </p:cNvSpPr>
          <p:nvPr/>
        </p:nvSpPr>
        <p:spPr bwMode="auto">
          <a:xfrm rot="5400000">
            <a:off x="5645349" y="1022151"/>
            <a:ext cx="114300" cy="417910"/>
          </a:xfrm>
          <a:prstGeom prst="rightBrace">
            <a:avLst>
              <a:gd name="adj1" fmla="val 30469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13474" name="AutoShape 162">
            <a:extLst>
              <a:ext uri="{FF2B5EF4-FFF2-40B4-BE49-F238E27FC236}">
                <a16:creationId xmlns:a16="http://schemas.microsoft.com/office/drawing/2014/main" id="{9713093A-44AE-CE97-3D1C-4EFCD7B76636}"/>
              </a:ext>
            </a:extLst>
          </p:cNvPr>
          <p:cNvSpPr>
            <a:spLocks/>
          </p:cNvSpPr>
          <p:nvPr/>
        </p:nvSpPr>
        <p:spPr bwMode="auto">
          <a:xfrm rot="5400000">
            <a:off x="4288037" y="1022151"/>
            <a:ext cx="114300" cy="417910"/>
          </a:xfrm>
          <a:prstGeom prst="rightBrace">
            <a:avLst>
              <a:gd name="adj1" fmla="val 30469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13475" name="AutoShape 163">
            <a:extLst>
              <a:ext uri="{FF2B5EF4-FFF2-40B4-BE49-F238E27FC236}">
                <a16:creationId xmlns:a16="http://schemas.microsoft.com/office/drawing/2014/main" id="{3CC49AAC-746C-6D9A-CF6C-5374C2C0EA06}"/>
              </a:ext>
            </a:extLst>
          </p:cNvPr>
          <p:cNvSpPr>
            <a:spLocks/>
          </p:cNvSpPr>
          <p:nvPr/>
        </p:nvSpPr>
        <p:spPr bwMode="auto">
          <a:xfrm rot="5400000">
            <a:off x="7450337" y="1022151"/>
            <a:ext cx="114300" cy="417910"/>
          </a:xfrm>
          <a:prstGeom prst="rightBrace">
            <a:avLst>
              <a:gd name="adj1" fmla="val 30469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13476" name="AutoShape 164">
            <a:extLst>
              <a:ext uri="{FF2B5EF4-FFF2-40B4-BE49-F238E27FC236}">
                <a16:creationId xmlns:a16="http://schemas.microsoft.com/office/drawing/2014/main" id="{6FE1D4C1-B727-77C9-9A16-A08F9E58C6E0}"/>
              </a:ext>
            </a:extLst>
          </p:cNvPr>
          <p:cNvSpPr>
            <a:spLocks/>
          </p:cNvSpPr>
          <p:nvPr/>
        </p:nvSpPr>
        <p:spPr bwMode="auto">
          <a:xfrm rot="5400000">
            <a:off x="6550224" y="572095"/>
            <a:ext cx="114300" cy="1318022"/>
          </a:xfrm>
          <a:prstGeom prst="rightBrace">
            <a:avLst>
              <a:gd name="adj1" fmla="val 47887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13477" name="Text Box 165">
            <a:extLst>
              <a:ext uri="{FF2B5EF4-FFF2-40B4-BE49-F238E27FC236}">
                <a16:creationId xmlns:a16="http://schemas.microsoft.com/office/drawing/2014/main" id="{02BACAEC-63FC-2814-CE9C-D8018F3BD6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0875" y="1202532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1200">
                <a:solidFill>
                  <a:schemeClr val="accent2"/>
                </a:solidFill>
                <a:ea typeface="SimHei" panose="02010609060101010101" pitchFamily="49" charset="-122"/>
              </a:rPr>
              <a:t>信</a:t>
            </a:r>
          </a:p>
          <a:p>
            <a:r>
              <a:rPr lang="zh-TW" altLang="en-US" sz="1200">
                <a:solidFill>
                  <a:schemeClr val="accent2"/>
                </a:solidFill>
                <a:ea typeface="SimHei" panose="02010609060101010101" pitchFamily="49" charset="-122"/>
              </a:rPr>
              <a:t>主</a:t>
            </a:r>
          </a:p>
        </p:txBody>
      </p:sp>
      <p:sp>
        <p:nvSpPr>
          <p:cNvPr id="13478" name="Text Box 166">
            <a:extLst>
              <a:ext uri="{FF2B5EF4-FFF2-40B4-BE49-F238E27FC236}">
                <a16:creationId xmlns:a16="http://schemas.microsoft.com/office/drawing/2014/main" id="{499EAE4A-AE4E-BD78-7FDC-53D12885A7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3425" y="1203723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1200">
                <a:solidFill>
                  <a:srgbClr val="9900CC"/>
                </a:solidFill>
                <a:ea typeface="SimHei" panose="02010609060101010101" pitchFamily="49" charset="-122"/>
              </a:rPr>
              <a:t>大</a:t>
            </a:r>
          </a:p>
          <a:p>
            <a:r>
              <a:rPr lang="zh-TW" altLang="en-US" sz="1200">
                <a:solidFill>
                  <a:srgbClr val="9900CC"/>
                </a:solidFill>
                <a:ea typeface="SimHei" panose="02010609060101010101" pitchFamily="49" charset="-122"/>
              </a:rPr>
              <a:t>會</a:t>
            </a:r>
          </a:p>
        </p:txBody>
      </p:sp>
      <p:sp>
        <p:nvSpPr>
          <p:cNvPr id="13445" name="Oval 133">
            <a:extLst>
              <a:ext uri="{FF2B5EF4-FFF2-40B4-BE49-F238E27FC236}">
                <a16:creationId xmlns:a16="http://schemas.microsoft.com/office/drawing/2014/main" id="{7FFBEA6B-F1CD-B48E-BDCB-3233431CAF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1991" y="4568429"/>
            <a:ext cx="66675" cy="6905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13480" name="AutoShape 168">
            <a:extLst>
              <a:ext uri="{FF2B5EF4-FFF2-40B4-BE49-F238E27FC236}">
                <a16:creationId xmlns:a16="http://schemas.microsoft.com/office/drawing/2014/main" id="{3004CB09-EFF3-410B-C27E-A09CAF988B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8950" y="3515916"/>
            <a:ext cx="647700" cy="245269"/>
          </a:xfrm>
          <a:prstGeom prst="wedgeRectCallout">
            <a:avLst>
              <a:gd name="adj1" fmla="val -64153"/>
              <a:gd name="adj2" fmla="val 26699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zh-TW" altLang="en-US" sz="1200">
                <a:solidFill>
                  <a:schemeClr val="bg1"/>
                </a:solidFill>
                <a:ea typeface="SimHei" panose="02010609060101010101" pitchFamily="49" charset="-122"/>
              </a:rPr>
              <a:t>安提阿</a:t>
            </a:r>
          </a:p>
        </p:txBody>
      </p:sp>
      <p:sp>
        <p:nvSpPr>
          <p:cNvPr id="13481" name="AutoShape 169">
            <a:extLst>
              <a:ext uri="{FF2B5EF4-FFF2-40B4-BE49-F238E27FC236}">
                <a16:creationId xmlns:a16="http://schemas.microsoft.com/office/drawing/2014/main" id="{1F66CF5E-BA22-161C-B538-E298AF948F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8925" y="4535091"/>
            <a:ext cx="790575" cy="245269"/>
          </a:xfrm>
          <a:prstGeom prst="wedgeRectCallout">
            <a:avLst>
              <a:gd name="adj1" fmla="val -62046"/>
              <a:gd name="adj2" fmla="val 27579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zh-TW" altLang="en-US" sz="1200">
                <a:solidFill>
                  <a:schemeClr val="bg1"/>
                </a:solidFill>
                <a:ea typeface="SimHei" panose="02010609060101010101" pitchFamily="49" charset="-122"/>
              </a:rPr>
              <a:t>耶路撒冷</a:t>
            </a:r>
          </a:p>
        </p:txBody>
      </p:sp>
      <p:sp>
        <p:nvSpPr>
          <p:cNvPr id="13482" name="AutoShape 170">
            <a:extLst>
              <a:ext uri="{FF2B5EF4-FFF2-40B4-BE49-F238E27FC236}">
                <a16:creationId xmlns:a16="http://schemas.microsoft.com/office/drawing/2014/main" id="{7DF13813-9097-1CC7-D60B-3011B4114F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3550" y="4457700"/>
            <a:ext cx="779860" cy="245269"/>
          </a:xfrm>
          <a:prstGeom prst="wedgeRectCallout">
            <a:avLst>
              <a:gd name="adj1" fmla="val 59162"/>
              <a:gd name="adj2" fmla="val 15532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zh-TW" altLang="en-US" sz="1200">
                <a:solidFill>
                  <a:schemeClr val="bg1"/>
                </a:solidFill>
                <a:ea typeface="SimHei" panose="02010609060101010101" pitchFamily="49" charset="-122"/>
              </a:rPr>
              <a:t>該撒利亞</a:t>
            </a:r>
          </a:p>
        </p:txBody>
      </p:sp>
      <p:sp>
        <p:nvSpPr>
          <p:cNvPr id="13483" name="AutoShape 171">
            <a:extLst>
              <a:ext uri="{FF2B5EF4-FFF2-40B4-BE49-F238E27FC236}">
                <a16:creationId xmlns:a16="http://schemas.microsoft.com/office/drawing/2014/main" id="{C0321B91-0D14-0E63-1843-DD6AC87215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0" y="2220516"/>
            <a:ext cx="642938" cy="245269"/>
          </a:xfrm>
          <a:prstGeom prst="wedgeRectCallout">
            <a:avLst>
              <a:gd name="adj1" fmla="val -14630"/>
              <a:gd name="adj2" fmla="val 85435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zh-TW" altLang="en-US" sz="1200">
                <a:solidFill>
                  <a:schemeClr val="bg1"/>
                </a:solidFill>
                <a:ea typeface="SimHei" panose="02010609060101010101" pitchFamily="49" charset="-122"/>
              </a:rPr>
              <a:t>腓立比</a:t>
            </a:r>
          </a:p>
        </p:txBody>
      </p:sp>
      <p:sp>
        <p:nvSpPr>
          <p:cNvPr id="13485" name="AutoShape 173">
            <a:extLst>
              <a:ext uri="{FF2B5EF4-FFF2-40B4-BE49-F238E27FC236}">
                <a16:creationId xmlns:a16="http://schemas.microsoft.com/office/drawing/2014/main" id="{880AF0C2-0D65-492E-6213-71E902DB07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209925"/>
            <a:ext cx="657225" cy="245269"/>
          </a:xfrm>
          <a:prstGeom prst="wedgeRectCallout">
            <a:avLst>
              <a:gd name="adj1" fmla="val 61593"/>
              <a:gd name="adj2" fmla="val 19417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zh-TW" altLang="en-US" sz="1200">
                <a:solidFill>
                  <a:schemeClr val="bg1"/>
                </a:solidFill>
                <a:ea typeface="SimHei" panose="02010609060101010101" pitchFamily="49" charset="-122"/>
              </a:rPr>
              <a:t>哥林多</a:t>
            </a:r>
          </a:p>
        </p:txBody>
      </p:sp>
      <p:sp>
        <p:nvSpPr>
          <p:cNvPr id="13486" name="Text Box 174">
            <a:extLst>
              <a:ext uri="{FF2B5EF4-FFF2-40B4-BE49-F238E27FC236}">
                <a16:creationId xmlns:a16="http://schemas.microsoft.com/office/drawing/2014/main" id="{6A0ED2A9-37E9-915F-2FEB-B5BDB7F56B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8172" y="171451"/>
            <a:ext cx="569388" cy="326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zh-TW" altLang="en-US" sz="1500">
                <a:solidFill>
                  <a:srgbClr val="FF0000"/>
                </a:solidFill>
                <a:ea typeface="SimHei" panose="02010609060101010101" pitchFamily="49" charset="-122"/>
              </a:rPr>
              <a:t>彼得</a:t>
            </a:r>
          </a:p>
        </p:txBody>
      </p:sp>
      <p:sp>
        <p:nvSpPr>
          <p:cNvPr id="13487" name="Text Box 175">
            <a:extLst>
              <a:ext uri="{FF2B5EF4-FFF2-40B4-BE49-F238E27FC236}">
                <a16:creationId xmlns:a16="http://schemas.microsoft.com/office/drawing/2014/main" id="{18F84168-3D1D-C9E0-B611-B17570DBE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5962" y="17860"/>
            <a:ext cx="704040" cy="531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zh-TW" altLang="en-US" sz="1350">
                <a:solidFill>
                  <a:srgbClr val="008000"/>
                </a:solidFill>
                <a:ea typeface="SimHei" panose="02010609060101010101" pitchFamily="49" charset="-122"/>
              </a:rPr>
              <a:t>司提反</a:t>
            </a:r>
          </a:p>
          <a:p>
            <a:pPr algn="ctr">
              <a:lnSpc>
                <a:spcPct val="110000"/>
              </a:lnSpc>
            </a:pPr>
            <a:r>
              <a:rPr lang="zh-TW" altLang="en-US" sz="1350">
                <a:solidFill>
                  <a:srgbClr val="008000"/>
                </a:solidFill>
                <a:ea typeface="SimHei" panose="02010609060101010101" pitchFamily="49" charset="-122"/>
              </a:rPr>
              <a:t>腓利</a:t>
            </a:r>
          </a:p>
        </p:txBody>
      </p:sp>
      <p:sp>
        <p:nvSpPr>
          <p:cNvPr id="13488" name="Text Box 176">
            <a:extLst>
              <a:ext uri="{FF2B5EF4-FFF2-40B4-BE49-F238E27FC236}">
                <a16:creationId xmlns:a16="http://schemas.microsoft.com/office/drawing/2014/main" id="{BA5FFF7C-B74F-A7EE-E788-8488F52BC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5810" y="171451"/>
            <a:ext cx="569388" cy="326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zh-TW" altLang="en-US" sz="1500">
                <a:solidFill>
                  <a:schemeClr val="accent2"/>
                </a:solidFill>
                <a:ea typeface="SimHei" panose="02010609060101010101" pitchFamily="49" charset="-122"/>
              </a:rPr>
              <a:t>保羅</a:t>
            </a:r>
          </a:p>
        </p:txBody>
      </p:sp>
      <p:sp>
        <p:nvSpPr>
          <p:cNvPr id="13489" name="Text Box 177">
            <a:extLst>
              <a:ext uri="{FF2B5EF4-FFF2-40B4-BE49-F238E27FC236}">
                <a16:creationId xmlns:a16="http://schemas.microsoft.com/office/drawing/2014/main" id="{63AA0FB5-B870-A12C-5061-F752B75F37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0303" y="171451"/>
            <a:ext cx="569388" cy="326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zh-TW" altLang="en-US" sz="1500">
                <a:solidFill>
                  <a:srgbClr val="FF0000"/>
                </a:solidFill>
                <a:ea typeface="SimHei" panose="02010609060101010101" pitchFamily="49" charset="-122"/>
              </a:rPr>
              <a:t>彼得</a:t>
            </a:r>
          </a:p>
        </p:txBody>
      </p:sp>
      <p:sp>
        <p:nvSpPr>
          <p:cNvPr id="13490" name="Text Box 178">
            <a:extLst>
              <a:ext uri="{FF2B5EF4-FFF2-40B4-BE49-F238E27FC236}">
                <a16:creationId xmlns:a16="http://schemas.microsoft.com/office/drawing/2014/main" id="{56C46851-4107-9A0F-E1A1-AD3282D49E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2856" y="38100"/>
            <a:ext cx="37702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500">
                <a:solidFill>
                  <a:schemeClr val="accent2"/>
                </a:solidFill>
                <a:ea typeface="SimHei" panose="02010609060101010101" pitchFamily="49" charset="-122"/>
              </a:rPr>
              <a:t>掃</a:t>
            </a:r>
          </a:p>
          <a:p>
            <a:pPr algn="ctr"/>
            <a:r>
              <a:rPr lang="zh-TW" altLang="en-US" sz="1500">
                <a:solidFill>
                  <a:schemeClr val="accent2"/>
                </a:solidFill>
                <a:ea typeface="SimHei" panose="02010609060101010101" pitchFamily="49" charset="-122"/>
              </a:rPr>
              <a:t>羅</a:t>
            </a:r>
          </a:p>
        </p:txBody>
      </p:sp>
      <p:sp>
        <p:nvSpPr>
          <p:cNvPr id="13491" name="AutoShape 179">
            <a:extLst>
              <a:ext uri="{FF2B5EF4-FFF2-40B4-BE49-F238E27FC236}">
                <a16:creationId xmlns:a16="http://schemas.microsoft.com/office/drawing/2014/main" id="{5B505F53-6053-3913-C040-7F81C61AB084}"/>
              </a:ext>
            </a:extLst>
          </p:cNvPr>
          <p:cNvSpPr>
            <a:spLocks/>
          </p:cNvSpPr>
          <p:nvPr/>
        </p:nvSpPr>
        <p:spPr bwMode="auto">
          <a:xfrm rot="16200000">
            <a:off x="1914525" y="28575"/>
            <a:ext cx="114300" cy="1085850"/>
          </a:xfrm>
          <a:prstGeom prst="rightBrace">
            <a:avLst>
              <a:gd name="adj1" fmla="val 52074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13492" name="AutoShape 180">
            <a:extLst>
              <a:ext uri="{FF2B5EF4-FFF2-40B4-BE49-F238E27FC236}">
                <a16:creationId xmlns:a16="http://schemas.microsoft.com/office/drawing/2014/main" id="{DDB9C44B-769C-F468-6DA8-F9765142480D}"/>
              </a:ext>
            </a:extLst>
          </p:cNvPr>
          <p:cNvSpPr>
            <a:spLocks/>
          </p:cNvSpPr>
          <p:nvPr/>
        </p:nvSpPr>
        <p:spPr bwMode="auto">
          <a:xfrm rot="16200000">
            <a:off x="2828925" y="257175"/>
            <a:ext cx="114300" cy="628650"/>
          </a:xfrm>
          <a:prstGeom prst="rightBrace">
            <a:avLst>
              <a:gd name="adj1" fmla="val 45833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13493" name="AutoShape 181">
            <a:extLst>
              <a:ext uri="{FF2B5EF4-FFF2-40B4-BE49-F238E27FC236}">
                <a16:creationId xmlns:a16="http://schemas.microsoft.com/office/drawing/2014/main" id="{1E4EA1B9-B210-A277-8CA9-3BE50BADE3F8}"/>
              </a:ext>
            </a:extLst>
          </p:cNvPr>
          <p:cNvSpPr>
            <a:spLocks/>
          </p:cNvSpPr>
          <p:nvPr/>
        </p:nvSpPr>
        <p:spPr bwMode="auto">
          <a:xfrm rot="16200000">
            <a:off x="3725466" y="257175"/>
            <a:ext cx="114300" cy="628650"/>
          </a:xfrm>
          <a:prstGeom prst="rightBrace">
            <a:avLst>
              <a:gd name="adj1" fmla="val 45833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13494" name="AutoShape 182">
            <a:extLst>
              <a:ext uri="{FF2B5EF4-FFF2-40B4-BE49-F238E27FC236}">
                <a16:creationId xmlns:a16="http://schemas.microsoft.com/office/drawing/2014/main" id="{F484E316-3C60-82C6-4B76-1C9AB7A7604D}"/>
              </a:ext>
            </a:extLst>
          </p:cNvPr>
          <p:cNvSpPr>
            <a:spLocks/>
          </p:cNvSpPr>
          <p:nvPr/>
        </p:nvSpPr>
        <p:spPr bwMode="auto">
          <a:xfrm rot="16200000">
            <a:off x="5870972" y="-1215628"/>
            <a:ext cx="114300" cy="3574256"/>
          </a:xfrm>
          <a:prstGeom prst="rightBrace">
            <a:avLst>
              <a:gd name="adj1" fmla="val 60804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13495" name="AutoShape 183">
            <a:extLst>
              <a:ext uri="{FF2B5EF4-FFF2-40B4-BE49-F238E27FC236}">
                <a16:creationId xmlns:a16="http://schemas.microsoft.com/office/drawing/2014/main" id="{BE126053-25B5-7DAB-C80E-C19228E1BE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0" y="3543300"/>
            <a:ext cx="629841" cy="245269"/>
          </a:xfrm>
          <a:prstGeom prst="wedgeRectCallout">
            <a:avLst>
              <a:gd name="adj1" fmla="val 62667"/>
              <a:gd name="adj2" fmla="val -118931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zh-TW" altLang="en-US" sz="1200">
                <a:solidFill>
                  <a:schemeClr val="bg1"/>
                </a:solidFill>
                <a:ea typeface="SimHei" panose="02010609060101010101" pitchFamily="49" charset="-122"/>
              </a:rPr>
              <a:t>以弗所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E2C7C43-00AF-3843-D626-8573B9EEB82D}"/>
              </a:ext>
            </a:extLst>
          </p:cNvPr>
          <p:cNvSpPr txBox="1"/>
          <p:nvPr/>
        </p:nvSpPr>
        <p:spPr>
          <a:xfrm>
            <a:off x="-35452" y="4530566"/>
            <a:ext cx="2254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Libian TC" panose="02010600040101010101" pitchFamily="2" charset="-120"/>
                <a:ea typeface="Libian TC" panose="02010600040101010101" pitchFamily="2" charset="-120"/>
              </a:rPr>
              <a:t>摘自</a:t>
            </a:r>
            <a:r>
              <a:rPr lang="en-US" altLang="zh-TW" dirty="0" err="1">
                <a:latin typeface="Libian TC" panose="02010600040101010101" pitchFamily="2" charset="-120"/>
                <a:ea typeface="Libian TC" panose="02010600040101010101" pitchFamily="2" charset="-120"/>
              </a:rPr>
              <a:t>【</a:t>
            </a:r>
            <a:r>
              <a:rPr lang="en-US" dirty="0" err="1">
                <a:latin typeface="Libian TC" panose="02010600040101010101" pitchFamily="2" charset="-120"/>
                <a:ea typeface="Libian TC" panose="02010600040101010101" pitchFamily="2" charset="-120"/>
              </a:rPr>
              <a:t>聖經簡報站</a:t>
            </a:r>
            <a:r>
              <a:rPr lang="en-US" altLang="zh-TW" dirty="0">
                <a:latin typeface="Libian TC" panose="02010600040101010101" pitchFamily="2" charset="-120"/>
                <a:ea typeface="Libian TC" panose="02010600040101010101" pitchFamily="2" charset="-120"/>
              </a:rPr>
              <a:t>】</a:t>
            </a:r>
            <a:endParaRPr lang="en-US" dirty="0">
              <a:latin typeface="Libian TC" panose="02010600040101010101" pitchFamily="2" charset="-120"/>
              <a:ea typeface="Libian TC" panose="02010600040101010101" pitchFamily="2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3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5" dur="1000"/>
                                        <p:tgtEl>
                                          <p:spTgt spid="13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1000"/>
                                        <p:tgtEl>
                                          <p:spTgt spid="13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2000"/>
                                        <p:tgtEl>
                                          <p:spTgt spid="13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3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3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0" dur="500"/>
                                        <p:tgtEl>
                                          <p:spTgt spid="13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39" grpId="0" animBg="1"/>
      <p:bldP spid="1346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err="1"/>
              <a:t>課程期待</a:t>
            </a:r>
            <a:endParaRPr dirty="0"/>
          </a:p>
        </p:txBody>
      </p:sp>
      <p:sp>
        <p:nvSpPr>
          <p:cNvPr id="107" name="Google Shape;107;p1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ts val="1800"/>
              <a:buAutoNum type="arabicPeriod"/>
            </a:pPr>
            <a:r>
              <a:rPr lang="en-US" sz="2400" dirty="0" err="1"/>
              <a:t>學習初期教會聖徒的經歷</a:t>
            </a:r>
            <a:r>
              <a:rPr lang="zh-TW" altLang="en-US" sz="2400" dirty="0"/>
              <a:t> </a:t>
            </a:r>
            <a:r>
              <a:rPr lang="en-US" altLang="zh-TW" sz="2400" dirty="0"/>
              <a:t>–</a:t>
            </a:r>
            <a:r>
              <a:rPr lang="zh-TW" altLang="en-US" sz="2400" dirty="0"/>
              <a:t> 史實</a:t>
            </a:r>
            <a:endParaRPr lang="en-US" altLang="zh-TW" sz="2400" dirty="0"/>
          </a:p>
          <a:p>
            <a:pPr lvl="1">
              <a:spcBef>
                <a:spcPts val="0"/>
              </a:spcBef>
            </a:pPr>
            <a:r>
              <a:rPr lang="zh-TW" altLang="en-US" sz="1800" dirty="0"/>
              <a:t>人物</a:t>
            </a:r>
            <a:endParaRPr lang="en-US" altLang="zh-TW" sz="1800" dirty="0"/>
          </a:p>
          <a:p>
            <a:pPr lvl="1">
              <a:spcBef>
                <a:spcPts val="0"/>
              </a:spcBef>
            </a:pPr>
            <a:r>
              <a:rPr lang="zh-TW" altLang="en-US" sz="1800" dirty="0"/>
              <a:t>地方</a:t>
            </a:r>
            <a:endParaRPr lang="en-US" altLang="zh-TW" sz="1800" dirty="0"/>
          </a:p>
          <a:p>
            <a:pPr lvl="1">
              <a:spcBef>
                <a:spcPts val="0"/>
              </a:spcBef>
            </a:pPr>
            <a:r>
              <a:rPr lang="zh-TW" altLang="en-US" sz="1800" dirty="0"/>
              <a:t>神蹟</a:t>
            </a:r>
            <a:endParaRPr lang="en-US" altLang="zh-TW" sz="1800" dirty="0"/>
          </a:p>
          <a:p>
            <a:pPr marL="596900" lvl="1" indent="0">
              <a:spcBef>
                <a:spcPts val="0"/>
              </a:spcBef>
              <a:buClr>
                <a:schemeClr val="tx1"/>
              </a:buClr>
              <a:buSzPts val="1800"/>
              <a:buNone/>
            </a:pPr>
            <a:endParaRPr lang="en-US" sz="22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ts val="1800"/>
              <a:buAutoNum type="arabicPeriod"/>
            </a:pPr>
            <a:r>
              <a:rPr lang="en-US" sz="2400" dirty="0" err="1"/>
              <a:t>了解聖靈的工作</a:t>
            </a:r>
            <a:r>
              <a:rPr lang="zh-TW" altLang="en-US" sz="2400" dirty="0"/>
              <a:t> 和主的心意 </a:t>
            </a:r>
            <a:r>
              <a:rPr lang="en-US" altLang="zh-TW" sz="2400" dirty="0"/>
              <a:t>–</a:t>
            </a:r>
            <a:r>
              <a:rPr lang="zh-TW" altLang="en-US" sz="2400" dirty="0"/>
              <a:t> 體會</a:t>
            </a:r>
            <a:endParaRPr lang="en-US" altLang="zh-TW" sz="2400" dirty="0"/>
          </a:p>
          <a:p>
            <a:pPr lvl="1">
              <a:spcBef>
                <a:spcPts val="0"/>
              </a:spcBef>
            </a:pPr>
            <a:r>
              <a:rPr lang="zh-TW" altLang="en-US" sz="1800" dirty="0"/>
              <a:t>禱告</a:t>
            </a:r>
            <a:endParaRPr lang="en-US" altLang="zh-TW" sz="1800" dirty="0"/>
          </a:p>
          <a:p>
            <a:pPr lvl="1">
              <a:spcBef>
                <a:spcPts val="0"/>
              </a:spcBef>
            </a:pPr>
            <a:r>
              <a:rPr lang="zh-TW" altLang="en-US" sz="1800" dirty="0"/>
              <a:t>順服</a:t>
            </a:r>
            <a:endParaRPr lang="en-US" altLang="zh-TW" sz="1800" dirty="0"/>
          </a:p>
          <a:p>
            <a:pPr lvl="1">
              <a:spcBef>
                <a:spcPts val="0"/>
              </a:spcBef>
            </a:pPr>
            <a:r>
              <a:rPr lang="zh-TW" altLang="en-US" sz="1800" dirty="0"/>
              <a:t>堅忍</a:t>
            </a:r>
            <a:endParaRPr lang="en-US" altLang="zh-TW" sz="1800" dirty="0"/>
          </a:p>
          <a:p>
            <a:pPr lvl="1">
              <a:spcBef>
                <a:spcPts val="0"/>
              </a:spcBef>
            </a:pPr>
            <a:endParaRPr lang="en-US" altLang="zh-TW"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ts val="1800"/>
              <a:buAutoNum type="arabicPeriod"/>
            </a:pPr>
            <a:r>
              <a:rPr lang="en-US" sz="2400" dirty="0" err="1"/>
              <a:t>激發為主作見證的熱情</a:t>
            </a:r>
            <a:r>
              <a:rPr lang="zh-TW" altLang="en-US" sz="2400" dirty="0"/>
              <a:t> </a:t>
            </a:r>
            <a:r>
              <a:rPr lang="en-US" altLang="zh-TW" sz="2400" dirty="0"/>
              <a:t>–</a:t>
            </a:r>
            <a:r>
              <a:rPr lang="zh-TW" altLang="en-US" sz="2400" dirty="0"/>
              <a:t> 行動</a:t>
            </a:r>
            <a:endParaRPr lang="en-US" altLang="zh-TW" sz="2400" dirty="0"/>
          </a:p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ts val="1800"/>
              <a:buNone/>
            </a:pPr>
            <a:endParaRPr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C5DCB-4888-6DBF-288B-EDE76DC50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altLang="zh-TW" dirty="0"/>
            </a:br>
            <a:r>
              <a:rPr lang="en-US" altLang="zh-TW" dirty="0"/>
              <a:t>【</a:t>
            </a:r>
            <a:r>
              <a:rPr lang="en-US" dirty="0" err="1"/>
              <a:t>使徒行傳</a:t>
            </a:r>
            <a:r>
              <a:rPr lang="en-US" altLang="zh-TW" dirty="0"/>
              <a:t>】</a:t>
            </a:r>
            <a:br>
              <a:rPr lang="en-US" altLang="zh-TW" dirty="0"/>
            </a:br>
            <a:r>
              <a:rPr lang="en-US" dirty="0" err="1"/>
              <a:t>第一課</a:t>
            </a:r>
            <a:r>
              <a:rPr lang="en-US" dirty="0"/>
              <a:t>	縱覽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611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0F3A6-5E80-D9F1-5289-BE3DD910A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EB31D0-2E41-E746-1904-EFC58EF089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en-US" dirty="0" err="1"/>
              <a:t>禱告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574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/>
              <a:t>一</a:t>
            </a:r>
            <a:r>
              <a:rPr lang="en-US" altLang="zh-TW" dirty="0"/>
              <a:t>. </a:t>
            </a:r>
            <a:r>
              <a:rPr lang="zh-TW" altLang="en-US" dirty="0"/>
              <a:t>書名</a:t>
            </a:r>
            <a:endParaRPr dirty="0"/>
          </a:p>
        </p:txBody>
      </p:sp>
      <p:sp>
        <p:nvSpPr>
          <p:cNvPr id="75" name="Google Shape;75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indent="-342900">
              <a:spcBef>
                <a:spcPts val="0"/>
              </a:spcBef>
              <a:spcAft>
                <a:spcPts val="1600"/>
              </a:spcAft>
            </a:pPr>
            <a:r>
              <a:rPr lang="en-US" dirty="0" err="1"/>
              <a:t>書名是</a:t>
            </a:r>
            <a:r>
              <a:rPr lang="zh-TW" altLang="en-US" dirty="0"/>
              <a:t>“行傳”（</a:t>
            </a:r>
            <a:r>
              <a:rPr lang="en-US" altLang="zh-TW" dirty="0"/>
              <a:t>Acts</a:t>
            </a:r>
            <a:r>
              <a:rPr lang="zh-TW" altLang="en-US" dirty="0"/>
              <a:t>）。</a:t>
            </a:r>
            <a:endParaRPr lang="en-US" altLang="zh-TW" dirty="0"/>
          </a:p>
          <a:p>
            <a:pPr marL="482600" lvl="1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altLang="zh-TW" dirty="0"/>
              <a:t>【</a:t>
            </a:r>
            <a:r>
              <a:rPr lang="en-US" dirty="0" err="1"/>
              <a:t>路加福音</a:t>
            </a:r>
            <a:r>
              <a:rPr lang="en-US" altLang="zh-TW" dirty="0"/>
              <a:t>】</a:t>
            </a:r>
            <a:r>
              <a:rPr lang="zh-TW" altLang="en-US" dirty="0"/>
              <a:t>和</a:t>
            </a:r>
            <a:r>
              <a:rPr lang="en-US" altLang="zh-TW" dirty="0"/>
              <a:t>【</a:t>
            </a:r>
            <a:r>
              <a:rPr lang="en-US" dirty="0" err="1"/>
              <a:t>使徒行傳</a:t>
            </a:r>
            <a:r>
              <a:rPr lang="en-US" altLang="zh-TW" dirty="0"/>
              <a:t>】</a:t>
            </a:r>
            <a:r>
              <a:rPr lang="zh-TW" altLang="en-US" dirty="0"/>
              <a:t>敘述了基督教的來源</a:t>
            </a:r>
            <a:endParaRPr lang="en-US" altLang="zh-TW" dirty="0"/>
          </a:p>
          <a:p>
            <a:pPr marL="482600" lvl="1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altLang="zh-TW" dirty="0"/>
              <a:t>【</a:t>
            </a:r>
            <a:r>
              <a:rPr lang="zh-TW" altLang="en-US" dirty="0"/>
              <a:t>路加福音</a:t>
            </a:r>
            <a:r>
              <a:rPr lang="en-US" altLang="zh-TW" dirty="0"/>
              <a:t>】</a:t>
            </a:r>
            <a:r>
              <a:rPr lang="zh-TW" altLang="en-US" dirty="0"/>
              <a:t>記載的是耶穌升天之前（</a:t>
            </a:r>
            <a:r>
              <a:rPr lang="en-US" altLang="zh-TW" dirty="0"/>
              <a:t>1:1-2</a:t>
            </a:r>
            <a:r>
              <a:rPr lang="zh-TW" altLang="en-US" dirty="0"/>
              <a:t>），在地上的事工與教導</a:t>
            </a:r>
            <a:endParaRPr lang="en-US" dirty="0"/>
          </a:p>
          <a:p>
            <a:pPr marL="482600" lvl="1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US" altLang="zh-TW" dirty="0"/>
              <a:t>【</a:t>
            </a:r>
            <a:r>
              <a:rPr lang="zh-TW" altLang="en-US" dirty="0"/>
              <a:t>使徒行傳</a:t>
            </a:r>
            <a:r>
              <a:rPr lang="en-US" altLang="zh-TW" dirty="0"/>
              <a:t>】</a:t>
            </a:r>
            <a:r>
              <a:rPr lang="zh-TW" altLang="en-US" dirty="0"/>
              <a:t>記載耶穌所揀選的門徒如何按主的吩咐繼續主的事工</a:t>
            </a:r>
            <a:endParaRPr lang="en-US" altLang="zh-TW" dirty="0"/>
          </a:p>
          <a:p>
            <a:pPr marL="482600" lvl="1" indent="0">
              <a:spcBef>
                <a:spcPts val="0"/>
              </a:spcBef>
              <a:spcAft>
                <a:spcPts val="400"/>
              </a:spcAft>
              <a:buNone/>
            </a:pPr>
            <a:endParaRPr lang="en-US" altLang="zh-TW" dirty="0"/>
          </a:p>
          <a:p>
            <a:pPr marL="285750">
              <a:spcBef>
                <a:spcPts val="0"/>
              </a:spcBef>
              <a:spcAft>
                <a:spcPts val="400"/>
              </a:spcAft>
            </a:pPr>
            <a:r>
              <a:rPr lang="zh-TW" altLang="en-US" dirty="0"/>
              <a:t>本書是耶穌升天之後</a:t>
            </a:r>
            <a:r>
              <a:rPr lang="en-US" altLang="zh-TW" dirty="0"/>
              <a:t>30</a:t>
            </a:r>
            <a:r>
              <a:rPr lang="zh-TW" altLang="en-US" dirty="0"/>
              <a:t>年間的教會歷史</a:t>
            </a:r>
            <a:endParaRPr lang="en-US" altLang="zh-TW" dirty="0"/>
          </a:p>
          <a:p>
            <a:pPr marL="768350" lvl="1">
              <a:spcBef>
                <a:spcPts val="0"/>
              </a:spcBef>
              <a:spcAft>
                <a:spcPts val="400"/>
              </a:spcAft>
            </a:pPr>
            <a:r>
              <a:rPr lang="zh-TW" altLang="en-US" dirty="0"/>
              <a:t>人照著他們自己對主耶穌的回應，所寫的下來的紀錄</a:t>
            </a:r>
            <a:endParaRPr lang="en-US" altLang="zh-TW" dirty="0"/>
          </a:p>
          <a:p>
            <a:pPr marL="1257300" lvl="2">
              <a:spcBef>
                <a:spcPts val="0"/>
              </a:spcBef>
              <a:spcAft>
                <a:spcPts val="400"/>
              </a:spcAft>
            </a:pPr>
            <a:r>
              <a:rPr lang="zh-TW" altLang="en-US" dirty="0"/>
              <a:t>信主的經過</a:t>
            </a:r>
            <a:endParaRPr lang="en-US" altLang="zh-TW" dirty="0"/>
          </a:p>
          <a:p>
            <a:pPr marL="1257300" lvl="2">
              <a:spcBef>
                <a:spcPts val="0"/>
              </a:spcBef>
              <a:spcAft>
                <a:spcPts val="400"/>
              </a:spcAft>
            </a:pPr>
            <a:r>
              <a:rPr lang="zh-TW" altLang="en-US" dirty="0"/>
              <a:t>聖靈帶來的大能</a:t>
            </a:r>
            <a:endParaRPr lang="en-US" altLang="zh-TW" dirty="0"/>
          </a:p>
          <a:p>
            <a:pPr marL="1257300" lvl="2">
              <a:spcBef>
                <a:spcPts val="0"/>
              </a:spcBef>
              <a:spcAft>
                <a:spcPts val="400"/>
              </a:spcAft>
            </a:pPr>
            <a:r>
              <a:rPr lang="zh-TW" altLang="en-US" dirty="0"/>
              <a:t>他們的禱告</a:t>
            </a:r>
            <a:endParaRPr lang="en-US" altLang="zh-TW" dirty="0"/>
          </a:p>
          <a:p>
            <a:pPr marL="1257300" lvl="2">
              <a:spcBef>
                <a:spcPts val="0"/>
              </a:spcBef>
              <a:spcAft>
                <a:spcPts val="400"/>
              </a:spcAft>
            </a:pPr>
            <a:r>
              <a:rPr lang="zh-TW" altLang="en-US" dirty="0"/>
              <a:t>他們所遭受的苦難</a:t>
            </a:r>
            <a:endParaRPr lang="en-US" altLang="zh-TW" dirty="0"/>
          </a:p>
          <a:p>
            <a:pPr marL="768350" lvl="1">
              <a:spcBef>
                <a:spcPts val="0"/>
              </a:spcBef>
              <a:spcAft>
                <a:spcPts val="400"/>
              </a:spcAft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92896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/>
              <a:t>二</a:t>
            </a:r>
            <a:r>
              <a:rPr lang="en-US" altLang="zh-TW" dirty="0"/>
              <a:t>. </a:t>
            </a:r>
            <a:r>
              <a:rPr lang="zh-TW" altLang="en-US" dirty="0"/>
              <a:t>寫作對象，背景，時間與地點</a:t>
            </a:r>
            <a:endParaRPr dirty="0"/>
          </a:p>
        </p:txBody>
      </p:sp>
      <p:sp>
        <p:nvSpPr>
          <p:cNvPr id="75" name="Google Shape;75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 err="1"/>
              <a:t>對象</a:t>
            </a:r>
            <a:r>
              <a:rPr lang="zh-TW" altLang="en-US" dirty="0"/>
              <a:t>：</a:t>
            </a:r>
            <a:r>
              <a:rPr lang="en" dirty="0" err="1"/>
              <a:t>使徒行傳是寫給提阿非羅</a:t>
            </a:r>
            <a:r>
              <a:rPr lang="zh-TW" altLang="en-US" dirty="0"/>
              <a:t>，此名的意思是“神所愛者”或“愛神的人”，他可能是一個羅馬政府的高官，應該是對路加個人很重要 的一名敬虔人。</a:t>
            </a:r>
            <a:endParaRPr lang="en-US" altLang="zh-TW" dirty="0"/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 dirty="0" err="1"/>
              <a:t>背景</a:t>
            </a:r>
            <a:r>
              <a:rPr lang="zh-TW" altLang="en-US" dirty="0"/>
              <a:t>：路加曾與保羅一同參與宣教的工作，保羅在羅馬被軟禁的時候，路加也和他在一起，極可能在這期間寫成使徒行傳。</a:t>
            </a:r>
            <a:endParaRPr lang="en-US" altLang="zh-TW" dirty="0"/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 dirty="0" err="1"/>
              <a:t>時間</a:t>
            </a:r>
            <a:r>
              <a:rPr lang="zh-TW" altLang="en-US" dirty="0"/>
              <a:t>：主後</a:t>
            </a:r>
            <a:r>
              <a:rPr lang="en-US" altLang="zh-TW" dirty="0"/>
              <a:t>60-62</a:t>
            </a:r>
            <a:r>
              <a:rPr lang="zh-TW" altLang="en-US" dirty="0"/>
              <a:t>年</a:t>
            </a:r>
            <a:endParaRPr lang="en-US" altLang="zh-TW" dirty="0"/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zh-TW" altLang="en-US" dirty="0"/>
              <a:t>地點：羅馬</a:t>
            </a:r>
            <a:r>
              <a:rPr lang="en-US" altLang="zh-TW" dirty="0"/>
              <a:t>	</a:t>
            </a: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11947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/>
              <a:t>三</a:t>
            </a:r>
            <a:r>
              <a:rPr lang="en-US" altLang="zh-TW" dirty="0"/>
              <a:t>. </a:t>
            </a:r>
            <a:r>
              <a:rPr lang="zh-TW" altLang="en-US" dirty="0"/>
              <a:t>作者</a:t>
            </a:r>
            <a:endParaRPr dirty="0"/>
          </a:p>
        </p:txBody>
      </p:sp>
      <p:sp>
        <p:nvSpPr>
          <p:cNvPr id="75" name="Google Shape;75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 err="1"/>
              <a:t>使徒行傳的的作者是路加</a:t>
            </a:r>
            <a:r>
              <a:rPr lang="zh-TW" altLang="en-US" dirty="0"/>
              <a:t>，他也是路加福音的作者。（比較路加福音及使徒行傳的問候語（路</a:t>
            </a:r>
            <a:r>
              <a:rPr lang="en-US" altLang="zh-TW" dirty="0"/>
              <a:t>1:1</a:t>
            </a:r>
            <a:r>
              <a:rPr lang="zh-TW" altLang="en-US" dirty="0"/>
              <a:t>，徒</a:t>
            </a:r>
            <a:r>
              <a:rPr lang="en-US" altLang="zh-TW" dirty="0"/>
              <a:t>1:1</a:t>
            </a:r>
            <a:r>
              <a:rPr lang="zh-TW" altLang="en-US" dirty="0"/>
              <a:t>）</a:t>
            </a:r>
            <a:endParaRPr lang="en-US" altLang="zh-TW" dirty="0"/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zh-TW" altLang="en-US" dirty="0"/>
              <a:t>路加是希臘人，是新約作者中唯一的外邦人，他的職業是醫生。由本書對作者路加的認識：</a:t>
            </a:r>
            <a:endParaRPr lang="en-US" altLang="zh-TW" dirty="0"/>
          </a:p>
          <a:p>
            <a:pPr marL="342900">
              <a:spcAft>
                <a:spcPts val="1600"/>
              </a:spcAft>
              <a:buFont typeface="+mj-lt"/>
              <a:buAutoNum type="arabicPeriod"/>
            </a:pPr>
            <a:r>
              <a:rPr lang="zh-TW" altLang="en-US" dirty="0"/>
              <a:t>路加的謙和與忠心。很小提及自己的貢獻和別人對他的讚賞，是保羅忠心的同工。</a:t>
            </a:r>
            <a:endParaRPr lang="en-US" altLang="zh-TW" dirty="0"/>
          </a:p>
          <a:p>
            <a:pPr marL="342900" lvl="0" algn="l" rtl="0">
              <a:spcBef>
                <a:spcPts val="0"/>
              </a:spcBef>
              <a:spcAft>
                <a:spcPts val="1600"/>
              </a:spcAft>
              <a:buFont typeface="+mj-lt"/>
              <a:buAutoNum type="arabicPeriod"/>
            </a:pPr>
            <a:r>
              <a:rPr lang="zh-TW" altLang="en-US" dirty="0"/>
              <a:t>路加對婦女的重視。他留意記載婦女在教會歷史中所扮演的角色，這可能與路加外邦人的背景有關。在使徒行傳中，路加提到了不同階層的婦女。</a:t>
            </a:r>
            <a:endParaRPr lang="en-US" altLang="zh-TW" dirty="0"/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28174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/>
              <a:t>三</a:t>
            </a:r>
            <a:r>
              <a:rPr lang="en-US" altLang="zh-TW" dirty="0"/>
              <a:t>. </a:t>
            </a:r>
            <a:r>
              <a:rPr lang="zh-TW" altLang="en-US" dirty="0"/>
              <a:t>作者</a:t>
            </a:r>
            <a:endParaRPr dirty="0"/>
          </a:p>
        </p:txBody>
      </p:sp>
      <p:sp>
        <p:nvSpPr>
          <p:cNvPr id="75" name="Google Shape;75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algn="l" rtl="0">
              <a:spcBef>
                <a:spcPts val="0"/>
              </a:spcBef>
              <a:spcAft>
                <a:spcPts val="1600"/>
              </a:spcAft>
              <a:buFont typeface="+mj-lt"/>
              <a:buAutoNum type="arabicPeriod" startAt="3"/>
            </a:pPr>
            <a:r>
              <a:rPr lang="zh-TW" altLang="en-US" dirty="0"/>
              <a:t>路加看重禱告。路加記載了許多信徒的禱告，在關鍵時刻，神是如何的幫助和指引他們（</a:t>
            </a:r>
            <a:r>
              <a:rPr lang="en-US" altLang="zh-TW" dirty="0"/>
              <a:t>1:14-24, 3:1, 4:24-30, 6:4-6, 7:59-60, 8:15-24, 9:11...)</a:t>
            </a:r>
          </a:p>
          <a:p>
            <a:pPr marL="342900" lvl="0" algn="l" rtl="0">
              <a:spcBef>
                <a:spcPts val="0"/>
              </a:spcBef>
              <a:spcAft>
                <a:spcPts val="1600"/>
              </a:spcAft>
              <a:buFont typeface="+mj-lt"/>
              <a:buAutoNum type="arabicPeriod" startAt="3"/>
            </a:pPr>
            <a:r>
              <a:rPr lang="zh-TW" altLang="en-US" dirty="0"/>
              <a:t>路加有屬靈的洞察力。路加記載了初期教會所發生的事件，讓信徒看見神使“萬事”</a:t>
            </a:r>
            <a:r>
              <a:rPr lang="en-US" altLang="zh-TW" dirty="0"/>
              <a:t>—</a:t>
            </a:r>
            <a:r>
              <a:rPr lang="zh-TW" altLang="en-US" dirty="0"/>
              <a:t>包括困苦，逼迫和紛爭，都互相效力，叫愛神的人得益處。</a:t>
            </a:r>
            <a:endParaRPr lang="en-US" altLang="zh-TW" dirty="0"/>
          </a:p>
          <a:p>
            <a:pPr marL="0" indent="0">
              <a:lnSpc>
                <a:spcPct val="100000"/>
              </a:lnSpc>
              <a:buNone/>
            </a:pPr>
            <a:r>
              <a:rPr lang="zh-TW" altLang="en-US" dirty="0"/>
              <a:t>路加的個人特質，讓我們學習到</a:t>
            </a:r>
            <a:endParaRPr lang="en-US" altLang="zh-TW" dirty="0"/>
          </a:p>
          <a:p>
            <a:pPr marL="0" indent="0">
              <a:lnSpc>
                <a:spcPct val="100000"/>
              </a:lnSpc>
              <a:buNone/>
            </a:pPr>
            <a:r>
              <a:rPr lang="zh-TW" altLang="en-US" dirty="0">
                <a:solidFill>
                  <a:srgbClr val="0432FF"/>
                </a:solidFill>
              </a:rPr>
              <a:t>原則一</a:t>
            </a:r>
            <a:r>
              <a:rPr lang="en-US" altLang="zh-TW" dirty="0">
                <a:solidFill>
                  <a:srgbClr val="0432FF"/>
                </a:solidFill>
              </a:rPr>
              <a:t>〉</a:t>
            </a:r>
            <a:r>
              <a:rPr lang="zh-TW" altLang="en-US" dirty="0"/>
              <a:t>聖靈幫助信徒具備屬靈與歷史的洞察力</a:t>
            </a:r>
            <a:endParaRPr lang="en-US" altLang="zh-TW" dirty="0"/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dirty="0"/>
              <a:t>	</a:t>
            </a:r>
            <a:r>
              <a:rPr lang="zh-TW" altLang="en-US" dirty="0"/>
              <a:t>路加就是有如此的洞察力，因著這樣的洞察力，讓我們看到每次有困難，</a:t>
            </a:r>
            <a:r>
              <a:rPr lang="en-US" altLang="zh-TW" dirty="0"/>
              <a:t>	</a:t>
            </a:r>
            <a:r>
              <a:rPr lang="zh-TW" altLang="en-US" dirty="0"/>
              <a:t>逼迫時，都帶出了充滿感恩和喜樂的樂觀態度</a:t>
            </a:r>
            <a:endParaRPr lang="en-US" altLang="zh-TW" dirty="0"/>
          </a:p>
          <a:p>
            <a:pPr marL="0" indent="0">
              <a:lnSpc>
                <a:spcPct val="100000"/>
              </a:lnSpc>
              <a:buNone/>
            </a:pPr>
            <a:r>
              <a:rPr lang="zh-TW" altLang="en-US" dirty="0"/>
              <a:t>應用</a:t>
            </a:r>
            <a:r>
              <a:rPr lang="en-US" altLang="zh-TW" dirty="0"/>
              <a:t>--〉</a:t>
            </a:r>
            <a:r>
              <a:rPr lang="zh-TW" altLang="en-US" dirty="0"/>
              <a:t>你希望過這樣的生活嗎？當你遇到試煉時，你是否選擇帶著殷切期盼的態度，相信神一定會將此試煉成為你的益處？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1929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/>
              <a:t>四</a:t>
            </a:r>
            <a:r>
              <a:rPr lang="en-US" altLang="zh-TW" dirty="0"/>
              <a:t>. </a:t>
            </a:r>
            <a:r>
              <a:rPr lang="zh-TW" altLang="en-US" dirty="0"/>
              <a:t>聖靈的書卷</a:t>
            </a:r>
            <a:endParaRPr dirty="0"/>
          </a:p>
        </p:txBody>
      </p:sp>
      <p:sp>
        <p:nvSpPr>
          <p:cNvPr id="75" name="Google Shape;75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 err="1"/>
              <a:t>強調聖靈</a:t>
            </a:r>
            <a:r>
              <a:rPr lang="zh-TW" altLang="en-US" dirty="0"/>
              <a:t>：路加福音和使徒行傳都記載了主耶穌基督的事蹟和祂的教訓。但是，路加福音所強調的是，耶穌在世上以人的身分所行的事蹟；使徒行傳卻描述了復活的基督，透過祂所賜內住的聖靈，籍由門徒所行的事蹟。</a:t>
            </a:r>
            <a:endParaRPr lang="en-US" altLang="zh-TW" dirty="0"/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zh-TW" altLang="en-US" dirty="0"/>
              <a:t>“聖靈行傳”：在使徒行傳中，藉著內住的聖靈，門徒可以作那些耶穌在世上時他們做不到的事。人們目睹了聖靈的來臨及祂所行的事。這本書是“使徒行傳”，但真正的主導者及推動者是聖靈。</a:t>
            </a:r>
            <a:endParaRPr lang="en-US" altLang="zh-TW" dirty="0"/>
          </a:p>
          <a:p>
            <a:pPr marL="0" lvl="0">
              <a:spcAft>
                <a:spcPts val="1600"/>
              </a:spcAft>
            </a:pPr>
            <a:r>
              <a:rPr lang="en-US" dirty="0" err="1"/>
              <a:t>聖靈的重要</a:t>
            </a:r>
            <a:r>
              <a:rPr lang="zh-TW" altLang="en-US" dirty="0"/>
              <a:t>：整本新約中，除了腓利門書未提到聖靈外，由羅馬書到啟示錄，卷卷提及聖靈。我們也要過一種被聖靈充滿的生活，才有能力做神要我們作的工。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701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/>
              <a:t>五</a:t>
            </a:r>
            <a:r>
              <a:rPr lang="en-US" altLang="zh-TW" dirty="0"/>
              <a:t>. </a:t>
            </a:r>
            <a:r>
              <a:rPr lang="zh-TW" altLang="en-US" dirty="0"/>
              <a:t>目的與主題</a:t>
            </a:r>
            <a:endParaRPr dirty="0"/>
          </a:p>
        </p:txBody>
      </p:sp>
      <p:sp>
        <p:nvSpPr>
          <p:cNvPr id="75" name="Google Shape;75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spcBef>
                <a:spcPts val="0"/>
              </a:spcBef>
              <a:spcAft>
                <a:spcPts val="1600"/>
              </a:spcAft>
              <a:buNone/>
            </a:pPr>
            <a:r>
              <a:rPr lang="zh-TW" altLang="en-US" dirty="0"/>
              <a:t>目的： 讓我們看到神的福音廣傳是如何發展的。</a:t>
            </a:r>
            <a:endParaRPr lang="en-US" altLang="zh-TW" dirty="0"/>
          </a:p>
          <a:p>
            <a:pPr marL="0" indent="0"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 err="1"/>
              <a:t>中心信息</a:t>
            </a:r>
            <a:r>
              <a:rPr lang="zh-TW" altLang="en-US" dirty="0"/>
              <a:t>：記載了耶穌基督復活升天後，聖靈降臨在門徒身上，他們就大有能力把福音傳開。作者以彼得及保羅為主軸，記載福音從耶路撒冷一直傳到羅馬，也記載福音從猶太人傳到外邦人，讓世人都能同得福音的好處。</a:t>
            </a:r>
            <a:endParaRPr lang="en-US" altLang="zh-TW" dirty="0"/>
          </a:p>
          <a:p>
            <a:pPr marL="0" indent="0">
              <a:spcBef>
                <a:spcPts val="0"/>
              </a:spcBef>
              <a:spcAft>
                <a:spcPts val="1600"/>
              </a:spcAft>
              <a:buNone/>
            </a:pPr>
            <a:r>
              <a:rPr lang="zh-TW" altLang="en-US" dirty="0">
                <a:solidFill>
                  <a:srgbClr val="0432FF"/>
                </a:solidFill>
                <a:highlight>
                  <a:srgbClr val="FFFF00"/>
                </a:highlight>
              </a:rPr>
              <a:t>但聖靈降臨在你們身上，你們就必得著能力，並要在耶路撒冷、猶太全地和撒馬利亞，直到地極，作我的見證。（</a:t>
            </a:r>
            <a:r>
              <a:rPr lang="en-US" altLang="zh-TW" dirty="0">
                <a:solidFill>
                  <a:srgbClr val="0432FF"/>
                </a:solidFill>
                <a:highlight>
                  <a:srgbClr val="FFFF00"/>
                </a:highlight>
              </a:rPr>
              <a:t>1:8</a:t>
            </a:r>
            <a:r>
              <a:rPr lang="zh-TW" altLang="en-US" dirty="0">
                <a:solidFill>
                  <a:srgbClr val="0432FF"/>
                </a:solidFill>
                <a:highlight>
                  <a:srgbClr val="FFFF00"/>
                </a:highlight>
              </a:rPr>
              <a:t>）</a:t>
            </a:r>
            <a:endParaRPr lang="en-US" altLang="zh-TW" dirty="0">
              <a:solidFill>
                <a:srgbClr val="0432FF"/>
              </a:solidFill>
              <a:highlight>
                <a:srgbClr val="FFFF00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 dirty="0" err="1"/>
              <a:t>學習目標</a:t>
            </a:r>
            <a:r>
              <a:rPr lang="zh-TW" altLang="en-US" dirty="0"/>
              <a:t>：讓今天的信徒知道如何每日靠聖靈過一個滿有能力，多結果子的基督徒生活。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751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>
                <a:latin typeface="Songti TC" panose="02010600040101010101" pitchFamily="2" charset="-120"/>
                <a:ea typeface="Songti TC" panose="02010600040101010101" pitchFamily="2" charset="-120"/>
              </a:rPr>
              <a:t>六</a:t>
            </a:r>
            <a:r>
              <a:rPr lang="en-US" altLang="zh-TW" dirty="0">
                <a:latin typeface="Songti TC" panose="02010600040101010101" pitchFamily="2" charset="-120"/>
                <a:ea typeface="Songti TC" panose="02010600040101010101" pitchFamily="2" charset="-120"/>
              </a:rPr>
              <a:t>. </a:t>
            </a:r>
            <a:r>
              <a:rPr lang="zh-TW" altLang="en-US" dirty="0">
                <a:latin typeface="Songti TC" panose="02010600040101010101" pitchFamily="2" charset="-120"/>
                <a:ea typeface="Songti TC" panose="02010600040101010101" pitchFamily="2" charset="-120"/>
              </a:rPr>
              <a:t>本書內容與大綱</a:t>
            </a:r>
            <a:endParaRPr dirty="0">
              <a:latin typeface="Songti TC" panose="02010600040101010101" pitchFamily="2" charset="-120"/>
              <a:ea typeface="Songti TC" panose="02010600040101010101" pitchFamily="2" charset="-120"/>
            </a:endParaRPr>
          </a:p>
        </p:txBody>
      </p:sp>
      <p:grpSp>
        <p:nvGrpSpPr>
          <p:cNvPr id="81" name="Google Shape;81;p15"/>
          <p:cNvGrpSpPr/>
          <p:nvPr/>
        </p:nvGrpSpPr>
        <p:grpSpPr>
          <a:xfrm>
            <a:off x="311700" y="1379736"/>
            <a:ext cx="2577749" cy="3302700"/>
            <a:chOff x="431825" y="1342525"/>
            <a:chExt cx="2683300" cy="3302700"/>
          </a:xfrm>
        </p:grpSpPr>
        <p:sp>
          <p:nvSpPr>
            <p:cNvPr id="82" name="Google Shape;82;p15"/>
            <p:cNvSpPr/>
            <p:nvPr/>
          </p:nvSpPr>
          <p:spPr>
            <a:xfrm>
              <a:off x="431825" y="1342525"/>
              <a:ext cx="2683200" cy="3302700"/>
            </a:xfrm>
            <a:prstGeom prst="rect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highlight>
                  <a:srgbClr val="00FF00"/>
                </a:highlight>
              </a:endParaRPr>
            </a:p>
          </p:txBody>
        </p:sp>
        <p:sp>
          <p:nvSpPr>
            <p:cNvPr id="83" name="Google Shape;83;p15"/>
            <p:cNvSpPr txBox="1"/>
            <p:nvPr/>
          </p:nvSpPr>
          <p:spPr>
            <a:xfrm>
              <a:off x="431925" y="1342525"/>
              <a:ext cx="2683200" cy="823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highlight>
                  <a:srgbClr val="00FF00"/>
                </a:highlight>
              </a:endParaRPr>
            </a:p>
          </p:txBody>
        </p:sp>
      </p:grpSp>
      <p:grpSp>
        <p:nvGrpSpPr>
          <p:cNvPr id="88" name="Google Shape;88;p15"/>
          <p:cNvGrpSpPr/>
          <p:nvPr/>
        </p:nvGrpSpPr>
        <p:grpSpPr>
          <a:xfrm>
            <a:off x="3036207" y="1386861"/>
            <a:ext cx="2449177" cy="3295575"/>
            <a:chOff x="3221800" y="1342525"/>
            <a:chExt cx="2673003" cy="3302700"/>
          </a:xfrm>
        </p:grpSpPr>
        <p:sp>
          <p:nvSpPr>
            <p:cNvPr id="89" name="Google Shape;89;p15"/>
            <p:cNvSpPr/>
            <p:nvPr/>
          </p:nvSpPr>
          <p:spPr>
            <a:xfrm>
              <a:off x="3221803" y="1342525"/>
              <a:ext cx="2673000" cy="3302700"/>
            </a:xfrm>
            <a:prstGeom prst="rect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15"/>
            <p:cNvSpPr txBox="1"/>
            <p:nvPr/>
          </p:nvSpPr>
          <p:spPr>
            <a:xfrm>
              <a:off x="3221800" y="1342525"/>
              <a:ext cx="2673000" cy="823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5" name="Google Shape;95;p15"/>
          <p:cNvGrpSpPr/>
          <p:nvPr/>
        </p:nvGrpSpPr>
        <p:grpSpPr>
          <a:xfrm>
            <a:off x="5628009" y="1386861"/>
            <a:ext cx="3250642" cy="3295575"/>
            <a:chOff x="6007125" y="1342525"/>
            <a:chExt cx="2673000" cy="3302700"/>
          </a:xfrm>
        </p:grpSpPr>
        <p:sp>
          <p:nvSpPr>
            <p:cNvPr id="96" name="Google Shape;96;p15"/>
            <p:cNvSpPr/>
            <p:nvPr/>
          </p:nvSpPr>
          <p:spPr>
            <a:xfrm>
              <a:off x="6007125" y="1342525"/>
              <a:ext cx="2673000" cy="3302700"/>
            </a:xfrm>
            <a:prstGeom prst="rect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15"/>
            <p:cNvSpPr txBox="1"/>
            <p:nvPr/>
          </p:nvSpPr>
          <p:spPr>
            <a:xfrm>
              <a:off x="6007125" y="1342525"/>
              <a:ext cx="2673000" cy="823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EE5408C3-2B29-70D4-67B2-6A38DBD9DC53}"/>
              </a:ext>
            </a:extLst>
          </p:cNvPr>
          <p:cNvSpPr txBox="1"/>
          <p:nvPr/>
        </p:nvSpPr>
        <p:spPr>
          <a:xfrm>
            <a:off x="679110" y="1454086"/>
            <a:ext cx="198270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STKaiti" panose="02010600040101010101" pitchFamily="2" charset="-122"/>
                <a:ea typeface="STKaiti" panose="02010600040101010101" pitchFamily="2" charset="-122"/>
              </a:rPr>
              <a:t>見證由耶路撒冷城開始</a:t>
            </a:r>
            <a:r>
              <a:rPr lang="zh-TW" altLang="en-US" sz="1800" dirty="0">
                <a:latin typeface="STKaiti" panose="02010600040101010101" pitchFamily="2" charset="-122"/>
                <a:ea typeface="STKaiti" panose="02010600040101010101" pitchFamily="2" charset="-122"/>
              </a:rPr>
              <a:t>（</a:t>
            </a:r>
            <a:r>
              <a:rPr lang="en-US" altLang="zh-TW" sz="1800" dirty="0">
                <a:latin typeface="STKaiti" panose="02010600040101010101" pitchFamily="2" charset="-122"/>
                <a:ea typeface="STKaiti" panose="02010600040101010101" pitchFamily="2" charset="-122"/>
              </a:rPr>
              <a:t>1-7</a:t>
            </a:r>
            <a:r>
              <a:rPr lang="zh-TW" altLang="en-US" sz="1800" dirty="0">
                <a:latin typeface="STKaiti" panose="02010600040101010101" pitchFamily="2" charset="-122"/>
                <a:ea typeface="STKaiti" panose="02010600040101010101" pitchFamily="2" charset="-122"/>
              </a:rPr>
              <a:t>章）</a:t>
            </a:r>
            <a:endParaRPr lang="en-US" sz="18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AD20F9-5B7E-94B3-12F7-6CA8B4460653}"/>
              </a:ext>
            </a:extLst>
          </p:cNvPr>
          <p:cNvSpPr txBox="1"/>
          <p:nvPr/>
        </p:nvSpPr>
        <p:spPr>
          <a:xfrm>
            <a:off x="3424916" y="1468170"/>
            <a:ext cx="1982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STKaiti" panose="02010600040101010101" pitchFamily="2" charset="-122"/>
                <a:ea typeface="STKaiti" panose="02010600040101010101" pitchFamily="2" charset="-122"/>
              </a:rPr>
              <a:t>福音傳至撒瑪利亞等地</a:t>
            </a:r>
            <a:r>
              <a:rPr lang="zh-TW" altLang="en-US" sz="1800" dirty="0">
                <a:latin typeface="STKaiti" panose="02010600040101010101" pitchFamily="2" charset="-122"/>
                <a:ea typeface="STKaiti" panose="02010600040101010101" pitchFamily="2" charset="-122"/>
              </a:rPr>
              <a:t>（</a:t>
            </a:r>
            <a:r>
              <a:rPr lang="en-US" altLang="zh-TW" sz="1800" dirty="0">
                <a:latin typeface="STKaiti" panose="02010600040101010101" pitchFamily="2" charset="-122"/>
                <a:ea typeface="STKaiti" panose="02010600040101010101" pitchFamily="2" charset="-122"/>
              </a:rPr>
              <a:t>8-12</a:t>
            </a:r>
            <a:r>
              <a:rPr lang="zh-TW" altLang="en-US" sz="1800" dirty="0">
                <a:latin typeface="STKaiti" panose="02010600040101010101" pitchFamily="2" charset="-122"/>
                <a:ea typeface="STKaiti" panose="02010600040101010101" pitchFamily="2" charset="-122"/>
              </a:rPr>
              <a:t>章）</a:t>
            </a:r>
            <a:endParaRPr lang="en-US" sz="18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C3BE6F-2F93-1498-AEEF-5164096C35C4}"/>
              </a:ext>
            </a:extLst>
          </p:cNvPr>
          <p:cNvSpPr txBox="1"/>
          <p:nvPr/>
        </p:nvSpPr>
        <p:spPr>
          <a:xfrm>
            <a:off x="6122961" y="1456357"/>
            <a:ext cx="1982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STKaiti" panose="02010600040101010101" pitchFamily="2" charset="-122"/>
                <a:ea typeface="STKaiti" panose="02010600040101010101" pitchFamily="2" charset="-122"/>
              </a:rPr>
              <a:t>福音傳至地級</a:t>
            </a:r>
            <a:r>
              <a:rPr lang="zh-TW" altLang="en-US" sz="1800" dirty="0">
                <a:latin typeface="STKaiti" panose="02010600040101010101" pitchFamily="2" charset="-122"/>
                <a:ea typeface="STKaiti" panose="02010600040101010101" pitchFamily="2" charset="-122"/>
              </a:rPr>
              <a:t>（</a:t>
            </a:r>
            <a:r>
              <a:rPr lang="en-US" altLang="zh-TW" sz="1800" dirty="0">
                <a:latin typeface="STKaiti" panose="02010600040101010101" pitchFamily="2" charset="-122"/>
                <a:ea typeface="STKaiti" panose="02010600040101010101" pitchFamily="2" charset="-122"/>
              </a:rPr>
              <a:t>13-28</a:t>
            </a:r>
            <a:r>
              <a:rPr lang="zh-TW" altLang="en-US" sz="1800" dirty="0">
                <a:latin typeface="STKaiti" panose="02010600040101010101" pitchFamily="2" charset="-122"/>
                <a:ea typeface="STKaiti" panose="02010600040101010101" pitchFamily="2" charset="-122"/>
              </a:rPr>
              <a:t>章）</a:t>
            </a:r>
            <a:endParaRPr lang="en-US" sz="18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96098CC-7211-D177-02CC-27F98CD0CE3B}"/>
              </a:ext>
            </a:extLst>
          </p:cNvPr>
          <p:cNvSpPr txBox="1"/>
          <p:nvPr/>
        </p:nvSpPr>
        <p:spPr>
          <a:xfrm>
            <a:off x="311604" y="2215410"/>
            <a:ext cx="23756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聖靈降臨與教會的開始</a:t>
            </a:r>
            <a:r>
              <a:rPr lang="zh-TW" altLang="en-US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 （</a:t>
            </a:r>
            <a:r>
              <a:rPr lang="en-US" altLang="zh-TW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1-2</a:t>
            </a:r>
            <a:r>
              <a:rPr lang="zh-TW" altLang="en-US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章）</a:t>
            </a:r>
            <a:endParaRPr lang="en-US" dirty="0">
              <a:solidFill>
                <a:schemeClr val="tx1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教會的擴展</a:t>
            </a:r>
            <a:r>
              <a:rPr lang="zh-TW" altLang="en-US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（</a:t>
            </a:r>
            <a:r>
              <a:rPr lang="en-US" altLang="zh-TW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3-6</a:t>
            </a:r>
            <a:r>
              <a:rPr lang="zh-TW" altLang="en-US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章）</a:t>
            </a:r>
            <a:endParaRPr lang="en-US" dirty="0">
              <a:solidFill>
                <a:schemeClr val="tx1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司提反殉道</a:t>
            </a:r>
            <a:r>
              <a:rPr lang="zh-TW" altLang="en-US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（</a:t>
            </a:r>
            <a:r>
              <a:rPr lang="en-US" altLang="zh-TW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7</a:t>
            </a:r>
            <a:r>
              <a:rPr lang="zh-TW" altLang="en-US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章）</a:t>
            </a:r>
            <a:endParaRPr lang="en-US" dirty="0">
              <a:solidFill>
                <a:schemeClr val="tx1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9B40D0-BC16-0790-BE03-2C79C588C92E}"/>
              </a:ext>
            </a:extLst>
          </p:cNvPr>
          <p:cNvSpPr txBox="1"/>
          <p:nvPr/>
        </p:nvSpPr>
        <p:spPr>
          <a:xfrm>
            <a:off x="3031978" y="2245031"/>
            <a:ext cx="23756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逼迫帶來福音擴展</a:t>
            </a:r>
            <a:r>
              <a:rPr lang="zh-TW" altLang="en-US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（</a:t>
            </a:r>
            <a:r>
              <a:rPr lang="en-US" altLang="zh-TW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8-9</a:t>
            </a:r>
            <a:r>
              <a:rPr lang="zh-TW" altLang="en-US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章）</a:t>
            </a:r>
            <a:endParaRPr lang="en-US" dirty="0">
              <a:solidFill>
                <a:schemeClr val="tx1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打開向外邦人傳福音之門</a:t>
            </a:r>
            <a:r>
              <a:rPr lang="zh-TW" altLang="en-US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（</a:t>
            </a:r>
            <a:r>
              <a:rPr lang="en-US" altLang="zh-TW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10-12</a:t>
            </a:r>
            <a:r>
              <a:rPr lang="zh-TW" altLang="en-US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章）</a:t>
            </a:r>
            <a:endParaRPr lang="en-US" dirty="0">
              <a:solidFill>
                <a:schemeClr val="tx1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CF7715-B7CA-2C44-8A7B-3BC52F6FE063}"/>
              </a:ext>
            </a:extLst>
          </p:cNvPr>
          <p:cNvSpPr txBox="1"/>
          <p:nvPr/>
        </p:nvSpPr>
        <p:spPr>
          <a:xfrm>
            <a:off x="5628006" y="2215410"/>
            <a:ext cx="297262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福音帶到小亞細亞</a:t>
            </a:r>
            <a:r>
              <a:rPr lang="zh-TW" altLang="en-US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（第一次宣教旅程）（</a:t>
            </a:r>
            <a:r>
              <a:rPr lang="en-US" altLang="zh-TW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13-14</a:t>
            </a:r>
            <a:r>
              <a:rPr lang="zh-TW" altLang="en-US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章）</a:t>
            </a:r>
            <a:endParaRPr lang="en-US" altLang="zh-TW" dirty="0">
              <a:solidFill>
                <a:schemeClr val="tx1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耶路撒冷會議（</a:t>
            </a:r>
            <a:r>
              <a:rPr lang="en-US" altLang="zh-TW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15</a:t>
            </a:r>
            <a:r>
              <a:rPr lang="zh-TW" altLang="en-US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章）</a:t>
            </a:r>
            <a:endParaRPr lang="en-US" altLang="zh-TW" dirty="0">
              <a:solidFill>
                <a:schemeClr val="tx1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福音傳至希臘（第二與第三次宣教旅程）（</a:t>
            </a:r>
            <a:r>
              <a:rPr lang="en-US" altLang="zh-TW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16-20</a:t>
            </a:r>
            <a:r>
              <a:rPr lang="zh-TW" altLang="en-US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章）</a:t>
            </a:r>
            <a:endParaRPr lang="en-US" altLang="zh-TW" dirty="0">
              <a:solidFill>
                <a:schemeClr val="tx1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福音傳至羅馬</a:t>
            </a:r>
            <a:r>
              <a:rPr lang="en-US" altLang="zh-TW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/</a:t>
            </a:r>
            <a:r>
              <a:rPr lang="zh-TW" altLang="en-US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（</a:t>
            </a:r>
            <a:r>
              <a:rPr lang="en-US" altLang="zh-TW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21-28</a:t>
            </a:r>
            <a:r>
              <a:rPr lang="zh-TW" altLang="en-US" dirty="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章）</a:t>
            </a:r>
            <a:endParaRPr lang="en-US" dirty="0">
              <a:solidFill>
                <a:schemeClr val="tx1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{1A3A1C85-973A-EB45-866B-59320122A092}tf10001120</Template>
  <TotalTime>62505</TotalTime>
  <Words>1969</Words>
  <Application>Microsoft Macintosh PowerPoint</Application>
  <PresentationFormat>On-screen Show (16:9)</PresentationFormat>
  <Paragraphs>525</Paragraphs>
  <Slides>20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Kaiti TC</vt:lpstr>
      <vt:lpstr>Libian TC</vt:lpstr>
      <vt:lpstr>SimHei</vt:lpstr>
      <vt:lpstr>Songti TC</vt:lpstr>
      <vt:lpstr>STKaiti</vt:lpstr>
      <vt:lpstr>Arial</vt:lpstr>
      <vt:lpstr>Gill Sans MT</vt:lpstr>
      <vt:lpstr>Wingdings</vt:lpstr>
      <vt:lpstr>Parcel</vt:lpstr>
      <vt:lpstr>【使徒行傳】 經文講解</vt:lpstr>
      <vt:lpstr> 【使徒行傳】 第一課 縱覽 </vt:lpstr>
      <vt:lpstr>一. 書名</vt:lpstr>
      <vt:lpstr>二. 寫作對象，背景，時間與地點</vt:lpstr>
      <vt:lpstr>三. 作者</vt:lpstr>
      <vt:lpstr>三. 作者</vt:lpstr>
      <vt:lpstr>四. 聖靈的書卷</vt:lpstr>
      <vt:lpstr>五. 目的與主題</vt:lpstr>
      <vt:lpstr>六. 本書內容與大綱</vt:lpstr>
      <vt:lpstr>七. 本書的關注</vt:lpstr>
      <vt:lpstr>使徒行傳的線 --》神的話語的不斷前進</vt:lpstr>
      <vt:lpstr>八. 本書的重點和特徵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課程期待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【使徒行傳】 經文講解</dc:title>
  <cp:lastModifiedBy>Sandy Mau</cp:lastModifiedBy>
  <cp:revision>16</cp:revision>
  <dcterms:modified xsi:type="dcterms:W3CDTF">2023-01-10T02:39:22Z</dcterms:modified>
</cp:coreProperties>
</file>