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369" r:id="rId2"/>
    <p:sldId id="370" r:id="rId3"/>
    <p:sldId id="372" r:id="rId4"/>
    <p:sldId id="371" r:id="rId5"/>
    <p:sldId id="384" r:id="rId6"/>
    <p:sldId id="373" r:id="rId7"/>
    <p:sldId id="383" r:id="rId8"/>
    <p:sldId id="374" r:id="rId9"/>
    <p:sldId id="375" r:id="rId10"/>
    <p:sldId id="385" r:id="rId11"/>
    <p:sldId id="377" r:id="rId12"/>
    <p:sldId id="378" r:id="rId13"/>
    <p:sldId id="379" r:id="rId14"/>
    <p:sldId id="380" r:id="rId15"/>
    <p:sldId id="381" r:id="rId16"/>
    <p:sldId id="382" r:id="rId17"/>
    <p:sldId id="38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341"/>
  </p:normalViewPr>
  <p:slideViewPr>
    <p:cSldViewPr snapToGrid="0">
      <p:cViewPr varScale="1">
        <p:scale>
          <a:sx n="115" d="100"/>
          <a:sy n="115" d="100"/>
        </p:scale>
        <p:origin x="47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FA8EF3-1581-2541-BA86-2CE071BF6958}" type="doc">
      <dgm:prSet loTypeId="urn:microsoft.com/office/officeart/2009/3/layout/StepUpProcess" loCatId="" qsTypeId="urn:microsoft.com/office/officeart/2005/8/quickstyle/simple1" qsCatId="simple" csTypeId="urn:microsoft.com/office/officeart/2005/8/colors/accent1_2" csCatId="accent1" phldr="1"/>
      <dgm:spPr/>
      <dgm:t>
        <a:bodyPr/>
        <a:lstStyle/>
        <a:p>
          <a:endParaRPr lang="en-US"/>
        </a:p>
      </dgm:t>
    </dgm:pt>
    <dgm:pt modelId="{EE2EAAAF-ECCF-8343-A962-93C602E26BEE}">
      <dgm:prSet phldrT="[Text]"/>
      <dgm:spPr/>
      <dgm:t>
        <a:bodyPr/>
        <a:lstStyle/>
        <a:p>
          <a:r>
            <a:rPr lang="en-US" dirty="0" err="1">
              <a:latin typeface="STKaiti" panose="02010600040101010101" pitchFamily="2" charset="-122"/>
              <a:ea typeface="STKaiti" panose="02010600040101010101" pitchFamily="2" charset="-122"/>
            </a:rPr>
            <a:t>攪擾</a:t>
          </a:r>
          <a:endParaRPr lang="en-US" dirty="0">
            <a:latin typeface="STKaiti" panose="02010600040101010101" pitchFamily="2" charset="-122"/>
            <a:ea typeface="STKaiti" panose="02010600040101010101" pitchFamily="2" charset="-122"/>
          </a:endParaRPr>
        </a:p>
      </dgm:t>
    </dgm:pt>
    <dgm:pt modelId="{85953A3C-A30D-9D4D-888E-F537074AAB9A}" type="parTrans" cxnId="{C760D62B-3C0C-1143-A7DD-2809D06D9218}">
      <dgm:prSet/>
      <dgm:spPr/>
      <dgm:t>
        <a:bodyPr/>
        <a:lstStyle/>
        <a:p>
          <a:endParaRPr lang="en-US"/>
        </a:p>
      </dgm:t>
    </dgm:pt>
    <dgm:pt modelId="{E863A322-ABE6-A941-BEB6-6AB613463032}" type="sibTrans" cxnId="{C760D62B-3C0C-1143-A7DD-2809D06D9218}">
      <dgm:prSet/>
      <dgm:spPr/>
      <dgm:t>
        <a:bodyPr/>
        <a:lstStyle/>
        <a:p>
          <a:endParaRPr lang="en-US"/>
        </a:p>
      </dgm:t>
    </dgm:pt>
    <dgm:pt modelId="{E8FAEEC6-AD3B-D847-8589-B00453EF70D8}">
      <dgm:prSet phldrT="[Text]"/>
      <dgm:spPr/>
      <dgm:t>
        <a:bodyPr/>
        <a:lstStyle/>
        <a:p>
          <a:r>
            <a:rPr lang="en-US" dirty="0" err="1">
              <a:latin typeface="STKaiti" panose="02010600040101010101" pitchFamily="2" charset="-122"/>
              <a:ea typeface="STKaiti" panose="02010600040101010101" pitchFamily="2" charset="-122"/>
            </a:rPr>
            <a:t>衝突</a:t>
          </a:r>
          <a:endParaRPr lang="en-US" dirty="0">
            <a:latin typeface="STKaiti" panose="02010600040101010101" pitchFamily="2" charset="-122"/>
            <a:ea typeface="STKaiti" panose="02010600040101010101" pitchFamily="2" charset="-122"/>
          </a:endParaRPr>
        </a:p>
      </dgm:t>
    </dgm:pt>
    <dgm:pt modelId="{E9710008-1E3C-884A-ADAC-83FE30BE8A19}" type="parTrans" cxnId="{C903B717-6345-D849-8C6F-06359CD748B5}">
      <dgm:prSet/>
      <dgm:spPr/>
      <dgm:t>
        <a:bodyPr/>
        <a:lstStyle/>
        <a:p>
          <a:endParaRPr lang="en-US"/>
        </a:p>
      </dgm:t>
    </dgm:pt>
    <dgm:pt modelId="{CE970BF1-FD49-9648-969E-E06B89EB6CF6}" type="sibTrans" cxnId="{C903B717-6345-D849-8C6F-06359CD748B5}">
      <dgm:prSet/>
      <dgm:spPr/>
      <dgm:t>
        <a:bodyPr/>
        <a:lstStyle/>
        <a:p>
          <a:endParaRPr lang="en-US"/>
        </a:p>
      </dgm:t>
    </dgm:pt>
    <dgm:pt modelId="{3F40A604-0EC0-2448-A9D6-C0C4EBFF29F1}">
      <dgm:prSet phldrT="[Text]"/>
      <dgm:spPr/>
      <dgm:t>
        <a:bodyPr/>
        <a:lstStyle/>
        <a:p>
          <a:r>
            <a:rPr lang="en-US" dirty="0" err="1">
              <a:latin typeface="STKaiti" panose="02010600040101010101" pitchFamily="2" charset="-122"/>
              <a:ea typeface="STKaiti" panose="02010600040101010101" pitchFamily="2" charset="-122"/>
            </a:rPr>
            <a:t>聽證</a:t>
          </a:r>
          <a:endParaRPr lang="en-US" dirty="0">
            <a:latin typeface="STKaiti" panose="02010600040101010101" pitchFamily="2" charset="-122"/>
            <a:ea typeface="STKaiti" panose="02010600040101010101" pitchFamily="2" charset="-122"/>
          </a:endParaRPr>
        </a:p>
      </dgm:t>
    </dgm:pt>
    <dgm:pt modelId="{AE0B9867-5DD8-7E4D-97A5-2C7E0C3DE7FB}" type="parTrans" cxnId="{E8103648-61C7-F54F-9398-A065A7FA9D56}">
      <dgm:prSet/>
      <dgm:spPr/>
      <dgm:t>
        <a:bodyPr/>
        <a:lstStyle/>
        <a:p>
          <a:endParaRPr lang="en-US"/>
        </a:p>
      </dgm:t>
    </dgm:pt>
    <dgm:pt modelId="{9CF15C26-9177-4C49-A94E-2114436C75E0}" type="sibTrans" cxnId="{E8103648-61C7-F54F-9398-A065A7FA9D56}">
      <dgm:prSet/>
      <dgm:spPr/>
      <dgm:t>
        <a:bodyPr/>
        <a:lstStyle/>
        <a:p>
          <a:endParaRPr lang="en-US"/>
        </a:p>
      </dgm:t>
    </dgm:pt>
    <dgm:pt modelId="{D69CDBB3-74D6-F844-A54C-1D61D9CAA8A2}">
      <dgm:prSet phldrT="[Text]"/>
      <dgm:spPr/>
      <dgm:t>
        <a:bodyPr/>
        <a:lstStyle/>
        <a:p>
          <a:r>
            <a:rPr lang="en-US" dirty="0" err="1">
              <a:latin typeface="STKaiti" panose="02010600040101010101" pitchFamily="2" charset="-122"/>
              <a:ea typeface="STKaiti" panose="02010600040101010101" pitchFamily="2" charset="-122"/>
            </a:rPr>
            <a:t>傳講</a:t>
          </a:r>
          <a:endParaRPr lang="en-US" dirty="0">
            <a:latin typeface="STKaiti" panose="02010600040101010101" pitchFamily="2" charset="-122"/>
            <a:ea typeface="STKaiti" panose="02010600040101010101" pitchFamily="2" charset="-122"/>
          </a:endParaRPr>
        </a:p>
      </dgm:t>
    </dgm:pt>
    <dgm:pt modelId="{E201019B-E7A3-414E-A723-EEDD7C2FFF8C}" type="parTrans" cxnId="{5EC0AF4B-B645-6546-BA60-6DDDB0704A14}">
      <dgm:prSet/>
      <dgm:spPr/>
      <dgm:t>
        <a:bodyPr/>
        <a:lstStyle/>
        <a:p>
          <a:endParaRPr lang="en-US"/>
        </a:p>
      </dgm:t>
    </dgm:pt>
    <dgm:pt modelId="{2351250A-234C-4643-B55C-B98E46DD2762}" type="sibTrans" cxnId="{5EC0AF4B-B645-6546-BA60-6DDDB0704A14}">
      <dgm:prSet/>
      <dgm:spPr/>
      <dgm:t>
        <a:bodyPr/>
        <a:lstStyle/>
        <a:p>
          <a:endParaRPr lang="en-US"/>
        </a:p>
      </dgm:t>
    </dgm:pt>
    <dgm:pt modelId="{A0C5CC46-79A5-1449-8A64-09E120B245CF}">
      <dgm:prSet phldrT="[Text]"/>
      <dgm:spPr/>
      <dgm:t>
        <a:bodyPr/>
        <a:lstStyle/>
        <a:p>
          <a:r>
            <a:rPr lang="en-US" dirty="0" err="1">
              <a:latin typeface="STKaiti" panose="02010600040101010101" pitchFamily="2" charset="-122"/>
              <a:ea typeface="STKaiti" panose="02010600040101010101" pitchFamily="2" charset="-122"/>
            </a:rPr>
            <a:t>表決</a:t>
          </a:r>
          <a:endParaRPr lang="en-US" dirty="0">
            <a:latin typeface="STKaiti" panose="02010600040101010101" pitchFamily="2" charset="-122"/>
            <a:ea typeface="STKaiti" panose="02010600040101010101" pitchFamily="2" charset="-122"/>
          </a:endParaRPr>
        </a:p>
      </dgm:t>
    </dgm:pt>
    <dgm:pt modelId="{B1120332-46C8-9344-BDAA-2DCE058E59BA}" type="parTrans" cxnId="{FFB9470E-94A6-9A42-B1DE-9DCB32B2F5A1}">
      <dgm:prSet/>
      <dgm:spPr/>
      <dgm:t>
        <a:bodyPr/>
        <a:lstStyle/>
        <a:p>
          <a:endParaRPr lang="en-US"/>
        </a:p>
      </dgm:t>
    </dgm:pt>
    <dgm:pt modelId="{DDEC6A16-3E2E-5B4C-AC04-E130E1E1A603}" type="sibTrans" cxnId="{FFB9470E-94A6-9A42-B1DE-9DCB32B2F5A1}">
      <dgm:prSet/>
      <dgm:spPr/>
      <dgm:t>
        <a:bodyPr/>
        <a:lstStyle/>
        <a:p>
          <a:endParaRPr lang="en-US"/>
        </a:p>
      </dgm:t>
    </dgm:pt>
    <dgm:pt modelId="{3415D2AA-9A87-904C-A59A-0F6C5EA12739}">
      <dgm:prSet phldrT="[Text]"/>
      <dgm:spPr/>
      <dgm:t>
        <a:bodyPr/>
        <a:lstStyle/>
        <a:p>
          <a:r>
            <a:rPr lang="en-US" dirty="0" err="1">
              <a:latin typeface="STKaiti" panose="02010600040101010101" pitchFamily="2" charset="-122"/>
              <a:ea typeface="STKaiti" panose="02010600040101010101" pitchFamily="2" charset="-122"/>
            </a:rPr>
            <a:t>差派</a:t>
          </a:r>
          <a:endParaRPr lang="en-US" dirty="0">
            <a:latin typeface="STKaiti" panose="02010600040101010101" pitchFamily="2" charset="-122"/>
            <a:ea typeface="STKaiti" panose="02010600040101010101" pitchFamily="2" charset="-122"/>
          </a:endParaRPr>
        </a:p>
      </dgm:t>
    </dgm:pt>
    <dgm:pt modelId="{2A96938D-0984-8841-A730-26192E5776CE}" type="parTrans" cxnId="{D40344DA-8471-D848-B167-4A8F3A141A1D}">
      <dgm:prSet/>
      <dgm:spPr/>
      <dgm:t>
        <a:bodyPr/>
        <a:lstStyle/>
        <a:p>
          <a:endParaRPr lang="en-US"/>
        </a:p>
      </dgm:t>
    </dgm:pt>
    <dgm:pt modelId="{1AECD5CB-9865-CC49-8344-66B1056ACF26}" type="sibTrans" cxnId="{D40344DA-8471-D848-B167-4A8F3A141A1D}">
      <dgm:prSet/>
      <dgm:spPr/>
      <dgm:t>
        <a:bodyPr/>
        <a:lstStyle/>
        <a:p>
          <a:endParaRPr lang="en-US"/>
        </a:p>
      </dgm:t>
    </dgm:pt>
    <dgm:pt modelId="{5EC88B77-DE4F-4A41-A7C3-016A8D4FECC2}">
      <dgm:prSet phldrT="[Text]"/>
      <dgm:spPr/>
      <dgm:t>
        <a:bodyPr/>
        <a:lstStyle/>
        <a:p>
          <a:r>
            <a:rPr lang="en-US" dirty="0" err="1">
              <a:latin typeface="STKaiti" panose="02010600040101010101" pitchFamily="2" charset="-122"/>
              <a:ea typeface="STKaiti" panose="02010600040101010101" pitchFamily="2" charset="-122"/>
            </a:rPr>
            <a:t>和平</a:t>
          </a:r>
          <a:endParaRPr lang="en-US" dirty="0">
            <a:latin typeface="STKaiti" panose="02010600040101010101" pitchFamily="2" charset="-122"/>
            <a:ea typeface="STKaiti" panose="02010600040101010101" pitchFamily="2" charset="-122"/>
          </a:endParaRPr>
        </a:p>
      </dgm:t>
    </dgm:pt>
    <dgm:pt modelId="{91480E08-B363-0046-8671-81E525C31FCF}" type="parTrans" cxnId="{0974816F-B158-0649-BAC8-2E81E0B86174}">
      <dgm:prSet/>
      <dgm:spPr/>
      <dgm:t>
        <a:bodyPr/>
        <a:lstStyle/>
        <a:p>
          <a:endParaRPr lang="en-US"/>
        </a:p>
      </dgm:t>
    </dgm:pt>
    <dgm:pt modelId="{AC41980C-9CEB-2D48-8D29-387C46A68144}" type="sibTrans" cxnId="{0974816F-B158-0649-BAC8-2E81E0B86174}">
      <dgm:prSet/>
      <dgm:spPr/>
      <dgm:t>
        <a:bodyPr/>
        <a:lstStyle/>
        <a:p>
          <a:endParaRPr lang="en-US"/>
        </a:p>
      </dgm:t>
    </dgm:pt>
    <dgm:pt modelId="{7AEA9BC6-0002-9246-BE6E-A93571B5679A}" type="pres">
      <dgm:prSet presAssocID="{7EFA8EF3-1581-2541-BA86-2CE071BF6958}" presName="rootnode" presStyleCnt="0">
        <dgm:presLayoutVars>
          <dgm:chMax/>
          <dgm:chPref/>
          <dgm:dir/>
          <dgm:animLvl val="lvl"/>
        </dgm:presLayoutVars>
      </dgm:prSet>
      <dgm:spPr/>
    </dgm:pt>
    <dgm:pt modelId="{DA3FB516-C18A-2F48-9B5D-81CC072E7CA5}" type="pres">
      <dgm:prSet presAssocID="{EE2EAAAF-ECCF-8343-A962-93C602E26BEE}" presName="composite" presStyleCnt="0"/>
      <dgm:spPr/>
    </dgm:pt>
    <dgm:pt modelId="{40544B79-3963-FB43-8D85-41CA4A52B63F}" type="pres">
      <dgm:prSet presAssocID="{EE2EAAAF-ECCF-8343-A962-93C602E26BEE}" presName="LShape" presStyleLbl="alignNode1" presStyleIdx="0" presStyleCnt="13"/>
      <dgm:spPr/>
    </dgm:pt>
    <dgm:pt modelId="{D9FB02EC-FD07-4F4B-B073-B96E3171F510}" type="pres">
      <dgm:prSet presAssocID="{EE2EAAAF-ECCF-8343-A962-93C602E26BEE}" presName="ParentText" presStyleLbl="revTx" presStyleIdx="0" presStyleCnt="7">
        <dgm:presLayoutVars>
          <dgm:chMax val="0"/>
          <dgm:chPref val="0"/>
          <dgm:bulletEnabled val="1"/>
        </dgm:presLayoutVars>
      </dgm:prSet>
      <dgm:spPr/>
    </dgm:pt>
    <dgm:pt modelId="{C3D131E3-34EE-F64C-AA95-D6346E6DE320}" type="pres">
      <dgm:prSet presAssocID="{EE2EAAAF-ECCF-8343-A962-93C602E26BEE}" presName="Triangle" presStyleLbl="alignNode1" presStyleIdx="1" presStyleCnt="13"/>
      <dgm:spPr/>
    </dgm:pt>
    <dgm:pt modelId="{F8B9A6F5-C0E5-464F-B49F-1F95A3A0F1A0}" type="pres">
      <dgm:prSet presAssocID="{E863A322-ABE6-A941-BEB6-6AB613463032}" presName="sibTrans" presStyleCnt="0"/>
      <dgm:spPr/>
    </dgm:pt>
    <dgm:pt modelId="{89997B6F-E6D6-644F-AF7C-B457EB075017}" type="pres">
      <dgm:prSet presAssocID="{E863A322-ABE6-A941-BEB6-6AB613463032}" presName="space" presStyleCnt="0"/>
      <dgm:spPr/>
    </dgm:pt>
    <dgm:pt modelId="{A653DE79-614D-E042-81F4-071E25EC567A}" type="pres">
      <dgm:prSet presAssocID="{E8FAEEC6-AD3B-D847-8589-B00453EF70D8}" presName="composite" presStyleCnt="0"/>
      <dgm:spPr/>
    </dgm:pt>
    <dgm:pt modelId="{BDAD8DB9-D07A-554F-BD15-D9215F15C142}" type="pres">
      <dgm:prSet presAssocID="{E8FAEEC6-AD3B-D847-8589-B00453EF70D8}" presName="LShape" presStyleLbl="alignNode1" presStyleIdx="2" presStyleCnt="13"/>
      <dgm:spPr/>
    </dgm:pt>
    <dgm:pt modelId="{358ADF66-C527-5E46-BC07-1CB6F9F305E6}" type="pres">
      <dgm:prSet presAssocID="{E8FAEEC6-AD3B-D847-8589-B00453EF70D8}" presName="ParentText" presStyleLbl="revTx" presStyleIdx="1" presStyleCnt="7">
        <dgm:presLayoutVars>
          <dgm:chMax val="0"/>
          <dgm:chPref val="0"/>
          <dgm:bulletEnabled val="1"/>
        </dgm:presLayoutVars>
      </dgm:prSet>
      <dgm:spPr/>
    </dgm:pt>
    <dgm:pt modelId="{ADB50CA6-1093-2848-8D2F-462301C3FBE9}" type="pres">
      <dgm:prSet presAssocID="{E8FAEEC6-AD3B-D847-8589-B00453EF70D8}" presName="Triangle" presStyleLbl="alignNode1" presStyleIdx="3" presStyleCnt="13"/>
      <dgm:spPr/>
    </dgm:pt>
    <dgm:pt modelId="{D5BC2913-4F2B-AD45-A5B7-D8DEF550D27E}" type="pres">
      <dgm:prSet presAssocID="{CE970BF1-FD49-9648-969E-E06B89EB6CF6}" presName="sibTrans" presStyleCnt="0"/>
      <dgm:spPr/>
    </dgm:pt>
    <dgm:pt modelId="{35C2328A-44D5-354F-A35C-1E2BD19D9FEE}" type="pres">
      <dgm:prSet presAssocID="{CE970BF1-FD49-9648-969E-E06B89EB6CF6}" presName="space" presStyleCnt="0"/>
      <dgm:spPr/>
    </dgm:pt>
    <dgm:pt modelId="{572E93AB-E8E5-9048-87CD-BA166899A1CA}" type="pres">
      <dgm:prSet presAssocID="{3F40A604-0EC0-2448-A9D6-C0C4EBFF29F1}" presName="composite" presStyleCnt="0"/>
      <dgm:spPr/>
    </dgm:pt>
    <dgm:pt modelId="{9E9D270E-E94E-FA4F-8D4D-DA277425F2B2}" type="pres">
      <dgm:prSet presAssocID="{3F40A604-0EC0-2448-A9D6-C0C4EBFF29F1}" presName="LShape" presStyleLbl="alignNode1" presStyleIdx="4" presStyleCnt="13"/>
      <dgm:spPr/>
    </dgm:pt>
    <dgm:pt modelId="{4546B21F-BCF8-134B-872C-24E97FB84002}" type="pres">
      <dgm:prSet presAssocID="{3F40A604-0EC0-2448-A9D6-C0C4EBFF29F1}" presName="ParentText" presStyleLbl="revTx" presStyleIdx="2" presStyleCnt="7">
        <dgm:presLayoutVars>
          <dgm:chMax val="0"/>
          <dgm:chPref val="0"/>
          <dgm:bulletEnabled val="1"/>
        </dgm:presLayoutVars>
      </dgm:prSet>
      <dgm:spPr/>
    </dgm:pt>
    <dgm:pt modelId="{84977C49-9F8B-C644-B63D-8135EF63B462}" type="pres">
      <dgm:prSet presAssocID="{3F40A604-0EC0-2448-A9D6-C0C4EBFF29F1}" presName="Triangle" presStyleLbl="alignNode1" presStyleIdx="5" presStyleCnt="13"/>
      <dgm:spPr/>
    </dgm:pt>
    <dgm:pt modelId="{32FB2B81-3275-7343-BDF3-8A8CDC7CE13F}" type="pres">
      <dgm:prSet presAssocID="{9CF15C26-9177-4C49-A94E-2114436C75E0}" presName="sibTrans" presStyleCnt="0"/>
      <dgm:spPr/>
    </dgm:pt>
    <dgm:pt modelId="{FC2601AC-60AA-4646-A68A-2E75B6003DF1}" type="pres">
      <dgm:prSet presAssocID="{9CF15C26-9177-4C49-A94E-2114436C75E0}" presName="space" presStyleCnt="0"/>
      <dgm:spPr/>
    </dgm:pt>
    <dgm:pt modelId="{765E7BBF-3C11-8C4A-A89A-83508A6B0A47}" type="pres">
      <dgm:prSet presAssocID="{D69CDBB3-74D6-F844-A54C-1D61D9CAA8A2}" presName="composite" presStyleCnt="0"/>
      <dgm:spPr/>
    </dgm:pt>
    <dgm:pt modelId="{1237DC49-3A3A-9C41-B0E7-66F2C42A2833}" type="pres">
      <dgm:prSet presAssocID="{D69CDBB3-74D6-F844-A54C-1D61D9CAA8A2}" presName="LShape" presStyleLbl="alignNode1" presStyleIdx="6" presStyleCnt="13"/>
      <dgm:spPr/>
    </dgm:pt>
    <dgm:pt modelId="{9CD9ED4D-61CB-4A41-9BA5-5548A14E5881}" type="pres">
      <dgm:prSet presAssocID="{D69CDBB3-74D6-F844-A54C-1D61D9CAA8A2}" presName="ParentText" presStyleLbl="revTx" presStyleIdx="3" presStyleCnt="7">
        <dgm:presLayoutVars>
          <dgm:chMax val="0"/>
          <dgm:chPref val="0"/>
          <dgm:bulletEnabled val="1"/>
        </dgm:presLayoutVars>
      </dgm:prSet>
      <dgm:spPr/>
    </dgm:pt>
    <dgm:pt modelId="{4C8A7B64-6DFA-B648-AAC8-40C27432C749}" type="pres">
      <dgm:prSet presAssocID="{D69CDBB3-74D6-F844-A54C-1D61D9CAA8A2}" presName="Triangle" presStyleLbl="alignNode1" presStyleIdx="7" presStyleCnt="13"/>
      <dgm:spPr/>
    </dgm:pt>
    <dgm:pt modelId="{3B75A6B5-8BDF-CC43-BC96-1F92136B23B5}" type="pres">
      <dgm:prSet presAssocID="{2351250A-234C-4643-B55C-B98E46DD2762}" presName="sibTrans" presStyleCnt="0"/>
      <dgm:spPr/>
    </dgm:pt>
    <dgm:pt modelId="{660D6366-1185-3D45-A369-C4AD1E602E31}" type="pres">
      <dgm:prSet presAssocID="{2351250A-234C-4643-B55C-B98E46DD2762}" presName="space" presStyleCnt="0"/>
      <dgm:spPr/>
    </dgm:pt>
    <dgm:pt modelId="{99224069-94E1-9843-9936-57BD5295B2F8}" type="pres">
      <dgm:prSet presAssocID="{A0C5CC46-79A5-1449-8A64-09E120B245CF}" presName="composite" presStyleCnt="0"/>
      <dgm:spPr/>
    </dgm:pt>
    <dgm:pt modelId="{607910E4-549A-0B43-9468-1681187E5FB5}" type="pres">
      <dgm:prSet presAssocID="{A0C5CC46-79A5-1449-8A64-09E120B245CF}" presName="LShape" presStyleLbl="alignNode1" presStyleIdx="8" presStyleCnt="13"/>
      <dgm:spPr/>
    </dgm:pt>
    <dgm:pt modelId="{B1B5A873-09B3-CB42-B7E3-36C1D5DE188A}" type="pres">
      <dgm:prSet presAssocID="{A0C5CC46-79A5-1449-8A64-09E120B245CF}" presName="ParentText" presStyleLbl="revTx" presStyleIdx="4" presStyleCnt="7">
        <dgm:presLayoutVars>
          <dgm:chMax val="0"/>
          <dgm:chPref val="0"/>
          <dgm:bulletEnabled val="1"/>
        </dgm:presLayoutVars>
      </dgm:prSet>
      <dgm:spPr/>
    </dgm:pt>
    <dgm:pt modelId="{20F975ED-5F1E-4B4F-A946-0790C76B680D}" type="pres">
      <dgm:prSet presAssocID="{A0C5CC46-79A5-1449-8A64-09E120B245CF}" presName="Triangle" presStyleLbl="alignNode1" presStyleIdx="9" presStyleCnt="13"/>
      <dgm:spPr/>
    </dgm:pt>
    <dgm:pt modelId="{12A5BE65-8B8E-2548-84CC-A786D49238BF}" type="pres">
      <dgm:prSet presAssocID="{DDEC6A16-3E2E-5B4C-AC04-E130E1E1A603}" presName="sibTrans" presStyleCnt="0"/>
      <dgm:spPr/>
    </dgm:pt>
    <dgm:pt modelId="{9693647F-BB14-5742-8C02-64304DB68FC3}" type="pres">
      <dgm:prSet presAssocID="{DDEC6A16-3E2E-5B4C-AC04-E130E1E1A603}" presName="space" presStyleCnt="0"/>
      <dgm:spPr/>
    </dgm:pt>
    <dgm:pt modelId="{490C1827-D27A-084F-BF71-798EBBC84191}" type="pres">
      <dgm:prSet presAssocID="{3415D2AA-9A87-904C-A59A-0F6C5EA12739}" presName="composite" presStyleCnt="0"/>
      <dgm:spPr/>
    </dgm:pt>
    <dgm:pt modelId="{4F89345D-356F-E748-A89D-53693494E1A0}" type="pres">
      <dgm:prSet presAssocID="{3415D2AA-9A87-904C-A59A-0F6C5EA12739}" presName="LShape" presStyleLbl="alignNode1" presStyleIdx="10" presStyleCnt="13"/>
      <dgm:spPr/>
    </dgm:pt>
    <dgm:pt modelId="{E8D94D1B-9360-C349-8B7C-FD37515BB6DC}" type="pres">
      <dgm:prSet presAssocID="{3415D2AA-9A87-904C-A59A-0F6C5EA12739}" presName="ParentText" presStyleLbl="revTx" presStyleIdx="5" presStyleCnt="7">
        <dgm:presLayoutVars>
          <dgm:chMax val="0"/>
          <dgm:chPref val="0"/>
          <dgm:bulletEnabled val="1"/>
        </dgm:presLayoutVars>
      </dgm:prSet>
      <dgm:spPr/>
    </dgm:pt>
    <dgm:pt modelId="{37BC24D4-ECA8-A94A-A4D8-D0D52590B981}" type="pres">
      <dgm:prSet presAssocID="{3415D2AA-9A87-904C-A59A-0F6C5EA12739}" presName="Triangle" presStyleLbl="alignNode1" presStyleIdx="11" presStyleCnt="13"/>
      <dgm:spPr/>
    </dgm:pt>
    <dgm:pt modelId="{CF547690-0F9E-2142-AA12-96F59D28AF3F}" type="pres">
      <dgm:prSet presAssocID="{1AECD5CB-9865-CC49-8344-66B1056ACF26}" presName="sibTrans" presStyleCnt="0"/>
      <dgm:spPr/>
    </dgm:pt>
    <dgm:pt modelId="{1A0D2DE6-04C0-7443-A3C0-DF902C108CC9}" type="pres">
      <dgm:prSet presAssocID="{1AECD5CB-9865-CC49-8344-66B1056ACF26}" presName="space" presStyleCnt="0"/>
      <dgm:spPr/>
    </dgm:pt>
    <dgm:pt modelId="{CD1EC4FA-5565-BC4D-894D-F7BEB122988B}" type="pres">
      <dgm:prSet presAssocID="{5EC88B77-DE4F-4A41-A7C3-016A8D4FECC2}" presName="composite" presStyleCnt="0"/>
      <dgm:spPr/>
    </dgm:pt>
    <dgm:pt modelId="{DEB343E8-3987-E341-B41C-EDF397AA9CFB}" type="pres">
      <dgm:prSet presAssocID="{5EC88B77-DE4F-4A41-A7C3-016A8D4FECC2}" presName="LShape" presStyleLbl="alignNode1" presStyleIdx="12" presStyleCnt="13"/>
      <dgm:spPr/>
    </dgm:pt>
    <dgm:pt modelId="{E1378830-4647-4742-936F-7158A6513BFE}" type="pres">
      <dgm:prSet presAssocID="{5EC88B77-DE4F-4A41-A7C3-016A8D4FECC2}" presName="ParentText" presStyleLbl="revTx" presStyleIdx="6" presStyleCnt="7">
        <dgm:presLayoutVars>
          <dgm:chMax val="0"/>
          <dgm:chPref val="0"/>
          <dgm:bulletEnabled val="1"/>
        </dgm:presLayoutVars>
      </dgm:prSet>
      <dgm:spPr/>
    </dgm:pt>
  </dgm:ptLst>
  <dgm:cxnLst>
    <dgm:cxn modelId="{44BFC500-70C6-4847-AAA1-5768DDCBE374}" type="presOf" srcId="{5EC88B77-DE4F-4A41-A7C3-016A8D4FECC2}" destId="{E1378830-4647-4742-936F-7158A6513BFE}" srcOrd="0" destOrd="0" presId="urn:microsoft.com/office/officeart/2009/3/layout/StepUpProcess"/>
    <dgm:cxn modelId="{FFB9470E-94A6-9A42-B1DE-9DCB32B2F5A1}" srcId="{7EFA8EF3-1581-2541-BA86-2CE071BF6958}" destId="{A0C5CC46-79A5-1449-8A64-09E120B245CF}" srcOrd="4" destOrd="0" parTransId="{B1120332-46C8-9344-BDAA-2DCE058E59BA}" sibTransId="{DDEC6A16-3E2E-5B4C-AC04-E130E1E1A603}"/>
    <dgm:cxn modelId="{C903B717-6345-D849-8C6F-06359CD748B5}" srcId="{7EFA8EF3-1581-2541-BA86-2CE071BF6958}" destId="{E8FAEEC6-AD3B-D847-8589-B00453EF70D8}" srcOrd="1" destOrd="0" parTransId="{E9710008-1E3C-884A-ADAC-83FE30BE8A19}" sibTransId="{CE970BF1-FD49-9648-969E-E06B89EB6CF6}"/>
    <dgm:cxn modelId="{C760D62B-3C0C-1143-A7DD-2809D06D9218}" srcId="{7EFA8EF3-1581-2541-BA86-2CE071BF6958}" destId="{EE2EAAAF-ECCF-8343-A962-93C602E26BEE}" srcOrd="0" destOrd="0" parTransId="{85953A3C-A30D-9D4D-888E-F537074AAB9A}" sibTransId="{E863A322-ABE6-A941-BEB6-6AB613463032}"/>
    <dgm:cxn modelId="{E8103648-61C7-F54F-9398-A065A7FA9D56}" srcId="{7EFA8EF3-1581-2541-BA86-2CE071BF6958}" destId="{3F40A604-0EC0-2448-A9D6-C0C4EBFF29F1}" srcOrd="2" destOrd="0" parTransId="{AE0B9867-5DD8-7E4D-97A5-2C7E0C3DE7FB}" sibTransId="{9CF15C26-9177-4C49-A94E-2114436C75E0}"/>
    <dgm:cxn modelId="{5EC0AF4B-B645-6546-BA60-6DDDB0704A14}" srcId="{7EFA8EF3-1581-2541-BA86-2CE071BF6958}" destId="{D69CDBB3-74D6-F844-A54C-1D61D9CAA8A2}" srcOrd="3" destOrd="0" parTransId="{E201019B-E7A3-414E-A723-EEDD7C2FFF8C}" sibTransId="{2351250A-234C-4643-B55C-B98E46DD2762}"/>
    <dgm:cxn modelId="{D170284C-ECA6-A249-B16E-1FCA857F752C}" type="presOf" srcId="{3415D2AA-9A87-904C-A59A-0F6C5EA12739}" destId="{E8D94D1B-9360-C349-8B7C-FD37515BB6DC}" srcOrd="0" destOrd="0" presId="urn:microsoft.com/office/officeart/2009/3/layout/StepUpProcess"/>
    <dgm:cxn modelId="{942CCA6A-919E-9B4B-9F89-01CE69AC1F76}" type="presOf" srcId="{A0C5CC46-79A5-1449-8A64-09E120B245CF}" destId="{B1B5A873-09B3-CB42-B7E3-36C1D5DE188A}" srcOrd="0" destOrd="0" presId="urn:microsoft.com/office/officeart/2009/3/layout/StepUpProcess"/>
    <dgm:cxn modelId="{0974816F-B158-0649-BAC8-2E81E0B86174}" srcId="{7EFA8EF3-1581-2541-BA86-2CE071BF6958}" destId="{5EC88B77-DE4F-4A41-A7C3-016A8D4FECC2}" srcOrd="6" destOrd="0" parTransId="{91480E08-B363-0046-8671-81E525C31FCF}" sibTransId="{AC41980C-9CEB-2D48-8D29-387C46A68144}"/>
    <dgm:cxn modelId="{FA907A78-8E91-E344-9EAA-C0075CE2F2DD}" type="presOf" srcId="{E8FAEEC6-AD3B-D847-8589-B00453EF70D8}" destId="{358ADF66-C527-5E46-BC07-1CB6F9F305E6}" srcOrd="0" destOrd="0" presId="urn:microsoft.com/office/officeart/2009/3/layout/StepUpProcess"/>
    <dgm:cxn modelId="{D81CD17E-2B34-724F-A82F-718687698108}" type="presOf" srcId="{7EFA8EF3-1581-2541-BA86-2CE071BF6958}" destId="{7AEA9BC6-0002-9246-BE6E-A93571B5679A}" srcOrd="0" destOrd="0" presId="urn:microsoft.com/office/officeart/2009/3/layout/StepUpProcess"/>
    <dgm:cxn modelId="{D40344DA-8471-D848-B167-4A8F3A141A1D}" srcId="{7EFA8EF3-1581-2541-BA86-2CE071BF6958}" destId="{3415D2AA-9A87-904C-A59A-0F6C5EA12739}" srcOrd="5" destOrd="0" parTransId="{2A96938D-0984-8841-A730-26192E5776CE}" sibTransId="{1AECD5CB-9865-CC49-8344-66B1056ACF26}"/>
    <dgm:cxn modelId="{F04F84F5-C4B2-FF4C-9226-743B6038D2F5}" type="presOf" srcId="{EE2EAAAF-ECCF-8343-A962-93C602E26BEE}" destId="{D9FB02EC-FD07-4F4B-B073-B96E3171F510}" srcOrd="0" destOrd="0" presId="urn:microsoft.com/office/officeart/2009/3/layout/StepUpProcess"/>
    <dgm:cxn modelId="{3BEE8DF9-BAB0-6147-A50C-C3A6779BF396}" type="presOf" srcId="{3F40A604-0EC0-2448-A9D6-C0C4EBFF29F1}" destId="{4546B21F-BCF8-134B-872C-24E97FB84002}" srcOrd="0" destOrd="0" presId="urn:microsoft.com/office/officeart/2009/3/layout/StepUpProcess"/>
    <dgm:cxn modelId="{E646B9FC-D181-DA4B-9868-801E36049468}" type="presOf" srcId="{D69CDBB3-74D6-F844-A54C-1D61D9CAA8A2}" destId="{9CD9ED4D-61CB-4A41-9BA5-5548A14E5881}" srcOrd="0" destOrd="0" presId="urn:microsoft.com/office/officeart/2009/3/layout/StepUpProcess"/>
    <dgm:cxn modelId="{1B236045-4E9D-AD4F-9093-9E1A7AB24C22}" type="presParOf" srcId="{7AEA9BC6-0002-9246-BE6E-A93571B5679A}" destId="{DA3FB516-C18A-2F48-9B5D-81CC072E7CA5}" srcOrd="0" destOrd="0" presId="urn:microsoft.com/office/officeart/2009/3/layout/StepUpProcess"/>
    <dgm:cxn modelId="{82A77097-9F34-1A43-A506-5E8AD38550A3}" type="presParOf" srcId="{DA3FB516-C18A-2F48-9B5D-81CC072E7CA5}" destId="{40544B79-3963-FB43-8D85-41CA4A52B63F}" srcOrd="0" destOrd="0" presId="urn:microsoft.com/office/officeart/2009/3/layout/StepUpProcess"/>
    <dgm:cxn modelId="{6C0895BA-FBD4-8647-A24F-5CD7D6E32729}" type="presParOf" srcId="{DA3FB516-C18A-2F48-9B5D-81CC072E7CA5}" destId="{D9FB02EC-FD07-4F4B-B073-B96E3171F510}" srcOrd="1" destOrd="0" presId="urn:microsoft.com/office/officeart/2009/3/layout/StepUpProcess"/>
    <dgm:cxn modelId="{D3BE5851-09BE-BD4D-9213-F64DC679DD5F}" type="presParOf" srcId="{DA3FB516-C18A-2F48-9B5D-81CC072E7CA5}" destId="{C3D131E3-34EE-F64C-AA95-D6346E6DE320}" srcOrd="2" destOrd="0" presId="urn:microsoft.com/office/officeart/2009/3/layout/StepUpProcess"/>
    <dgm:cxn modelId="{5974F78D-9451-A44A-BDE6-A0797FB33100}" type="presParOf" srcId="{7AEA9BC6-0002-9246-BE6E-A93571B5679A}" destId="{F8B9A6F5-C0E5-464F-B49F-1F95A3A0F1A0}" srcOrd="1" destOrd="0" presId="urn:microsoft.com/office/officeart/2009/3/layout/StepUpProcess"/>
    <dgm:cxn modelId="{FAB63972-1AF5-344F-BE44-A71A143FBD12}" type="presParOf" srcId="{F8B9A6F5-C0E5-464F-B49F-1F95A3A0F1A0}" destId="{89997B6F-E6D6-644F-AF7C-B457EB075017}" srcOrd="0" destOrd="0" presId="urn:microsoft.com/office/officeart/2009/3/layout/StepUpProcess"/>
    <dgm:cxn modelId="{1741FA68-F05D-A243-BD7F-1EBE15C0616D}" type="presParOf" srcId="{7AEA9BC6-0002-9246-BE6E-A93571B5679A}" destId="{A653DE79-614D-E042-81F4-071E25EC567A}" srcOrd="2" destOrd="0" presId="urn:microsoft.com/office/officeart/2009/3/layout/StepUpProcess"/>
    <dgm:cxn modelId="{8F0D1683-FF0A-F04D-B054-BAF73151DD20}" type="presParOf" srcId="{A653DE79-614D-E042-81F4-071E25EC567A}" destId="{BDAD8DB9-D07A-554F-BD15-D9215F15C142}" srcOrd="0" destOrd="0" presId="urn:microsoft.com/office/officeart/2009/3/layout/StepUpProcess"/>
    <dgm:cxn modelId="{1F47E9C9-EFC0-DD46-8E1B-A1A9E7F011A7}" type="presParOf" srcId="{A653DE79-614D-E042-81F4-071E25EC567A}" destId="{358ADF66-C527-5E46-BC07-1CB6F9F305E6}" srcOrd="1" destOrd="0" presId="urn:microsoft.com/office/officeart/2009/3/layout/StepUpProcess"/>
    <dgm:cxn modelId="{70FC3DBE-1DE2-1A40-B0E2-85B55B2E40F5}" type="presParOf" srcId="{A653DE79-614D-E042-81F4-071E25EC567A}" destId="{ADB50CA6-1093-2848-8D2F-462301C3FBE9}" srcOrd="2" destOrd="0" presId="urn:microsoft.com/office/officeart/2009/3/layout/StepUpProcess"/>
    <dgm:cxn modelId="{547ED221-E612-024F-A6DC-24B7512CE084}" type="presParOf" srcId="{7AEA9BC6-0002-9246-BE6E-A93571B5679A}" destId="{D5BC2913-4F2B-AD45-A5B7-D8DEF550D27E}" srcOrd="3" destOrd="0" presId="urn:microsoft.com/office/officeart/2009/3/layout/StepUpProcess"/>
    <dgm:cxn modelId="{4F6B4BDA-4058-E041-A7EA-6132C943DBC9}" type="presParOf" srcId="{D5BC2913-4F2B-AD45-A5B7-D8DEF550D27E}" destId="{35C2328A-44D5-354F-A35C-1E2BD19D9FEE}" srcOrd="0" destOrd="0" presId="urn:microsoft.com/office/officeart/2009/3/layout/StepUpProcess"/>
    <dgm:cxn modelId="{004410FB-BCAB-0B41-8CA8-2E59FAA27A2A}" type="presParOf" srcId="{7AEA9BC6-0002-9246-BE6E-A93571B5679A}" destId="{572E93AB-E8E5-9048-87CD-BA166899A1CA}" srcOrd="4" destOrd="0" presId="urn:microsoft.com/office/officeart/2009/3/layout/StepUpProcess"/>
    <dgm:cxn modelId="{032E18E3-0202-ED47-9C87-10ABF4FD9C2D}" type="presParOf" srcId="{572E93AB-E8E5-9048-87CD-BA166899A1CA}" destId="{9E9D270E-E94E-FA4F-8D4D-DA277425F2B2}" srcOrd="0" destOrd="0" presId="urn:microsoft.com/office/officeart/2009/3/layout/StepUpProcess"/>
    <dgm:cxn modelId="{61367EEF-59EB-4644-ACA8-CF2A4C195630}" type="presParOf" srcId="{572E93AB-E8E5-9048-87CD-BA166899A1CA}" destId="{4546B21F-BCF8-134B-872C-24E97FB84002}" srcOrd="1" destOrd="0" presId="urn:microsoft.com/office/officeart/2009/3/layout/StepUpProcess"/>
    <dgm:cxn modelId="{C978D2F3-419C-3A4A-8FF4-3136508E0056}" type="presParOf" srcId="{572E93AB-E8E5-9048-87CD-BA166899A1CA}" destId="{84977C49-9F8B-C644-B63D-8135EF63B462}" srcOrd="2" destOrd="0" presId="urn:microsoft.com/office/officeart/2009/3/layout/StepUpProcess"/>
    <dgm:cxn modelId="{1885270F-55CB-7F42-A816-6D3299EAE58B}" type="presParOf" srcId="{7AEA9BC6-0002-9246-BE6E-A93571B5679A}" destId="{32FB2B81-3275-7343-BDF3-8A8CDC7CE13F}" srcOrd="5" destOrd="0" presId="urn:microsoft.com/office/officeart/2009/3/layout/StepUpProcess"/>
    <dgm:cxn modelId="{9EF03C01-CDA8-E846-8FB6-AD29B7EDA01C}" type="presParOf" srcId="{32FB2B81-3275-7343-BDF3-8A8CDC7CE13F}" destId="{FC2601AC-60AA-4646-A68A-2E75B6003DF1}" srcOrd="0" destOrd="0" presId="urn:microsoft.com/office/officeart/2009/3/layout/StepUpProcess"/>
    <dgm:cxn modelId="{3ECA112A-8864-504C-9015-F43B7CB9ADF4}" type="presParOf" srcId="{7AEA9BC6-0002-9246-BE6E-A93571B5679A}" destId="{765E7BBF-3C11-8C4A-A89A-83508A6B0A47}" srcOrd="6" destOrd="0" presId="urn:microsoft.com/office/officeart/2009/3/layout/StepUpProcess"/>
    <dgm:cxn modelId="{36BF857E-7870-AE48-A307-824CC27DEE88}" type="presParOf" srcId="{765E7BBF-3C11-8C4A-A89A-83508A6B0A47}" destId="{1237DC49-3A3A-9C41-B0E7-66F2C42A2833}" srcOrd="0" destOrd="0" presId="urn:microsoft.com/office/officeart/2009/3/layout/StepUpProcess"/>
    <dgm:cxn modelId="{24A94B40-CAFB-3540-B14A-3A69FBA31A86}" type="presParOf" srcId="{765E7BBF-3C11-8C4A-A89A-83508A6B0A47}" destId="{9CD9ED4D-61CB-4A41-9BA5-5548A14E5881}" srcOrd="1" destOrd="0" presId="urn:microsoft.com/office/officeart/2009/3/layout/StepUpProcess"/>
    <dgm:cxn modelId="{3DEC3DCB-BDB1-D34D-8D78-5A21CC839642}" type="presParOf" srcId="{765E7BBF-3C11-8C4A-A89A-83508A6B0A47}" destId="{4C8A7B64-6DFA-B648-AAC8-40C27432C749}" srcOrd="2" destOrd="0" presId="urn:microsoft.com/office/officeart/2009/3/layout/StepUpProcess"/>
    <dgm:cxn modelId="{517942CD-2962-A449-9208-72D020CD6A60}" type="presParOf" srcId="{7AEA9BC6-0002-9246-BE6E-A93571B5679A}" destId="{3B75A6B5-8BDF-CC43-BC96-1F92136B23B5}" srcOrd="7" destOrd="0" presId="urn:microsoft.com/office/officeart/2009/3/layout/StepUpProcess"/>
    <dgm:cxn modelId="{E9DAC3A6-AE4E-F948-B4FC-0290A08F8D3D}" type="presParOf" srcId="{3B75A6B5-8BDF-CC43-BC96-1F92136B23B5}" destId="{660D6366-1185-3D45-A369-C4AD1E602E31}" srcOrd="0" destOrd="0" presId="urn:microsoft.com/office/officeart/2009/3/layout/StepUpProcess"/>
    <dgm:cxn modelId="{90D27160-A423-1E4D-B661-D80CABCEF127}" type="presParOf" srcId="{7AEA9BC6-0002-9246-BE6E-A93571B5679A}" destId="{99224069-94E1-9843-9936-57BD5295B2F8}" srcOrd="8" destOrd="0" presId="urn:microsoft.com/office/officeart/2009/3/layout/StepUpProcess"/>
    <dgm:cxn modelId="{65CF4283-2CCE-F447-BD68-73D7ECAC5F42}" type="presParOf" srcId="{99224069-94E1-9843-9936-57BD5295B2F8}" destId="{607910E4-549A-0B43-9468-1681187E5FB5}" srcOrd="0" destOrd="0" presId="urn:microsoft.com/office/officeart/2009/3/layout/StepUpProcess"/>
    <dgm:cxn modelId="{D39F8842-91B8-714D-BE76-4B757ADC0813}" type="presParOf" srcId="{99224069-94E1-9843-9936-57BD5295B2F8}" destId="{B1B5A873-09B3-CB42-B7E3-36C1D5DE188A}" srcOrd="1" destOrd="0" presId="urn:microsoft.com/office/officeart/2009/3/layout/StepUpProcess"/>
    <dgm:cxn modelId="{F368C808-3EDD-464D-A14E-3235AA6F4F57}" type="presParOf" srcId="{99224069-94E1-9843-9936-57BD5295B2F8}" destId="{20F975ED-5F1E-4B4F-A946-0790C76B680D}" srcOrd="2" destOrd="0" presId="urn:microsoft.com/office/officeart/2009/3/layout/StepUpProcess"/>
    <dgm:cxn modelId="{AB1390AD-E81A-1E4F-A137-7B89917D367B}" type="presParOf" srcId="{7AEA9BC6-0002-9246-BE6E-A93571B5679A}" destId="{12A5BE65-8B8E-2548-84CC-A786D49238BF}" srcOrd="9" destOrd="0" presId="urn:microsoft.com/office/officeart/2009/3/layout/StepUpProcess"/>
    <dgm:cxn modelId="{2BC134E2-DD8C-5746-9DC7-DE6254E9CE54}" type="presParOf" srcId="{12A5BE65-8B8E-2548-84CC-A786D49238BF}" destId="{9693647F-BB14-5742-8C02-64304DB68FC3}" srcOrd="0" destOrd="0" presId="urn:microsoft.com/office/officeart/2009/3/layout/StepUpProcess"/>
    <dgm:cxn modelId="{EE24D113-4283-5D42-A82C-A4692D295575}" type="presParOf" srcId="{7AEA9BC6-0002-9246-BE6E-A93571B5679A}" destId="{490C1827-D27A-084F-BF71-798EBBC84191}" srcOrd="10" destOrd="0" presId="urn:microsoft.com/office/officeart/2009/3/layout/StepUpProcess"/>
    <dgm:cxn modelId="{D1E32C17-279A-1E45-BEDF-A067CF4C7669}" type="presParOf" srcId="{490C1827-D27A-084F-BF71-798EBBC84191}" destId="{4F89345D-356F-E748-A89D-53693494E1A0}" srcOrd="0" destOrd="0" presId="urn:microsoft.com/office/officeart/2009/3/layout/StepUpProcess"/>
    <dgm:cxn modelId="{6CBE390B-6B70-984B-8E7D-1E825E97E810}" type="presParOf" srcId="{490C1827-D27A-084F-BF71-798EBBC84191}" destId="{E8D94D1B-9360-C349-8B7C-FD37515BB6DC}" srcOrd="1" destOrd="0" presId="urn:microsoft.com/office/officeart/2009/3/layout/StepUpProcess"/>
    <dgm:cxn modelId="{64F489E3-04BA-DD42-B1A9-7275E053F2E7}" type="presParOf" srcId="{490C1827-D27A-084F-BF71-798EBBC84191}" destId="{37BC24D4-ECA8-A94A-A4D8-D0D52590B981}" srcOrd="2" destOrd="0" presId="urn:microsoft.com/office/officeart/2009/3/layout/StepUpProcess"/>
    <dgm:cxn modelId="{D6F4244A-DFD8-3649-A103-9AD9196E17D4}" type="presParOf" srcId="{7AEA9BC6-0002-9246-BE6E-A93571B5679A}" destId="{CF547690-0F9E-2142-AA12-96F59D28AF3F}" srcOrd="11" destOrd="0" presId="urn:microsoft.com/office/officeart/2009/3/layout/StepUpProcess"/>
    <dgm:cxn modelId="{2A5005B0-7F26-DF4F-A068-059CE19E56E1}" type="presParOf" srcId="{CF547690-0F9E-2142-AA12-96F59D28AF3F}" destId="{1A0D2DE6-04C0-7443-A3C0-DF902C108CC9}" srcOrd="0" destOrd="0" presId="urn:microsoft.com/office/officeart/2009/3/layout/StepUpProcess"/>
    <dgm:cxn modelId="{2AE0294D-4FB9-0C46-833C-A957FCF252EB}" type="presParOf" srcId="{7AEA9BC6-0002-9246-BE6E-A93571B5679A}" destId="{CD1EC4FA-5565-BC4D-894D-F7BEB122988B}" srcOrd="12" destOrd="0" presId="urn:microsoft.com/office/officeart/2009/3/layout/StepUpProcess"/>
    <dgm:cxn modelId="{30BCE19A-E478-8749-A2E3-B9E82F2E3C02}" type="presParOf" srcId="{CD1EC4FA-5565-BC4D-894D-F7BEB122988B}" destId="{DEB343E8-3987-E341-B41C-EDF397AA9CFB}" srcOrd="0" destOrd="0" presId="urn:microsoft.com/office/officeart/2009/3/layout/StepUpProcess"/>
    <dgm:cxn modelId="{A9F5AF4C-DA15-8D47-BE04-AD2EA4ACE326}" type="presParOf" srcId="{CD1EC4FA-5565-BC4D-894D-F7BEB122988B}" destId="{E1378830-4647-4742-936F-7158A6513BFE}"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544B79-3963-FB43-8D85-41CA4A52B63F}">
      <dsp:nvSpPr>
        <dsp:cNvPr id="0" name=""/>
        <dsp:cNvSpPr/>
      </dsp:nvSpPr>
      <dsp:spPr>
        <a:xfrm rot="5400000">
          <a:off x="274552" y="2710175"/>
          <a:ext cx="822082" cy="1367926"/>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FB02EC-FD07-4F4B-B073-B96E3171F510}">
      <dsp:nvSpPr>
        <dsp:cNvPr id="0" name=""/>
        <dsp:cNvSpPr/>
      </dsp:nvSpPr>
      <dsp:spPr>
        <a:xfrm>
          <a:off x="137326" y="3118890"/>
          <a:ext cx="1234971" cy="1082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err="1">
              <a:latin typeface="STKaiti" panose="02010600040101010101" pitchFamily="2" charset="-122"/>
              <a:ea typeface="STKaiti" panose="02010600040101010101" pitchFamily="2" charset="-122"/>
            </a:rPr>
            <a:t>攪擾</a:t>
          </a:r>
          <a:endParaRPr lang="en-US" sz="3700" kern="1200" dirty="0">
            <a:latin typeface="STKaiti" panose="02010600040101010101" pitchFamily="2" charset="-122"/>
            <a:ea typeface="STKaiti" panose="02010600040101010101" pitchFamily="2" charset="-122"/>
          </a:endParaRPr>
        </a:p>
      </dsp:txBody>
      <dsp:txXfrm>
        <a:off x="137326" y="3118890"/>
        <a:ext cx="1234971" cy="1082525"/>
      </dsp:txXfrm>
    </dsp:sp>
    <dsp:sp modelId="{C3D131E3-34EE-F64C-AA95-D6346E6DE320}">
      <dsp:nvSpPr>
        <dsp:cNvPr id="0" name=""/>
        <dsp:cNvSpPr/>
      </dsp:nvSpPr>
      <dsp:spPr>
        <a:xfrm>
          <a:off x="1139284" y="2609466"/>
          <a:ext cx="233013" cy="233013"/>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AD8DB9-D07A-554F-BD15-D9215F15C142}">
      <dsp:nvSpPr>
        <dsp:cNvPr id="0" name=""/>
        <dsp:cNvSpPr/>
      </dsp:nvSpPr>
      <dsp:spPr>
        <a:xfrm rot="5400000">
          <a:off x="1786398" y="2336067"/>
          <a:ext cx="822082" cy="1367926"/>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8ADF66-C527-5E46-BC07-1CB6F9F305E6}">
      <dsp:nvSpPr>
        <dsp:cNvPr id="0" name=""/>
        <dsp:cNvSpPr/>
      </dsp:nvSpPr>
      <dsp:spPr>
        <a:xfrm>
          <a:off x="1649173" y="2744782"/>
          <a:ext cx="1234971" cy="1082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err="1">
              <a:latin typeface="STKaiti" panose="02010600040101010101" pitchFamily="2" charset="-122"/>
              <a:ea typeface="STKaiti" panose="02010600040101010101" pitchFamily="2" charset="-122"/>
            </a:rPr>
            <a:t>衝突</a:t>
          </a:r>
          <a:endParaRPr lang="en-US" sz="3700" kern="1200" dirty="0">
            <a:latin typeface="STKaiti" panose="02010600040101010101" pitchFamily="2" charset="-122"/>
            <a:ea typeface="STKaiti" panose="02010600040101010101" pitchFamily="2" charset="-122"/>
          </a:endParaRPr>
        </a:p>
      </dsp:txBody>
      <dsp:txXfrm>
        <a:off x="1649173" y="2744782"/>
        <a:ext cx="1234971" cy="1082525"/>
      </dsp:txXfrm>
    </dsp:sp>
    <dsp:sp modelId="{ADB50CA6-1093-2848-8D2F-462301C3FBE9}">
      <dsp:nvSpPr>
        <dsp:cNvPr id="0" name=""/>
        <dsp:cNvSpPr/>
      </dsp:nvSpPr>
      <dsp:spPr>
        <a:xfrm>
          <a:off x="2651131" y="2235358"/>
          <a:ext cx="233013" cy="233013"/>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9D270E-E94E-FA4F-8D4D-DA277425F2B2}">
      <dsp:nvSpPr>
        <dsp:cNvPr id="0" name=""/>
        <dsp:cNvSpPr/>
      </dsp:nvSpPr>
      <dsp:spPr>
        <a:xfrm rot="5400000">
          <a:off x="3298245" y="1961959"/>
          <a:ext cx="822082" cy="1367926"/>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46B21F-BCF8-134B-872C-24E97FB84002}">
      <dsp:nvSpPr>
        <dsp:cNvPr id="0" name=""/>
        <dsp:cNvSpPr/>
      </dsp:nvSpPr>
      <dsp:spPr>
        <a:xfrm>
          <a:off x="3161019" y="2370674"/>
          <a:ext cx="1234971" cy="1082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err="1">
              <a:latin typeface="STKaiti" panose="02010600040101010101" pitchFamily="2" charset="-122"/>
              <a:ea typeface="STKaiti" panose="02010600040101010101" pitchFamily="2" charset="-122"/>
            </a:rPr>
            <a:t>聽證</a:t>
          </a:r>
          <a:endParaRPr lang="en-US" sz="3700" kern="1200" dirty="0">
            <a:latin typeface="STKaiti" panose="02010600040101010101" pitchFamily="2" charset="-122"/>
            <a:ea typeface="STKaiti" panose="02010600040101010101" pitchFamily="2" charset="-122"/>
          </a:endParaRPr>
        </a:p>
      </dsp:txBody>
      <dsp:txXfrm>
        <a:off x="3161019" y="2370674"/>
        <a:ext cx="1234971" cy="1082525"/>
      </dsp:txXfrm>
    </dsp:sp>
    <dsp:sp modelId="{84977C49-9F8B-C644-B63D-8135EF63B462}">
      <dsp:nvSpPr>
        <dsp:cNvPr id="0" name=""/>
        <dsp:cNvSpPr/>
      </dsp:nvSpPr>
      <dsp:spPr>
        <a:xfrm>
          <a:off x="4162977" y="1861250"/>
          <a:ext cx="233013" cy="233013"/>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37DC49-3A3A-9C41-B0E7-66F2C42A2833}">
      <dsp:nvSpPr>
        <dsp:cNvPr id="0" name=""/>
        <dsp:cNvSpPr/>
      </dsp:nvSpPr>
      <dsp:spPr>
        <a:xfrm rot="5400000">
          <a:off x="4810092" y="1587851"/>
          <a:ext cx="822082" cy="1367926"/>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D9ED4D-61CB-4A41-9BA5-5548A14E5881}">
      <dsp:nvSpPr>
        <dsp:cNvPr id="0" name=""/>
        <dsp:cNvSpPr/>
      </dsp:nvSpPr>
      <dsp:spPr>
        <a:xfrm>
          <a:off x="4672866" y="1996566"/>
          <a:ext cx="1234971" cy="1082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err="1">
              <a:latin typeface="STKaiti" panose="02010600040101010101" pitchFamily="2" charset="-122"/>
              <a:ea typeface="STKaiti" panose="02010600040101010101" pitchFamily="2" charset="-122"/>
            </a:rPr>
            <a:t>傳講</a:t>
          </a:r>
          <a:endParaRPr lang="en-US" sz="3700" kern="1200" dirty="0">
            <a:latin typeface="STKaiti" panose="02010600040101010101" pitchFamily="2" charset="-122"/>
            <a:ea typeface="STKaiti" panose="02010600040101010101" pitchFamily="2" charset="-122"/>
          </a:endParaRPr>
        </a:p>
      </dsp:txBody>
      <dsp:txXfrm>
        <a:off x="4672866" y="1996566"/>
        <a:ext cx="1234971" cy="1082525"/>
      </dsp:txXfrm>
    </dsp:sp>
    <dsp:sp modelId="{4C8A7B64-6DFA-B648-AAC8-40C27432C749}">
      <dsp:nvSpPr>
        <dsp:cNvPr id="0" name=""/>
        <dsp:cNvSpPr/>
      </dsp:nvSpPr>
      <dsp:spPr>
        <a:xfrm>
          <a:off x="5674824" y="1487142"/>
          <a:ext cx="233013" cy="233013"/>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7910E4-549A-0B43-9468-1681187E5FB5}">
      <dsp:nvSpPr>
        <dsp:cNvPr id="0" name=""/>
        <dsp:cNvSpPr/>
      </dsp:nvSpPr>
      <dsp:spPr>
        <a:xfrm rot="5400000">
          <a:off x="6321938" y="1213743"/>
          <a:ext cx="822082" cy="1367926"/>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B5A873-09B3-CB42-B7E3-36C1D5DE188A}">
      <dsp:nvSpPr>
        <dsp:cNvPr id="0" name=""/>
        <dsp:cNvSpPr/>
      </dsp:nvSpPr>
      <dsp:spPr>
        <a:xfrm>
          <a:off x="6184712" y="1622458"/>
          <a:ext cx="1234971" cy="1082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err="1">
              <a:latin typeface="STKaiti" panose="02010600040101010101" pitchFamily="2" charset="-122"/>
              <a:ea typeface="STKaiti" panose="02010600040101010101" pitchFamily="2" charset="-122"/>
            </a:rPr>
            <a:t>表決</a:t>
          </a:r>
          <a:endParaRPr lang="en-US" sz="3700" kern="1200" dirty="0">
            <a:latin typeface="STKaiti" panose="02010600040101010101" pitchFamily="2" charset="-122"/>
            <a:ea typeface="STKaiti" panose="02010600040101010101" pitchFamily="2" charset="-122"/>
          </a:endParaRPr>
        </a:p>
      </dsp:txBody>
      <dsp:txXfrm>
        <a:off x="6184712" y="1622458"/>
        <a:ext cx="1234971" cy="1082525"/>
      </dsp:txXfrm>
    </dsp:sp>
    <dsp:sp modelId="{20F975ED-5F1E-4B4F-A946-0790C76B680D}">
      <dsp:nvSpPr>
        <dsp:cNvPr id="0" name=""/>
        <dsp:cNvSpPr/>
      </dsp:nvSpPr>
      <dsp:spPr>
        <a:xfrm>
          <a:off x="7186670" y="1113035"/>
          <a:ext cx="233013" cy="233013"/>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89345D-356F-E748-A89D-53693494E1A0}">
      <dsp:nvSpPr>
        <dsp:cNvPr id="0" name=""/>
        <dsp:cNvSpPr/>
      </dsp:nvSpPr>
      <dsp:spPr>
        <a:xfrm rot="5400000">
          <a:off x="7833785" y="839635"/>
          <a:ext cx="822082" cy="1367926"/>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D94D1B-9360-C349-8B7C-FD37515BB6DC}">
      <dsp:nvSpPr>
        <dsp:cNvPr id="0" name=""/>
        <dsp:cNvSpPr/>
      </dsp:nvSpPr>
      <dsp:spPr>
        <a:xfrm>
          <a:off x="7696559" y="1248350"/>
          <a:ext cx="1234971" cy="1082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err="1">
              <a:latin typeface="STKaiti" panose="02010600040101010101" pitchFamily="2" charset="-122"/>
              <a:ea typeface="STKaiti" panose="02010600040101010101" pitchFamily="2" charset="-122"/>
            </a:rPr>
            <a:t>差派</a:t>
          </a:r>
          <a:endParaRPr lang="en-US" sz="3700" kern="1200" dirty="0">
            <a:latin typeface="STKaiti" panose="02010600040101010101" pitchFamily="2" charset="-122"/>
            <a:ea typeface="STKaiti" panose="02010600040101010101" pitchFamily="2" charset="-122"/>
          </a:endParaRPr>
        </a:p>
      </dsp:txBody>
      <dsp:txXfrm>
        <a:off x="7696559" y="1248350"/>
        <a:ext cx="1234971" cy="1082525"/>
      </dsp:txXfrm>
    </dsp:sp>
    <dsp:sp modelId="{37BC24D4-ECA8-A94A-A4D8-D0D52590B981}">
      <dsp:nvSpPr>
        <dsp:cNvPr id="0" name=""/>
        <dsp:cNvSpPr/>
      </dsp:nvSpPr>
      <dsp:spPr>
        <a:xfrm>
          <a:off x="8698517" y="738927"/>
          <a:ext cx="233013" cy="233013"/>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B343E8-3987-E341-B41C-EDF397AA9CFB}">
      <dsp:nvSpPr>
        <dsp:cNvPr id="0" name=""/>
        <dsp:cNvSpPr/>
      </dsp:nvSpPr>
      <dsp:spPr>
        <a:xfrm rot="5400000">
          <a:off x="9345631" y="465527"/>
          <a:ext cx="822082" cy="1367926"/>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378830-4647-4742-936F-7158A6513BFE}">
      <dsp:nvSpPr>
        <dsp:cNvPr id="0" name=""/>
        <dsp:cNvSpPr/>
      </dsp:nvSpPr>
      <dsp:spPr>
        <a:xfrm>
          <a:off x="9208406" y="874242"/>
          <a:ext cx="1234971" cy="1082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err="1">
              <a:latin typeface="STKaiti" panose="02010600040101010101" pitchFamily="2" charset="-122"/>
              <a:ea typeface="STKaiti" panose="02010600040101010101" pitchFamily="2" charset="-122"/>
            </a:rPr>
            <a:t>和平</a:t>
          </a:r>
          <a:endParaRPr lang="en-US" sz="3700" kern="1200" dirty="0">
            <a:latin typeface="STKaiti" panose="02010600040101010101" pitchFamily="2" charset="-122"/>
            <a:ea typeface="STKaiti" panose="02010600040101010101" pitchFamily="2" charset="-122"/>
          </a:endParaRPr>
        </a:p>
      </dsp:txBody>
      <dsp:txXfrm>
        <a:off x="9208406" y="874242"/>
        <a:ext cx="1234971" cy="1082525"/>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0F4111-DEB8-EF41-B7CD-CD5AB39C1CD3}" type="datetimeFigureOut">
              <a:rPr lang="en-US" smtClean="0"/>
              <a:t>4/15/23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46A989-E512-7B44-9828-1A35FF886FA2}" type="slidenum">
              <a:rPr lang="en-US" smtClean="0"/>
              <a:t>‹#›</a:t>
            </a:fld>
            <a:endParaRPr lang="en-US"/>
          </a:p>
        </p:txBody>
      </p:sp>
    </p:spTree>
    <p:extLst>
      <p:ext uri="{BB962C8B-B14F-4D97-AF65-F5344CB8AC3E}">
        <p14:creationId xmlns:p14="http://schemas.microsoft.com/office/powerpoint/2010/main" val="3355643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69996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51556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66433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68866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05093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81268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82475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62935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19016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68388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5" y="4352545"/>
            <a:ext cx="6801612" cy="1239895"/>
          </a:xfrm>
          <a:noFill/>
        </p:spPr>
        <p:txBody>
          <a:bodyPr>
            <a:normAutofit/>
          </a:bodyPr>
          <a:lstStyle>
            <a:lvl1pPr marL="0" indent="0" algn="ctr">
              <a:buNone/>
              <a:defRPr sz="2000">
                <a:solidFill>
                  <a:schemeClr val="tx1">
                    <a:lumMod val="75000"/>
                    <a:lumOff val="25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4/15/23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127444061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bg>
      <p:bgPr>
        <a:solidFill>
          <a:schemeClr val="accent6">
            <a:lumMod val="40000"/>
            <a:lumOff val="60000"/>
          </a:schemeClr>
        </a:solidFill>
        <a:effectLst/>
      </p:bgPr>
    </p:bg>
    <p:spTree>
      <p:nvGrpSpPr>
        <p:cNvPr id="1" name="Shape 16"/>
        <p:cNvGrpSpPr/>
        <p:nvPr/>
      </p:nvGrpSpPr>
      <p:grpSpPr>
        <a:xfrm>
          <a:off x="0" y="0"/>
          <a:ext cx="0" cy="0"/>
          <a:chOff x="0" y="0"/>
          <a:chExt cx="0" cy="0"/>
        </a:xfrm>
      </p:grpSpPr>
      <p:sp>
        <p:nvSpPr>
          <p:cNvPr id="19" name="Google Shape;19;p3"/>
          <p:cNvSpPr txBox="1">
            <a:spLocks noGrp="1"/>
          </p:cNvSpPr>
          <p:nvPr>
            <p:ph type="title"/>
          </p:nvPr>
        </p:nvSpPr>
        <p:spPr>
          <a:xfrm>
            <a:off x="679400" y="2561800"/>
            <a:ext cx="10833200" cy="1734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800">
                <a:latin typeface="Songti TC" panose="02010600040101010101" pitchFamily="2" charset="-120"/>
                <a:ea typeface="Songti TC" panose="02010600040101010101" pitchFamily="2" charset="-120"/>
              </a:defRPr>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dirty="0"/>
          </a:p>
        </p:txBody>
      </p:sp>
      <p:sp>
        <p:nvSpPr>
          <p:cNvPr id="20" name="Google Shape;20;p3"/>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2777034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body" type="tx">
  <p:cSld name="Title and body">
    <p:bg>
      <p:bgPr>
        <a:solidFill>
          <a:schemeClr val="accent6">
            <a:lumMod val="40000"/>
            <a:lumOff val="60000"/>
          </a:schemeClr>
        </a:solidFill>
        <a:effectLst/>
      </p:bgPr>
    </p:bg>
    <p:spTree>
      <p:nvGrpSpPr>
        <p:cNvPr id="1" name="Shape 21"/>
        <p:cNvGrpSpPr/>
        <p:nvPr/>
      </p:nvGrpSpPr>
      <p:grpSpPr>
        <a:xfrm>
          <a:off x="0" y="0"/>
          <a:ext cx="0" cy="0"/>
          <a:chOff x="0" y="0"/>
          <a:chExt cx="0" cy="0"/>
        </a:xfrm>
      </p:grpSpPr>
      <p:sp>
        <p:nvSpPr>
          <p:cNvPr id="24" name="Google Shape;24;p4"/>
          <p:cNvSpPr txBox="1">
            <a:spLocks noGrp="1"/>
          </p:cNvSpPr>
          <p:nvPr>
            <p:ph type="title"/>
          </p:nvPr>
        </p:nvSpPr>
        <p:spPr>
          <a:xfrm>
            <a:off x="415600" y="496967"/>
            <a:ext cx="11360800" cy="860000"/>
          </a:xfrm>
          <a:prstGeom prst="rect">
            <a:avLst/>
          </a:prstGeom>
        </p:spPr>
        <p:txBody>
          <a:bodyPr spcFirstLastPara="1" wrap="square" lIns="91425" tIns="91425" rIns="91425" bIns="91425" anchor="ctr" anchorCtr="0">
            <a:noAutofit/>
          </a:bodyPr>
          <a:lstStyle>
            <a:lvl1pPr lvl="0" algn="l">
              <a:spcBef>
                <a:spcPts val="0"/>
              </a:spcBef>
              <a:spcAft>
                <a:spcPts val="0"/>
              </a:spcAft>
              <a:buSzPts val="3200"/>
              <a:buNone/>
              <a:defRPr>
                <a:latin typeface="Songti TC" panose="02010600040101010101" pitchFamily="2" charset="-120"/>
                <a:ea typeface="Songti TC" panose="02010600040101010101" pitchFamily="2" charset="-120"/>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dirty="0"/>
          </a:p>
        </p:txBody>
      </p:sp>
      <p:sp>
        <p:nvSpPr>
          <p:cNvPr id="25" name="Google Shape;25;p4"/>
          <p:cNvSpPr txBox="1">
            <a:spLocks noGrp="1"/>
          </p:cNvSpPr>
          <p:nvPr>
            <p:ph type="body" idx="1" hasCustomPrompt="1"/>
          </p:nvPr>
        </p:nvSpPr>
        <p:spPr>
          <a:xfrm>
            <a:off x="415600" y="1596055"/>
            <a:ext cx="11360800" cy="4764979"/>
          </a:xfrm>
          <a:prstGeom prst="rect">
            <a:avLst/>
          </a:prstGeom>
        </p:spPr>
        <p:txBody>
          <a:bodyPr spcFirstLastPara="1" wrap="square" lIns="91425" tIns="91425" rIns="91425" bIns="91425" anchor="t" anchorCtr="0">
            <a:noAutofit/>
          </a:bodyPr>
          <a:lstStyle>
            <a:lvl1pPr marL="533387" lvl="0" indent="-380990">
              <a:lnSpc>
                <a:spcPct val="100000"/>
              </a:lnSpc>
              <a:spcBef>
                <a:spcPts val="533"/>
              </a:spcBef>
              <a:spcAft>
                <a:spcPts val="0"/>
              </a:spcAft>
              <a:buClr>
                <a:schemeClr val="tx1"/>
              </a:buClr>
              <a:buSzPts val="1800"/>
              <a:buFont typeface="Wingdings" pitchFamily="2" charset="2"/>
              <a:buChar char="v"/>
              <a:defRPr sz="2667">
                <a:latin typeface="STKaiti" panose="02010600040101010101" pitchFamily="2" charset="-122"/>
                <a:ea typeface="STKaiti" panose="02010600040101010101" pitchFamily="2" charset="-122"/>
              </a:defRPr>
            </a:lvl1pPr>
            <a:lvl2pPr marL="1176837" lvl="1" indent="-380990">
              <a:spcBef>
                <a:spcPts val="533"/>
              </a:spcBef>
              <a:spcAft>
                <a:spcPts val="0"/>
              </a:spcAft>
              <a:buClrTx/>
              <a:buSzPts val="1400"/>
              <a:buFont typeface="Wingdings" pitchFamily="2" charset="2"/>
              <a:buChar char="q"/>
              <a:defRPr sz="2400">
                <a:solidFill>
                  <a:schemeClr val="tx1"/>
                </a:solidFill>
                <a:latin typeface="STKaiti" panose="02010600040101010101" pitchFamily="2" charset="-122"/>
                <a:ea typeface="STKaiti" panose="02010600040101010101" pitchFamily="2" charset="-122"/>
              </a:defRPr>
            </a:lvl2pPr>
            <a:lvl3pPr marL="1828754" lvl="2" indent="-423323">
              <a:spcBef>
                <a:spcPts val="533"/>
              </a:spcBef>
              <a:spcAft>
                <a:spcPts val="0"/>
              </a:spcAft>
              <a:buClrTx/>
              <a:buSzPts val="1400"/>
              <a:buChar char="■"/>
              <a:defRPr sz="2133">
                <a:solidFill>
                  <a:schemeClr val="tx1"/>
                </a:solidFill>
                <a:latin typeface="STKaiti" panose="02010600040101010101" pitchFamily="2" charset="-122"/>
                <a:ea typeface="STKaiti" panose="02010600040101010101" pitchFamily="2" charset="-122"/>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r>
              <a:rPr lang="en-US" dirty="0" err="1"/>
              <a:t>加入字詞</a:t>
            </a:r>
            <a:endParaRPr lang="en-US" dirty="0"/>
          </a:p>
          <a:p>
            <a:pPr lvl="1"/>
            <a:r>
              <a:rPr lang="en-US" dirty="0" err="1"/>
              <a:t>加入字詞</a:t>
            </a:r>
            <a:endParaRPr lang="en-US" dirty="0"/>
          </a:p>
          <a:p>
            <a:pPr lvl="2"/>
            <a:r>
              <a:rPr lang="en-US" dirty="0" err="1"/>
              <a:t>加入字詞</a:t>
            </a:r>
            <a:endParaRPr lang="en-US" dirty="0"/>
          </a:p>
          <a:p>
            <a:r>
              <a:rPr lang="en-US" dirty="0"/>
              <a:t>	</a:t>
            </a:r>
          </a:p>
          <a:p>
            <a:endParaRPr lang="en-US" dirty="0"/>
          </a:p>
          <a:p>
            <a:endParaRPr lang="en-US" dirty="0"/>
          </a:p>
        </p:txBody>
      </p:sp>
      <p:sp>
        <p:nvSpPr>
          <p:cNvPr id="26" name="Google Shape;26;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116684459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4/15/23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123922060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5" y="4352465"/>
            <a:ext cx="6801612" cy="1265083"/>
          </a:xfrm>
        </p:spPr>
        <p:txBody>
          <a:bodyPr anchor="t" anchorCtr="1">
            <a:normAutofit/>
          </a:bodyPr>
          <a:lstStyle>
            <a:lvl1pPr marL="0" indent="0">
              <a:buNone/>
              <a:defRPr sz="20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smtClean="0"/>
              <a:t>4/15/23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216445823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5"/>
            <a:ext cx="4271771" cy="31019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7" y="2638045"/>
            <a:ext cx="4270247" cy="31019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4/15/23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334856654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4"/>
            <a:ext cx="4270248" cy="704087"/>
          </a:xfrm>
        </p:spPr>
        <p:txBody>
          <a:bodyPr anchor="b" anchorCtr="1">
            <a:normAutofit/>
          </a:bodyPr>
          <a:lstStyle>
            <a:lvl1pPr marL="0" indent="0" algn="ctr">
              <a:buNone/>
              <a:defRPr sz="1900" b="0" cap="all" spc="100" baseline="0">
                <a:solidFill>
                  <a:schemeClr val="accent2"/>
                </a:solidFill>
              </a:defRPr>
            </a:lvl1pPr>
            <a:lvl2pPr marL="457189" indent="0">
              <a:buNone/>
              <a:defRPr sz="19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1"/>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7" y="3143251"/>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4"/>
            <a:ext cx="4270248" cy="704087"/>
          </a:xfrm>
        </p:spPr>
        <p:txBody>
          <a:bodyPr anchor="b" anchorCtr="1">
            <a:normAutofit/>
          </a:bodyPr>
          <a:lstStyle>
            <a:lvl1pPr marL="0" indent="0" algn="ctr">
              <a:buNone/>
              <a:defRPr sz="1900" b="0" cap="all" spc="100" baseline="0">
                <a:solidFill>
                  <a:schemeClr val="accent2"/>
                </a:solidFill>
              </a:defRPr>
            </a:lvl1pPr>
            <a:lvl2pPr marL="457189" indent="0">
              <a:buNone/>
              <a:defRPr sz="19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smtClean="0"/>
              <a:t>4/15/23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r"/>
            <a:fld id="{00000000-1234-1234-1234-123412341234}" type="slidenum">
              <a:rPr lang="en" smtClean="0"/>
              <a:pPr algn="r"/>
              <a:t>‹#›</a:t>
            </a:fld>
            <a:endParaRPr lang="en"/>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51613079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4/15/23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98244828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4/15/23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3667495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9"/>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9"/>
            <a:ext cx="3794760" cy="2194036"/>
          </a:xfrm>
        </p:spPr>
        <p:txBody>
          <a:bodyPr anchor="t" anchorCtr="1">
            <a:normAutofit/>
          </a:bodyPr>
          <a:lstStyle>
            <a:lvl1pPr marL="0" indent="0" algn="ctr">
              <a:buNone/>
              <a:defRPr sz="1500">
                <a:solidFill>
                  <a:srgbClr val="FFFFFF"/>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BE4249-C0D0-4B06-8692-E8BB871AF643}" type="datetimeFigureOut">
              <a:rPr lang="en-US" smtClean="0"/>
              <a:t>4/15/23</a:t>
            </a:fld>
            <a:endParaRPr lang="en-US" dirty="0"/>
          </a:p>
        </p:txBody>
      </p:sp>
      <p:sp>
        <p:nvSpPr>
          <p:cNvPr id="6" name="Footer Placeholder 5"/>
          <p:cNvSpPr>
            <a:spLocks noGrp="1"/>
          </p:cNvSpPr>
          <p:nvPr>
            <p:ph type="ftr" sz="quarter" idx="11"/>
          </p:nvPr>
        </p:nvSpPr>
        <p:spPr>
          <a:xfrm>
            <a:off x="804674"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359512778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2"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9"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6001" y="0"/>
            <a:ext cx="6102097" cy="6858000"/>
          </a:xfrm>
          <a:solidFill>
            <a:schemeClr val="bg1">
              <a:lumMod val="75000"/>
            </a:schemeClr>
          </a:solidFill>
        </p:spPr>
        <p:txBody>
          <a:bodyPr anchor="t"/>
          <a:lstStyle>
            <a:lvl1pPr marL="0" indent="0">
              <a:buNone/>
              <a:defRPr sz="3200">
                <a:solidFill>
                  <a:schemeClr val="tx1"/>
                </a:solidFill>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9"/>
            <a:ext cx="3794760" cy="2194037"/>
          </a:xfrm>
        </p:spPr>
        <p:txBody>
          <a:bodyPr anchor="t" anchorCtr="1">
            <a:normAutofit/>
          </a:bodyPr>
          <a:lstStyle>
            <a:lvl1pPr marL="0" indent="0" algn="ctr">
              <a:buNone/>
              <a:defRPr sz="1500">
                <a:solidFill>
                  <a:srgbClr val="FFFFFF"/>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042B0DB6-F5C7-45FB-8CF3-31B45F9C2DAC}" type="datetimeFigureOut">
              <a:rPr lang="en-US" smtClean="0"/>
              <a:t>4/15/23</a:t>
            </a:fld>
            <a:endParaRPr lang="en-US" dirty="0"/>
          </a:p>
        </p:txBody>
      </p:sp>
      <p:sp>
        <p:nvSpPr>
          <p:cNvPr id="6" name="Footer Placeholder 5"/>
          <p:cNvSpPr>
            <a:spLocks noGrp="1"/>
          </p:cNvSpPr>
          <p:nvPr>
            <p:ph type="ftr" sz="quarter" idx="11"/>
          </p:nvPr>
        </p:nvSpPr>
        <p:spPr>
          <a:xfrm>
            <a:off x="808525"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330971215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6"/>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7" cy="323968"/>
          </a:xfrm>
          <a:prstGeom prst="rect">
            <a:avLst/>
          </a:prstGeom>
        </p:spPr>
        <p:txBody>
          <a:bodyPr vert="horz" lIns="91440" tIns="45720" rIns="91440" bIns="45720" rtlCol="0" anchor="ctr"/>
          <a:lstStyle>
            <a:lvl1pPr algn="r">
              <a:defRPr sz="1051">
                <a:solidFill>
                  <a:schemeClr val="tx1">
                    <a:alpha val="70000"/>
                  </a:schemeClr>
                </a:solidFill>
              </a:defRPr>
            </a:lvl1pPr>
          </a:lstStyle>
          <a:p>
            <a:fld id="{1160EA64-D806-43AC-9DF2-F8C432F32B4C}" type="datetimeFigureOut">
              <a:rPr lang="en-US" smtClean="0"/>
              <a:t>4/15/23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1">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3"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117086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377"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594" indent="-228594" algn="l" defTabSz="914377"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189"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783"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377"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2971"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30"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276"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09"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28"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C5DCB-4888-6DBF-288B-EDE76DC50B9F}"/>
              </a:ext>
            </a:extLst>
          </p:cNvPr>
          <p:cNvSpPr>
            <a:spLocks noGrp="1"/>
          </p:cNvSpPr>
          <p:nvPr>
            <p:ph type="title"/>
          </p:nvPr>
        </p:nvSpPr>
        <p:spPr/>
        <p:txBody>
          <a:bodyPr/>
          <a:lstStyle/>
          <a:p>
            <a:br>
              <a:rPr lang="en-US" altLang="zh-TW" dirty="0"/>
            </a:br>
            <a:r>
              <a:rPr lang="en-US" altLang="zh-TW" dirty="0"/>
              <a:t>【</a:t>
            </a:r>
            <a:r>
              <a:rPr lang="en-US" dirty="0" err="1"/>
              <a:t>使徒行傳</a:t>
            </a:r>
            <a:r>
              <a:rPr lang="en-US" altLang="zh-TW" dirty="0" err="1"/>
              <a:t>】</a:t>
            </a:r>
            <a:r>
              <a:rPr lang="en-US" dirty="0" err="1"/>
              <a:t>第十三課</a:t>
            </a:r>
            <a:br>
              <a:rPr lang="en-US" dirty="0"/>
            </a:br>
            <a:r>
              <a:rPr lang="en-US" altLang="zh-TW" dirty="0"/>
              <a:t>15</a:t>
            </a:r>
            <a:r>
              <a:rPr lang="zh-TW" altLang="en-US" dirty="0"/>
              <a:t>：</a:t>
            </a:r>
            <a:r>
              <a:rPr lang="en-US" altLang="zh-TW" dirty="0"/>
              <a:t>1-35</a:t>
            </a:r>
            <a:br>
              <a:rPr lang="en-US" dirty="0"/>
            </a:br>
            <a:endParaRPr lang="en-US" dirty="0"/>
          </a:p>
        </p:txBody>
      </p:sp>
      <p:sp>
        <p:nvSpPr>
          <p:cNvPr id="3" name="Google Shape;69;p13">
            <a:extLst>
              <a:ext uri="{FF2B5EF4-FFF2-40B4-BE49-F238E27FC236}">
                <a16:creationId xmlns:a16="http://schemas.microsoft.com/office/drawing/2014/main" id="{FBC66F9E-F25F-7A17-4E41-790A6429C6ED}"/>
              </a:ext>
            </a:extLst>
          </p:cNvPr>
          <p:cNvSpPr txBox="1">
            <a:spLocks/>
          </p:cNvSpPr>
          <p:nvPr/>
        </p:nvSpPr>
        <p:spPr>
          <a:xfrm>
            <a:off x="679401" y="5012813"/>
            <a:ext cx="8570215" cy="1117975"/>
          </a:xfrm>
          <a:prstGeom prst="rect">
            <a:avLst/>
          </a:prstGeom>
        </p:spPr>
        <p:txBody>
          <a:bodyPr spcFirstLastPara="1" wrap="square" lIns="121900" tIns="121900" rIns="121900" bIns="121900" anchor="b" anchorCtr="0">
            <a:noAutofit/>
          </a:bodyPr>
          <a:lstStyle>
            <a:lvl1pPr marL="171450" indent="-171450" algn="l" defTabSz="685800" rtl="0" eaLnBrk="1" latinLnBrk="0" hangingPunct="1">
              <a:lnSpc>
                <a:spcPct val="100000"/>
              </a:lnSpc>
              <a:spcBef>
                <a:spcPts val="750"/>
              </a:spcBef>
              <a:buClr>
                <a:schemeClr val="accent2"/>
              </a:buClr>
              <a:buFont typeface="Arial" panose="020B0604020202020204" pitchFamily="34" charset="0"/>
              <a:buChar char="•"/>
              <a:defRPr sz="1350" kern="1200">
                <a:solidFill>
                  <a:schemeClr val="tx1">
                    <a:lumMod val="85000"/>
                    <a:lumOff val="15000"/>
                  </a:schemeClr>
                </a:solidFill>
                <a:latin typeface="+mn-lt"/>
                <a:ea typeface="+mn-ea"/>
                <a:cs typeface="+mn-cs"/>
              </a:defRPr>
            </a:lvl1pPr>
            <a:lvl2pPr marL="3429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2pPr>
            <a:lvl3pPr marL="5143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3pPr>
            <a:lvl4pPr marL="6858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4pPr>
            <a:lvl5pPr marL="8572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5pPr>
            <a:lvl6pPr marL="984647"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6pPr>
            <a:lvl7pPr marL="1113235"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7pPr>
            <a:lvl8pPr marL="1243013"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8pPr>
            <a:lvl9pPr marL="1412081"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9pPr>
          </a:lstStyle>
          <a:p>
            <a:pPr marL="0" indent="0" defTabSz="914377">
              <a:spcBef>
                <a:spcPts val="1333"/>
              </a:spcBef>
              <a:buClr>
                <a:srgbClr val="58B6C0"/>
              </a:buClr>
              <a:buNone/>
            </a:pPr>
            <a:r>
              <a:rPr lang="zh-TW" altLang="en-US" sz="2400" dirty="0">
                <a:solidFill>
                  <a:prstClr val="black">
                    <a:lumMod val="85000"/>
                    <a:lumOff val="15000"/>
                  </a:prstClr>
                </a:solidFill>
                <a:latin typeface="Kaiti TC" panose="02010600040101010101" pitchFamily="2" charset="-120"/>
                <a:ea typeface="Kaiti TC" panose="02010600040101010101" pitchFamily="2" charset="-120"/>
              </a:rPr>
              <a:t>南區證道堂成人主日學</a:t>
            </a:r>
          </a:p>
          <a:p>
            <a:pPr marL="0" indent="0" defTabSz="914377">
              <a:spcBef>
                <a:spcPts val="1333"/>
              </a:spcBef>
              <a:buClr>
                <a:srgbClr val="58B6C0"/>
              </a:buClr>
              <a:buNone/>
            </a:pPr>
            <a:r>
              <a:rPr lang="en-US" sz="2400" dirty="0">
                <a:solidFill>
                  <a:prstClr val="black">
                    <a:lumMod val="85000"/>
                    <a:lumOff val="15000"/>
                  </a:prstClr>
                </a:solidFill>
                <a:latin typeface="Kaiti TC" panose="02010600040101010101" pitchFamily="2" charset="-120"/>
                <a:ea typeface="Kaiti TC" panose="02010600040101010101" pitchFamily="2" charset="-120"/>
              </a:rPr>
              <a:t>CCF</a:t>
            </a:r>
            <a:r>
              <a:rPr lang="zh-TW" altLang="en-US" sz="2400" dirty="0">
                <a:solidFill>
                  <a:prstClr val="black">
                    <a:lumMod val="85000"/>
                    <a:lumOff val="15000"/>
                  </a:prstClr>
                </a:solidFill>
                <a:latin typeface="Kaiti TC" panose="02010600040101010101" pitchFamily="2" charset="-120"/>
                <a:ea typeface="Kaiti TC" panose="02010600040101010101" pitchFamily="2" charset="-120"/>
              </a:rPr>
              <a:t>提供參考資料</a:t>
            </a:r>
          </a:p>
        </p:txBody>
      </p:sp>
    </p:spTree>
    <p:extLst>
      <p:ext uri="{BB962C8B-B14F-4D97-AF65-F5344CB8AC3E}">
        <p14:creationId xmlns:p14="http://schemas.microsoft.com/office/powerpoint/2010/main" val="2931289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15:1-12		</a:t>
            </a:r>
            <a:r>
              <a:rPr lang="zh-TW" altLang="en-US" dirty="0"/>
              <a:t>救贖真理，堅定如鐵柱</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endParaRPr lang="en-US" altLang="zh-TW" sz="3200" dirty="0">
              <a:solidFill>
                <a:srgbClr val="0432FF"/>
              </a:solidFill>
            </a:endParaRPr>
          </a:p>
          <a:p>
            <a:pPr marL="152396" indent="0" fontAlgn="t">
              <a:buNone/>
            </a:pPr>
            <a:r>
              <a:rPr lang="en-US" altLang="zh-TW" sz="3200" dirty="0">
                <a:solidFill>
                  <a:schemeClr val="tx1"/>
                </a:solidFill>
              </a:rPr>
              <a:t>15:6-12</a:t>
            </a:r>
            <a:r>
              <a:rPr lang="zh-TW" altLang="en-US" sz="3200" dirty="0">
                <a:solidFill>
                  <a:schemeClr val="tx1"/>
                </a:solidFill>
                <a:latin typeface="Arial" panose="020B0604020202020204" pitchFamily="34" charset="0"/>
              </a:rPr>
              <a:t> 耶城教會的使徒長老聚會商議，辦論此事。</a:t>
            </a:r>
            <a:endParaRPr lang="en-US" altLang="zh-TW" sz="3200" dirty="0">
              <a:solidFill>
                <a:schemeClr val="tx1"/>
              </a:solidFill>
              <a:latin typeface="Arial" panose="020B0604020202020204" pitchFamily="34" charset="0"/>
            </a:endParaRPr>
          </a:p>
          <a:p>
            <a:pPr marL="152396" indent="0" fontAlgn="t">
              <a:spcAft>
                <a:spcPts val="400"/>
              </a:spcAft>
              <a:buNone/>
            </a:pPr>
            <a:endParaRPr lang="zh-TW" altLang="en-US" sz="3200" dirty="0">
              <a:solidFill>
                <a:schemeClr val="tx1"/>
              </a:solidFill>
              <a:highlight>
                <a:srgbClr val="00FFFF"/>
              </a:highlight>
            </a:endParaRPr>
          </a:p>
          <a:p>
            <a:pPr fontAlgn="t"/>
            <a:r>
              <a:rPr lang="zh-TW" altLang="en-US" sz="3200" dirty="0">
                <a:solidFill>
                  <a:schemeClr val="tx1"/>
                </a:solidFill>
                <a:latin typeface="Arial" panose="020B0604020202020204" pitchFamily="34" charset="0"/>
              </a:rPr>
              <a:t>彼得 </a:t>
            </a:r>
            <a:r>
              <a:rPr lang="en-US" altLang="zh-TW" sz="3200" dirty="0">
                <a:solidFill>
                  <a:schemeClr val="tx1"/>
                </a:solidFill>
                <a:latin typeface="Arial" panose="020B0604020202020204" pitchFamily="34" charset="0"/>
              </a:rPr>
              <a:t>–</a:t>
            </a:r>
            <a:r>
              <a:rPr lang="zh-TW" altLang="en-US" sz="3200" dirty="0">
                <a:solidFill>
                  <a:schemeClr val="tx1"/>
                </a:solidFill>
                <a:latin typeface="Arial" panose="020B0604020202020204" pitchFamily="34" charset="0"/>
              </a:rPr>
              <a:t> 提出教會接納哥尼流的例子（大概十年前）</a:t>
            </a:r>
            <a:endParaRPr lang="en-US" altLang="zh-TW" sz="3200" dirty="0">
              <a:solidFill>
                <a:schemeClr val="tx1"/>
              </a:solidFill>
              <a:latin typeface="Arial" panose="020B0604020202020204" pitchFamily="34" charset="0"/>
            </a:endParaRPr>
          </a:p>
          <a:p>
            <a:pPr lvl="1" fontAlgn="t"/>
            <a:r>
              <a:rPr lang="zh-TW" altLang="en-US" sz="3200" dirty="0">
                <a:latin typeface="Arial" panose="020B0604020202020204" pitchFamily="34" charset="0"/>
              </a:rPr>
              <a:t>‪我們得救乃是因主耶穌的恩，和他們一樣，這是我們所信的。」</a:t>
            </a:r>
            <a:endParaRPr lang="en-US" altLang="zh-TW" sz="3200" dirty="0">
              <a:latin typeface="Arial" panose="020B0604020202020204" pitchFamily="34" charset="0"/>
            </a:endParaRPr>
          </a:p>
          <a:p>
            <a:pPr fontAlgn="t">
              <a:buFont typeface="Wingdings" pitchFamily="2" charset="2"/>
              <a:buChar char="Ø"/>
            </a:pPr>
            <a:r>
              <a:rPr lang="zh-TW" altLang="en-US" sz="3200" dirty="0">
                <a:solidFill>
                  <a:srgbClr val="FF0000"/>
                </a:solidFill>
                <a:latin typeface="Arial" panose="020B0604020202020204" pitchFamily="34" charset="0"/>
              </a:rPr>
              <a:t>眾人都默默無聲</a:t>
            </a:r>
            <a:endParaRPr lang="en-US" altLang="zh-TW" sz="3200" dirty="0">
              <a:solidFill>
                <a:srgbClr val="FF0000"/>
              </a:solidFill>
              <a:latin typeface="Arial" panose="020B0604020202020204" pitchFamily="34" charset="0"/>
            </a:endParaRPr>
          </a:p>
          <a:p>
            <a:pPr fontAlgn="t"/>
            <a:r>
              <a:rPr lang="zh-TW" altLang="en-US" sz="3200" dirty="0">
                <a:solidFill>
                  <a:schemeClr val="tx1"/>
                </a:solidFill>
                <a:latin typeface="Arial" panose="020B0604020202020204" pitchFamily="34" charset="0"/>
              </a:rPr>
              <a:t>聽巴拿巴和保羅述說神藉他們在外邦人中所行的神蹟奇事</a:t>
            </a:r>
            <a:endParaRPr lang="en-US" altLang="zh-TW" sz="3200" dirty="0">
              <a:solidFill>
                <a:schemeClr val="tx1"/>
              </a:solidFill>
              <a:latin typeface="Arial" panose="020B0604020202020204" pitchFamily="34" charset="0"/>
            </a:endParaRPr>
          </a:p>
        </p:txBody>
      </p:sp>
      <p:pic>
        <p:nvPicPr>
          <p:cNvPr id="4" name="Picture 2">
            <a:extLst>
              <a:ext uri="{FF2B5EF4-FFF2-40B4-BE49-F238E27FC236}">
                <a16:creationId xmlns:a16="http://schemas.microsoft.com/office/drawing/2014/main" id="{BBCC41CB-F473-D4E5-F394-082ED8B878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6699" y="285854"/>
            <a:ext cx="3380199" cy="1880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7955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15:1-12		</a:t>
            </a:r>
            <a:r>
              <a:rPr lang="zh-TW" altLang="en-US" dirty="0"/>
              <a:t>救贖真理，堅定如鐵柱</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a:xfrm>
            <a:off x="415600" y="1618592"/>
            <a:ext cx="11360800" cy="4616317"/>
          </a:xfrm>
        </p:spPr>
        <p:txBody>
          <a:bodyPr/>
          <a:lstStyle/>
          <a:p>
            <a:pPr marL="152396" indent="0" fontAlgn="t">
              <a:buNone/>
            </a:pPr>
            <a:r>
              <a:rPr lang="zh-TW" altLang="en-US" sz="3200" dirty="0">
                <a:solidFill>
                  <a:srgbClr val="0432FF"/>
                </a:solidFill>
              </a:rPr>
              <a:t>原則：任何想添加的東西，都破壞福音的完整性</a:t>
            </a:r>
            <a:endParaRPr lang="en-US" altLang="zh-TW" sz="3200" dirty="0">
              <a:solidFill>
                <a:srgbClr val="0432FF"/>
              </a:solidFill>
            </a:endParaRPr>
          </a:p>
          <a:p>
            <a:pPr marL="152396" indent="0" fontAlgn="t">
              <a:buNone/>
            </a:pPr>
            <a:r>
              <a:rPr lang="en-US" altLang="zh-TW" sz="3200" dirty="0">
                <a:solidFill>
                  <a:srgbClr val="0432FF"/>
                </a:solidFill>
                <a:latin typeface="Arial" panose="020B0604020202020204" pitchFamily="34" charset="0"/>
              </a:rPr>
              <a:t>	</a:t>
            </a:r>
            <a:r>
              <a:rPr lang="zh-TW" altLang="en-US" sz="3200" dirty="0">
                <a:solidFill>
                  <a:schemeClr val="tx1"/>
                </a:solidFill>
                <a:latin typeface="Arial" panose="020B0604020202020204" pitchFamily="34" charset="0"/>
              </a:rPr>
              <a:t>“你要信耶穌</a:t>
            </a:r>
            <a:r>
              <a:rPr lang="en-US" altLang="zh-TW" sz="3200" dirty="0">
                <a:solidFill>
                  <a:schemeClr val="tx1"/>
                </a:solidFill>
                <a:latin typeface="Arial" panose="020B0604020202020204" pitchFamily="34" charset="0"/>
              </a:rPr>
              <a:t>...</a:t>
            </a:r>
            <a:r>
              <a:rPr lang="zh-TW" altLang="en-US" sz="3200" dirty="0">
                <a:solidFill>
                  <a:schemeClr val="tx1"/>
                </a:solidFill>
                <a:latin typeface="Arial" panose="020B0604020202020204" pitchFamily="34" charset="0"/>
              </a:rPr>
              <a:t>再加上割禮</a:t>
            </a:r>
            <a:r>
              <a:rPr lang="en-US" altLang="zh-TW" sz="3200" dirty="0">
                <a:solidFill>
                  <a:schemeClr val="tx1"/>
                </a:solidFill>
                <a:latin typeface="Arial" panose="020B0604020202020204" pitchFamily="34" charset="0"/>
              </a:rPr>
              <a:t>...</a:t>
            </a:r>
            <a:r>
              <a:rPr lang="zh-TW" altLang="en-US" sz="3200" dirty="0">
                <a:solidFill>
                  <a:schemeClr val="tx1"/>
                </a:solidFill>
                <a:latin typeface="Arial" panose="020B0604020202020204" pitchFamily="34" charset="0"/>
              </a:rPr>
              <a:t>才能得救” </a:t>
            </a:r>
            <a:endParaRPr lang="en-US" altLang="zh-TW" sz="3200" dirty="0">
              <a:solidFill>
                <a:schemeClr val="tx1"/>
              </a:solidFill>
              <a:latin typeface="Arial" panose="020B0604020202020204" pitchFamily="34" charset="0"/>
            </a:endParaRPr>
          </a:p>
          <a:p>
            <a:pPr marL="152396" indent="0" fontAlgn="t">
              <a:buNone/>
            </a:pPr>
            <a:r>
              <a:rPr lang="en-US" altLang="zh-TW" sz="3200" dirty="0">
                <a:solidFill>
                  <a:schemeClr val="tx1"/>
                </a:solidFill>
                <a:latin typeface="Arial" panose="020B0604020202020204" pitchFamily="34" charset="0"/>
              </a:rPr>
              <a:t>	</a:t>
            </a:r>
            <a:r>
              <a:rPr lang="zh-TW" altLang="en-US" sz="3200" dirty="0">
                <a:solidFill>
                  <a:schemeClr val="tx1"/>
                </a:solidFill>
                <a:latin typeface="Arial" panose="020B0604020202020204" pitchFamily="34" charset="0"/>
              </a:rPr>
              <a:t>再加上守律法，好行為，某種經驗，奉獻，等等都是貶低和羞辱福音</a:t>
            </a:r>
            <a:endParaRPr lang="en-US" altLang="zh-TW" sz="3200" dirty="0">
              <a:solidFill>
                <a:srgbClr val="0432FF"/>
              </a:solidFill>
              <a:latin typeface="Arial" panose="020B0604020202020204" pitchFamily="34" charset="0"/>
            </a:endParaRPr>
          </a:p>
          <a:p>
            <a:pPr marL="152396" indent="0" fontAlgn="t">
              <a:buNone/>
            </a:pPr>
            <a:r>
              <a:rPr lang="zh-TW" altLang="en-US" sz="3200" dirty="0">
                <a:solidFill>
                  <a:srgbClr val="000000"/>
                </a:solidFill>
              </a:rPr>
              <a:t>我們得救乃是因主耶穌的恩，和他們一樣，這是我們所信的</a:t>
            </a:r>
            <a:r>
              <a:rPr lang="zh-TW" altLang="en-US" sz="3200" dirty="0">
                <a:solidFill>
                  <a:srgbClr val="0432FF"/>
                </a:solidFill>
              </a:rPr>
              <a:t>（</a:t>
            </a:r>
            <a:r>
              <a:rPr lang="en-US" altLang="zh-TW" sz="3200" dirty="0">
                <a:solidFill>
                  <a:srgbClr val="0432FF"/>
                </a:solidFill>
              </a:rPr>
              <a:t>15:11</a:t>
            </a:r>
            <a:r>
              <a:rPr lang="zh-TW" altLang="en-US" sz="3200" dirty="0">
                <a:solidFill>
                  <a:srgbClr val="0432FF"/>
                </a:solidFill>
              </a:rPr>
              <a:t>）</a:t>
            </a:r>
            <a:endParaRPr lang="en-US" altLang="zh-TW" sz="3200" dirty="0">
              <a:solidFill>
                <a:srgbClr val="0432FF"/>
              </a:solidFill>
            </a:endParaRPr>
          </a:p>
          <a:p>
            <a:pPr marL="152396" indent="0" fontAlgn="t">
              <a:buNone/>
            </a:pPr>
            <a:r>
              <a:rPr lang="zh-TW" altLang="en-US" sz="3200" dirty="0">
                <a:solidFill>
                  <a:srgbClr val="0432FF"/>
                </a:solidFill>
                <a:latin typeface="Arial" panose="020B0604020202020204" pitchFamily="34" charset="0"/>
              </a:rPr>
              <a:t>反思：你對其他信徒有什麼是不能接受的？你是否因為他們的不同而不接納他們進入屬靈的大家庭？</a:t>
            </a:r>
            <a:endParaRPr lang="en-US" altLang="zh-TW" sz="3200" dirty="0">
              <a:solidFill>
                <a:srgbClr val="0432FF"/>
              </a:solidFill>
              <a:latin typeface="Arial" panose="020B0604020202020204" pitchFamily="34" charset="0"/>
            </a:endParaRPr>
          </a:p>
          <a:p>
            <a:pPr marL="152396" indent="0" fontAlgn="t">
              <a:buNone/>
            </a:pPr>
            <a:r>
              <a:rPr lang="en-US" altLang="zh-TW" sz="3200" dirty="0">
                <a:solidFill>
                  <a:srgbClr val="0432FF"/>
                </a:solidFill>
                <a:latin typeface="Arial" panose="020B0604020202020204" pitchFamily="34" charset="0"/>
              </a:rPr>
              <a:t>	</a:t>
            </a:r>
            <a:r>
              <a:rPr lang="zh-TW" altLang="en-US" sz="3200" dirty="0">
                <a:solidFill>
                  <a:schemeClr val="tx1"/>
                </a:solidFill>
                <a:latin typeface="Arial" panose="020B0604020202020204" pitchFamily="34" charset="0"/>
              </a:rPr>
              <a:t>衣著打扮，生活習慣，文化背景，政治傾向，</a:t>
            </a:r>
            <a:endParaRPr lang="en-US" altLang="zh-TW" sz="3200" dirty="0">
              <a:solidFill>
                <a:schemeClr val="tx1"/>
              </a:solidFill>
              <a:latin typeface="Arial" panose="020B0604020202020204" pitchFamily="34" charset="0"/>
            </a:endParaRPr>
          </a:p>
        </p:txBody>
      </p:sp>
    </p:spTree>
    <p:extLst>
      <p:ext uri="{BB962C8B-B14F-4D97-AF65-F5344CB8AC3E}">
        <p14:creationId xmlns:p14="http://schemas.microsoft.com/office/powerpoint/2010/main" val="2083140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15:13-35		</a:t>
            </a:r>
            <a:r>
              <a:rPr lang="zh-TW" altLang="en-US" dirty="0"/>
              <a:t>信徒相交，柔軟如蘆葦</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a:xfrm>
            <a:off x="415600" y="1744716"/>
            <a:ext cx="11360800" cy="4616317"/>
          </a:xfrm>
        </p:spPr>
        <p:txBody>
          <a:bodyPr/>
          <a:lstStyle/>
          <a:p>
            <a:pPr marL="152396" indent="0" fontAlgn="t">
              <a:buNone/>
            </a:pPr>
            <a:r>
              <a:rPr lang="zh-TW" altLang="en-US" sz="3200" dirty="0">
                <a:solidFill>
                  <a:srgbClr val="0432FF"/>
                </a:solidFill>
              </a:rPr>
              <a:t>雅各的總結（</a:t>
            </a:r>
            <a:r>
              <a:rPr lang="en-US" altLang="zh-TW" sz="3200" dirty="0">
                <a:solidFill>
                  <a:srgbClr val="0432FF"/>
                </a:solidFill>
              </a:rPr>
              <a:t>15:13-21</a:t>
            </a:r>
            <a:r>
              <a:rPr lang="zh-TW" altLang="en-US" sz="3200" dirty="0">
                <a:solidFill>
                  <a:srgbClr val="0432FF"/>
                </a:solidFill>
              </a:rPr>
              <a:t>）</a:t>
            </a:r>
            <a:endParaRPr lang="en-US" altLang="zh-TW" sz="3200" dirty="0">
              <a:solidFill>
                <a:srgbClr val="0432FF"/>
              </a:solidFill>
            </a:endParaRPr>
          </a:p>
          <a:p>
            <a:pPr marL="761981" indent="-609585" fontAlgn="t">
              <a:buFont typeface="+mj-lt"/>
              <a:buAutoNum type="arabicPeriod"/>
            </a:pPr>
            <a:r>
              <a:rPr lang="zh-TW" altLang="en-US" sz="3200" dirty="0">
                <a:solidFill>
                  <a:schemeClr val="tx1"/>
                </a:solidFill>
              </a:rPr>
              <a:t>哥尼流的重生看到神的旨意（</a:t>
            </a:r>
            <a:r>
              <a:rPr lang="en-US" altLang="zh-TW" sz="3200" dirty="0">
                <a:solidFill>
                  <a:schemeClr val="tx1"/>
                </a:solidFill>
              </a:rPr>
              <a:t>v.13-14</a:t>
            </a:r>
            <a:r>
              <a:rPr lang="zh-TW" altLang="en-US" sz="3200" dirty="0">
                <a:solidFill>
                  <a:schemeClr val="tx1"/>
                </a:solidFill>
              </a:rPr>
              <a:t>）</a:t>
            </a:r>
            <a:endParaRPr lang="en-US" altLang="zh-TW" sz="3200" dirty="0">
              <a:solidFill>
                <a:schemeClr val="tx1"/>
              </a:solidFill>
            </a:endParaRPr>
          </a:p>
          <a:p>
            <a:pPr marL="761981" indent="-609585" fontAlgn="t">
              <a:buFont typeface="+mj-lt"/>
              <a:buAutoNum type="arabicPeriod"/>
            </a:pPr>
            <a:r>
              <a:rPr lang="zh-TW" altLang="en-US" sz="3200" dirty="0">
                <a:solidFill>
                  <a:schemeClr val="tx1"/>
                </a:solidFill>
              </a:rPr>
              <a:t>先知預言也確認此事（</a:t>
            </a:r>
            <a:r>
              <a:rPr lang="en-US" altLang="zh-TW" sz="3200" dirty="0">
                <a:solidFill>
                  <a:schemeClr val="tx1"/>
                </a:solidFill>
              </a:rPr>
              <a:t>v.16-18</a:t>
            </a:r>
            <a:r>
              <a:rPr lang="zh-TW" altLang="en-US" sz="3200" dirty="0">
                <a:solidFill>
                  <a:schemeClr val="tx1"/>
                </a:solidFill>
              </a:rPr>
              <a:t>）</a:t>
            </a:r>
            <a:endParaRPr lang="en-US" altLang="zh-TW" sz="3200" dirty="0">
              <a:solidFill>
                <a:schemeClr val="tx1"/>
              </a:solidFill>
            </a:endParaRPr>
          </a:p>
          <a:p>
            <a:pPr marL="761981" indent="-609585" fontAlgn="t">
              <a:buFont typeface="+mj-lt"/>
              <a:buAutoNum type="arabicPeriod"/>
            </a:pPr>
            <a:r>
              <a:rPr lang="zh-TW" altLang="en-US" sz="3200" dirty="0">
                <a:solidFill>
                  <a:schemeClr val="tx1"/>
                </a:solidFill>
              </a:rPr>
              <a:t>決定外邦人不用受割禮（</a:t>
            </a:r>
            <a:r>
              <a:rPr lang="en-US" altLang="zh-TW" sz="3200" dirty="0">
                <a:solidFill>
                  <a:schemeClr val="tx1"/>
                </a:solidFill>
              </a:rPr>
              <a:t>v.19</a:t>
            </a:r>
            <a:r>
              <a:rPr lang="zh-TW" altLang="en-US" sz="3200" dirty="0">
                <a:solidFill>
                  <a:schemeClr val="tx1"/>
                </a:solidFill>
              </a:rPr>
              <a:t>）</a:t>
            </a:r>
            <a:endParaRPr lang="en-US" altLang="zh-TW" sz="3200" dirty="0">
              <a:solidFill>
                <a:schemeClr val="tx1"/>
              </a:solidFill>
            </a:endParaRPr>
          </a:p>
          <a:p>
            <a:pPr marL="761981" indent="-609585" fontAlgn="t">
              <a:buFont typeface="+mj-lt"/>
              <a:buAutoNum type="arabicPeriod"/>
            </a:pPr>
            <a:r>
              <a:rPr lang="zh-TW" altLang="en-US" sz="3200" dirty="0">
                <a:solidFill>
                  <a:schemeClr val="tx1"/>
                </a:solidFill>
              </a:rPr>
              <a:t>雙方所作的調整（</a:t>
            </a:r>
            <a:r>
              <a:rPr lang="en-US" altLang="zh-TW" sz="3200" dirty="0">
                <a:solidFill>
                  <a:schemeClr val="tx1"/>
                </a:solidFill>
              </a:rPr>
              <a:t>v.20-21)</a:t>
            </a:r>
          </a:p>
          <a:p>
            <a:pPr marL="152396" indent="0" fontAlgn="t">
              <a:buNone/>
            </a:pPr>
            <a:r>
              <a:rPr lang="en-US" altLang="zh-TW" b="0" i="0" dirty="0">
                <a:solidFill>
                  <a:srgbClr val="0432FF"/>
                </a:solidFill>
                <a:effectLst/>
              </a:rPr>
              <a:t>	</a:t>
            </a:r>
          </a:p>
        </p:txBody>
      </p:sp>
    </p:spTree>
    <p:extLst>
      <p:ext uri="{BB962C8B-B14F-4D97-AF65-F5344CB8AC3E}">
        <p14:creationId xmlns:p14="http://schemas.microsoft.com/office/powerpoint/2010/main" val="3222052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15:13-35		</a:t>
            </a:r>
            <a:r>
              <a:rPr lang="zh-TW" altLang="en-US" dirty="0"/>
              <a:t>信徒相交，柔軟如蘆葦</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a:xfrm>
            <a:off x="342026" y="1450428"/>
            <a:ext cx="11702828" cy="4710909"/>
          </a:xfrm>
        </p:spPr>
        <p:txBody>
          <a:bodyPr/>
          <a:lstStyle/>
          <a:p>
            <a:pPr marL="152396" indent="0" fontAlgn="t">
              <a:buNone/>
            </a:pPr>
            <a:r>
              <a:rPr lang="zh-TW" altLang="en-US" sz="3200" dirty="0">
                <a:solidFill>
                  <a:srgbClr val="0432FF"/>
                </a:solidFill>
              </a:rPr>
              <a:t>耶路撒冷會議的認同（</a:t>
            </a:r>
            <a:r>
              <a:rPr lang="en-US" altLang="zh-TW" sz="3200" dirty="0">
                <a:solidFill>
                  <a:srgbClr val="0432FF"/>
                </a:solidFill>
              </a:rPr>
              <a:t>15:22-29</a:t>
            </a:r>
            <a:r>
              <a:rPr lang="zh-TW" altLang="en-US" sz="3200" dirty="0">
                <a:solidFill>
                  <a:srgbClr val="0432FF"/>
                </a:solidFill>
              </a:rPr>
              <a:t>）</a:t>
            </a:r>
            <a:endParaRPr lang="en-US" altLang="zh-TW" sz="3200" dirty="0">
              <a:solidFill>
                <a:srgbClr val="0432FF"/>
              </a:solidFill>
            </a:endParaRPr>
          </a:p>
          <a:p>
            <a:pPr marL="761981" indent="-609585" fontAlgn="t">
              <a:buFont typeface="+mj-lt"/>
              <a:buAutoNum type="arabicPeriod"/>
            </a:pPr>
            <a:r>
              <a:rPr lang="zh-TW" altLang="en-US" sz="3200" dirty="0">
                <a:solidFill>
                  <a:schemeClr val="tx1"/>
                </a:solidFill>
              </a:rPr>
              <a:t>差派猶大和西拉兩位教會領袖陪同保羅，巴拿巴返回安提阿</a:t>
            </a:r>
            <a:endParaRPr lang="en-US" altLang="zh-TW" sz="3200" dirty="0">
              <a:solidFill>
                <a:schemeClr val="tx1"/>
              </a:solidFill>
            </a:endParaRPr>
          </a:p>
          <a:p>
            <a:pPr marL="761981" indent="-609585" fontAlgn="t">
              <a:buFont typeface="+mj-lt"/>
              <a:buAutoNum type="arabicPeriod"/>
            </a:pPr>
            <a:r>
              <a:rPr lang="zh-TW" altLang="en-US" sz="3200" dirty="0">
                <a:solidFill>
                  <a:schemeClr val="tx1"/>
                </a:solidFill>
              </a:rPr>
              <a:t>帶著使徒和長老所寫的信</a:t>
            </a:r>
            <a:endParaRPr lang="en-US" altLang="zh-TW" sz="3200" dirty="0">
              <a:solidFill>
                <a:schemeClr val="tx1"/>
              </a:solidFill>
            </a:endParaRPr>
          </a:p>
          <a:p>
            <a:pPr lvl="1" fontAlgn="t"/>
            <a:r>
              <a:rPr lang="zh-TW" altLang="en-US" sz="3200" dirty="0"/>
              <a:t>澄清那些攪擾安提阿教會的猶太人並非是他們差派出去的</a:t>
            </a:r>
            <a:endParaRPr lang="en-US" altLang="zh-TW" sz="3200" dirty="0"/>
          </a:p>
          <a:p>
            <a:pPr lvl="1" fontAlgn="t"/>
            <a:r>
              <a:rPr lang="zh-TW" altLang="en-US" sz="3200" dirty="0"/>
              <a:t>說明會議所做出的決定，皆是出於聖靈的感動（</a:t>
            </a:r>
            <a:r>
              <a:rPr lang="en-US" altLang="zh-TW" sz="3200" dirty="0"/>
              <a:t>15:28</a:t>
            </a:r>
            <a:r>
              <a:rPr lang="zh-TW" altLang="en-US" sz="3200" dirty="0"/>
              <a:t>）</a:t>
            </a:r>
            <a:endParaRPr lang="en-US" altLang="zh-TW" sz="3200" dirty="0"/>
          </a:p>
          <a:p>
            <a:pPr lvl="1" fontAlgn="t"/>
            <a:r>
              <a:rPr lang="zh-TW" altLang="en-US" sz="3200" dirty="0"/>
              <a:t>要禁戒三件事：</a:t>
            </a:r>
            <a:endParaRPr lang="en-US" altLang="zh-TW" sz="3200" dirty="0"/>
          </a:p>
          <a:p>
            <a:pPr marL="152396" indent="0" fontAlgn="t">
              <a:buNone/>
            </a:pPr>
            <a:r>
              <a:rPr lang="en-US" altLang="zh-TW" sz="3200" dirty="0">
                <a:solidFill>
                  <a:srgbClr val="0432FF"/>
                </a:solidFill>
              </a:rPr>
              <a:t>	</a:t>
            </a:r>
            <a:r>
              <a:rPr lang="zh-TW" altLang="en-US" sz="3200" dirty="0">
                <a:solidFill>
                  <a:srgbClr val="0432FF"/>
                </a:solidFill>
              </a:rPr>
              <a:t>偶像的污穢</a:t>
            </a:r>
            <a:r>
              <a:rPr lang="en-US" altLang="zh-TW" sz="3200" dirty="0">
                <a:solidFill>
                  <a:srgbClr val="0432FF"/>
                </a:solidFill>
              </a:rPr>
              <a:t>(</a:t>
            </a:r>
            <a:r>
              <a:rPr lang="zh-TW" altLang="en-US" sz="3200" dirty="0">
                <a:solidFill>
                  <a:srgbClr val="0432FF"/>
                </a:solidFill>
              </a:rPr>
              <a:t>向偶像獻過祭的肉）</a:t>
            </a:r>
            <a:endParaRPr lang="en-US" altLang="zh-TW" sz="3200" dirty="0">
              <a:solidFill>
                <a:srgbClr val="0432FF"/>
              </a:solidFill>
            </a:endParaRPr>
          </a:p>
          <a:p>
            <a:pPr marL="152396" indent="0" fontAlgn="t">
              <a:buNone/>
            </a:pPr>
            <a:r>
              <a:rPr lang="en-US" altLang="zh-TW" sz="3200" dirty="0">
                <a:solidFill>
                  <a:srgbClr val="0432FF"/>
                </a:solidFill>
              </a:rPr>
              <a:t>	</a:t>
            </a:r>
            <a:r>
              <a:rPr lang="zh-TW" altLang="en-US" sz="3200" dirty="0">
                <a:solidFill>
                  <a:srgbClr val="0432FF"/>
                </a:solidFill>
              </a:rPr>
              <a:t>姦淫（特別是近親結婚，與廟妓行淫）</a:t>
            </a:r>
            <a:endParaRPr lang="en-US" altLang="zh-TW" sz="3200" dirty="0">
              <a:solidFill>
                <a:srgbClr val="0432FF"/>
              </a:solidFill>
            </a:endParaRPr>
          </a:p>
          <a:p>
            <a:pPr marL="152396" indent="0" fontAlgn="t">
              <a:buNone/>
            </a:pPr>
            <a:r>
              <a:rPr lang="en-US" altLang="zh-TW" sz="3200" dirty="0">
                <a:solidFill>
                  <a:srgbClr val="0432FF"/>
                </a:solidFill>
              </a:rPr>
              <a:t>	</a:t>
            </a:r>
            <a:r>
              <a:rPr lang="zh-TW" altLang="en-US" sz="3200" dirty="0">
                <a:solidFill>
                  <a:srgbClr val="0432FF"/>
                </a:solidFill>
              </a:rPr>
              <a:t>勒死的牲畜和血（血代表生命）</a:t>
            </a:r>
            <a:endParaRPr lang="en-US" altLang="zh-TW" sz="3200" dirty="0">
              <a:solidFill>
                <a:srgbClr val="0432FF"/>
              </a:solidFill>
            </a:endParaRPr>
          </a:p>
        </p:txBody>
      </p:sp>
    </p:spTree>
    <p:extLst>
      <p:ext uri="{BB962C8B-B14F-4D97-AF65-F5344CB8AC3E}">
        <p14:creationId xmlns:p14="http://schemas.microsoft.com/office/powerpoint/2010/main" val="2408370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15:13-35		</a:t>
            </a:r>
            <a:r>
              <a:rPr lang="zh-TW" altLang="en-US" dirty="0"/>
              <a:t>信徒相交，柔軟如蘆葦</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a:xfrm>
            <a:off x="415600" y="1744716"/>
            <a:ext cx="11360800" cy="4616317"/>
          </a:xfrm>
        </p:spPr>
        <p:txBody>
          <a:bodyPr/>
          <a:lstStyle/>
          <a:p>
            <a:pPr marL="152396" indent="0" fontAlgn="t">
              <a:buNone/>
            </a:pPr>
            <a:r>
              <a:rPr lang="zh-TW" altLang="en-US" sz="3200" dirty="0">
                <a:solidFill>
                  <a:srgbClr val="0432FF"/>
                </a:solidFill>
              </a:rPr>
              <a:t>安提阿教會大得安慰（</a:t>
            </a:r>
            <a:r>
              <a:rPr lang="en-US" altLang="zh-TW" sz="3200" dirty="0">
                <a:solidFill>
                  <a:srgbClr val="0432FF"/>
                </a:solidFill>
              </a:rPr>
              <a:t>15:30</a:t>
            </a:r>
            <a:r>
              <a:rPr lang="zh-TW" altLang="en-US" sz="3200" dirty="0">
                <a:solidFill>
                  <a:srgbClr val="0432FF"/>
                </a:solidFill>
              </a:rPr>
              <a:t> </a:t>
            </a:r>
            <a:r>
              <a:rPr lang="en-US" altLang="zh-TW" sz="3200" dirty="0">
                <a:solidFill>
                  <a:srgbClr val="0432FF"/>
                </a:solidFill>
              </a:rPr>
              <a:t>-</a:t>
            </a:r>
            <a:r>
              <a:rPr lang="zh-TW" altLang="en-US" sz="3200" dirty="0">
                <a:solidFill>
                  <a:srgbClr val="0432FF"/>
                </a:solidFill>
              </a:rPr>
              <a:t> </a:t>
            </a:r>
            <a:r>
              <a:rPr lang="en-US" altLang="zh-TW" sz="3200" dirty="0">
                <a:solidFill>
                  <a:srgbClr val="0432FF"/>
                </a:solidFill>
              </a:rPr>
              <a:t>35</a:t>
            </a:r>
            <a:r>
              <a:rPr lang="zh-TW" altLang="en-US" sz="3200" dirty="0">
                <a:solidFill>
                  <a:srgbClr val="0432FF"/>
                </a:solidFill>
              </a:rPr>
              <a:t>）</a:t>
            </a:r>
            <a:endParaRPr lang="en-US" altLang="zh-TW" sz="3200" dirty="0">
              <a:solidFill>
                <a:srgbClr val="0432FF"/>
              </a:solidFill>
            </a:endParaRPr>
          </a:p>
          <a:p>
            <a:pPr marL="761981" indent="-609585" fontAlgn="t">
              <a:buFont typeface="+mj-lt"/>
              <a:buAutoNum type="arabicPeriod"/>
            </a:pPr>
            <a:r>
              <a:rPr lang="zh-TW" altLang="en-US" sz="3200" dirty="0">
                <a:solidFill>
                  <a:schemeClr val="tx1"/>
                </a:solidFill>
              </a:rPr>
              <a:t>安提阿教會的信徒因為這信的話，得了極大的鼓勵和安慰</a:t>
            </a:r>
            <a:endParaRPr lang="en-US" altLang="zh-TW" sz="3200" dirty="0">
              <a:solidFill>
                <a:schemeClr val="tx1"/>
              </a:solidFill>
            </a:endParaRPr>
          </a:p>
          <a:p>
            <a:pPr marL="761981" indent="-609585" fontAlgn="t">
              <a:buFont typeface="+mj-lt"/>
              <a:buAutoNum type="arabicPeriod"/>
            </a:pPr>
            <a:r>
              <a:rPr lang="zh-TW" altLang="en-US" sz="3200" dirty="0">
                <a:solidFill>
                  <a:schemeClr val="tx1"/>
                </a:solidFill>
              </a:rPr>
              <a:t>這封信後來也被帶到加拉太地區的教會，幫助他們明白在基督裏救恩的真理。</a:t>
            </a:r>
            <a:endParaRPr lang="en-US" altLang="zh-TW" sz="3200" dirty="0">
              <a:solidFill>
                <a:schemeClr val="tx1"/>
              </a:solidFill>
            </a:endParaRPr>
          </a:p>
          <a:p>
            <a:pPr marL="152396" indent="0" fontAlgn="t">
              <a:buNone/>
            </a:pPr>
            <a:r>
              <a:rPr lang="zh-TW" altLang="en-US" sz="3200" dirty="0">
                <a:solidFill>
                  <a:srgbClr val="0432FF"/>
                </a:solidFill>
              </a:rPr>
              <a:t>猶太人和外邦人的需要都被關注</a:t>
            </a:r>
            <a:endParaRPr lang="en-US" altLang="zh-TW" sz="3200" dirty="0">
              <a:solidFill>
                <a:srgbClr val="0432FF"/>
              </a:solidFill>
            </a:endParaRPr>
          </a:p>
          <a:p>
            <a:pPr marL="761981" indent="-609585" fontAlgn="t">
              <a:buFont typeface="+mj-lt"/>
              <a:buAutoNum type="arabicPeriod"/>
            </a:pPr>
            <a:r>
              <a:rPr lang="zh-TW" altLang="en-US" sz="3200" dirty="0">
                <a:solidFill>
                  <a:schemeClr val="tx1"/>
                </a:solidFill>
              </a:rPr>
              <a:t>外邦信徒不再吃向偶像獻過祭的肉合神心意，外邦信徒不犯姦淫的罪業不會得罪神</a:t>
            </a:r>
            <a:endParaRPr lang="en-US" altLang="zh-TW" sz="3200" dirty="0">
              <a:solidFill>
                <a:schemeClr val="tx1"/>
              </a:solidFill>
            </a:endParaRPr>
          </a:p>
          <a:p>
            <a:pPr marL="761981" indent="-609585" fontAlgn="t">
              <a:buFont typeface="+mj-lt"/>
              <a:buAutoNum type="arabicPeriod"/>
            </a:pPr>
            <a:r>
              <a:rPr lang="zh-TW" altLang="en-US" sz="3200" dirty="0">
                <a:solidFill>
                  <a:schemeClr val="tx1"/>
                </a:solidFill>
              </a:rPr>
              <a:t>猶太人也能因為外邦人不吃勒死的牲畜和血更容易和外邦信徒相交</a:t>
            </a:r>
            <a:endParaRPr lang="en-US" altLang="zh-TW" sz="3200" dirty="0">
              <a:solidFill>
                <a:srgbClr val="0432FF"/>
              </a:solidFill>
            </a:endParaRPr>
          </a:p>
          <a:p>
            <a:pPr marL="761981" indent="-609585" fontAlgn="t">
              <a:buFont typeface="+mj-lt"/>
              <a:buAutoNum type="arabicPeriod"/>
            </a:pPr>
            <a:endParaRPr lang="en-US" altLang="zh-TW" sz="3200" dirty="0">
              <a:solidFill>
                <a:srgbClr val="0432FF"/>
              </a:solidFill>
            </a:endParaRPr>
          </a:p>
        </p:txBody>
      </p:sp>
    </p:spTree>
    <p:extLst>
      <p:ext uri="{BB962C8B-B14F-4D97-AF65-F5344CB8AC3E}">
        <p14:creationId xmlns:p14="http://schemas.microsoft.com/office/powerpoint/2010/main" val="3832795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15:13-35		</a:t>
            </a:r>
            <a:r>
              <a:rPr lang="zh-TW" altLang="en-US" dirty="0"/>
              <a:t>信徒相交，柔軟如蘆葦</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a:xfrm>
            <a:off x="415600" y="1744716"/>
            <a:ext cx="11360800" cy="4616317"/>
          </a:xfrm>
        </p:spPr>
        <p:txBody>
          <a:bodyPr/>
          <a:lstStyle/>
          <a:p>
            <a:pPr marL="152396" indent="0" fontAlgn="t">
              <a:buNone/>
            </a:pPr>
            <a:r>
              <a:rPr lang="zh-TW" altLang="en-US" sz="3200" dirty="0">
                <a:solidFill>
                  <a:srgbClr val="0432FF"/>
                </a:solidFill>
              </a:rPr>
              <a:t>原則：基督徒要學習不因自己性格，背景，文化，傳統的限制，而使別人跌倒</a:t>
            </a:r>
            <a:endParaRPr lang="en-US" altLang="zh-TW" sz="3200" dirty="0">
              <a:solidFill>
                <a:srgbClr val="0432FF"/>
              </a:solidFill>
            </a:endParaRPr>
          </a:p>
          <a:p>
            <a:pPr marL="152396" indent="0" fontAlgn="t">
              <a:buNone/>
            </a:pPr>
            <a:endParaRPr lang="en-US" altLang="zh-TW" sz="3200" dirty="0">
              <a:solidFill>
                <a:srgbClr val="0432FF"/>
              </a:solidFill>
            </a:endParaRPr>
          </a:p>
          <a:p>
            <a:pPr fontAlgn="t"/>
            <a:r>
              <a:rPr lang="zh-TW" altLang="en-US" sz="3200" dirty="0">
                <a:solidFill>
                  <a:schemeClr val="tx1"/>
                </a:solidFill>
              </a:rPr>
              <a:t>你目前有為什麼煩心，有爭議？是真理教義上的嗎？或者是自己的喜好？</a:t>
            </a:r>
            <a:endParaRPr lang="en-US" altLang="zh-TW" sz="3200" dirty="0">
              <a:solidFill>
                <a:schemeClr val="tx1"/>
              </a:solidFill>
            </a:endParaRPr>
          </a:p>
          <a:p>
            <a:pPr fontAlgn="t"/>
            <a:r>
              <a:rPr lang="zh-TW" altLang="en-US" sz="3200" dirty="0">
                <a:solidFill>
                  <a:schemeClr val="tx1"/>
                </a:solidFill>
              </a:rPr>
              <a:t>在你和別人的衝突中哪些是需要站立得穩，不能打折扣的？哪些是可以讓步的？</a:t>
            </a:r>
            <a:endParaRPr lang="en-US" altLang="zh-TW" sz="3200" dirty="0">
              <a:solidFill>
                <a:schemeClr val="tx1"/>
              </a:solidFill>
            </a:endParaRPr>
          </a:p>
          <a:p>
            <a:pPr fontAlgn="t"/>
            <a:r>
              <a:rPr lang="zh-TW" altLang="en-US" sz="3200" dirty="0">
                <a:solidFill>
                  <a:schemeClr val="tx1"/>
                </a:solidFill>
              </a:rPr>
              <a:t>要體察自己有沒有某種程度的優越感，不能接納別人</a:t>
            </a:r>
            <a:endParaRPr lang="en-US" altLang="zh-TW" sz="3200" dirty="0">
              <a:solidFill>
                <a:schemeClr val="tx1"/>
              </a:solidFill>
            </a:endParaRPr>
          </a:p>
          <a:p>
            <a:pPr fontAlgn="t"/>
            <a:endParaRPr lang="en-US" altLang="zh-TW" b="0" i="0" dirty="0">
              <a:solidFill>
                <a:srgbClr val="0432FF"/>
              </a:solidFill>
              <a:effectLst/>
            </a:endParaRPr>
          </a:p>
        </p:txBody>
      </p:sp>
    </p:spTree>
    <p:extLst>
      <p:ext uri="{BB962C8B-B14F-4D97-AF65-F5344CB8AC3E}">
        <p14:creationId xmlns:p14="http://schemas.microsoft.com/office/powerpoint/2010/main" val="2931388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CE9AE809-EC7F-5F45-8B27-C50E0645EEE8}"/>
              </a:ext>
            </a:extLst>
          </p:cNvPr>
          <p:cNvGraphicFramePr/>
          <p:nvPr/>
        </p:nvGraphicFramePr>
        <p:xfrm>
          <a:off x="1103085" y="1744713"/>
          <a:ext cx="10445008" cy="49398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15:1-35		</a:t>
            </a:r>
            <a:r>
              <a:rPr lang="zh-TW" altLang="en-US" dirty="0"/>
              <a:t>鐵柱與蘆葦</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a:xfrm>
            <a:off x="415600" y="1744713"/>
            <a:ext cx="11132493" cy="4616319"/>
          </a:xfrm>
        </p:spPr>
        <p:txBody>
          <a:bodyPr/>
          <a:lstStyle/>
          <a:p>
            <a:pPr marL="152396" indent="0" fontAlgn="t">
              <a:buNone/>
            </a:pPr>
            <a:r>
              <a:rPr lang="zh-TW" altLang="en-US" sz="3200" dirty="0">
                <a:solidFill>
                  <a:srgbClr val="0432FF"/>
                </a:solidFill>
              </a:rPr>
              <a:t>事實和真理是智慧判斷的基礎</a:t>
            </a:r>
            <a:endParaRPr lang="en-US" altLang="zh-TW" sz="3200" dirty="0">
              <a:solidFill>
                <a:srgbClr val="0432FF"/>
              </a:solidFill>
            </a:endParaRPr>
          </a:p>
          <a:p>
            <a:pPr marL="152396" indent="0" fontAlgn="t">
              <a:buNone/>
            </a:pPr>
            <a:r>
              <a:rPr lang="zh-TW" altLang="en-US" sz="3200" dirty="0">
                <a:solidFill>
                  <a:srgbClr val="0432FF"/>
                </a:solidFill>
              </a:rPr>
              <a:t>理解和恩典是與人和睦的橋樑</a:t>
            </a:r>
            <a:endParaRPr lang="en-US" altLang="zh-TW" sz="3200" dirty="0">
              <a:solidFill>
                <a:srgbClr val="0432FF"/>
              </a:solidFill>
            </a:endParaRPr>
          </a:p>
        </p:txBody>
      </p:sp>
      <p:sp>
        <p:nvSpPr>
          <p:cNvPr id="5" name="Rectangle 4">
            <a:extLst>
              <a:ext uri="{FF2B5EF4-FFF2-40B4-BE49-F238E27FC236}">
                <a16:creationId xmlns:a16="http://schemas.microsoft.com/office/drawing/2014/main" id="{12CBFADA-73BB-6921-D597-5D3BD34F5C06}"/>
              </a:ext>
            </a:extLst>
          </p:cNvPr>
          <p:cNvSpPr/>
          <p:nvPr/>
        </p:nvSpPr>
        <p:spPr>
          <a:xfrm>
            <a:off x="6046653" y="4505613"/>
            <a:ext cx="4555093" cy="1600438"/>
          </a:xfrm>
          <a:prstGeom prst="rect">
            <a:avLst/>
          </a:prstGeom>
          <a:noFill/>
        </p:spPr>
        <p:txBody>
          <a:bodyPr wrap="none" lIns="121920" tIns="60960" rIns="121920" bIns="60960">
            <a:spAutoFit/>
          </a:bodyPr>
          <a:lstStyle/>
          <a:p>
            <a:pPr algn="ctr" defTabSz="609585"/>
            <a:r>
              <a:rPr lang="en-US" sz="4800" b="1" dirty="0" err="1">
                <a:ln w="12700">
                  <a:solidFill>
                    <a:srgbClr val="3494BA"/>
                  </a:solidFill>
                  <a:prstDash val="solid"/>
                </a:ln>
                <a:pattFill prst="pct50">
                  <a:fgClr>
                    <a:srgbClr val="3494BA"/>
                  </a:fgClr>
                  <a:bgClr>
                    <a:srgbClr val="3494BA">
                      <a:lumMod val="20000"/>
                      <a:lumOff val="80000"/>
                    </a:srgbClr>
                  </a:bgClr>
                </a:pattFill>
                <a:effectLst>
                  <a:outerShdw dist="38100" dir="2640000" algn="bl" rotWithShape="0">
                    <a:srgbClr val="3494BA"/>
                  </a:outerShdw>
                </a:effectLst>
                <a:highlight>
                  <a:srgbClr val="00FFFF"/>
                </a:highlight>
                <a:latin typeface="Gill Sans MT" panose="020B0502020104020203"/>
              </a:rPr>
              <a:t>從分歧到合一</a:t>
            </a:r>
            <a:r>
              <a:rPr lang="zh-TW" altLang="en-US" sz="4800" b="1" dirty="0">
                <a:ln w="12700">
                  <a:solidFill>
                    <a:srgbClr val="3494BA"/>
                  </a:solidFill>
                  <a:prstDash val="solid"/>
                </a:ln>
                <a:pattFill prst="pct50">
                  <a:fgClr>
                    <a:srgbClr val="3494BA"/>
                  </a:fgClr>
                  <a:bgClr>
                    <a:srgbClr val="3494BA">
                      <a:lumMod val="20000"/>
                      <a:lumOff val="80000"/>
                    </a:srgbClr>
                  </a:bgClr>
                </a:pattFill>
                <a:effectLst>
                  <a:outerShdw dist="38100" dir="2640000" algn="bl" rotWithShape="0">
                    <a:srgbClr val="3494BA"/>
                  </a:outerShdw>
                </a:effectLst>
                <a:highlight>
                  <a:srgbClr val="00FFFF"/>
                </a:highlight>
                <a:latin typeface="Gill Sans MT" panose="020B0502020104020203"/>
              </a:rPr>
              <a:t>，</a:t>
            </a:r>
            <a:endParaRPr lang="en-US" altLang="zh-TW" sz="4800" b="1" dirty="0">
              <a:ln w="12700">
                <a:solidFill>
                  <a:srgbClr val="3494BA"/>
                </a:solidFill>
                <a:prstDash val="solid"/>
              </a:ln>
              <a:pattFill prst="pct50">
                <a:fgClr>
                  <a:srgbClr val="3494BA"/>
                </a:fgClr>
                <a:bgClr>
                  <a:srgbClr val="3494BA">
                    <a:lumMod val="20000"/>
                    <a:lumOff val="80000"/>
                  </a:srgbClr>
                </a:bgClr>
              </a:pattFill>
              <a:effectLst>
                <a:outerShdw dist="38100" dir="2640000" algn="bl" rotWithShape="0">
                  <a:srgbClr val="3494BA"/>
                </a:outerShdw>
              </a:effectLst>
              <a:highlight>
                <a:srgbClr val="00FFFF"/>
              </a:highlight>
              <a:latin typeface="Gill Sans MT" panose="020B0502020104020203"/>
            </a:endParaRPr>
          </a:p>
          <a:p>
            <a:pPr algn="ctr" defTabSz="609585"/>
            <a:r>
              <a:rPr lang="en-US" sz="4800" b="1" dirty="0">
                <a:ln w="12700">
                  <a:solidFill>
                    <a:srgbClr val="3494BA"/>
                  </a:solidFill>
                  <a:prstDash val="solid"/>
                </a:ln>
                <a:pattFill prst="pct50">
                  <a:fgClr>
                    <a:srgbClr val="3494BA"/>
                  </a:fgClr>
                  <a:bgClr>
                    <a:srgbClr val="3494BA">
                      <a:lumMod val="20000"/>
                      <a:lumOff val="80000"/>
                    </a:srgbClr>
                  </a:bgClr>
                </a:pattFill>
                <a:effectLst>
                  <a:outerShdw dist="38100" dir="2640000" algn="bl" rotWithShape="0">
                    <a:srgbClr val="3494BA"/>
                  </a:outerShdw>
                </a:effectLst>
                <a:highlight>
                  <a:srgbClr val="00FFFF"/>
                </a:highlight>
                <a:latin typeface="Gill Sans MT" panose="020B0502020104020203"/>
              </a:rPr>
              <a:t>聖靈帶領</a:t>
            </a:r>
          </a:p>
        </p:txBody>
      </p:sp>
    </p:spTree>
    <p:extLst>
      <p:ext uri="{BB962C8B-B14F-4D97-AF65-F5344CB8AC3E}">
        <p14:creationId xmlns:p14="http://schemas.microsoft.com/office/powerpoint/2010/main" val="2889776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15:1-35		</a:t>
            </a:r>
            <a:r>
              <a:rPr lang="zh-TW" altLang="en-US" dirty="0"/>
              <a:t>鐵柱與蘆葦</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a:xfrm>
            <a:off x="415600" y="1744716"/>
            <a:ext cx="11360800" cy="4616317"/>
          </a:xfrm>
        </p:spPr>
        <p:txBody>
          <a:bodyPr/>
          <a:lstStyle/>
          <a:p>
            <a:pPr marL="152396" indent="0" fontAlgn="t">
              <a:buNone/>
            </a:pPr>
            <a:r>
              <a:rPr lang="zh-TW" altLang="en-US" sz="3200" dirty="0">
                <a:solidFill>
                  <a:srgbClr val="0432FF"/>
                </a:solidFill>
              </a:rPr>
              <a:t>耶路撒冷會議的經驗教訓</a:t>
            </a:r>
            <a:endParaRPr lang="en-US" altLang="zh-TW" sz="3200" dirty="0">
              <a:solidFill>
                <a:srgbClr val="0432FF"/>
              </a:solidFill>
            </a:endParaRPr>
          </a:p>
          <a:p>
            <a:pPr marL="1405431" lvl="1" indent="-609585" fontAlgn="t"/>
            <a:r>
              <a:rPr lang="zh-TW" altLang="en-US" sz="2933" dirty="0">
                <a:solidFill>
                  <a:srgbClr val="0432FF"/>
                </a:solidFill>
              </a:rPr>
              <a:t>會議的目的明確，要明白神的旨意</a:t>
            </a:r>
            <a:endParaRPr lang="en-US" altLang="zh-TW" sz="2933" dirty="0">
              <a:solidFill>
                <a:srgbClr val="0432FF"/>
              </a:solidFill>
            </a:endParaRPr>
          </a:p>
          <a:p>
            <a:pPr marL="1405431" lvl="1" indent="-609585" fontAlgn="t"/>
            <a:r>
              <a:rPr lang="zh-TW" altLang="en-US" sz="2933" dirty="0">
                <a:solidFill>
                  <a:srgbClr val="0432FF"/>
                </a:solidFill>
              </a:rPr>
              <a:t>參與者沒有帶著個人的私心慾望</a:t>
            </a:r>
            <a:endParaRPr lang="en-US" altLang="zh-TW" sz="2933" dirty="0">
              <a:solidFill>
                <a:srgbClr val="0432FF"/>
              </a:solidFill>
            </a:endParaRPr>
          </a:p>
          <a:p>
            <a:pPr marL="1405431" lvl="1" indent="-609585" fontAlgn="t"/>
            <a:r>
              <a:rPr lang="zh-TW" altLang="en-US" sz="2933" dirty="0">
                <a:solidFill>
                  <a:srgbClr val="0432FF"/>
                </a:solidFill>
              </a:rPr>
              <a:t>每個人都願意順從聖靈的帶領</a:t>
            </a:r>
            <a:endParaRPr lang="en-US" altLang="zh-TW" sz="2933" dirty="0">
              <a:solidFill>
                <a:srgbClr val="0432FF"/>
              </a:solidFill>
            </a:endParaRPr>
          </a:p>
          <a:p>
            <a:pPr marL="1405431" lvl="1" indent="-609585" fontAlgn="t"/>
            <a:endParaRPr lang="en-US" altLang="zh-TW" sz="2933" dirty="0">
              <a:solidFill>
                <a:srgbClr val="0432FF"/>
              </a:solidFill>
            </a:endParaRPr>
          </a:p>
          <a:p>
            <a:pPr marL="761981" indent="-609585" fontAlgn="t"/>
            <a:r>
              <a:rPr lang="zh-TW" altLang="en-US" sz="3200" dirty="0">
                <a:solidFill>
                  <a:srgbClr val="0432FF"/>
                </a:solidFill>
              </a:rPr>
              <a:t>當我們在教會裡不能有統一的看見時，如何願意照以上三個原則，就能做到</a:t>
            </a:r>
            <a:r>
              <a:rPr lang="zh-TW" altLang="en-US" sz="3200" u="sng" dirty="0">
                <a:solidFill>
                  <a:srgbClr val="0432FF"/>
                </a:solidFill>
              </a:rPr>
              <a:t>「聖靈和我們定意」</a:t>
            </a:r>
            <a:endParaRPr lang="en-US" altLang="zh-TW" sz="3200" u="sng" dirty="0">
              <a:solidFill>
                <a:srgbClr val="0432FF"/>
              </a:solidFill>
            </a:endParaRPr>
          </a:p>
        </p:txBody>
      </p:sp>
    </p:spTree>
    <p:extLst>
      <p:ext uri="{BB962C8B-B14F-4D97-AF65-F5344CB8AC3E}">
        <p14:creationId xmlns:p14="http://schemas.microsoft.com/office/powerpoint/2010/main" val="1568604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B10BD-1173-A8D1-88D1-5E247F68FA27}"/>
              </a:ext>
            </a:extLst>
          </p:cNvPr>
          <p:cNvSpPr>
            <a:spLocks noGrp="1"/>
          </p:cNvSpPr>
          <p:nvPr>
            <p:ph type="title"/>
          </p:nvPr>
        </p:nvSpPr>
        <p:spPr/>
        <p:txBody>
          <a:bodyPr/>
          <a:lstStyle/>
          <a:p>
            <a:r>
              <a:rPr lang="en-US" dirty="0" err="1"/>
              <a:t>大綱</a:t>
            </a:r>
            <a:endParaRPr lang="en-US" dirty="0"/>
          </a:p>
        </p:txBody>
      </p:sp>
      <p:sp>
        <p:nvSpPr>
          <p:cNvPr id="3" name="Text Placeholder 2">
            <a:extLst>
              <a:ext uri="{FF2B5EF4-FFF2-40B4-BE49-F238E27FC236}">
                <a16:creationId xmlns:a16="http://schemas.microsoft.com/office/drawing/2014/main" id="{60287FD5-A71A-2765-66D7-F282364D3FE6}"/>
              </a:ext>
            </a:extLst>
          </p:cNvPr>
          <p:cNvSpPr>
            <a:spLocks noGrp="1"/>
          </p:cNvSpPr>
          <p:nvPr>
            <p:ph type="body" idx="1"/>
          </p:nvPr>
        </p:nvSpPr>
        <p:spPr/>
        <p:txBody>
          <a:bodyPr/>
          <a:lstStyle/>
          <a:p>
            <a:pPr marL="152396" indent="0">
              <a:buNone/>
            </a:pPr>
            <a:r>
              <a:rPr lang="en-US" altLang="zh-TW" dirty="0"/>
              <a:t>15:1--35	</a:t>
            </a:r>
            <a:r>
              <a:rPr lang="zh-TW" altLang="en-US" dirty="0"/>
              <a:t>真理和愛的平衡</a:t>
            </a:r>
            <a:endParaRPr lang="en-US" altLang="zh-TW" dirty="0"/>
          </a:p>
          <a:p>
            <a:pPr marL="685783" indent="-533387">
              <a:buAutoNum type="romanUcPeriod"/>
            </a:pPr>
            <a:endParaRPr lang="en-US" altLang="zh-TW" dirty="0"/>
          </a:p>
          <a:p>
            <a:pPr marL="1329233" lvl="1" indent="-533387">
              <a:buAutoNum type="romanUcPeriod"/>
            </a:pPr>
            <a:r>
              <a:rPr lang="en-US" altLang="zh-TW" dirty="0"/>
              <a:t>15:1-12		</a:t>
            </a:r>
            <a:r>
              <a:rPr lang="zh-TW" altLang="en-US" dirty="0"/>
              <a:t>救贖真理，堅定如鐵柱</a:t>
            </a:r>
            <a:endParaRPr lang="en-US" altLang="zh-TW" dirty="0"/>
          </a:p>
          <a:p>
            <a:pPr marL="1329233" lvl="1" indent="-533387">
              <a:buAutoNum type="romanUcPeriod"/>
            </a:pPr>
            <a:r>
              <a:rPr lang="en-US" altLang="zh-TW" dirty="0"/>
              <a:t>15:13-35		</a:t>
            </a:r>
            <a:r>
              <a:rPr lang="zh-TW" altLang="en-US" dirty="0"/>
              <a:t>信徒相交，柔軟如蘆葦</a:t>
            </a:r>
            <a:endParaRPr lang="en-US" altLang="zh-TW" dirty="0"/>
          </a:p>
        </p:txBody>
      </p:sp>
    </p:spTree>
    <p:extLst>
      <p:ext uri="{BB962C8B-B14F-4D97-AF65-F5344CB8AC3E}">
        <p14:creationId xmlns:p14="http://schemas.microsoft.com/office/powerpoint/2010/main" val="3943718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A3581D8D-14D3-257C-E89E-20407C19577B}"/>
              </a:ext>
            </a:extLst>
          </p:cNvPr>
          <p:cNvSpPr>
            <a:spLocks noGrp="1"/>
          </p:cNvSpPr>
          <p:nvPr>
            <p:ph type="body" idx="1"/>
          </p:nvPr>
        </p:nvSpPr>
        <p:spPr>
          <a:xfrm>
            <a:off x="415600" y="557049"/>
            <a:ext cx="4503241" cy="5803985"/>
          </a:xfrm>
        </p:spPr>
        <p:txBody>
          <a:bodyPr/>
          <a:lstStyle/>
          <a:p>
            <a:pPr marL="152396" indent="0">
              <a:buNone/>
            </a:pPr>
            <a:r>
              <a:rPr lang="zh-TW" altLang="en-US" sz="1867" b="1" i="1" dirty="0">
                <a:solidFill>
                  <a:srgbClr val="663300"/>
                </a:solidFill>
                <a:latin typeface="Times New Roman" panose="02020603050405020304" pitchFamily="18" charset="0"/>
              </a:rPr>
              <a:t>路線說明</a:t>
            </a:r>
          </a:p>
          <a:p>
            <a:pPr marL="152396" indent="0" algn="just">
              <a:buNone/>
            </a:pPr>
            <a:r>
              <a:rPr lang="en-US" altLang="zh-TW" sz="1867" b="1" dirty="0">
                <a:solidFill>
                  <a:srgbClr val="333333"/>
                </a:solidFill>
                <a:latin typeface="Times New Roman" panose="02020603050405020304" pitchFamily="18" charset="0"/>
              </a:rPr>
              <a:t>1. </a:t>
            </a:r>
            <a:r>
              <a:rPr lang="zh-TW" altLang="en-US" sz="1867" b="1" dirty="0">
                <a:solidFill>
                  <a:srgbClr val="333333"/>
                </a:solidFill>
                <a:latin typeface="細明體" panose="02020509000000000000" pitchFamily="49" charset="-120"/>
                <a:ea typeface="細明體" panose="02020509000000000000" pitchFamily="49" charset="-120"/>
              </a:rPr>
              <a:t>徒</a:t>
            </a:r>
            <a:r>
              <a:rPr lang="zh-TW" altLang="en-US" sz="1867" b="1" dirty="0">
                <a:solidFill>
                  <a:srgbClr val="333333"/>
                </a:solidFill>
                <a:latin typeface="Times New Roman" panose="02020603050405020304" pitchFamily="18" charset="0"/>
              </a:rPr>
              <a:t> </a:t>
            </a:r>
            <a:r>
              <a:rPr lang="en-US" altLang="zh-TW" sz="1867" b="1" dirty="0">
                <a:solidFill>
                  <a:srgbClr val="333333"/>
                </a:solidFill>
                <a:latin typeface="Times New Roman" panose="02020603050405020304" pitchFamily="18" charset="0"/>
              </a:rPr>
              <a:t>13:1-12 </a:t>
            </a:r>
            <a:r>
              <a:rPr lang="zh-TW" altLang="en-US" sz="1867" dirty="0">
                <a:solidFill>
                  <a:srgbClr val="333333"/>
                </a:solidFill>
                <a:latin typeface="細明體" panose="02020509000000000000" pitchFamily="49" charset="-120"/>
                <a:ea typeface="細明體" panose="02020509000000000000" pitchFamily="49" charset="-120"/>
              </a:rPr>
              <a:t>保羅等被聖靈差遣，從安提阿經西流基到居比路島傳道，從撒拉米起，經過全島直到帕弗。</a:t>
            </a:r>
            <a:endParaRPr lang="zh-TW" altLang="en-US" sz="1867" dirty="0">
              <a:solidFill>
                <a:srgbClr val="333333"/>
              </a:solidFill>
              <a:latin typeface="Arial" panose="020B0604020202020204" pitchFamily="34" charset="0"/>
            </a:endParaRPr>
          </a:p>
          <a:p>
            <a:pPr marL="152396" indent="0" algn="just">
              <a:buNone/>
            </a:pPr>
            <a:r>
              <a:rPr lang="en-US" altLang="zh-TW" sz="1867" b="1" dirty="0">
                <a:solidFill>
                  <a:srgbClr val="333333"/>
                </a:solidFill>
                <a:latin typeface="Times New Roman" panose="02020603050405020304" pitchFamily="18" charset="0"/>
              </a:rPr>
              <a:t>2. </a:t>
            </a:r>
            <a:r>
              <a:rPr lang="zh-TW" altLang="en-US" sz="1867" b="1" dirty="0">
                <a:solidFill>
                  <a:srgbClr val="333333"/>
                </a:solidFill>
                <a:latin typeface="細明體" panose="02020509000000000000" pitchFamily="49" charset="-120"/>
                <a:ea typeface="細明體" panose="02020509000000000000" pitchFamily="49" charset="-120"/>
              </a:rPr>
              <a:t>徒</a:t>
            </a:r>
            <a:r>
              <a:rPr lang="zh-TW" altLang="en-US" sz="1867" b="1" dirty="0">
                <a:solidFill>
                  <a:srgbClr val="333333"/>
                </a:solidFill>
                <a:latin typeface="Times New Roman" panose="02020603050405020304" pitchFamily="18" charset="0"/>
              </a:rPr>
              <a:t> </a:t>
            </a:r>
            <a:r>
              <a:rPr lang="en-US" altLang="zh-TW" sz="1867" b="1" dirty="0">
                <a:solidFill>
                  <a:srgbClr val="333333"/>
                </a:solidFill>
                <a:latin typeface="Times New Roman" panose="02020603050405020304" pitchFamily="18" charset="0"/>
              </a:rPr>
              <a:t>13:13 </a:t>
            </a:r>
            <a:r>
              <a:rPr lang="zh-TW" altLang="en-US" sz="1867" dirty="0">
                <a:solidFill>
                  <a:srgbClr val="333333"/>
                </a:solidFill>
                <a:latin typeface="細明體" panose="02020509000000000000" pitchFamily="49" charset="-120"/>
                <a:ea typeface="細明體" panose="02020509000000000000" pitchFamily="49" charset="-120"/>
              </a:rPr>
              <a:t>保羅等從帕弗過海，來到旁非利亞的別加</a:t>
            </a:r>
            <a:r>
              <a:rPr lang="zh-TW" altLang="en-US" sz="1867" dirty="0">
                <a:solidFill>
                  <a:srgbClr val="333333"/>
                </a:solidFill>
                <a:latin typeface="Times New Roman" panose="02020603050405020304" pitchFamily="18" charset="0"/>
              </a:rPr>
              <a:t> </a:t>
            </a:r>
            <a:r>
              <a:rPr lang="en-US" altLang="zh-TW" sz="1867" dirty="0">
                <a:solidFill>
                  <a:srgbClr val="333333"/>
                </a:solidFill>
                <a:latin typeface="Times New Roman" panose="02020603050405020304" pitchFamily="18" charset="0"/>
              </a:rPr>
              <a:t>( </a:t>
            </a:r>
            <a:r>
              <a:rPr lang="zh-TW" altLang="en-US" sz="1867" dirty="0">
                <a:solidFill>
                  <a:srgbClr val="333333"/>
                </a:solidFill>
                <a:latin typeface="細明體" panose="02020509000000000000" pitchFamily="49" charset="-120"/>
                <a:ea typeface="細明體" panose="02020509000000000000" pitchFamily="49" charset="-120"/>
              </a:rPr>
              <a:t>應是經過亞大利港</a:t>
            </a:r>
            <a:r>
              <a:rPr lang="zh-TW" altLang="en-US" sz="1867" dirty="0">
                <a:solidFill>
                  <a:srgbClr val="333333"/>
                </a:solidFill>
                <a:latin typeface="Times New Roman" panose="02020603050405020304" pitchFamily="18" charset="0"/>
              </a:rPr>
              <a:t> </a:t>
            </a:r>
            <a:r>
              <a:rPr lang="en-US" altLang="zh-TW" sz="1867" dirty="0">
                <a:solidFill>
                  <a:srgbClr val="333333"/>
                </a:solidFill>
                <a:latin typeface="Times New Roman" panose="02020603050405020304" pitchFamily="18" charset="0"/>
              </a:rPr>
              <a:t>)</a:t>
            </a:r>
            <a:r>
              <a:rPr lang="zh-TW" altLang="en-US" sz="1867" dirty="0">
                <a:solidFill>
                  <a:srgbClr val="333333"/>
                </a:solidFill>
                <a:latin typeface="細明體" panose="02020509000000000000" pitchFamily="49" charset="-120"/>
                <a:ea typeface="細明體" panose="02020509000000000000" pitchFamily="49" charset="-120"/>
              </a:rPr>
              <a:t>。</a:t>
            </a:r>
            <a:endParaRPr lang="zh-TW" altLang="en-US" sz="1867" dirty="0">
              <a:solidFill>
                <a:srgbClr val="333333"/>
              </a:solidFill>
              <a:latin typeface="Arial" panose="020B0604020202020204" pitchFamily="34" charset="0"/>
            </a:endParaRPr>
          </a:p>
          <a:p>
            <a:pPr marL="152396" indent="0" algn="just">
              <a:buNone/>
            </a:pPr>
            <a:r>
              <a:rPr lang="en-US" altLang="zh-TW" sz="1867" b="1" dirty="0">
                <a:solidFill>
                  <a:srgbClr val="333333"/>
                </a:solidFill>
                <a:latin typeface="Times New Roman" panose="02020603050405020304" pitchFamily="18" charset="0"/>
              </a:rPr>
              <a:t>3. </a:t>
            </a:r>
            <a:r>
              <a:rPr lang="zh-TW" altLang="en-US" sz="1867" b="1" dirty="0">
                <a:solidFill>
                  <a:srgbClr val="333333"/>
                </a:solidFill>
                <a:latin typeface="細明體" panose="02020509000000000000" pitchFamily="49" charset="-120"/>
                <a:ea typeface="細明體" panose="02020509000000000000" pitchFamily="49" charset="-120"/>
              </a:rPr>
              <a:t>徒</a:t>
            </a:r>
            <a:r>
              <a:rPr lang="zh-TW" altLang="en-US" sz="1867" b="1" dirty="0">
                <a:solidFill>
                  <a:srgbClr val="333333"/>
                </a:solidFill>
                <a:latin typeface="Times New Roman" panose="02020603050405020304" pitchFamily="18" charset="0"/>
              </a:rPr>
              <a:t> </a:t>
            </a:r>
            <a:r>
              <a:rPr lang="en-US" altLang="zh-TW" sz="1867" b="1" dirty="0">
                <a:solidFill>
                  <a:srgbClr val="333333"/>
                </a:solidFill>
                <a:latin typeface="Times New Roman" panose="02020603050405020304" pitchFamily="18" charset="0"/>
              </a:rPr>
              <a:t>13:13 </a:t>
            </a:r>
            <a:r>
              <a:rPr lang="zh-TW" altLang="en-US" sz="1867" dirty="0">
                <a:solidFill>
                  <a:srgbClr val="333333"/>
                </a:solidFill>
                <a:latin typeface="細明體" panose="02020509000000000000" pitchFamily="49" charset="-120"/>
                <a:ea typeface="細明體" panose="02020509000000000000" pitchFamily="49" charset="-120"/>
              </a:rPr>
              <a:t>約翰在別加離開保羅等回耶路撒冷。</a:t>
            </a:r>
            <a:endParaRPr lang="zh-TW" altLang="en-US" sz="1867" dirty="0">
              <a:solidFill>
                <a:srgbClr val="333333"/>
              </a:solidFill>
              <a:latin typeface="Arial" panose="020B0604020202020204" pitchFamily="34" charset="0"/>
            </a:endParaRPr>
          </a:p>
          <a:p>
            <a:pPr marL="152396" indent="0" algn="just">
              <a:buNone/>
            </a:pPr>
            <a:r>
              <a:rPr lang="en-US" altLang="zh-TW" sz="1867" b="1" dirty="0">
                <a:solidFill>
                  <a:srgbClr val="333333"/>
                </a:solidFill>
                <a:latin typeface="Times New Roman" panose="02020603050405020304" pitchFamily="18" charset="0"/>
              </a:rPr>
              <a:t>4. </a:t>
            </a:r>
            <a:r>
              <a:rPr lang="zh-TW" altLang="en-US" sz="1867" b="1" dirty="0">
                <a:solidFill>
                  <a:srgbClr val="333333"/>
                </a:solidFill>
                <a:latin typeface="細明體" panose="02020509000000000000" pitchFamily="49" charset="-120"/>
                <a:ea typeface="細明體" panose="02020509000000000000" pitchFamily="49" charset="-120"/>
              </a:rPr>
              <a:t>徒</a:t>
            </a:r>
            <a:r>
              <a:rPr lang="zh-TW" altLang="en-US" sz="1867" b="1" dirty="0">
                <a:solidFill>
                  <a:srgbClr val="333333"/>
                </a:solidFill>
                <a:latin typeface="Times New Roman" panose="02020603050405020304" pitchFamily="18" charset="0"/>
              </a:rPr>
              <a:t> </a:t>
            </a:r>
            <a:r>
              <a:rPr lang="en-US" altLang="zh-TW" sz="1867" b="1" dirty="0">
                <a:solidFill>
                  <a:srgbClr val="333333"/>
                </a:solidFill>
                <a:latin typeface="Times New Roman" panose="02020603050405020304" pitchFamily="18" charset="0"/>
              </a:rPr>
              <a:t>13:14-14:23 </a:t>
            </a:r>
            <a:r>
              <a:rPr lang="zh-TW" altLang="en-US" sz="1867" dirty="0">
                <a:solidFill>
                  <a:srgbClr val="333333"/>
                </a:solidFill>
                <a:latin typeface="細明體" panose="02020509000000000000" pitchFamily="49" charset="-120"/>
                <a:ea typeface="細明體" panose="02020509000000000000" pitchFamily="49" charset="-120"/>
              </a:rPr>
              <a:t>保羅等去安提阿、以哥念、路司得和特庇工作，再回別加。</a:t>
            </a:r>
            <a:endParaRPr lang="zh-TW" altLang="en-US" sz="1867" dirty="0">
              <a:solidFill>
                <a:srgbClr val="333333"/>
              </a:solidFill>
              <a:latin typeface="Arial" panose="020B0604020202020204" pitchFamily="34" charset="0"/>
            </a:endParaRPr>
          </a:p>
          <a:p>
            <a:pPr marL="152396" indent="0" algn="just">
              <a:buNone/>
            </a:pPr>
            <a:r>
              <a:rPr lang="en-US" altLang="zh-TW" sz="1867" b="1" dirty="0">
                <a:solidFill>
                  <a:srgbClr val="333333"/>
                </a:solidFill>
                <a:latin typeface="Times New Roman" panose="02020603050405020304" pitchFamily="18" charset="0"/>
              </a:rPr>
              <a:t>5. </a:t>
            </a:r>
            <a:r>
              <a:rPr lang="zh-TW" altLang="en-US" sz="1867" b="1" dirty="0">
                <a:solidFill>
                  <a:srgbClr val="333333"/>
                </a:solidFill>
                <a:latin typeface="細明體" panose="02020509000000000000" pitchFamily="49" charset="-120"/>
                <a:ea typeface="細明體" panose="02020509000000000000" pitchFamily="49" charset="-120"/>
              </a:rPr>
              <a:t>徒</a:t>
            </a:r>
            <a:r>
              <a:rPr lang="zh-TW" altLang="en-US" sz="1867" b="1" dirty="0">
                <a:solidFill>
                  <a:srgbClr val="333333"/>
                </a:solidFill>
                <a:latin typeface="Times New Roman" panose="02020603050405020304" pitchFamily="18" charset="0"/>
              </a:rPr>
              <a:t> </a:t>
            </a:r>
            <a:r>
              <a:rPr lang="en-US" altLang="zh-TW" sz="1867" b="1" dirty="0">
                <a:solidFill>
                  <a:srgbClr val="333333"/>
                </a:solidFill>
                <a:latin typeface="Times New Roman" panose="02020603050405020304" pitchFamily="18" charset="0"/>
              </a:rPr>
              <a:t>14:24-26 </a:t>
            </a:r>
            <a:r>
              <a:rPr lang="zh-TW" altLang="en-US" sz="1867" dirty="0">
                <a:solidFill>
                  <a:srgbClr val="333333"/>
                </a:solidFill>
                <a:latin typeface="細明體" panose="02020509000000000000" pitchFamily="49" charset="-120"/>
                <a:ea typeface="細明體" panose="02020509000000000000" pitchFamily="49" charset="-120"/>
              </a:rPr>
              <a:t>保羅從別加經亞大利回安提阿。</a:t>
            </a:r>
            <a:endParaRPr lang="zh-TW" altLang="en-US" sz="1867" dirty="0">
              <a:solidFill>
                <a:srgbClr val="333333"/>
              </a:solidFill>
              <a:latin typeface="Arial" panose="020B0604020202020204" pitchFamily="34" charset="0"/>
            </a:endParaRPr>
          </a:p>
          <a:p>
            <a:pPr marL="152396" indent="0" algn="just">
              <a:buNone/>
            </a:pPr>
            <a:r>
              <a:rPr lang="en-US" altLang="zh-TW" sz="1867" b="1" dirty="0">
                <a:solidFill>
                  <a:srgbClr val="333333"/>
                </a:solidFill>
                <a:latin typeface="Times New Roman" panose="02020603050405020304" pitchFamily="18" charset="0"/>
              </a:rPr>
              <a:t>6. </a:t>
            </a:r>
            <a:r>
              <a:rPr lang="zh-TW" altLang="en-US" sz="1867" b="1" dirty="0">
                <a:solidFill>
                  <a:srgbClr val="333333"/>
                </a:solidFill>
                <a:latin typeface="細明體" panose="02020509000000000000" pitchFamily="49" charset="-120"/>
                <a:ea typeface="細明體" panose="02020509000000000000" pitchFamily="49" charset="-120"/>
              </a:rPr>
              <a:t>徒</a:t>
            </a:r>
            <a:r>
              <a:rPr lang="zh-TW" altLang="en-US" sz="1867" b="1" dirty="0">
                <a:solidFill>
                  <a:srgbClr val="333333"/>
                </a:solidFill>
                <a:latin typeface="Times New Roman" panose="02020603050405020304" pitchFamily="18" charset="0"/>
              </a:rPr>
              <a:t> </a:t>
            </a:r>
            <a:r>
              <a:rPr lang="en-US" altLang="zh-TW" sz="1867" b="1" dirty="0">
                <a:solidFill>
                  <a:srgbClr val="333333"/>
                </a:solidFill>
                <a:latin typeface="Times New Roman" panose="02020603050405020304" pitchFamily="18" charset="0"/>
              </a:rPr>
              <a:t>15:1-5</a:t>
            </a:r>
            <a:r>
              <a:rPr lang="zh-TW" altLang="en-US" sz="1867" dirty="0">
                <a:solidFill>
                  <a:srgbClr val="333333"/>
                </a:solidFill>
                <a:latin typeface="Times New Roman" panose="02020603050405020304" pitchFamily="18" charset="0"/>
              </a:rPr>
              <a:t> </a:t>
            </a:r>
            <a:r>
              <a:rPr lang="zh-TW" altLang="en-US" sz="1867" dirty="0">
                <a:solidFill>
                  <a:srgbClr val="333333"/>
                </a:solidFill>
                <a:latin typeface="細明體" panose="02020509000000000000" pitchFamily="49" charset="-120"/>
                <a:ea typeface="細明體" panose="02020509000000000000" pitchFamily="49" charset="-120"/>
              </a:rPr>
              <a:t>保羅等從安提阿上耶路撒冷，經過腓尼基和撒瑪利亞，沿途傳講福音。</a:t>
            </a:r>
            <a:endParaRPr lang="zh-TW" altLang="en-US" sz="1867" dirty="0">
              <a:solidFill>
                <a:srgbClr val="333333"/>
              </a:solidFill>
              <a:latin typeface="Arial" panose="020B0604020202020204" pitchFamily="34" charset="0"/>
            </a:endParaRPr>
          </a:p>
          <a:p>
            <a:endParaRPr lang="en-US" dirty="0"/>
          </a:p>
        </p:txBody>
      </p:sp>
      <p:pic>
        <p:nvPicPr>
          <p:cNvPr id="1026" name="Picture 2">
            <a:extLst>
              <a:ext uri="{FF2B5EF4-FFF2-40B4-BE49-F238E27FC236}">
                <a16:creationId xmlns:a16="http://schemas.microsoft.com/office/drawing/2014/main" id="{70CE33F6-F398-4655-DFE3-75D0C58744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7185" y="94593"/>
            <a:ext cx="6170084" cy="6858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6CDCCB12-747A-DF24-E515-6B44CC1258D0}"/>
              </a:ext>
            </a:extLst>
          </p:cNvPr>
          <p:cNvSpPr txBox="1"/>
          <p:nvPr/>
        </p:nvSpPr>
        <p:spPr>
          <a:xfrm>
            <a:off x="184732" y="5517931"/>
            <a:ext cx="5312179" cy="461665"/>
          </a:xfrm>
          <a:prstGeom prst="rect">
            <a:avLst/>
          </a:prstGeom>
          <a:noFill/>
        </p:spPr>
        <p:txBody>
          <a:bodyPr wrap="square" rtlCol="0">
            <a:spAutoFit/>
          </a:bodyPr>
          <a:lstStyle/>
          <a:p>
            <a:pPr defTabSz="609585"/>
            <a:r>
              <a:rPr lang="en-US" sz="2400" dirty="0">
                <a:solidFill>
                  <a:srgbClr val="0432FF"/>
                </a:solidFill>
                <a:latin typeface="STKaiti" panose="02010600040101010101" pitchFamily="2" charset="-122"/>
                <a:ea typeface="STKaiti" panose="02010600040101010101" pitchFamily="2" charset="-122"/>
              </a:rPr>
              <a:t>保羅第一次佈道</a:t>
            </a:r>
            <a:r>
              <a:rPr lang="zh-TW" altLang="en-US" sz="2400" dirty="0">
                <a:solidFill>
                  <a:srgbClr val="0432FF"/>
                </a:solidFill>
                <a:latin typeface="STKaiti" panose="02010600040101010101" pitchFamily="2" charset="-122"/>
                <a:ea typeface="STKaiti" panose="02010600040101010101" pitchFamily="2" charset="-122"/>
              </a:rPr>
              <a:t>，很多外邦人信了主</a:t>
            </a:r>
            <a:endParaRPr lang="en-US" sz="2400" dirty="0">
              <a:solidFill>
                <a:srgbClr val="0432FF"/>
              </a:solidFill>
              <a:latin typeface="STKaiti" panose="02010600040101010101" pitchFamily="2" charset="-122"/>
              <a:ea typeface="STKaiti" panose="02010600040101010101" pitchFamily="2" charset="-122"/>
            </a:endParaRPr>
          </a:p>
        </p:txBody>
      </p:sp>
    </p:spTree>
    <p:extLst>
      <p:ext uri="{BB962C8B-B14F-4D97-AF65-F5344CB8AC3E}">
        <p14:creationId xmlns:p14="http://schemas.microsoft.com/office/powerpoint/2010/main" val="2214367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15:1-12		</a:t>
            </a:r>
            <a:r>
              <a:rPr lang="zh-TW" altLang="en-US" dirty="0"/>
              <a:t>救贖真理，堅定如鐵柱</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r>
              <a:rPr lang="zh-TW" altLang="en-US" sz="3200" dirty="0">
                <a:solidFill>
                  <a:srgbClr val="0432FF"/>
                </a:solidFill>
                <a:latin typeface="Arial" panose="020B0604020202020204" pitchFamily="34" charset="0"/>
              </a:rPr>
              <a:t>有幾個人從</a:t>
            </a:r>
            <a:r>
              <a:rPr lang="zh-TW" altLang="en-US" sz="3200" dirty="0">
                <a:solidFill>
                  <a:srgbClr val="0432FF"/>
                </a:solidFill>
              </a:rPr>
              <a:t>猶太</a:t>
            </a:r>
            <a:r>
              <a:rPr lang="zh-TW" altLang="en-US" sz="3200" dirty="0">
                <a:solidFill>
                  <a:srgbClr val="0432FF"/>
                </a:solidFill>
                <a:latin typeface="Arial" panose="020B0604020202020204" pitchFamily="34" charset="0"/>
              </a:rPr>
              <a:t>下來，教訓弟兄們說：「你們若不按</a:t>
            </a:r>
            <a:r>
              <a:rPr lang="zh-TW" altLang="en-US" sz="3200" dirty="0">
                <a:solidFill>
                  <a:srgbClr val="0432FF"/>
                </a:solidFill>
              </a:rPr>
              <a:t>摩西</a:t>
            </a:r>
            <a:r>
              <a:rPr lang="zh-TW" altLang="en-US" sz="3200" dirty="0">
                <a:solidFill>
                  <a:srgbClr val="0432FF"/>
                </a:solidFill>
                <a:latin typeface="Arial" panose="020B0604020202020204" pitchFamily="34" charset="0"/>
              </a:rPr>
              <a:t>的規條受割禮，不能得救。」</a:t>
            </a:r>
            <a:r>
              <a:rPr lang="en-US" altLang="zh-TW" sz="3200" dirty="0">
                <a:solidFill>
                  <a:srgbClr val="0432FF"/>
                </a:solidFill>
              </a:rPr>
              <a:t>【15:1】</a:t>
            </a:r>
            <a:endParaRPr lang="en-US" altLang="zh-TW" sz="3200" dirty="0">
              <a:solidFill>
                <a:srgbClr val="FF0000"/>
              </a:solidFill>
            </a:endParaRPr>
          </a:p>
          <a:p>
            <a:pPr marL="152396" indent="0" fontAlgn="t">
              <a:buNone/>
            </a:pPr>
            <a:r>
              <a:rPr lang="zh-TW" altLang="en-US" sz="3200" dirty="0">
                <a:solidFill>
                  <a:srgbClr val="FF0000"/>
                </a:solidFill>
              </a:rPr>
              <a:t>當時的爭議：外邦人信主後是否要先做猶太人，行割禮，守摩西律法？</a:t>
            </a:r>
            <a:br>
              <a:rPr lang="zh-TW" altLang="en-US" sz="3200" dirty="0">
                <a:solidFill>
                  <a:srgbClr val="FF0000"/>
                </a:solidFill>
              </a:rPr>
            </a:br>
            <a:r>
              <a:rPr lang="zh-TW" altLang="en-US" sz="3200" dirty="0">
                <a:highlight>
                  <a:srgbClr val="FFFF00"/>
                </a:highlight>
                <a:latin typeface="Arial" panose="020B0604020202020204" pitchFamily="34" charset="0"/>
              </a:rPr>
              <a:t>背景（猶太人）：</a:t>
            </a:r>
            <a:endParaRPr lang="en-US" altLang="zh-TW" sz="3200" dirty="0">
              <a:highlight>
                <a:srgbClr val="FFFF00"/>
              </a:highlight>
              <a:latin typeface="Arial" panose="020B0604020202020204" pitchFamily="34" charset="0"/>
            </a:endParaRPr>
          </a:p>
          <a:p>
            <a:pPr fontAlgn="t"/>
            <a:r>
              <a:rPr lang="zh-TW" altLang="en-US" sz="3200" dirty="0">
                <a:latin typeface="Arial" panose="020B0604020202020204" pitchFamily="34" charset="0"/>
              </a:rPr>
              <a:t>福音是從猶太人開始的，信了耶穌的猶太人已受割禮，仍然遵守食物上的規條，守安息日，重視十誡和其他道德律法。</a:t>
            </a:r>
            <a:endParaRPr lang="en-US" altLang="zh-TW" sz="3200" dirty="0">
              <a:latin typeface="Arial" panose="020B0604020202020204" pitchFamily="34" charset="0"/>
            </a:endParaRPr>
          </a:p>
          <a:p>
            <a:pPr fontAlgn="t"/>
            <a:r>
              <a:rPr lang="zh-TW" altLang="en-US" sz="3200" dirty="0">
                <a:latin typeface="Arial" panose="020B0604020202020204" pitchFamily="34" charset="0"/>
              </a:rPr>
              <a:t>這些規條是神當年藉著摩西在西奈山曠野頒給以色列人律法中的一部分，在當時的目的是要此民族從世界其他民族中分別出來，藉著儀式，食物的潔淨去認識神是聖潔的。</a:t>
            </a:r>
            <a:endParaRPr lang="en-US" altLang="zh-TW" sz="3200" dirty="0">
              <a:latin typeface="Arial" panose="020B0604020202020204" pitchFamily="34" charset="0"/>
            </a:endParaRPr>
          </a:p>
        </p:txBody>
      </p:sp>
    </p:spTree>
    <p:extLst>
      <p:ext uri="{BB962C8B-B14F-4D97-AF65-F5344CB8AC3E}">
        <p14:creationId xmlns:p14="http://schemas.microsoft.com/office/powerpoint/2010/main" val="613919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15:1-12		</a:t>
            </a:r>
            <a:r>
              <a:rPr lang="zh-TW" altLang="en-US" dirty="0"/>
              <a:t>救贖真理，堅定如鐵柱</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r>
              <a:rPr lang="zh-TW" altLang="en-US" sz="3200" dirty="0">
                <a:solidFill>
                  <a:srgbClr val="0432FF"/>
                </a:solidFill>
                <a:latin typeface="Arial" panose="020B0604020202020204" pitchFamily="34" charset="0"/>
              </a:rPr>
              <a:t>有幾個人從</a:t>
            </a:r>
            <a:r>
              <a:rPr lang="zh-TW" altLang="en-US" sz="3200" dirty="0">
                <a:solidFill>
                  <a:srgbClr val="0432FF"/>
                </a:solidFill>
              </a:rPr>
              <a:t>猶太</a:t>
            </a:r>
            <a:r>
              <a:rPr lang="zh-TW" altLang="en-US" sz="3200" dirty="0">
                <a:solidFill>
                  <a:srgbClr val="0432FF"/>
                </a:solidFill>
                <a:latin typeface="Arial" panose="020B0604020202020204" pitchFamily="34" charset="0"/>
              </a:rPr>
              <a:t>下來，教訓弟兄們說：「你們若不按</a:t>
            </a:r>
            <a:r>
              <a:rPr lang="zh-TW" altLang="en-US" sz="3200" dirty="0">
                <a:solidFill>
                  <a:srgbClr val="0432FF"/>
                </a:solidFill>
              </a:rPr>
              <a:t>摩西</a:t>
            </a:r>
            <a:r>
              <a:rPr lang="zh-TW" altLang="en-US" sz="3200" dirty="0">
                <a:solidFill>
                  <a:srgbClr val="0432FF"/>
                </a:solidFill>
                <a:latin typeface="Arial" panose="020B0604020202020204" pitchFamily="34" charset="0"/>
              </a:rPr>
              <a:t>的規條受割禮，不能得救。」</a:t>
            </a:r>
            <a:r>
              <a:rPr lang="en-US" altLang="zh-TW" sz="3200" dirty="0">
                <a:solidFill>
                  <a:srgbClr val="0432FF"/>
                </a:solidFill>
              </a:rPr>
              <a:t>【15:1】</a:t>
            </a:r>
          </a:p>
          <a:p>
            <a:pPr marL="152396" indent="0" fontAlgn="t">
              <a:buNone/>
            </a:pPr>
            <a:r>
              <a:rPr lang="zh-TW" altLang="en-US" sz="3200" dirty="0">
                <a:solidFill>
                  <a:srgbClr val="FF0000"/>
                </a:solidFill>
              </a:rPr>
              <a:t>當時的爭議：外邦人信主後是否要先做猶太人，行割禮，守摩西律法？</a:t>
            </a:r>
            <a:br>
              <a:rPr lang="zh-TW" altLang="en-US" sz="3200" dirty="0">
                <a:solidFill>
                  <a:srgbClr val="FF0000"/>
                </a:solidFill>
              </a:rPr>
            </a:br>
            <a:r>
              <a:rPr lang="zh-TW" altLang="en-US" sz="3200" dirty="0">
                <a:highlight>
                  <a:srgbClr val="FFFF00"/>
                </a:highlight>
                <a:latin typeface="Arial" panose="020B0604020202020204" pitchFamily="34" charset="0"/>
              </a:rPr>
              <a:t>背景（猶太人）：</a:t>
            </a:r>
            <a:endParaRPr lang="en-US" altLang="zh-TW" sz="3200" dirty="0">
              <a:highlight>
                <a:srgbClr val="FFFF00"/>
              </a:highlight>
              <a:latin typeface="Arial" panose="020B0604020202020204" pitchFamily="34" charset="0"/>
            </a:endParaRPr>
          </a:p>
          <a:p>
            <a:pPr fontAlgn="t"/>
            <a:r>
              <a:rPr lang="zh-TW" altLang="en-US" sz="3200" dirty="0">
                <a:latin typeface="Arial" panose="020B0604020202020204" pitchFamily="34" charset="0"/>
              </a:rPr>
              <a:t>信耶穌的猶太人認為，一個人要得救，就必須成為“猶太人”，這與相信耶穌基督並沒有衝突。但是他們不了解，外在的律法和儀式，只能顯明人在神面前的罪，並不能給人力量去遵守。</a:t>
            </a:r>
            <a:endParaRPr lang="en-US" altLang="zh-TW" sz="3200" dirty="0">
              <a:latin typeface="Arial" panose="020B0604020202020204" pitchFamily="34" charset="0"/>
            </a:endParaRPr>
          </a:p>
        </p:txBody>
      </p:sp>
    </p:spTree>
    <p:extLst>
      <p:ext uri="{BB962C8B-B14F-4D97-AF65-F5344CB8AC3E}">
        <p14:creationId xmlns:p14="http://schemas.microsoft.com/office/powerpoint/2010/main" val="4006391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15:1-12		</a:t>
            </a:r>
            <a:r>
              <a:rPr lang="zh-TW" altLang="en-US" dirty="0"/>
              <a:t>救贖真理，堅定如鐵柱</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r>
              <a:rPr lang="zh-TW" altLang="en-US" sz="3200" dirty="0">
                <a:solidFill>
                  <a:srgbClr val="FF0000"/>
                </a:solidFill>
              </a:rPr>
              <a:t>當時的爭議：外邦人信主後是否要先做猶太人，行割禮，守摩西律法？</a:t>
            </a:r>
            <a:br>
              <a:rPr lang="zh-TW" altLang="en-US" sz="3200" dirty="0">
                <a:solidFill>
                  <a:srgbClr val="FF0000"/>
                </a:solidFill>
              </a:rPr>
            </a:br>
            <a:r>
              <a:rPr lang="zh-TW" altLang="en-US" sz="3200" dirty="0">
                <a:highlight>
                  <a:srgbClr val="FFFF00"/>
                </a:highlight>
                <a:latin typeface="Arial" panose="020B0604020202020204" pitchFamily="34" charset="0"/>
              </a:rPr>
              <a:t>背景（外邦人）：</a:t>
            </a:r>
            <a:endParaRPr lang="en-US" altLang="zh-TW" sz="3200" dirty="0">
              <a:highlight>
                <a:srgbClr val="FFFF00"/>
              </a:highlight>
              <a:latin typeface="Arial" panose="020B0604020202020204" pitchFamily="34" charset="0"/>
            </a:endParaRPr>
          </a:p>
          <a:p>
            <a:pPr fontAlgn="t"/>
            <a:r>
              <a:rPr lang="zh-TW" altLang="en-US" sz="3200" dirty="0">
                <a:latin typeface="Arial" panose="020B0604020202020204" pitchFamily="34" charset="0"/>
              </a:rPr>
              <a:t>在哥尼流事件中，神賜給彼得異象，是他明白，潔淨食物的律法綑綁，已藉著耶穌的死與復活，並聖靈的內住被解開了。</a:t>
            </a:r>
            <a:endParaRPr lang="en-US" altLang="zh-TW" sz="3200" dirty="0">
              <a:latin typeface="Arial" panose="020B0604020202020204" pitchFamily="34" charset="0"/>
            </a:endParaRPr>
          </a:p>
          <a:p>
            <a:pPr fontAlgn="t"/>
            <a:r>
              <a:rPr lang="zh-TW" altLang="en-US" sz="3200" dirty="0">
                <a:latin typeface="Arial" panose="020B0604020202020204" pitchFamily="34" charset="0"/>
              </a:rPr>
              <a:t>外邦人聽到從保羅帶來的福音並沒有說要成為猶太人。</a:t>
            </a:r>
            <a:endParaRPr lang="en-US" altLang="zh-TW" sz="3200" dirty="0">
              <a:latin typeface="Arial" panose="020B0604020202020204" pitchFamily="34" charset="0"/>
            </a:endParaRPr>
          </a:p>
          <a:p>
            <a:pPr marL="152396" indent="0" fontAlgn="t">
              <a:buNone/>
            </a:pPr>
            <a:endParaRPr lang="en-US" altLang="zh-TW" dirty="0">
              <a:latin typeface="Arial" panose="020B0604020202020204" pitchFamily="34" charset="0"/>
            </a:endParaRPr>
          </a:p>
        </p:txBody>
      </p:sp>
    </p:spTree>
    <p:extLst>
      <p:ext uri="{BB962C8B-B14F-4D97-AF65-F5344CB8AC3E}">
        <p14:creationId xmlns:p14="http://schemas.microsoft.com/office/powerpoint/2010/main" val="124058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15:1-12		</a:t>
            </a:r>
            <a:r>
              <a:rPr lang="zh-TW" altLang="en-US" dirty="0"/>
              <a:t>救贖真理，堅定如鐵柱</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algn="l" fontAlgn="t"/>
            <a:r>
              <a:rPr lang="zh-TW" altLang="en-US" sz="3200" dirty="0">
                <a:latin typeface="Arial" panose="020B0604020202020204" pitchFamily="34" charset="0"/>
              </a:rPr>
              <a:t>他們所領受的福音是：</a:t>
            </a:r>
            <a:endParaRPr lang="en-US" altLang="zh-TW" sz="3200" dirty="0">
              <a:latin typeface="Arial" panose="020B0604020202020204" pitchFamily="34" charset="0"/>
            </a:endParaRPr>
          </a:p>
          <a:p>
            <a:pPr marL="152396" indent="0" fontAlgn="t">
              <a:buNone/>
            </a:pPr>
            <a:r>
              <a:rPr lang="en-US" altLang="zh-TW" sz="3200" dirty="0">
                <a:latin typeface="Arial" panose="020B0604020202020204" pitchFamily="34" charset="0"/>
              </a:rPr>
              <a:t>【</a:t>
            </a:r>
            <a:r>
              <a:rPr lang="zh-TW" altLang="en-US" sz="3200" dirty="0">
                <a:latin typeface="Arial" panose="020B0604020202020204" pitchFamily="34" charset="0"/>
              </a:rPr>
              <a:t>羅馬書</a:t>
            </a:r>
            <a:r>
              <a:rPr lang="en-US" altLang="zh-TW" sz="3200" dirty="0"/>
              <a:t>3:21-26</a:t>
            </a:r>
            <a:r>
              <a:rPr lang="en-US" altLang="zh-TW" sz="3200" dirty="0">
                <a:latin typeface="Arial" panose="020B0604020202020204" pitchFamily="34" charset="0"/>
              </a:rPr>
              <a:t>】</a:t>
            </a:r>
            <a:r>
              <a:rPr lang="zh-TW" altLang="en-US" sz="3200" dirty="0">
                <a:latin typeface="Arial" panose="020B0604020202020204" pitchFamily="34" charset="0"/>
              </a:rPr>
              <a:t>但如今，神的義在律法以外已經顯明出來，有律法和先知為證： 就是神的義，</a:t>
            </a:r>
            <a:r>
              <a:rPr lang="zh-TW" altLang="en-US" sz="3200" dirty="0">
                <a:highlight>
                  <a:srgbClr val="00FFFF"/>
                </a:highlight>
                <a:latin typeface="Arial" panose="020B0604020202020204" pitchFamily="34" charset="0"/>
              </a:rPr>
              <a:t>因信耶穌基督加給一切相信的人，並沒有分別</a:t>
            </a:r>
            <a:r>
              <a:rPr lang="zh-TW" altLang="en-US" sz="3200" dirty="0">
                <a:latin typeface="Arial" panose="020B0604020202020204" pitchFamily="34" charset="0"/>
              </a:rPr>
              <a:t>。 因為世人都犯了罪，虧缺了神的榮耀； 如今卻蒙神的恩典，因基督耶穌的救贖，就白白地稱義。 神設立耶穌作挽回祭，是憑着耶穌的血，藉着人的信，要顯明神的義；因為他用忍耐的心寬容人先時所犯的罪， 好在今時顯明他的義，使人知道他自己為義，也稱信耶穌的人為義。</a:t>
            </a:r>
          </a:p>
          <a:p>
            <a:pPr fontAlgn="t"/>
            <a:endParaRPr lang="en-US" altLang="zh-TW" dirty="0">
              <a:latin typeface="Arial" panose="020B0604020202020204" pitchFamily="34" charset="0"/>
            </a:endParaRPr>
          </a:p>
        </p:txBody>
      </p:sp>
    </p:spTree>
    <p:extLst>
      <p:ext uri="{BB962C8B-B14F-4D97-AF65-F5344CB8AC3E}">
        <p14:creationId xmlns:p14="http://schemas.microsoft.com/office/powerpoint/2010/main" val="4015772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15:1-12		</a:t>
            </a:r>
            <a:r>
              <a:rPr lang="zh-TW" altLang="en-US" dirty="0"/>
              <a:t>救贖真理，堅定如鐵柱</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a:xfrm>
            <a:off x="415600" y="1356967"/>
            <a:ext cx="11360800" cy="4764979"/>
          </a:xfrm>
        </p:spPr>
        <p:txBody>
          <a:bodyPr/>
          <a:lstStyle/>
          <a:p>
            <a:pPr marL="152396" indent="0" fontAlgn="t">
              <a:buNone/>
            </a:pPr>
            <a:r>
              <a:rPr lang="zh-TW" altLang="en-US" sz="3200" dirty="0">
                <a:latin typeface="Arial" panose="020B0604020202020204" pitchFamily="34" charset="0"/>
              </a:rPr>
              <a:t>傳講錯誤教導背後的原因：</a:t>
            </a:r>
            <a:endParaRPr lang="en-US" altLang="zh-TW" sz="3200" dirty="0">
              <a:latin typeface="Arial" panose="020B0604020202020204" pitchFamily="34" charset="0"/>
            </a:endParaRPr>
          </a:p>
          <a:p>
            <a:pPr fontAlgn="t"/>
            <a:r>
              <a:rPr lang="zh-TW" altLang="en-US" sz="3200" dirty="0">
                <a:latin typeface="Arial" panose="020B0604020202020204" pitchFamily="34" charset="0"/>
              </a:rPr>
              <a:t>不了解主耶穌十字架救贖大工已完成，信主的人已經從律法的痛苦中得自由了。</a:t>
            </a:r>
            <a:endParaRPr lang="en-US" altLang="zh-TW" sz="3200" dirty="0">
              <a:latin typeface="Arial" panose="020B0604020202020204" pitchFamily="34" charset="0"/>
            </a:endParaRPr>
          </a:p>
          <a:p>
            <a:pPr fontAlgn="t"/>
            <a:r>
              <a:rPr lang="zh-TW" altLang="en-US" sz="3200" dirty="0">
                <a:latin typeface="Arial" panose="020B0604020202020204" pitchFamily="34" charset="0"/>
              </a:rPr>
              <a:t>當時外邦信徒大大加增，許多人根本沒聽過舊約的教導，他們中間還保留著許多不合神心意的外邦習俗，生活方式也有許多需要改變的地方（哥林多教會就是一個明顯的例子，男女關係，拜偶像，吃祭物上）</a:t>
            </a:r>
            <a:endParaRPr lang="en-US" altLang="zh-TW" sz="3200" dirty="0">
              <a:latin typeface="Arial" panose="020B0604020202020204" pitchFamily="34" charset="0"/>
            </a:endParaRPr>
          </a:p>
          <a:p>
            <a:pPr fontAlgn="t"/>
            <a:r>
              <a:rPr lang="zh-TW" altLang="en-US" sz="3200" dirty="0">
                <a:latin typeface="Arial" panose="020B0604020202020204" pitchFamily="34" charset="0"/>
              </a:rPr>
              <a:t>擔心外邦信徒缺乏對神律法的認識，會造成教會中道德標準降低</a:t>
            </a:r>
            <a:endParaRPr lang="en-US" altLang="zh-TW" sz="3200" dirty="0">
              <a:latin typeface="Arial" panose="020B0604020202020204" pitchFamily="34" charset="0"/>
            </a:endParaRPr>
          </a:p>
          <a:p>
            <a:pPr fontAlgn="t"/>
            <a:r>
              <a:rPr lang="zh-TW" altLang="en-US" sz="3200" dirty="0">
                <a:latin typeface="Arial" panose="020B0604020202020204" pitchFamily="34" charset="0"/>
              </a:rPr>
              <a:t>驕傲的因素 </a:t>
            </a:r>
            <a:r>
              <a:rPr lang="en-US" altLang="zh-TW" sz="3200" dirty="0">
                <a:latin typeface="Arial" panose="020B0604020202020204" pitchFamily="34" charset="0"/>
              </a:rPr>
              <a:t>–</a:t>
            </a:r>
            <a:r>
              <a:rPr lang="zh-TW" altLang="en-US" sz="3200" dirty="0">
                <a:latin typeface="Arial" panose="020B0604020202020204" pitchFamily="34" charset="0"/>
              </a:rPr>
              <a:t> 猶太基督徒才是正統</a:t>
            </a:r>
            <a:endParaRPr lang="en-US" altLang="zh-TW" sz="3200" dirty="0">
              <a:latin typeface="Arial" panose="020B0604020202020204" pitchFamily="34" charset="0"/>
            </a:endParaRPr>
          </a:p>
        </p:txBody>
      </p:sp>
    </p:spTree>
    <p:extLst>
      <p:ext uri="{BB962C8B-B14F-4D97-AF65-F5344CB8AC3E}">
        <p14:creationId xmlns:p14="http://schemas.microsoft.com/office/powerpoint/2010/main" val="3243207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altLang="zh-TW" dirty="0"/>
              <a:t>15:1-12		</a:t>
            </a:r>
            <a:r>
              <a:rPr lang="zh-TW" altLang="en-US" dirty="0"/>
              <a:t>救贖真理，堅定如鐵柱</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a:xfrm>
            <a:off x="415600" y="1860330"/>
            <a:ext cx="11360800" cy="4500703"/>
          </a:xfrm>
        </p:spPr>
        <p:txBody>
          <a:bodyPr/>
          <a:lstStyle/>
          <a:p>
            <a:pPr marL="152396" indent="0" fontAlgn="t">
              <a:spcBef>
                <a:spcPts val="800"/>
              </a:spcBef>
              <a:spcAft>
                <a:spcPts val="800"/>
              </a:spcAft>
              <a:buNone/>
            </a:pPr>
            <a:r>
              <a:rPr lang="en-US" altLang="zh-TW" sz="3200" dirty="0">
                <a:solidFill>
                  <a:srgbClr val="0432FF"/>
                </a:solidFill>
              </a:rPr>
              <a:t>15:6-12</a:t>
            </a:r>
            <a:r>
              <a:rPr lang="zh-TW" altLang="en-US" sz="3200" dirty="0">
                <a:solidFill>
                  <a:srgbClr val="0432FF"/>
                </a:solidFill>
                <a:latin typeface="Arial" panose="020B0604020202020204" pitchFamily="34" charset="0"/>
              </a:rPr>
              <a:t> 耶城教會的使徒長老聚會商議，辦論此事。</a:t>
            </a:r>
            <a:endParaRPr lang="en-US" altLang="zh-TW" sz="3200" dirty="0">
              <a:solidFill>
                <a:srgbClr val="0432FF"/>
              </a:solidFill>
              <a:latin typeface="Arial" panose="020B0604020202020204" pitchFamily="34" charset="0"/>
            </a:endParaRPr>
          </a:p>
          <a:p>
            <a:pPr fontAlgn="t">
              <a:spcBef>
                <a:spcPts val="800"/>
              </a:spcBef>
              <a:spcAft>
                <a:spcPts val="800"/>
              </a:spcAft>
              <a:buFont typeface="Wingdings" pitchFamily="2" charset="2"/>
              <a:buChar char="Ø"/>
            </a:pPr>
            <a:r>
              <a:rPr lang="en-US" altLang="zh-TW" sz="3200" dirty="0">
                <a:solidFill>
                  <a:schemeClr val="tx1"/>
                </a:solidFill>
              </a:rPr>
              <a:t>15:4</a:t>
            </a:r>
            <a:r>
              <a:rPr lang="zh-TW" altLang="en-US" sz="3200" dirty="0">
                <a:solidFill>
                  <a:schemeClr val="tx1"/>
                </a:solidFill>
              </a:rPr>
              <a:t> 他們就述說神同他們所行的一切事。</a:t>
            </a:r>
            <a:r>
              <a:rPr lang="en-US" altLang="zh-TW" sz="3200" dirty="0">
                <a:solidFill>
                  <a:schemeClr val="tx1"/>
                </a:solidFill>
              </a:rPr>
              <a:t>--</a:t>
            </a:r>
            <a:r>
              <a:rPr lang="zh-TW" altLang="en-US" sz="3200" dirty="0">
                <a:solidFill>
                  <a:schemeClr val="tx1"/>
                </a:solidFill>
              </a:rPr>
              <a:t> </a:t>
            </a:r>
            <a:r>
              <a:rPr lang="zh-TW" altLang="en-US" sz="3200" dirty="0">
                <a:solidFill>
                  <a:schemeClr val="tx1"/>
                </a:solidFill>
                <a:highlight>
                  <a:srgbClr val="00FFFF"/>
                </a:highlight>
              </a:rPr>
              <a:t>宣揚神在外邦人中的作為</a:t>
            </a:r>
            <a:endParaRPr lang="en-US" altLang="zh-TW" sz="3200" dirty="0">
              <a:solidFill>
                <a:schemeClr val="tx1"/>
              </a:solidFill>
              <a:highlight>
                <a:srgbClr val="00FFFF"/>
              </a:highlight>
            </a:endParaRPr>
          </a:p>
          <a:p>
            <a:pPr fontAlgn="t">
              <a:spcBef>
                <a:spcPts val="800"/>
              </a:spcBef>
              <a:spcAft>
                <a:spcPts val="800"/>
              </a:spcAft>
              <a:buFont typeface="Wingdings" pitchFamily="2" charset="2"/>
              <a:buChar char="Ø"/>
            </a:pPr>
            <a:r>
              <a:rPr lang="en-US" altLang="zh-TW" sz="3200" dirty="0">
                <a:solidFill>
                  <a:schemeClr val="tx1"/>
                </a:solidFill>
              </a:rPr>
              <a:t>15:5</a:t>
            </a:r>
            <a:r>
              <a:rPr lang="zh-TW" altLang="en-US" sz="3200" dirty="0">
                <a:solidFill>
                  <a:schemeClr val="tx1"/>
                </a:solidFill>
              </a:rPr>
              <a:t> 惟有幾個信徒</a:t>
            </a:r>
            <a:r>
              <a:rPr lang="en-US" altLang="zh-TW" sz="3200" dirty="0">
                <a:solidFill>
                  <a:schemeClr val="tx1"/>
                </a:solidFill>
              </a:rPr>
              <a:t>...</a:t>
            </a:r>
            <a:r>
              <a:rPr lang="zh-TW" altLang="en-US" sz="3200" dirty="0">
                <a:solidFill>
                  <a:schemeClr val="tx1"/>
                </a:solidFill>
              </a:rPr>
              <a:t>起來說：「必須給外邦人行割禮，吩咐他們遵守摩西的律法。」</a:t>
            </a:r>
            <a:r>
              <a:rPr lang="en-US" altLang="zh-TW" sz="3200" dirty="0">
                <a:solidFill>
                  <a:schemeClr val="tx1"/>
                </a:solidFill>
              </a:rPr>
              <a:t>-- </a:t>
            </a:r>
            <a:r>
              <a:rPr lang="zh-TW" altLang="en-US" sz="3200" dirty="0">
                <a:solidFill>
                  <a:schemeClr val="tx1"/>
                </a:solidFill>
                <a:highlight>
                  <a:srgbClr val="00FFFF"/>
                </a:highlight>
              </a:rPr>
              <a:t>堅持舊觀念</a:t>
            </a:r>
            <a:endParaRPr lang="en-US" altLang="zh-TW" sz="3200" dirty="0">
              <a:solidFill>
                <a:schemeClr val="tx1"/>
              </a:solidFill>
              <a:highlight>
                <a:srgbClr val="00FFFF"/>
              </a:highlight>
            </a:endParaRPr>
          </a:p>
          <a:p>
            <a:pPr fontAlgn="t">
              <a:spcBef>
                <a:spcPts val="800"/>
              </a:spcBef>
              <a:spcAft>
                <a:spcPts val="800"/>
              </a:spcAft>
              <a:buFont typeface="Wingdings" pitchFamily="2" charset="2"/>
              <a:buChar char="Ø"/>
            </a:pPr>
            <a:r>
              <a:rPr lang="en-US" altLang="zh-TW" sz="3200" dirty="0">
                <a:solidFill>
                  <a:schemeClr val="tx1"/>
                </a:solidFill>
              </a:rPr>
              <a:t>15:6-7a</a:t>
            </a:r>
            <a:r>
              <a:rPr lang="zh-TW" altLang="en-US" sz="3200" dirty="0">
                <a:solidFill>
                  <a:schemeClr val="tx1"/>
                </a:solidFill>
              </a:rPr>
              <a:t> 使徒和長老聚會商議這事； </a:t>
            </a:r>
            <a:r>
              <a:rPr lang="zh-TW" altLang="en-US" sz="3200" dirty="0">
                <a:solidFill>
                  <a:srgbClr val="FF0000"/>
                </a:solidFill>
              </a:rPr>
              <a:t>辯論已經多了 </a:t>
            </a:r>
            <a:r>
              <a:rPr lang="en-US" altLang="zh-TW" sz="3200" dirty="0">
                <a:solidFill>
                  <a:schemeClr val="tx1"/>
                </a:solidFill>
              </a:rPr>
              <a:t>--</a:t>
            </a:r>
            <a:r>
              <a:rPr lang="zh-TW" altLang="en-US" sz="3200" dirty="0">
                <a:solidFill>
                  <a:schemeClr val="tx1"/>
                </a:solidFill>
                <a:highlight>
                  <a:srgbClr val="00FFFF"/>
                </a:highlight>
              </a:rPr>
              <a:t>開會開到半夜</a:t>
            </a:r>
            <a:endParaRPr lang="en-US" altLang="zh-TW" sz="3200" dirty="0">
              <a:solidFill>
                <a:schemeClr val="tx1"/>
              </a:solidFill>
              <a:highlight>
                <a:srgbClr val="00FFFF"/>
              </a:highlight>
            </a:endParaRPr>
          </a:p>
        </p:txBody>
      </p:sp>
      <p:pic>
        <p:nvPicPr>
          <p:cNvPr id="4" name="Picture 2">
            <a:extLst>
              <a:ext uri="{FF2B5EF4-FFF2-40B4-BE49-F238E27FC236}">
                <a16:creationId xmlns:a16="http://schemas.microsoft.com/office/drawing/2014/main" id="{BBCC41CB-F473-D4E5-F394-082ED8B878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6699" y="285854"/>
            <a:ext cx="3380199" cy="1880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089066"/>
      </p:ext>
    </p:extLst>
  </p:cSld>
  <p:clrMapOvr>
    <a:masterClrMapping/>
  </p:clrMapOvr>
</p:sld>
</file>

<file path=ppt/theme/theme1.xml><?xml version="1.0" encoding="utf-8"?>
<a:theme xmlns:a="http://schemas.openxmlformats.org/drawingml/2006/main" name="Parcel">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1649</Words>
  <Application>Microsoft Macintosh PowerPoint</Application>
  <PresentationFormat>Widescreen</PresentationFormat>
  <Paragraphs>107</Paragraphs>
  <Slides>17</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Kaiti TC</vt:lpstr>
      <vt:lpstr>細明體</vt:lpstr>
      <vt:lpstr>Songti TC</vt:lpstr>
      <vt:lpstr>STKaiti</vt:lpstr>
      <vt:lpstr>Arial</vt:lpstr>
      <vt:lpstr>Calibri</vt:lpstr>
      <vt:lpstr>Gill Sans MT</vt:lpstr>
      <vt:lpstr>Times New Roman</vt:lpstr>
      <vt:lpstr>Wingdings</vt:lpstr>
      <vt:lpstr>Parcel</vt:lpstr>
      <vt:lpstr> 【使徒行傳】第十三課 15：1-35 </vt:lpstr>
      <vt:lpstr>大綱</vt:lpstr>
      <vt:lpstr>PowerPoint Presentation</vt:lpstr>
      <vt:lpstr>15:1-12  救贖真理，堅定如鐵柱</vt:lpstr>
      <vt:lpstr>15:1-12  救贖真理，堅定如鐵柱</vt:lpstr>
      <vt:lpstr>15:1-12  救贖真理，堅定如鐵柱</vt:lpstr>
      <vt:lpstr>15:1-12  救贖真理，堅定如鐵柱</vt:lpstr>
      <vt:lpstr>15:1-12  救贖真理，堅定如鐵柱</vt:lpstr>
      <vt:lpstr>15:1-12  救贖真理，堅定如鐵柱</vt:lpstr>
      <vt:lpstr>15:1-12  救贖真理，堅定如鐵柱</vt:lpstr>
      <vt:lpstr>15:1-12  救贖真理，堅定如鐵柱</vt:lpstr>
      <vt:lpstr>15:13-35  信徒相交，柔軟如蘆葦</vt:lpstr>
      <vt:lpstr>15:13-35  信徒相交，柔軟如蘆葦</vt:lpstr>
      <vt:lpstr>15:13-35  信徒相交，柔軟如蘆葦</vt:lpstr>
      <vt:lpstr>15:13-35  信徒相交，柔軟如蘆葦</vt:lpstr>
      <vt:lpstr>15:1-35  鐵柱與蘆葦</vt:lpstr>
      <vt:lpstr>15:1-35  鐵柱與蘆葦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【使徒行傳】第十三課 15：1-35 </dc:title>
  <dc:creator>Sandy Mau</dc:creator>
  <cp:lastModifiedBy>Sandy Mau</cp:lastModifiedBy>
  <cp:revision>3</cp:revision>
  <dcterms:created xsi:type="dcterms:W3CDTF">2023-04-16T02:20:47Z</dcterms:created>
  <dcterms:modified xsi:type="dcterms:W3CDTF">2023-04-16T04:22:04Z</dcterms:modified>
</cp:coreProperties>
</file>