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47"/>
  </p:notesMasterIdLst>
  <p:sldIdLst>
    <p:sldId id="403" r:id="rId3"/>
    <p:sldId id="404" r:id="rId4"/>
    <p:sldId id="405" r:id="rId5"/>
    <p:sldId id="495" r:id="rId6"/>
    <p:sldId id="496" r:id="rId7"/>
    <p:sldId id="460" r:id="rId8"/>
    <p:sldId id="461" r:id="rId9"/>
    <p:sldId id="409" r:id="rId10"/>
    <p:sldId id="410" r:id="rId11"/>
    <p:sldId id="411" r:id="rId12"/>
    <p:sldId id="408" r:id="rId13"/>
    <p:sldId id="483" r:id="rId14"/>
    <p:sldId id="412" r:id="rId15"/>
    <p:sldId id="484" r:id="rId16"/>
    <p:sldId id="497" r:id="rId17"/>
    <p:sldId id="503" r:id="rId18"/>
    <p:sldId id="498" r:id="rId19"/>
    <p:sldId id="504" r:id="rId20"/>
    <p:sldId id="432" r:id="rId21"/>
    <p:sldId id="433" r:id="rId22"/>
    <p:sldId id="436" r:id="rId23"/>
    <p:sldId id="437" r:id="rId24"/>
    <p:sldId id="507" r:id="rId25"/>
    <p:sldId id="499" r:id="rId26"/>
    <p:sldId id="418" r:id="rId27"/>
    <p:sldId id="419" r:id="rId28"/>
    <p:sldId id="416" r:id="rId29"/>
    <p:sldId id="421" r:id="rId30"/>
    <p:sldId id="420" r:id="rId31"/>
    <p:sldId id="438" r:id="rId32"/>
    <p:sldId id="423" r:id="rId33"/>
    <p:sldId id="424" r:id="rId34"/>
    <p:sldId id="500" r:id="rId35"/>
    <p:sldId id="426" r:id="rId36"/>
    <p:sldId id="427" r:id="rId37"/>
    <p:sldId id="428" r:id="rId38"/>
    <p:sldId id="429" r:id="rId39"/>
    <p:sldId id="439" r:id="rId40"/>
    <p:sldId id="440" r:id="rId41"/>
    <p:sldId id="501" r:id="rId42"/>
    <p:sldId id="505" r:id="rId43"/>
    <p:sldId id="502" r:id="rId44"/>
    <p:sldId id="506" r:id="rId45"/>
    <p:sldId id="508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5768"/>
  </p:normalViewPr>
  <p:slideViewPr>
    <p:cSldViewPr snapToGrid="0">
      <p:cViewPr varScale="1">
        <p:scale>
          <a:sx n="107" d="100"/>
          <a:sy n="107" d="100"/>
        </p:scale>
        <p:origin x="20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538F27-2E83-1B42-8804-F323EF7F99E6}" type="doc">
      <dgm:prSet loTypeId="urn:microsoft.com/office/officeart/2005/8/layout/hProcess6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0C61B4-E341-0E43-8E76-79E06F9AF384}">
      <dgm:prSet phldrT="[Text]" custT="1"/>
      <dgm:spPr/>
      <dgm:t>
        <a:bodyPr/>
        <a:lstStyle/>
        <a:p>
          <a:r>
            <a:rPr lang="en-US" sz="1600" dirty="0" err="1"/>
            <a:t>安提阿</a:t>
          </a:r>
          <a:endParaRPr lang="en-US" sz="1600" dirty="0"/>
        </a:p>
      </dgm:t>
    </dgm:pt>
    <dgm:pt modelId="{B53AFF6D-C5ED-094E-8620-6AFF10F87B39}" type="parTrans" cxnId="{0768E036-6980-CB45-89E9-148E32C65995}">
      <dgm:prSet/>
      <dgm:spPr/>
      <dgm:t>
        <a:bodyPr/>
        <a:lstStyle/>
        <a:p>
          <a:endParaRPr lang="en-US"/>
        </a:p>
      </dgm:t>
    </dgm:pt>
    <dgm:pt modelId="{4440B5AA-A2DB-C646-846C-C9A8F221972F}" type="sibTrans" cxnId="{0768E036-6980-CB45-89E9-148E32C65995}">
      <dgm:prSet/>
      <dgm:spPr/>
      <dgm:t>
        <a:bodyPr/>
        <a:lstStyle/>
        <a:p>
          <a:endParaRPr lang="en-US"/>
        </a:p>
      </dgm:t>
    </dgm:pt>
    <dgm:pt modelId="{D8F077EA-2782-1F44-AAB0-994E45325DE4}">
      <dgm:prSet phldrT="[Text]"/>
      <dgm:spPr/>
      <dgm:t>
        <a:bodyPr/>
        <a:lstStyle/>
        <a:p>
          <a:r>
            <a:rPr lang="en-US" dirty="0" err="1"/>
            <a:t>保羅</a:t>
          </a:r>
          <a:endParaRPr lang="en-US" dirty="0"/>
        </a:p>
        <a:p>
          <a:r>
            <a:rPr lang="en-US" dirty="0" err="1"/>
            <a:t>西拉</a:t>
          </a:r>
          <a:endParaRPr lang="en-US" dirty="0"/>
        </a:p>
      </dgm:t>
    </dgm:pt>
    <dgm:pt modelId="{2467ABCB-7B88-5043-97F6-441012FA17AD}" type="parTrans" cxnId="{D9B3F4CB-32E7-D443-ABB5-188F656E4FEC}">
      <dgm:prSet/>
      <dgm:spPr/>
      <dgm:t>
        <a:bodyPr/>
        <a:lstStyle/>
        <a:p>
          <a:endParaRPr lang="en-US"/>
        </a:p>
      </dgm:t>
    </dgm:pt>
    <dgm:pt modelId="{5CE0C58F-5A44-5242-8788-EDCFEEDD6FC4}" type="sibTrans" cxnId="{D9B3F4CB-32E7-D443-ABB5-188F656E4FEC}">
      <dgm:prSet/>
      <dgm:spPr/>
      <dgm:t>
        <a:bodyPr/>
        <a:lstStyle/>
        <a:p>
          <a:endParaRPr lang="en-US"/>
        </a:p>
      </dgm:t>
    </dgm:pt>
    <dgm:pt modelId="{18B4AD11-B3B0-214C-B0B8-CFE71D32C83E}">
      <dgm:prSet phldrT="[Text]" custT="1"/>
      <dgm:spPr/>
      <dgm:t>
        <a:bodyPr/>
        <a:lstStyle/>
        <a:p>
          <a:r>
            <a:rPr lang="en-US" sz="1400" dirty="0" err="1"/>
            <a:t>特庇</a:t>
          </a:r>
          <a:r>
            <a:rPr lang="en-US" altLang="zh-TW" sz="1400" dirty="0"/>
            <a:t>/</a:t>
          </a:r>
          <a:r>
            <a:rPr lang="zh-TW" altLang="en-US" sz="1400" dirty="0"/>
            <a:t>路司得</a:t>
          </a:r>
          <a:endParaRPr lang="en-US" sz="1400" dirty="0"/>
        </a:p>
      </dgm:t>
    </dgm:pt>
    <dgm:pt modelId="{3570E4E9-B2EA-5D4C-8801-E5188FA4B192}" type="parTrans" cxnId="{4290204F-79DA-9244-9BCB-7867BCB9A675}">
      <dgm:prSet/>
      <dgm:spPr/>
      <dgm:t>
        <a:bodyPr/>
        <a:lstStyle/>
        <a:p>
          <a:endParaRPr lang="en-US"/>
        </a:p>
      </dgm:t>
    </dgm:pt>
    <dgm:pt modelId="{40F08CE3-C6DB-1E48-9A18-C029830F1896}" type="sibTrans" cxnId="{4290204F-79DA-9244-9BCB-7867BCB9A675}">
      <dgm:prSet/>
      <dgm:spPr/>
      <dgm:t>
        <a:bodyPr/>
        <a:lstStyle/>
        <a:p>
          <a:endParaRPr lang="en-US"/>
        </a:p>
      </dgm:t>
    </dgm:pt>
    <dgm:pt modelId="{8F322408-C93F-C447-A6E4-9D8B728DC9F4}">
      <dgm:prSet phldrT="[Text]" custT="1"/>
      <dgm:spPr/>
      <dgm:t>
        <a:bodyPr/>
        <a:lstStyle/>
        <a:p>
          <a:pPr algn="r"/>
          <a:r>
            <a:rPr lang="en-US" sz="1100" dirty="0" err="1"/>
            <a:t>提摩太</a:t>
          </a:r>
          <a:endParaRPr lang="en-US" sz="1100" dirty="0"/>
        </a:p>
      </dgm:t>
    </dgm:pt>
    <dgm:pt modelId="{21289E4E-9696-A745-8378-38BBD5669E25}" type="parTrans" cxnId="{73B32FC1-8A75-A046-A464-561CB8E9E1AB}">
      <dgm:prSet/>
      <dgm:spPr/>
      <dgm:t>
        <a:bodyPr/>
        <a:lstStyle/>
        <a:p>
          <a:endParaRPr lang="en-US"/>
        </a:p>
      </dgm:t>
    </dgm:pt>
    <dgm:pt modelId="{FE0EF37C-265E-514C-BAAB-64077836BE33}" type="sibTrans" cxnId="{73B32FC1-8A75-A046-A464-561CB8E9E1AB}">
      <dgm:prSet/>
      <dgm:spPr/>
      <dgm:t>
        <a:bodyPr/>
        <a:lstStyle/>
        <a:p>
          <a:endParaRPr lang="en-US"/>
        </a:p>
      </dgm:t>
    </dgm:pt>
    <dgm:pt modelId="{811526B0-34AC-5D44-9488-C1405D97DA26}">
      <dgm:prSet phldrT="[Text]" custT="1"/>
      <dgm:spPr/>
      <dgm:t>
        <a:bodyPr/>
        <a:lstStyle/>
        <a:p>
          <a:r>
            <a:rPr lang="en-US" sz="1400" dirty="0" err="1"/>
            <a:t>弗呂家</a:t>
          </a:r>
          <a:r>
            <a:rPr lang="en-US" altLang="zh-TW" sz="1400" dirty="0"/>
            <a:t>/</a:t>
          </a:r>
          <a:r>
            <a:rPr lang="zh-TW" altLang="en-US" sz="1400" dirty="0"/>
            <a:t>加拉太</a:t>
          </a:r>
          <a:endParaRPr lang="en-US" sz="1400" dirty="0"/>
        </a:p>
      </dgm:t>
    </dgm:pt>
    <dgm:pt modelId="{18ED0CEB-06BF-7749-BD10-D3BB4B57498F}" type="parTrans" cxnId="{AD0C5C09-70F2-354E-B054-237D5F6F9E5A}">
      <dgm:prSet/>
      <dgm:spPr/>
      <dgm:t>
        <a:bodyPr/>
        <a:lstStyle/>
        <a:p>
          <a:endParaRPr lang="en-US"/>
        </a:p>
      </dgm:t>
    </dgm:pt>
    <dgm:pt modelId="{6A453364-B671-EC40-8F29-1D91722D9ED6}" type="sibTrans" cxnId="{AD0C5C09-70F2-354E-B054-237D5F6F9E5A}">
      <dgm:prSet/>
      <dgm:spPr/>
      <dgm:t>
        <a:bodyPr/>
        <a:lstStyle/>
        <a:p>
          <a:endParaRPr lang="en-US"/>
        </a:p>
      </dgm:t>
    </dgm:pt>
    <dgm:pt modelId="{5515A09B-EBCB-9844-9FB3-09CA838C6CA7}">
      <dgm:prSet phldrT="[Text]" custT="1"/>
      <dgm:spPr/>
      <dgm:t>
        <a:bodyPr/>
        <a:lstStyle/>
        <a:p>
          <a:r>
            <a:rPr lang="en-US" sz="1600" dirty="0" err="1"/>
            <a:t>特羅亞</a:t>
          </a:r>
          <a:endParaRPr lang="en-US" sz="1600" dirty="0"/>
        </a:p>
      </dgm:t>
    </dgm:pt>
    <dgm:pt modelId="{885806B6-EA47-BE48-962D-CD9F1F468579}" type="parTrans" cxnId="{0F09D789-4A7E-5F45-8DE2-229593846073}">
      <dgm:prSet/>
      <dgm:spPr/>
      <dgm:t>
        <a:bodyPr/>
        <a:lstStyle/>
        <a:p>
          <a:endParaRPr lang="en-US"/>
        </a:p>
      </dgm:t>
    </dgm:pt>
    <dgm:pt modelId="{27F72F77-10A2-8C4E-B9D7-D6A61F799228}" type="sibTrans" cxnId="{0F09D789-4A7E-5F45-8DE2-229593846073}">
      <dgm:prSet/>
      <dgm:spPr/>
      <dgm:t>
        <a:bodyPr/>
        <a:lstStyle/>
        <a:p>
          <a:endParaRPr lang="en-US"/>
        </a:p>
      </dgm:t>
    </dgm:pt>
    <dgm:pt modelId="{9E7ACDB0-6FF9-7E42-90E5-DC1C4767390D}">
      <dgm:prSet phldrT="[Text]" custT="1"/>
      <dgm:spPr/>
      <dgm:t>
        <a:bodyPr/>
        <a:lstStyle/>
        <a:p>
          <a:r>
            <a:rPr lang="en-US" sz="1600" dirty="0" err="1"/>
            <a:t>馬其頓</a:t>
          </a:r>
          <a:endParaRPr lang="en-US" sz="1600" dirty="0"/>
        </a:p>
      </dgm:t>
    </dgm:pt>
    <dgm:pt modelId="{817F4E85-C9AC-9F47-AFB6-400D895F86AF}" type="parTrans" cxnId="{B9EA1722-96F8-E342-A997-042A9F8E28F4}">
      <dgm:prSet/>
      <dgm:spPr/>
      <dgm:t>
        <a:bodyPr/>
        <a:lstStyle/>
        <a:p>
          <a:endParaRPr lang="en-US"/>
        </a:p>
      </dgm:t>
    </dgm:pt>
    <dgm:pt modelId="{5C95F78D-8BEA-0845-B845-7E67848965E5}" type="sibTrans" cxnId="{B9EA1722-96F8-E342-A997-042A9F8E28F4}">
      <dgm:prSet/>
      <dgm:spPr/>
      <dgm:t>
        <a:bodyPr/>
        <a:lstStyle/>
        <a:p>
          <a:endParaRPr lang="en-US"/>
        </a:p>
      </dgm:t>
    </dgm:pt>
    <dgm:pt modelId="{162C2BD1-B238-6D48-9D39-0154E398F6DD}">
      <dgm:prSet phldrT="[Text]" custT="1"/>
      <dgm:spPr/>
      <dgm:t>
        <a:bodyPr/>
        <a:lstStyle/>
        <a:p>
          <a:r>
            <a:rPr lang="en-US" sz="1600" dirty="0" err="1"/>
            <a:t>腓立比</a:t>
          </a:r>
          <a:endParaRPr lang="en-US" sz="1600" dirty="0"/>
        </a:p>
      </dgm:t>
    </dgm:pt>
    <dgm:pt modelId="{73CBC02F-0AD1-F347-B787-E2D8FF45C72D}" type="parTrans" cxnId="{6A98EF4F-1751-C343-BCD5-7D7A60DF4D24}">
      <dgm:prSet/>
      <dgm:spPr/>
      <dgm:t>
        <a:bodyPr/>
        <a:lstStyle/>
        <a:p>
          <a:endParaRPr lang="en-US"/>
        </a:p>
      </dgm:t>
    </dgm:pt>
    <dgm:pt modelId="{32C3412D-EC52-5942-8111-59C05046DDCA}" type="sibTrans" cxnId="{6A98EF4F-1751-C343-BCD5-7D7A60DF4D24}">
      <dgm:prSet/>
      <dgm:spPr/>
      <dgm:t>
        <a:bodyPr/>
        <a:lstStyle/>
        <a:p>
          <a:endParaRPr lang="en-US"/>
        </a:p>
      </dgm:t>
    </dgm:pt>
    <dgm:pt modelId="{6FD16CB9-3FE1-3D4E-A1A0-A1DE742CA4C0}">
      <dgm:prSet phldrT="[Text]"/>
      <dgm:spPr/>
      <dgm:t>
        <a:bodyPr/>
        <a:lstStyle/>
        <a:p>
          <a:r>
            <a:rPr lang="en-US" dirty="0" err="1"/>
            <a:t>敘利亞</a:t>
          </a:r>
          <a:r>
            <a:rPr lang="zh-TW" altLang="en-US" dirty="0"/>
            <a:t>，基列家</a:t>
          </a:r>
          <a:endParaRPr lang="en-US" dirty="0"/>
        </a:p>
      </dgm:t>
    </dgm:pt>
    <dgm:pt modelId="{BF75F219-778A-634C-99B2-D95DBCF52BF4}" type="parTrans" cxnId="{1DA20728-E081-7E49-BEB2-A499397ABF60}">
      <dgm:prSet/>
      <dgm:spPr/>
      <dgm:t>
        <a:bodyPr/>
        <a:lstStyle/>
        <a:p>
          <a:endParaRPr lang="en-US"/>
        </a:p>
      </dgm:t>
    </dgm:pt>
    <dgm:pt modelId="{640BC67D-C90D-9A4F-B16F-57D4F14A8B32}" type="sibTrans" cxnId="{1DA20728-E081-7E49-BEB2-A499397ABF60}">
      <dgm:prSet/>
      <dgm:spPr/>
      <dgm:t>
        <a:bodyPr/>
        <a:lstStyle/>
        <a:p>
          <a:endParaRPr lang="en-US"/>
        </a:p>
      </dgm:t>
    </dgm:pt>
    <dgm:pt modelId="{6966EBE4-3C6A-D044-B5E2-14A9C6E00681}">
      <dgm:prSet phldrT="[Text]" custT="1"/>
      <dgm:spPr/>
      <dgm:t>
        <a:bodyPr/>
        <a:lstStyle/>
        <a:p>
          <a:r>
            <a:rPr lang="en-US" sz="1400" dirty="0" err="1"/>
            <a:t>每西亞</a:t>
          </a:r>
          <a:endParaRPr lang="en-US" sz="1400" dirty="0"/>
        </a:p>
      </dgm:t>
    </dgm:pt>
    <dgm:pt modelId="{B4FA08DA-D8B3-0D4E-9ED4-64127C0F889D}" type="parTrans" cxnId="{A95CDFC7-6561-3A49-8A73-C0701F88F36C}">
      <dgm:prSet/>
      <dgm:spPr/>
      <dgm:t>
        <a:bodyPr/>
        <a:lstStyle/>
        <a:p>
          <a:endParaRPr lang="en-US"/>
        </a:p>
      </dgm:t>
    </dgm:pt>
    <dgm:pt modelId="{49D92BBF-567D-7C4D-ADCA-9235CEB04157}" type="sibTrans" cxnId="{A95CDFC7-6561-3A49-8A73-C0701F88F36C}">
      <dgm:prSet/>
      <dgm:spPr/>
      <dgm:t>
        <a:bodyPr/>
        <a:lstStyle/>
        <a:p>
          <a:endParaRPr lang="en-US"/>
        </a:p>
      </dgm:t>
    </dgm:pt>
    <dgm:pt modelId="{CDFE3EAC-37B5-1748-87B3-A2BE5EBBE894}" type="pres">
      <dgm:prSet presAssocID="{AE538F27-2E83-1B42-8804-F323EF7F99E6}" presName="theList" presStyleCnt="0">
        <dgm:presLayoutVars>
          <dgm:dir/>
          <dgm:animLvl val="lvl"/>
          <dgm:resizeHandles val="exact"/>
        </dgm:presLayoutVars>
      </dgm:prSet>
      <dgm:spPr/>
    </dgm:pt>
    <dgm:pt modelId="{A56151B0-BC47-8949-A21C-31FB138953DC}" type="pres">
      <dgm:prSet presAssocID="{B20C61B4-E341-0E43-8E76-79E06F9AF384}" presName="compNode" presStyleCnt="0"/>
      <dgm:spPr/>
    </dgm:pt>
    <dgm:pt modelId="{C616BDD7-06D9-C543-B19D-EB1136F80DA9}" type="pres">
      <dgm:prSet presAssocID="{B20C61B4-E341-0E43-8E76-79E06F9AF384}" presName="noGeometry" presStyleCnt="0"/>
      <dgm:spPr/>
    </dgm:pt>
    <dgm:pt modelId="{66164FCC-9CC1-9144-80B1-6169043A1B36}" type="pres">
      <dgm:prSet presAssocID="{B20C61B4-E341-0E43-8E76-79E06F9AF384}" presName="childTextVisible" presStyleLbl="bgAccFollowNode1" presStyleIdx="0" presStyleCnt="6">
        <dgm:presLayoutVars>
          <dgm:bulletEnabled val="1"/>
        </dgm:presLayoutVars>
      </dgm:prSet>
      <dgm:spPr/>
    </dgm:pt>
    <dgm:pt modelId="{FC4489D6-9224-C74E-AAC7-BCD52668AFB3}" type="pres">
      <dgm:prSet presAssocID="{B20C61B4-E341-0E43-8E76-79E06F9AF384}" presName="childTextHidden" presStyleLbl="bgAccFollowNode1" presStyleIdx="0" presStyleCnt="6"/>
      <dgm:spPr/>
    </dgm:pt>
    <dgm:pt modelId="{A7921438-0E5A-E540-BA57-ACCE47FC495F}" type="pres">
      <dgm:prSet presAssocID="{B20C61B4-E341-0E43-8E76-79E06F9AF384}" presName="parentText" presStyleLbl="node1" presStyleIdx="0" presStyleCnt="6" custScaleX="148029" custScaleY="148969">
        <dgm:presLayoutVars>
          <dgm:chMax val="1"/>
          <dgm:bulletEnabled val="1"/>
        </dgm:presLayoutVars>
      </dgm:prSet>
      <dgm:spPr/>
    </dgm:pt>
    <dgm:pt modelId="{34EBA0D0-BBE3-1F4C-9D09-9751D58D3E41}" type="pres">
      <dgm:prSet presAssocID="{B20C61B4-E341-0E43-8E76-79E06F9AF384}" presName="aSpace" presStyleCnt="0"/>
      <dgm:spPr/>
    </dgm:pt>
    <dgm:pt modelId="{92CFFA2B-D8DB-E74A-86F8-16D54CAE4548}" type="pres">
      <dgm:prSet presAssocID="{6FD16CB9-3FE1-3D4E-A1A0-A1DE742CA4C0}" presName="compNode" presStyleCnt="0"/>
      <dgm:spPr/>
    </dgm:pt>
    <dgm:pt modelId="{529F03F3-F062-5347-958A-0EC9913B5002}" type="pres">
      <dgm:prSet presAssocID="{6FD16CB9-3FE1-3D4E-A1A0-A1DE742CA4C0}" presName="noGeometry" presStyleCnt="0"/>
      <dgm:spPr/>
    </dgm:pt>
    <dgm:pt modelId="{23E220DC-BAE5-3F4E-BB0B-36A052F3F71C}" type="pres">
      <dgm:prSet presAssocID="{6FD16CB9-3FE1-3D4E-A1A0-A1DE742CA4C0}" presName="childTextVisible" presStyleLbl="bgAccFollowNode1" presStyleIdx="1" presStyleCnt="6">
        <dgm:presLayoutVars>
          <dgm:bulletEnabled val="1"/>
        </dgm:presLayoutVars>
      </dgm:prSet>
      <dgm:spPr/>
    </dgm:pt>
    <dgm:pt modelId="{A43FFDFD-06AB-404C-A776-2348FA5006C0}" type="pres">
      <dgm:prSet presAssocID="{6FD16CB9-3FE1-3D4E-A1A0-A1DE742CA4C0}" presName="childTextHidden" presStyleLbl="bgAccFollowNode1" presStyleIdx="1" presStyleCnt="6"/>
      <dgm:spPr/>
    </dgm:pt>
    <dgm:pt modelId="{A370B8BB-436B-1E45-9012-D151D6AED2D5}" type="pres">
      <dgm:prSet presAssocID="{6FD16CB9-3FE1-3D4E-A1A0-A1DE742CA4C0}" presName="parentText" presStyleLbl="node1" presStyleIdx="1" presStyleCnt="6" custScaleX="214044" custScaleY="208729">
        <dgm:presLayoutVars>
          <dgm:chMax val="1"/>
          <dgm:bulletEnabled val="1"/>
        </dgm:presLayoutVars>
      </dgm:prSet>
      <dgm:spPr/>
    </dgm:pt>
    <dgm:pt modelId="{0ACF3B1A-FFD1-2341-A74D-986AE0B92FA7}" type="pres">
      <dgm:prSet presAssocID="{6FD16CB9-3FE1-3D4E-A1A0-A1DE742CA4C0}" presName="aSpace" presStyleCnt="0"/>
      <dgm:spPr/>
    </dgm:pt>
    <dgm:pt modelId="{ECAA6F95-F5D2-E648-8BB6-D1FFAC94C39E}" type="pres">
      <dgm:prSet presAssocID="{18B4AD11-B3B0-214C-B0B8-CFE71D32C83E}" presName="compNode" presStyleCnt="0"/>
      <dgm:spPr/>
    </dgm:pt>
    <dgm:pt modelId="{ABCB936E-D0B3-6345-9481-33591EE3D909}" type="pres">
      <dgm:prSet presAssocID="{18B4AD11-B3B0-214C-B0B8-CFE71D32C83E}" presName="noGeometry" presStyleCnt="0"/>
      <dgm:spPr/>
    </dgm:pt>
    <dgm:pt modelId="{DA27F74E-3B9E-CE49-AFF7-18A2E30523B8}" type="pres">
      <dgm:prSet presAssocID="{18B4AD11-B3B0-214C-B0B8-CFE71D32C83E}" presName="childTextVisible" presStyleLbl="bgAccFollowNode1" presStyleIdx="2" presStyleCnt="6" custScaleX="44772" custScaleY="62536" custLinFactNeighborX="30586" custLinFactNeighborY="5112">
        <dgm:presLayoutVars>
          <dgm:bulletEnabled val="1"/>
        </dgm:presLayoutVars>
      </dgm:prSet>
      <dgm:spPr/>
    </dgm:pt>
    <dgm:pt modelId="{BC966275-DE5F-0446-B65E-8B986E0C37A8}" type="pres">
      <dgm:prSet presAssocID="{18B4AD11-B3B0-214C-B0B8-CFE71D32C83E}" presName="childTextHidden" presStyleLbl="bgAccFollowNode1" presStyleIdx="2" presStyleCnt="6"/>
      <dgm:spPr/>
    </dgm:pt>
    <dgm:pt modelId="{3BD20CCB-7C23-D145-92CB-E3332500A314}" type="pres">
      <dgm:prSet presAssocID="{18B4AD11-B3B0-214C-B0B8-CFE71D32C83E}" presName="parentText" presStyleLbl="node1" presStyleIdx="2" presStyleCnt="6" custScaleX="212489" custScaleY="170075">
        <dgm:presLayoutVars>
          <dgm:chMax val="1"/>
          <dgm:bulletEnabled val="1"/>
        </dgm:presLayoutVars>
      </dgm:prSet>
      <dgm:spPr/>
    </dgm:pt>
    <dgm:pt modelId="{9A82472D-4CE3-0942-B554-D9AE2D0EF12E}" type="pres">
      <dgm:prSet presAssocID="{18B4AD11-B3B0-214C-B0B8-CFE71D32C83E}" presName="aSpace" presStyleCnt="0"/>
      <dgm:spPr/>
    </dgm:pt>
    <dgm:pt modelId="{9F1263D4-355E-D34E-8B33-3FD333CB9510}" type="pres">
      <dgm:prSet presAssocID="{811526B0-34AC-5D44-9488-C1405D97DA26}" presName="compNode" presStyleCnt="0"/>
      <dgm:spPr/>
    </dgm:pt>
    <dgm:pt modelId="{7EC4A39C-2645-CC43-B88B-83BA3174C7D5}" type="pres">
      <dgm:prSet presAssocID="{811526B0-34AC-5D44-9488-C1405D97DA26}" presName="noGeometry" presStyleCnt="0"/>
      <dgm:spPr/>
    </dgm:pt>
    <dgm:pt modelId="{EB16CFDB-FE30-A441-8B0C-A54020652139}" type="pres">
      <dgm:prSet presAssocID="{811526B0-34AC-5D44-9488-C1405D97DA26}" presName="childTextVisible" presStyleLbl="bgAccFollowNode1" presStyleIdx="3" presStyleCnt="6" custScaleX="73549" custScaleY="90390" custLinFactNeighborX="15993" custLinFactNeighborY="726">
        <dgm:presLayoutVars>
          <dgm:bulletEnabled val="1"/>
        </dgm:presLayoutVars>
      </dgm:prSet>
      <dgm:spPr/>
    </dgm:pt>
    <dgm:pt modelId="{63E97329-B8E0-2C44-AD14-93FD94751B55}" type="pres">
      <dgm:prSet presAssocID="{811526B0-34AC-5D44-9488-C1405D97DA26}" presName="childTextHidden" presStyleLbl="bgAccFollowNode1" presStyleIdx="3" presStyleCnt="6"/>
      <dgm:spPr/>
    </dgm:pt>
    <dgm:pt modelId="{BDB2271A-BEB7-0647-B9AF-D0542013A5C3}" type="pres">
      <dgm:prSet presAssocID="{811526B0-34AC-5D44-9488-C1405D97DA26}" presName="parentText" presStyleLbl="node1" presStyleIdx="3" presStyleCnt="6" custScaleX="200375" custScaleY="192095">
        <dgm:presLayoutVars>
          <dgm:chMax val="1"/>
          <dgm:bulletEnabled val="1"/>
        </dgm:presLayoutVars>
      </dgm:prSet>
      <dgm:spPr/>
    </dgm:pt>
    <dgm:pt modelId="{D8FCCE26-0805-CB44-ACB3-84EA75F5BC67}" type="pres">
      <dgm:prSet presAssocID="{811526B0-34AC-5D44-9488-C1405D97DA26}" presName="aSpace" presStyleCnt="0"/>
      <dgm:spPr/>
    </dgm:pt>
    <dgm:pt modelId="{06EBB13C-B3EE-C144-9044-D604501F339D}" type="pres">
      <dgm:prSet presAssocID="{5515A09B-EBCB-9844-9FB3-09CA838C6CA7}" presName="compNode" presStyleCnt="0"/>
      <dgm:spPr/>
    </dgm:pt>
    <dgm:pt modelId="{AA535837-89B9-4F4C-8EB0-ABD5D03D94E6}" type="pres">
      <dgm:prSet presAssocID="{5515A09B-EBCB-9844-9FB3-09CA838C6CA7}" presName="noGeometry" presStyleCnt="0"/>
      <dgm:spPr/>
    </dgm:pt>
    <dgm:pt modelId="{BC0DDCE0-32BE-EA4E-8CAC-7622A8ADE037}" type="pres">
      <dgm:prSet presAssocID="{5515A09B-EBCB-9844-9FB3-09CA838C6CA7}" presName="childTextVisible" presStyleLbl="bgAccFollowNode1" presStyleIdx="4" presStyleCnt="6">
        <dgm:presLayoutVars>
          <dgm:bulletEnabled val="1"/>
        </dgm:presLayoutVars>
      </dgm:prSet>
      <dgm:spPr/>
    </dgm:pt>
    <dgm:pt modelId="{4F883995-FA9B-EC4D-A040-970CCCD9F8B3}" type="pres">
      <dgm:prSet presAssocID="{5515A09B-EBCB-9844-9FB3-09CA838C6CA7}" presName="childTextHidden" presStyleLbl="bgAccFollowNode1" presStyleIdx="4" presStyleCnt="6"/>
      <dgm:spPr/>
    </dgm:pt>
    <dgm:pt modelId="{D675D1F4-D1D9-E64A-A5D0-EC888A202C9E}" type="pres">
      <dgm:prSet presAssocID="{5515A09B-EBCB-9844-9FB3-09CA838C6CA7}" presName="parentText" presStyleLbl="node1" presStyleIdx="4" presStyleCnt="6" custScaleX="161590" custScaleY="214683">
        <dgm:presLayoutVars>
          <dgm:chMax val="1"/>
          <dgm:bulletEnabled val="1"/>
        </dgm:presLayoutVars>
      </dgm:prSet>
      <dgm:spPr/>
    </dgm:pt>
    <dgm:pt modelId="{EC53A3A0-6711-944A-866D-4B7E11D834B5}" type="pres">
      <dgm:prSet presAssocID="{5515A09B-EBCB-9844-9FB3-09CA838C6CA7}" presName="aSpace" presStyleCnt="0"/>
      <dgm:spPr/>
    </dgm:pt>
    <dgm:pt modelId="{D8D5711F-A32D-3141-9315-7467003BD119}" type="pres">
      <dgm:prSet presAssocID="{9E7ACDB0-6FF9-7E42-90E5-DC1C4767390D}" presName="compNode" presStyleCnt="0"/>
      <dgm:spPr/>
    </dgm:pt>
    <dgm:pt modelId="{81466ACA-135C-6741-844A-285FF84ED0E7}" type="pres">
      <dgm:prSet presAssocID="{9E7ACDB0-6FF9-7E42-90E5-DC1C4767390D}" presName="noGeometry" presStyleCnt="0"/>
      <dgm:spPr/>
    </dgm:pt>
    <dgm:pt modelId="{6D62373D-CE36-8C49-A5F0-96872FE396CC}" type="pres">
      <dgm:prSet presAssocID="{9E7ACDB0-6FF9-7E42-90E5-DC1C4767390D}" presName="childTextVisible" presStyleLbl="bgAccFollowNode1" presStyleIdx="5" presStyleCnt="6" custScaleX="70854" custScaleY="96513">
        <dgm:presLayoutVars>
          <dgm:bulletEnabled val="1"/>
        </dgm:presLayoutVars>
      </dgm:prSet>
      <dgm:spPr/>
    </dgm:pt>
    <dgm:pt modelId="{5DFFFDD0-7175-2743-A899-9A3627389091}" type="pres">
      <dgm:prSet presAssocID="{9E7ACDB0-6FF9-7E42-90E5-DC1C4767390D}" presName="childTextHidden" presStyleLbl="bgAccFollowNode1" presStyleIdx="5" presStyleCnt="6"/>
      <dgm:spPr/>
    </dgm:pt>
    <dgm:pt modelId="{7DC9B162-7711-DC4B-94DB-E97AF6A2E78A}" type="pres">
      <dgm:prSet presAssocID="{9E7ACDB0-6FF9-7E42-90E5-DC1C4767390D}" presName="parentText" presStyleLbl="node1" presStyleIdx="5" presStyleCnt="6" custScaleX="156382" custScaleY="212138">
        <dgm:presLayoutVars>
          <dgm:chMax val="1"/>
          <dgm:bulletEnabled val="1"/>
        </dgm:presLayoutVars>
      </dgm:prSet>
      <dgm:spPr/>
    </dgm:pt>
  </dgm:ptLst>
  <dgm:cxnLst>
    <dgm:cxn modelId="{AD0C5C09-70F2-354E-B054-237D5F6F9E5A}" srcId="{AE538F27-2E83-1B42-8804-F323EF7F99E6}" destId="{811526B0-34AC-5D44-9488-C1405D97DA26}" srcOrd="3" destOrd="0" parTransId="{18ED0CEB-06BF-7749-BD10-D3BB4B57498F}" sibTransId="{6A453364-B671-EC40-8F29-1D91722D9ED6}"/>
    <dgm:cxn modelId="{F0E52010-744E-5742-9EA0-5E7E08510191}" type="presOf" srcId="{D8F077EA-2782-1F44-AAB0-994E45325DE4}" destId="{FC4489D6-9224-C74E-AAC7-BCD52668AFB3}" srcOrd="1" destOrd="0" presId="urn:microsoft.com/office/officeart/2005/8/layout/hProcess6"/>
    <dgm:cxn modelId="{B9EA1722-96F8-E342-A997-042A9F8E28F4}" srcId="{AE538F27-2E83-1B42-8804-F323EF7F99E6}" destId="{9E7ACDB0-6FF9-7E42-90E5-DC1C4767390D}" srcOrd="5" destOrd="0" parTransId="{817F4E85-C9AC-9F47-AFB6-400D895F86AF}" sibTransId="{5C95F78D-8BEA-0845-B845-7E67848965E5}"/>
    <dgm:cxn modelId="{1DA20728-E081-7E49-BEB2-A499397ABF60}" srcId="{AE538F27-2E83-1B42-8804-F323EF7F99E6}" destId="{6FD16CB9-3FE1-3D4E-A1A0-A1DE742CA4C0}" srcOrd="1" destOrd="0" parTransId="{BF75F219-778A-634C-99B2-D95DBCF52BF4}" sibTransId="{640BC67D-C90D-9A4F-B16F-57D4F14A8B32}"/>
    <dgm:cxn modelId="{EBEE0D31-1E7D-3E4B-A4B0-D11D8463570A}" type="presOf" srcId="{6FD16CB9-3FE1-3D4E-A1A0-A1DE742CA4C0}" destId="{A370B8BB-436B-1E45-9012-D151D6AED2D5}" srcOrd="0" destOrd="0" presId="urn:microsoft.com/office/officeart/2005/8/layout/hProcess6"/>
    <dgm:cxn modelId="{0768E036-6980-CB45-89E9-148E32C65995}" srcId="{AE538F27-2E83-1B42-8804-F323EF7F99E6}" destId="{B20C61B4-E341-0E43-8E76-79E06F9AF384}" srcOrd="0" destOrd="0" parTransId="{B53AFF6D-C5ED-094E-8620-6AFF10F87B39}" sibTransId="{4440B5AA-A2DB-C646-846C-C9A8F221972F}"/>
    <dgm:cxn modelId="{59189C41-33B9-1245-82A5-1C232FC7F8A1}" type="presOf" srcId="{162C2BD1-B238-6D48-9D39-0154E398F6DD}" destId="{5DFFFDD0-7175-2743-A899-9A3627389091}" srcOrd="1" destOrd="0" presId="urn:microsoft.com/office/officeart/2005/8/layout/hProcess6"/>
    <dgm:cxn modelId="{4290204F-79DA-9244-9BCB-7867BCB9A675}" srcId="{AE538F27-2E83-1B42-8804-F323EF7F99E6}" destId="{18B4AD11-B3B0-214C-B0B8-CFE71D32C83E}" srcOrd="2" destOrd="0" parTransId="{3570E4E9-B2EA-5D4C-8801-E5188FA4B192}" sibTransId="{40F08CE3-C6DB-1E48-9A18-C029830F1896}"/>
    <dgm:cxn modelId="{6A98EF4F-1751-C343-BCD5-7D7A60DF4D24}" srcId="{9E7ACDB0-6FF9-7E42-90E5-DC1C4767390D}" destId="{162C2BD1-B238-6D48-9D39-0154E398F6DD}" srcOrd="0" destOrd="0" parTransId="{73CBC02F-0AD1-F347-B787-E2D8FF45C72D}" sibTransId="{32C3412D-EC52-5942-8111-59C05046DDCA}"/>
    <dgm:cxn modelId="{93106E57-6E8B-0A4E-8124-DCC1CED897A3}" type="presOf" srcId="{D8F077EA-2782-1F44-AAB0-994E45325DE4}" destId="{66164FCC-9CC1-9144-80B1-6169043A1B36}" srcOrd="0" destOrd="0" presId="urn:microsoft.com/office/officeart/2005/8/layout/hProcess6"/>
    <dgm:cxn modelId="{E3C37765-2F4A-6147-9854-7377BD66B30D}" type="presOf" srcId="{8F322408-C93F-C447-A6E4-9D8B728DC9F4}" destId="{DA27F74E-3B9E-CE49-AFF7-18A2E30523B8}" srcOrd="0" destOrd="0" presId="urn:microsoft.com/office/officeart/2005/8/layout/hProcess6"/>
    <dgm:cxn modelId="{1BAD0667-52DE-E447-AEB7-3BC96DC4CD0F}" type="presOf" srcId="{18B4AD11-B3B0-214C-B0B8-CFE71D32C83E}" destId="{3BD20CCB-7C23-D145-92CB-E3332500A314}" srcOrd="0" destOrd="0" presId="urn:microsoft.com/office/officeart/2005/8/layout/hProcess6"/>
    <dgm:cxn modelId="{0F09D789-4A7E-5F45-8DE2-229593846073}" srcId="{AE538F27-2E83-1B42-8804-F323EF7F99E6}" destId="{5515A09B-EBCB-9844-9FB3-09CA838C6CA7}" srcOrd="4" destOrd="0" parTransId="{885806B6-EA47-BE48-962D-CD9F1F468579}" sibTransId="{27F72F77-10A2-8C4E-B9D7-D6A61F799228}"/>
    <dgm:cxn modelId="{37638C95-BCF2-1743-99B5-19B09D6C9617}" type="presOf" srcId="{811526B0-34AC-5D44-9488-C1405D97DA26}" destId="{BDB2271A-BEB7-0647-B9AF-D0542013A5C3}" srcOrd="0" destOrd="0" presId="urn:microsoft.com/office/officeart/2005/8/layout/hProcess6"/>
    <dgm:cxn modelId="{CB2A8C9A-0BD3-FE4E-8527-801AEE183098}" type="presOf" srcId="{6966EBE4-3C6A-D044-B5E2-14A9C6E00681}" destId="{EB16CFDB-FE30-A441-8B0C-A54020652139}" srcOrd="0" destOrd="0" presId="urn:microsoft.com/office/officeart/2005/8/layout/hProcess6"/>
    <dgm:cxn modelId="{FBD390A0-DA23-114D-B660-AC3837D4F236}" type="presOf" srcId="{6966EBE4-3C6A-D044-B5E2-14A9C6E00681}" destId="{63E97329-B8E0-2C44-AD14-93FD94751B55}" srcOrd="1" destOrd="0" presId="urn:microsoft.com/office/officeart/2005/8/layout/hProcess6"/>
    <dgm:cxn modelId="{9919FDA0-40B8-5546-ACBA-9FDF8B6CFD9B}" type="presOf" srcId="{8F322408-C93F-C447-A6E4-9D8B728DC9F4}" destId="{BC966275-DE5F-0446-B65E-8B986E0C37A8}" srcOrd="1" destOrd="0" presId="urn:microsoft.com/office/officeart/2005/8/layout/hProcess6"/>
    <dgm:cxn modelId="{1CB953A5-FB2B-BB43-90D1-BBAD0603C649}" type="presOf" srcId="{162C2BD1-B238-6D48-9D39-0154E398F6DD}" destId="{6D62373D-CE36-8C49-A5F0-96872FE396CC}" srcOrd="0" destOrd="0" presId="urn:microsoft.com/office/officeart/2005/8/layout/hProcess6"/>
    <dgm:cxn modelId="{EA56B8AA-A908-814B-85C4-9A7865350742}" type="presOf" srcId="{B20C61B4-E341-0E43-8E76-79E06F9AF384}" destId="{A7921438-0E5A-E540-BA57-ACCE47FC495F}" srcOrd="0" destOrd="0" presId="urn:microsoft.com/office/officeart/2005/8/layout/hProcess6"/>
    <dgm:cxn modelId="{07CB10AF-C0D7-5741-BA8E-ABB649E85F53}" type="presOf" srcId="{AE538F27-2E83-1B42-8804-F323EF7F99E6}" destId="{CDFE3EAC-37B5-1748-87B3-A2BE5EBBE894}" srcOrd="0" destOrd="0" presId="urn:microsoft.com/office/officeart/2005/8/layout/hProcess6"/>
    <dgm:cxn modelId="{73B32FC1-8A75-A046-A464-561CB8E9E1AB}" srcId="{18B4AD11-B3B0-214C-B0B8-CFE71D32C83E}" destId="{8F322408-C93F-C447-A6E4-9D8B728DC9F4}" srcOrd="0" destOrd="0" parTransId="{21289E4E-9696-A745-8378-38BBD5669E25}" sibTransId="{FE0EF37C-265E-514C-BAAB-64077836BE33}"/>
    <dgm:cxn modelId="{6CD6C2C2-FCD2-F949-85C5-BFCB585D3171}" type="presOf" srcId="{9E7ACDB0-6FF9-7E42-90E5-DC1C4767390D}" destId="{7DC9B162-7711-DC4B-94DB-E97AF6A2E78A}" srcOrd="0" destOrd="0" presId="urn:microsoft.com/office/officeart/2005/8/layout/hProcess6"/>
    <dgm:cxn modelId="{A95CDFC7-6561-3A49-8A73-C0701F88F36C}" srcId="{811526B0-34AC-5D44-9488-C1405D97DA26}" destId="{6966EBE4-3C6A-D044-B5E2-14A9C6E00681}" srcOrd="0" destOrd="0" parTransId="{B4FA08DA-D8B3-0D4E-9ED4-64127C0F889D}" sibTransId="{49D92BBF-567D-7C4D-ADCA-9235CEB04157}"/>
    <dgm:cxn modelId="{D9B3F4CB-32E7-D443-ABB5-188F656E4FEC}" srcId="{B20C61B4-E341-0E43-8E76-79E06F9AF384}" destId="{D8F077EA-2782-1F44-AAB0-994E45325DE4}" srcOrd="0" destOrd="0" parTransId="{2467ABCB-7B88-5043-97F6-441012FA17AD}" sibTransId="{5CE0C58F-5A44-5242-8788-EDCFEEDD6FC4}"/>
    <dgm:cxn modelId="{879C83F8-C52E-4A43-993C-06EC452929DC}" type="presOf" srcId="{5515A09B-EBCB-9844-9FB3-09CA838C6CA7}" destId="{D675D1F4-D1D9-E64A-A5D0-EC888A202C9E}" srcOrd="0" destOrd="0" presId="urn:microsoft.com/office/officeart/2005/8/layout/hProcess6"/>
    <dgm:cxn modelId="{D676E748-C4C1-224B-B537-66FEA022A3EE}" type="presParOf" srcId="{CDFE3EAC-37B5-1748-87B3-A2BE5EBBE894}" destId="{A56151B0-BC47-8949-A21C-31FB138953DC}" srcOrd="0" destOrd="0" presId="urn:microsoft.com/office/officeart/2005/8/layout/hProcess6"/>
    <dgm:cxn modelId="{E61D9E1C-A3DF-5649-984C-C61CAB50E977}" type="presParOf" srcId="{A56151B0-BC47-8949-A21C-31FB138953DC}" destId="{C616BDD7-06D9-C543-B19D-EB1136F80DA9}" srcOrd="0" destOrd="0" presId="urn:microsoft.com/office/officeart/2005/8/layout/hProcess6"/>
    <dgm:cxn modelId="{09F445E0-3BDD-7947-B01E-ED19B8216758}" type="presParOf" srcId="{A56151B0-BC47-8949-A21C-31FB138953DC}" destId="{66164FCC-9CC1-9144-80B1-6169043A1B36}" srcOrd="1" destOrd="0" presId="urn:microsoft.com/office/officeart/2005/8/layout/hProcess6"/>
    <dgm:cxn modelId="{853F9708-7728-4440-8DEA-0D653CADF472}" type="presParOf" srcId="{A56151B0-BC47-8949-A21C-31FB138953DC}" destId="{FC4489D6-9224-C74E-AAC7-BCD52668AFB3}" srcOrd="2" destOrd="0" presId="urn:microsoft.com/office/officeart/2005/8/layout/hProcess6"/>
    <dgm:cxn modelId="{7B87B8AE-6901-AA47-94EE-7113D1EF1BA0}" type="presParOf" srcId="{A56151B0-BC47-8949-A21C-31FB138953DC}" destId="{A7921438-0E5A-E540-BA57-ACCE47FC495F}" srcOrd="3" destOrd="0" presId="urn:microsoft.com/office/officeart/2005/8/layout/hProcess6"/>
    <dgm:cxn modelId="{7AD0387C-A89F-CC43-B58C-80A1031CFFEF}" type="presParOf" srcId="{CDFE3EAC-37B5-1748-87B3-A2BE5EBBE894}" destId="{34EBA0D0-BBE3-1F4C-9D09-9751D58D3E41}" srcOrd="1" destOrd="0" presId="urn:microsoft.com/office/officeart/2005/8/layout/hProcess6"/>
    <dgm:cxn modelId="{A429F1DC-5B7E-D443-ABC6-A5EECD4AED53}" type="presParOf" srcId="{CDFE3EAC-37B5-1748-87B3-A2BE5EBBE894}" destId="{92CFFA2B-D8DB-E74A-86F8-16D54CAE4548}" srcOrd="2" destOrd="0" presId="urn:microsoft.com/office/officeart/2005/8/layout/hProcess6"/>
    <dgm:cxn modelId="{2B7DF53F-FD2E-1444-B3E1-1D8A797B1F13}" type="presParOf" srcId="{92CFFA2B-D8DB-E74A-86F8-16D54CAE4548}" destId="{529F03F3-F062-5347-958A-0EC9913B5002}" srcOrd="0" destOrd="0" presId="urn:microsoft.com/office/officeart/2005/8/layout/hProcess6"/>
    <dgm:cxn modelId="{7C444E8F-8BE6-CB41-BC1A-556CEE1B0362}" type="presParOf" srcId="{92CFFA2B-D8DB-E74A-86F8-16D54CAE4548}" destId="{23E220DC-BAE5-3F4E-BB0B-36A052F3F71C}" srcOrd="1" destOrd="0" presId="urn:microsoft.com/office/officeart/2005/8/layout/hProcess6"/>
    <dgm:cxn modelId="{241D09E4-4FFD-504C-B3A7-CB3B6F1FFBD9}" type="presParOf" srcId="{92CFFA2B-D8DB-E74A-86F8-16D54CAE4548}" destId="{A43FFDFD-06AB-404C-A776-2348FA5006C0}" srcOrd="2" destOrd="0" presId="urn:microsoft.com/office/officeart/2005/8/layout/hProcess6"/>
    <dgm:cxn modelId="{333D9810-2A82-3B45-B060-82BA094390FF}" type="presParOf" srcId="{92CFFA2B-D8DB-E74A-86F8-16D54CAE4548}" destId="{A370B8BB-436B-1E45-9012-D151D6AED2D5}" srcOrd="3" destOrd="0" presId="urn:microsoft.com/office/officeart/2005/8/layout/hProcess6"/>
    <dgm:cxn modelId="{9334AB0D-43D1-274B-920C-A39F4236EAE0}" type="presParOf" srcId="{CDFE3EAC-37B5-1748-87B3-A2BE5EBBE894}" destId="{0ACF3B1A-FFD1-2341-A74D-986AE0B92FA7}" srcOrd="3" destOrd="0" presId="urn:microsoft.com/office/officeart/2005/8/layout/hProcess6"/>
    <dgm:cxn modelId="{DDE772BB-33BF-C341-8963-2EEB27B07246}" type="presParOf" srcId="{CDFE3EAC-37B5-1748-87B3-A2BE5EBBE894}" destId="{ECAA6F95-F5D2-E648-8BB6-D1FFAC94C39E}" srcOrd="4" destOrd="0" presId="urn:microsoft.com/office/officeart/2005/8/layout/hProcess6"/>
    <dgm:cxn modelId="{A46898DC-C939-474C-8369-9A8924015E0F}" type="presParOf" srcId="{ECAA6F95-F5D2-E648-8BB6-D1FFAC94C39E}" destId="{ABCB936E-D0B3-6345-9481-33591EE3D909}" srcOrd="0" destOrd="0" presId="urn:microsoft.com/office/officeart/2005/8/layout/hProcess6"/>
    <dgm:cxn modelId="{BBEB6445-5158-C54A-A144-3DE9D0BD3FC9}" type="presParOf" srcId="{ECAA6F95-F5D2-E648-8BB6-D1FFAC94C39E}" destId="{DA27F74E-3B9E-CE49-AFF7-18A2E30523B8}" srcOrd="1" destOrd="0" presId="urn:microsoft.com/office/officeart/2005/8/layout/hProcess6"/>
    <dgm:cxn modelId="{0BB1A397-8BB2-9C4F-A11E-5C5B09521A1F}" type="presParOf" srcId="{ECAA6F95-F5D2-E648-8BB6-D1FFAC94C39E}" destId="{BC966275-DE5F-0446-B65E-8B986E0C37A8}" srcOrd="2" destOrd="0" presId="urn:microsoft.com/office/officeart/2005/8/layout/hProcess6"/>
    <dgm:cxn modelId="{D59C4B43-1867-E845-A1D1-37C3BDC6E1F2}" type="presParOf" srcId="{ECAA6F95-F5D2-E648-8BB6-D1FFAC94C39E}" destId="{3BD20CCB-7C23-D145-92CB-E3332500A314}" srcOrd="3" destOrd="0" presId="urn:microsoft.com/office/officeart/2005/8/layout/hProcess6"/>
    <dgm:cxn modelId="{0BA3E64E-67A8-5C47-8606-51E06E7C813D}" type="presParOf" srcId="{CDFE3EAC-37B5-1748-87B3-A2BE5EBBE894}" destId="{9A82472D-4CE3-0942-B554-D9AE2D0EF12E}" srcOrd="5" destOrd="0" presId="urn:microsoft.com/office/officeart/2005/8/layout/hProcess6"/>
    <dgm:cxn modelId="{9868C092-6778-A74E-873C-DC5C9141735F}" type="presParOf" srcId="{CDFE3EAC-37B5-1748-87B3-A2BE5EBBE894}" destId="{9F1263D4-355E-D34E-8B33-3FD333CB9510}" srcOrd="6" destOrd="0" presId="urn:microsoft.com/office/officeart/2005/8/layout/hProcess6"/>
    <dgm:cxn modelId="{D96F377A-4341-DF41-BD72-C0986F3DA42A}" type="presParOf" srcId="{9F1263D4-355E-D34E-8B33-3FD333CB9510}" destId="{7EC4A39C-2645-CC43-B88B-83BA3174C7D5}" srcOrd="0" destOrd="0" presId="urn:microsoft.com/office/officeart/2005/8/layout/hProcess6"/>
    <dgm:cxn modelId="{53861FC7-CB4A-5F46-A1F2-073A187C0BBB}" type="presParOf" srcId="{9F1263D4-355E-D34E-8B33-3FD333CB9510}" destId="{EB16CFDB-FE30-A441-8B0C-A54020652139}" srcOrd="1" destOrd="0" presId="urn:microsoft.com/office/officeart/2005/8/layout/hProcess6"/>
    <dgm:cxn modelId="{05F829D9-6DDC-BA4C-B8DC-5EA7510BE8E4}" type="presParOf" srcId="{9F1263D4-355E-D34E-8B33-3FD333CB9510}" destId="{63E97329-B8E0-2C44-AD14-93FD94751B55}" srcOrd="2" destOrd="0" presId="urn:microsoft.com/office/officeart/2005/8/layout/hProcess6"/>
    <dgm:cxn modelId="{4A173466-405B-7F4B-A73E-C94E264636B3}" type="presParOf" srcId="{9F1263D4-355E-D34E-8B33-3FD333CB9510}" destId="{BDB2271A-BEB7-0647-B9AF-D0542013A5C3}" srcOrd="3" destOrd="0" presId="urn:microsoft.com/office/officeart/2005/8/layout/hProcess6"/>
    <dgm:cxn modelId="{32D24DDB-143B-3E44-8E5C-2B5A8D556BB2}" type="presParOf" srcId="{CDFE3EAC-37B5-1748-87B3-A2BE5EBBE894}" destId="{D8FCCE26-0805-CB44-ACB3-84EA75F5BC67}" srcOrd="7" destOrd="0" presId="urn:microsoft.com/office/officeart/2005/8/layout/hProcess6"/>
    <dgm:cxn modelId="{DB880290-E5F6-F246-B723-C3CBA6EC75A5}" type="presParOf" srcId="{CDFE3EAC-37B5-1748-87B3-A2BE5EBBE894}" destId="{06EBB13C-B3EE-C144-9044-D604501F339D}" srcOrd="8" destOrd="0" presId="urn:microsoft.com/office/officeart/2005/8/layout/hProcess6"/>
    <dgm:cxn modelId="{613DF79B-4E12-FC4B-9A26-E2828B8A437A}" type="presParOf" srcId="{06EBB13C-B3EE-C144-9044-D604501F339D}" destId="{AA535837-89B9-4F4C-8EB0-ABD5D03D94E6}" srcOrd="0" destOrd="0" presId="urn:microsoft.com/office/officeart/2005/8/layout/hProcess6"/>
    <dgm:cxn modelId="{E23EF2E9-0899-CA47-BC80-DBA59E89B9D1}" type="presParOf" srcId="{06EBB13C-B3EE-C144-9044-D604501F339D}" destId="{BC0DDCE0-32BE-EA4E-8CAC-7622A8ADE037}" srcOrd="1" destOrd="0" presId="urn:microsoft.com/office/officeart/2005/8/layout/hProcess6"/>
    <dgm:cxn modelId="{A342EF63-CC10-CF44-8805-6DF6F688CBFB}" type="presParOf" srcId="{06EBB13C-B3EE-C144-9044-D604501F339D}" destId="{4F883995-FA9B-EC4D-A040-970CCCD9F8B3}" srcOrd="2" destOrd="0" presId="urn:microsoft.com/office/officeart/2005/8/layout/hProcess6"/>
    <dgm:cxn modelId="{66AA6CAC-826B-2F47-9BB4-E8DEB5D6A538}" type="presParOf" srcId="{06EBB13C-B3EE-C144-9044-D604501F339D}" destId="{D675D1F4-D1D9-E64A-A5D0-EC888A202C9E}" srcOrd="3" destOrd="0" presId="urn:microsoft.com/office/officeart/2005/8/layout/hProcess6"/>
    <dgm:cxn modelId="{2E32083C-55C9-4A49-B7F8-00F3A2B2016E}" type="presParOf" srcId="{CDFE3EAC-37B5-1748-87B3-A2BE5EBBE894}" destId="{EC53A3A0-6711-944A-866D-4B7E11D834B5}" srcOrd="9" destOrd="0" presId="urn:microsoft.com/office/officeart/2005/8/layout/hProcess6"/>
    <dgm:cxn modelId="{4153A096-E0FD-8541-ABC4-C4A4BAA81884}" type="presParOf" srcId="{CDFE3EAC-37B5-1748-87B3-A2BE5EBBE894}" destId="{D8D5711F-A32D-3141-9315-7467003BD119}" srcOrd="10" destOrd="0" presId="urn:microsoft.com/office/officeart/2005/8/layout/hProcess6"/>
    <dgm:cxn modelId="{A8B29C9D-0A91-5F4C-BB6C-6DB2CBBC7E4B}" type="presParOf" srcId="{D8D5711F-A32D-3141-9315-7467003BD119}" destId="{81466ACA-135C-6741-844A-285FF84ED0E7}" srcOrd="0" destOrd="0" presId="urn:microsoft.com/office/officeart/2005/8/layout/hProcess6"/>
    <dgm:cxn modelId="{89102D72-6597-724A-89E6-C288C89C0F7C}" type="presParOf" srcId="{D8D5711F-A32D-3141-9315-7467003BD119}" destId="{6D62373D-CE36-8C49-A5F0-96872FE396CC}" srcOrd="1" destOrd="0" presId="urn:microsoft.com/office/officeart/2005/8/layout/hProcess6"/>
    <dgm:cxn modelId="{494B298B-D0FF-7D41-85CF-1DBD65DE23B0}" type="presParOf" srcId="{D8D5711F-A32D-3141-9315-7467003BD119}" destId="{5DFFFDD0-7175-2743-A899-9A3627389091}" srcOrd="2" destOrd="0" presId="urn:microsoft.com/office/officeart/2005/8/layout/hProcess6"/>
    <dgm:cxn modelId="{D20C8E54-AEDD-AE41-9844-6FBE1B94B540}" type="presParOf" srcId="{D8D5711F-A32D-3141-9315-7467003BD119}" destId="{7DC9B162-7711-DC4B-94DB-E97AF6A2E78A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164FCC-9CC1-9144-80B1-6169043A1B36}">
      <dsp:nvSpPr>
        <dsp:cNvPr id="0" name=""/>
        <dsp:cNvSpPr/>
      </dsp:nvSpPr>
      <dsp:spPr>
        <a:xfrm>
          <a:off x="426899" y="2265454"/>
          <a:ext cx="1151745" cy="1006770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保羅</a:t>
          </a:r>
          <a:endParaRPr lang="en-US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西拉</a:t>
          </a:r>
          <a:endParaRPr lang="en-US" sz="1400" kern="1200" dirty="0"/>
        </a:p>
      </dsp:txBody>
      <dsp:txXfrm>
        <a:off x="714835" y="2416470"/>
        <a:ext cx="561476" cy="704739"/>
      </dsp:txXfrm>
    </dsp:sp>
    <dsp:sp modelId="{A7921438-0E5A-E540-BA57-ACCE47FC495F}">
      <dsp:nvSpPr>
        <dsp:cNvPr id="0" name=""/>
        <dsp:cNvSpPr/>
      </dsp:nvSpPr>
      <dsp:spPr>
        <a:xfrm>
          <a:off x="670" y="2339903"/>
          <a:ext cx="852458" cy="8578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安提阿</a:t>
          </a:r>
          <a:endParaRPr lang="en-US" sz="1600" kern="1200" dirty="0"/>
        </a:p>
      </dsp:txBody>
      <dsp:txXfrm>
        <a:off x="125510" y="2465535"/>
        <a:ext cx="602778" cy="606607"/>
      </dsp:txXfrm>
    </dsp:sp>
    <dsp:sp modelId="{23E220DC-BAE5-3F4E-BB0B-36A052F3F71C}">
      <dsp:nvSpPr>
        <dsp:cNvPr id="0" name=""/>
        <dsp:cNvSpPr/>
      </dsp:nvSpPr>
      <dsp:spPr>
        <a:xfrm>
          <a:off x="2266939" y="2265454"/>
          <a:ext cx="1151745" cy="1006770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70B8BB-436B-1E45-9012-D151D6AED2D5}">
      <dsp:nvSpPr>
        <dsp:cNvPr id="0" name=""/>
        <dsp:cNvSpPr/>
      </dsp:nvSpPr>
      <dsp:spPr>
        <a:xfrm>
          <a:off x="1650629" y="2167832"/>
          <a:ext cx="1232621" cy="12020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敘利亞</a:t>
          </a:r>
          <a:r>
            <a:rPr lang="zh-TW" altLang="en-US" sz="2000" kern="1200" dirty="0"/>
            <a:t>，基列家</a:t>
          </a:r>
          <a:endParaRPr lang="en-US" sz="2000" kern="1200" dirty="0"/>
        </a:p>
      </dsp:txBody>
      <dsp:txXfrm>
        <a:off x="1831142" y="2343863"/>
        <a:ext cx="871595" cy="849951"/>
      </dsp:txXfrm>
    </dsp:sp>
    <dsp:sp modelId="{DA27F74E-3B9E-CE49-AFF7-18A2E30523B8}">
      <dsp:nvSpPr>
        <dsp:cNvPr id="0" name=""/>
        <dsp:cNvSpPr/>
      </dsp:nvSpPr>
      <dsp:spPr>
        <a:xfrm>
          <a:off x="4772818" y="2505508"/>
          <a:ext cx="515659" cy="629594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/>
            <a:t>提摩太</a:t>
          </a:r>
          <a:endParaRPr lang="en-US" sz="1100" kern="1200" dirty="0"/>
        </a:p>
      </dsp:txBody>
      <dsp:txXfrm>
        <a:off x="4901733" y="2599947"/>
        <a:ext cx="251384" cy="440716"/>
      </dsp:txXfrm>
    </dsp:sp>
    <dsp:sp modelId="{3BD20CCB-7C23-D145-92CB-E3332500A314}">
      <dsp:nvSpPr>
        <dsp:cNvPr id="0" name=""/>
        <dsp:cNvSpPr/>
      </dsp:nvSpPr>
      <dsp:spPr>
        <a:xfrm>
          <a:off x="3490669" y="2279131"/>
          <a:ext cx="1223666" cy="9794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特庇</a:t>
          </a:r>
          <a:r>
            <a:rPr lang="en-US" altLang="zh-TW" sz="1400" kern="1200" dirty="0"/>
            <a:t>/</a:t>
          </a:r>
          <a:r>
            <a:rPr lang="zh-TW" altLang="en-US" sz="1400" kern="1200" dirty="0"/>
            <a:t>路司得</a:t>
          </a:r>
          <a:endParaRPr lang="en-US" sz="1400" kern="1200" dirty="0"/>
        </a:p>
      </dsp:txBody>
      <dsp:txXfrm>
        <a:off x="3669871" y="2422563"/>
        <a:ext cx="865262" cy="692551"/>
      </dsp:txXfrm>
    </dsp:sp>
    <dsp:sp modelId="{EB16CFDB-FE30-A441-8B0C-A54020652139}">
      <dsp:nvSpPr>
        <dsp:cNvPr id="0" name=""/>
        <dsp:cNvSpPr/>
      </dsp:nvSpPr>
      <dsp:spPr>
        <a:xfrm>
          <a:off x="6239707" y="2321138"/>
          <a:ext cx="847097" cy="910019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每西亞</a:t>
          </a:r>
          <a:endParaRPr lang="en-US" sz="1400" kern="1200" dirty="0"/>
        </a:p>
      </dsp:txBody>
      <dsp:txXfrm>
        <a:off x="6451481" y="2457641"/>
        <a:ext cx="412960" cy="637013"/>
      </dsp:txXfrm>
    </dsp:sp>
    <dsp:sp modelId="{BDB2271A-BEB7-0647-B9AF-D0542013A5C3}">
      <dsp:nvSpPr>
        <dsp:cNvPr id="0" name=""/>
        <dsp:cNvSpPr/>
      </dsp:nvSpPr>
      <dsp:spPr>
        <a:xfrm>
          <a:off x="5326232" y="2215728"/>
          <a:ext cx="1153905" cy="11062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弗呂家</a:t>
          </a:r>
          <a:r>
            <a:rPr lang="en-US" altLang="zh-TW" sz="1400" kern="1200" dirty="0"/>
            <a:t>/</a:t>
          </a:r>
          <a:r>
            <a:rPr lang="zh-TW" altLang="en-US" sz="1400" kern="1200" dirty="0"/>
            <a:t>加拉太</a:t>
          </a:r>
          <a:endParaRPr lang="en-US" sz="1400" kern="1200" dirty="0"/>
        </a:p>
      </dsp:txBody>
      <dsp:txXfrm>
        <a:off x="5495217" y="2377730"/>
        <a:ext cx="815935" cy="782218"/>
      </dsp:txXfrm>
    </dsp:sp>
    <dsp:sp modelId="{BC0DDCE0-32BE-EA4E-8CAC-7622A8ADE037}">
      <dsp:nvSpPr>
        <dsp:cNvPr id="0" name=""/>
        <dsp:cNvSpPr/>
      </dsp:nvSpPr>
      <dsp:spPr>
        <a:xfrm>
          <a:off x="7592190" y="2265454"/>
          <a:ext cx="1151745" cy="1006770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75D1F4-D1D9-E64A-A5D0-EC888A202C9E}">
      <dsp:nvSpPr>
        <dsp:cNvPr id="0" name=""/>
        <dsp:cNvSpPr/>
      </dsp:nvSpPr>
      <dsp:spPr>
        <a:xfrm>
          <a:off x="7126914" y="2150689"/>
          <a:ext cx="930552" cy="12363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特羅亞</a:t>
          </a:r>
          <a:endParaRPr lang="en-US" sz="1600" kern="1200" dirty="0"/>
        </a:p>
      </dsp:txBody>
      <dsp:txXfrm>
        <a:off x="7263190" y="2331741"/>
        <a:ext cx="658000" cy="874196"/>
      </dsp:txXfrm>
    </dsp:sp>
    <dsp:sp modelId="{6D62373D-CE36-8C49-A5F0-96872FE396CC}">
      <dsp:nvSpPr>
        <dsp:cNvPr id="0" name=""/>
        <dsp:cNvSpPr/>
      </dsp:nvSpPr>
      <dsp:spPr>
        <a:xfrm>
          <a:off x="9434045" y="2283007"/>
          <a:ext cx="816057" cy="971664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腓立比</a:t>
          </a:r>
          <a:endParaRPr lang="en-US" sz="1600" kern="1200" dirty="0"/>
        </a:p>
      </dsp:txBody>
      <dsp:txXfrm>
        <a:off x="9638059" y="2428757"/>
        <a:ext cx="397828" cy="680164"/>
      </dsp:txXfrm>
    </dsp:sp>
    <dsp:sp modelId="{7DC9B162-7711-DC4B-94DB-E97AF6A2E78A}">
      <dsp:nvSpPr>
        <dsp:cNvPr id="0" name=""/>
        <dsp:cNvSpPr/>
      </dsp:nvSpPr>
      <dsp:spPr>
        <a:xfrm>
          <a:off x="8815920" y="2158017"/>
          <a:ext cx="900561" cy="12216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馬其頓</a:t>
          </a:r>
          <a:endParaRPr lang="en-US" sz="1600" kern="1200" dirty="0"/>
        </a:p>
      </dsp:txBody>
      <dsp:txXfrm>
        <a:off x="8947804" y="2336923"/>
        <a:ext cx="636793" cy="8638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5BDA48-D2DA-5341-8B37-271F6408B1A2}" type="datetimeFigureOut">
              <a:rPr lang="en-US" smtClean="0"/>
              <a:t>4/25/23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25D75-C78F-D943-9711-7A494D475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327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469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6365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1817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4841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1058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2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685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659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286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083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157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872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0248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727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5" y="4352545"/>
            <a:ext cx="6801612" cy="1239895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4/22/23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4402789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679400" y="2561800"/>
            <a:ext cx="10833200" cy="17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latin typeface="Songti TC" panose="02010600040101010101" pitchFamily="2" charset="-120"/>
                <a:ea typeface="Songti TC" panose="02010600040101010101" pitchFamily="2" charset="-12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 dirty="0"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37772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415600" y="496967"/>
            <a:ext cx="11360800" cy="8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Songti TC" panose="02010600040101010101" pitchFamily="2" charset="-120"/>
                <a:ea typeface="Songti TC" panose="02010600040101010101" pitchFamily="2" charset="-12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 dirty="0"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 hasCustomPrompt="1"/>
          </p:nvPr>
        </p:nvSpPr>
        <p:spPr>
          <a:xfrm>
            <a:off x="415600" y="1596055"/>
            <a:ext cx="11360800" cy="47649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533387" lvl="0" indent="-38099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tx1"/>
              </a:buClr>
              <a:buSzPts val="1800"/>
              <a:buFont typeface="Wingdings" pitchFamily="2" charset="2"/>
              <a:buChar char="v"/>
              <a:defRPr sz="2667">
                <a:latin typeface="STKaiti" panose="02010600040101010101" pitchFamily="2" charset="-122"/>
                <a:ea typeface="STKaiti" panose="02010600040101010101" pitchFamily="2" charset="-122"/>
              </a:defRPr>
            </a:lvl1pPr>
            <a:lvl2pPr marL="1253035" lvl="1" indent="-457189">
              <a:spcBef>
                <a:spcPts val="533"/>
              </a:spcBef>
              <a:spcAft>
                <a:spcPts val="0"/>
              </a:spcAft>
              <a:buClrTx/>
              <a:buSzPts val="1400"/>
              <a:buFont typeface="+mj-lt"/>
              <a:buAutoNum type="alphaUcPeriod"/>
              <a:defRPr sz="2400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</a:defRPr>
            </a:lvl2pPr>
            <a:lvl3pPr marL="1862620" lvl="2" indent="-457189">
              <a:spcBef>
                <a:spcPts val="533"/>
              </a:spcBef>
              <a:spcAft>
                <a:spcPts val="0"/>
              </a:spcAft>
              <a:buClrTx/>
              <a:buSzPts val="1400"/>
              <a:buFont typeface="+mj-lt"/>
              <a:buAutoNum type="alphaUcPeriod"/>
              <a:defRPr sz="2133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r>
              <a:rPr lang="en-US" dirty="0" err="1"/>
              <a:t>加入字詞</a:t>
            </a:r>
            <a:endParaRPr lang="en-US" dirty="0"/>
          </a:p>
          <a:p>
            <a:pPr lvl="1"/>
            <a:r>
              <a:rPr lang="en-US" dirty="0" err="1"/>
              <a:t>加入字詞</a:t>
            </a:r>
            <a:endParaRPr lang="en-US" dirty="0"/>
          </a:p>
          <a:p>
            <a:pPr lvl="2"/>
            <a:r>
              <a:rPr lang="en-US" dirty="0" err="1"/>
              <a:t>加入字詞</a:t>
            </a:r>
            <a:endParaRPr lang="en-US" dirty="0"/>
          </a:p>
          <a:p>
            <a:r>
              <a:rPr lang="en-US" dirty="0"/>
              <a:t>	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769685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7D81A-5FF4-A07B-C52C-312184915D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107CAB-1937-3B2D-49CA-54508D5286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FEC3F6-5E35-DD15-5E36-1FC0F4CC8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073529-AE91-2467-435C-05D017AA0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ECB73B-70B9-6948-9009-98A80E27B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1CFC1-970A-9041-99A9-BD754CCFDFE7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07878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FCCFC-EEF2-DCC4-CA43-7D129840B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2171D-C0F9-6BDB-9720-92CFE9951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33E9B6-941B-3113-355C-E2CD7A771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13EE0-EE2B-2F33-2267-E60B59CB2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170AF2-9468-9B8F-4E85-4A04530E9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33128B-989B-3E43-AA4A-FB4FA9210E6E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96620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4340B-5736-8832-4D1B-2BE536522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1E22FB-CDD4-282D-9FC9-F1B3EBDEC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189" indent="0">
              <a:buNone/>
              <a:defRPr sz="2000"/>
            </a:lvl2pPr>
            <a:lvl3pPr marL="914377" indent="0">
              <a:buNone/>
              <a:defRPr sz="18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D1C288-57D4-243A-8B11-844DBAF59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58FBB4-9BA5-8349-2B04-A5A6FC2B8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B12937-9B78-87BF-934E-79DAA36BB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E62E08-5890-6448-B481-92095A48D297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3688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BB578-9E90-01D0-B6CF-F4A7FBF6B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199CB-6230-0DFA-F0EF-FADFC8E1D5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CC7050-0329-C282-EE8D-60954C5BCC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0E671E-CF9A-E45F-7219-2A2030136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ECBE79-EA3F-366F-2833-6E1870869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62E09F-B858-D2AC-21BA-107542A98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3B68B1-41DC-4B40-8AB9-BC54F0270327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83031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49F64-21DB-6A44-297B-D370277FE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E03AA2-D167-9FCC-ECAF-B431C765D0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89946F-BFE2-8B7D-F696-A587FA52B3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583FCC-ABC5-CE2D-3A0D-4333A5E273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F517C6-0D51-7EBB-6450-7065E78D8A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4311E4-1B1F-393F-1418-AFD881126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464F03-2C8B-73BB-E4B1-65FC81C2F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AA5489-3609-A79F-085B-4A4C5B162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E33E8-272A-8944-B09C-A9AB3E97C7F2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734081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7E720-21A3-6693-1555-976A4D731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275072-7355-5EA5-504E-01F335A89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518EF6-23EE-849A-8DC8-43CFF7A93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FC05EC-D439-09AB-FF71-50F03121D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8E3A3D-DA60-4647-BA93-8EBBFFAFE64B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135597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7EA70C-C89D-4639-8A9F-B23278645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82FA4A-550E-3A4A-BD19-6C489CA62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0FE9BD-565F-F185-41D0-0645E11D9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B4ACF-88D5-2D48-AAAD-67AB70007F20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819735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7F75B-DBF4-B35A-A143-8C186F072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2C8F7-C1F2-2ED6-9806-116B5D99F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1B44E9-EAD3-E1FC-A212-348D048C11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9" y="2057401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92449A-FA1B-043E-F5FD-1BBB81C62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B1341B-3B1C-5490-3BF9-88104CA88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6D8DC8-BAD0-BCB2-8BC8-D765F8048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21D85-1032-E148-959D-955DE2E7C1CE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66989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4/22/23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91705738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02E9D-F570-1646-2431-F9DAB27CF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DAAC79-9E3B-7079-27D2-17D057A08C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6BD4F9-2485-2C7B-A127-63B7FC3AA5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9" y="2057401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BA0D56-CB20-90BE-8B55-18F657EC6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6F21F5-9D0D-B59E-A5CA-E6B6C82D7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1C6FF1-E688-FA52-B21F-4AF9F9187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D9106-EB7F-2549-B982-6850189384D7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210648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7D9E2-1E92-D337-2F6A-768CEDA2D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44D705-7EEB-026B-9591-B7BBD4D911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9084AF-C5E9-30AA-4400-A9A545F30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F70015-0470-B7E7-5C7E-F359E6DDA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E54FC-14DD-1695-1013-833C4A82E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E26042-D46C-4C42-B9B2-CBA38B1A653F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893153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B71855-1B4D-8F1B-5E21-9F951B8195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710E8E-E081-B23E-9B49-6B6B64EA6F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C56D4C-8314-9867-2259-9CDDA1603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D868E-5F88-FE54-B785-2A867E19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FF1E20-9DDB-8651-9C91-4257976D4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5EE29F-72B6-274D-8D24-42BE2475E6FB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39790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5" y="4352465"/>
            <a:ext cx="6801612" cy="1265083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4/22/23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5619367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5"/>
            <a:ext cx="4271771" cy="31019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7" y="2638045"/>
            <a:ext cx="4270247" cy="31019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4/22/23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9644076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4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189" indent="0">
              <a:buNone/>
              <a:defRPr sz="19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1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7" y="3143251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4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189" indent="0">
              <a:buNone/>
              <a:defRPr sz="19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4/22/23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4514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4/22/23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0798336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4/22/23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14960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9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9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4/22/23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4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6860917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9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6001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9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smtClean="0"/>
              <a:t>4/22/23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5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7045043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6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7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1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4/22/23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1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3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64456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189" indent="-228594" algn="l" defTabSz="914377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783" indent="-228594" algn="l" defTabSz="914377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377" indent="-228594" algn="l" defTabSz="914377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2971" indent="-228594" algn="l" defTabSz="914377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30" indent="-228594" algn="l" defTabSz="914377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276" indent="-228594" algn="l" defTabSz="914377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09" indent="-228594" algn="l" defTabSz="914377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28" indent="-228594" algn="l" defTabSz="914377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BCA46A4-DF72-F1D8-C5A4-FC75CA9215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5F598FC-EDC8-2736-925E-469E5C1962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1BF793F-90B5-DCB7-2173-27300C6F5BE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panose="02020500000000000000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0989126-7BDA-08FB-BF81-E645A84AF56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新細明體" panose="02020500000000000000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E879F4F-3B4E-16CC-101E-49C5FE9E305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新細明體" panose="02020500000000000000" pitchFamily="18" charset="-120"/>
              </a:defRPr>
            </a:lvl1pPr>
          </a:lstStyle>
          <a:p>
            <a:fld id="{8194AEBF-2BE2-074F-ABAF-C0F0CB4C2F91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3949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891" indent="-342891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C5DCB-4888-6DBF-288B-EDE76DC50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altLang="zh-TW" dirty="0"/>
            </a:br>
            <a:r>
              <a:rPr lang="en-US" altLang="zh-TW" dirty="0"/>
              <a:t>【</a:t>
            </a:r>
            <a:r>
              <a:rPr lang="en-US" dirty="0" err="1"/>
              <a:t>使徒行傳</a:t>
            </a:r>
            <a:r>
              <a:rPr lang="en-US" altLang="zh-TW" dirty="0" err="1"/>
              <a:t>】</a:t>
            </a:r>
            <a:r>
              <a:rPr lang="en-US" dirty="0" err="1"/>
              <a:t>第十四課</a:t>
            </a:r>
            <a:br>
              <a:rPr lang="en-US" dirty="0"/>
            </a:br>
            <a:r>
              <a:rPr lang="en-US" altLang="zh-TW" dirty="0"/>
              <a:t>15:36 – 16:40</a:t>
            </a:r>
            <a:br>
              <a:rPr lang="en-US" dirty="0"/>
            </a:br>
            <a:endParaRPr lang="en-US" dirty="0"/>
          </a:p>
        </p:txBody>
      </p:sp>
      <p:sp>
        <p:nvSpPr>
          <p:cNvPr id="3" name="Google Shape;69;p13">
            <a:extLst>
              <a:ext uri="{FF2B5EF4-FFF2-40B4-BE49-F238E27FC236}">
                <a16:creationId xmlns:a16="http://schemas.microsoft.com/office/drawing/2014/main" id="{FBC66F9E-F25F-7A17-4E41-790A6429C6ED}"/>
              </a:ext>
            </a:extLst>
          </p:cNvPr>
          <p:cNvSpPr txBox="1">
            <a:spLocks/>
          </p:cNvSpPr>
          <p:nvPr/>
        </p:nvSpPr>
        <p:spPr>
          <a:xfrm>
            <a:off x="679402" y="5012814"/>
            <a:ext cx="8570215" cy="1117975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143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8580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572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984647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13235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43013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12081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54">
              <a:spcBef>
                <a:spcPts val="1333"/>
              </a:spcBef>
              <a:buClr>
                <a:srgbClr val="58B6C0"/>
              </a:buClr>
              <a:buNone/>
            </a:pPr>
            <a:r>
              <a:rPr lang="zh-TW" alt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Kaiti TC" panose="02010600040101010101" pitchFamily="2" charset="-120"/>
                <a:ea typeface="Kaiti TC" panose="02010600040101010101" pitchFamily="2" charset="-120"/>
              </a:rPr>
              <a:t>南區證道堂成人主日學</a:t>
            </a:r>
          </a:p>
          <a:p>
            <a:pPr marL="0" indent="0" defTabSz="914354">
              <a:spcBef>
                <a:spcPts val="1333"/>
              </a:spcBef>
              <a:buClr>
                <a:srgbClr val="58B6C0"/>
              </a:buClr>
              <a:buNone/>
            </a:pP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Kaiti TC" panose="02010600040101010101" pitchFamily="2" charset="-120"/>
                <a:ea typeface="Kaiti TC" panose="02010600040101010101" pitchFamily="2" charset="-120"/>
              </a:rPr>
              <a:t>CCF</a:t>
            </a:r>
            <a:r>
              <a:rPr lang="zh-TW" alt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Kaiti TC" panose="02010600040101010101" pitchFamily="2" charset="-120"/>
                <a:ea typeface="Kaiti TC" panose="02010600040101010101" pitchFamily="2" charset="-120"/>
              </a:rPr>
              <a:t>提供參考資料</a:t>
            </a:r>
          </a:p>
        </p:txBody>
      </p:sp>
    </p:spTree>
    <p:extLst>
      <p:ext uri="{BB962C8B-B14F-4D97-AF65-F5344CB8AC3E}">
        <p14:creationId xmlns:p14="http://schemas.microsoft.com/office/powerpoint/2010/main" val="3996406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458" name="Picture 2">
            <a:extLst>
              <a:ext uri="{FF2B5EF4-FFF2-40B4-BE49-F238E27FC236}">
                <a16:creationId xmlns:a16="http://schemas.microsoft.com/office/drawing/2014/main" id="{10D6AE84-C5DE-B5AE-C29F-9B5407D59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5459" name="Oval 3">
            <a:extLst>
              <a:ext uri="{FF2B5EF4-FFF2-40B4-BE49-F238E27FC236}">
                <a16:creationId xmlns:a16="http://schemas.microsoft.com/office/drawing/2014/main" id="{DF023EDA-5BD4-53D6-C952-D0E679CCC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7025" y="3297237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5460" name="Oval 4">
            <a:extLst>
              <a:ext uri="{FF2B5EF4-FFF2-40B4-BE49-F238E27FC236}">
                <a16:creationId xmlns:a16="http://schemas.microsoft.com/office/drawing/2014/main" id="{39974C0B-F5D7-C76D-F7DD-C19206F22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5201" y="2938463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5461" name="Oval 5">
            <a:extLst>
              <a:ext uri="{FF2B5EF4-FFF2-40B4-BE49-F238E27FC236}">
                <a16:creationId xmlns:a16="http://schemas.microsoft.com/office/drawing/2014/main" id="{723B797D-A276-5FA7-1C23-076C151A6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1463" y="2713037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5462" name="Oval 6">
            <a:extLst>
              <a:ext uri="{FF2B5EF4-FFF2-40B4-BE49-F238E27FC236}">
                <a16:creationId xmlns:a16="http://schemas.microsoft.com/office/drawing/2014/main" id="{F9BBCE3B-3A7A-2229-59B8-1ECBCE0A4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0125" y="2638425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5463" name="Oval 7">
            <a:extLst>
              <a:ext uri="{FF2B5EF4-FFF2-40B4-BE49-F238E27FC236}">
                <a16:creationId xmlns:a16="http://schemas.microsoft.com/office/drawing/2014/main" id="{5BDF2363-865B-9433-497F-10A8962425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2837" y="2459037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5464" name="Oval 8">
            <a:extLst>
              <a:ext uri="{FF2B5EF4-FFF2-40B4-BE49-F238E27FC236}">
                <a16:creationId xmlns:a16="http://schemas.microsoft.com/office/drawing/2014/main" id="{D3FBC692-04CA-54EB-DB51-3DC37B5E9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4825" y="2238376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5465" name="AutoShape 9">
            <a:extLst>
              <a:ext uri="{FF2B5EF4-FFF2-40B4-BE49-F238E27FC236}">
                <a16:creationId xmlns:a16="http://schemas.microsoft.com/office/drawing/2014/main" id="{B531F1E1-2C5D-E665-BDEF-5D1A2A467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8013" y="3208339"/>
            <a:ext cx="727075" cy="292100"/>
          </a:xfrm>
          <a:prstGeom prst="wedgeRectCallout">
            <a:avLst>
              <a:gd name="adj1" fmla="val -73144"/>
              <a:gd name="adj2" fmla="val -3259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安提阿</a:t>
            </a:r>
          </a:p>
        </p:txBody>
      </p:sp>
      <p:sp>
        <p:nvSpPr>
          <p:cNvPr id="275466" name="AutoShape 10">
            <a:extLst>
              <a:ext uri="{FF2B5EF4-FFF2-40B4-BE49-F238E27FC236}">
                <a16:creationId xmlns:a16="http://schemas.microsoft.com/office/drawing/2014/main" id="{7603A0D9-9416-255A-2570-B5EDBBAE1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0426" y="3287714"/>
            <a:ext cx="514351" cy="292100"/>
          </a:xfrm>
          <a:prstGeom prst="wedgeRectCallout">
            <a:avLst>
              <a:gd name="adj1" fmla="val -19134"/>
              <a:gd name="adj2" fmla="val -134241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大數</a:t>
            </a:r>
          </a:p>
        </p:txBody>
      </p:sp>
      <p:sp>
        <p:nvSpPr>
          <p:cNvPr id="275467" name="AutoShape 11">
            <a:extLst>
              <a:ext uri="{FF2B5EF4-FFF2-40B4-BE49-F238E27FC236}">
                <a16:creationId xmlns:a16="http://schemas.microsoft.com/office/drawing/2014/main" id="{90BE16F4-B4CD-16E3-2AB5-9A6C3E0E8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0814" y="2200275"/>
            <a:ext cx="514351" cy="292100"/>
          </a:xfrm>
          <a:prstGeom prst="wedgeRectCallout">
            <a:avLst>
              <a:gd name="adj1" fmla="val -17593"/>
              <a:gd name="adj2" fmla="val 123630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特庇</a:t>
            </a:r>
          </a:p>
        </p:txBody>
      </p:sp>
      <p:sp>
        <p:nvSpPr>
          <p:cNvPr id="275468" name="AutoShape 12">
            <a:extLst>
              <a:ext uri="{FF2B5EF4-FFF2-40B4-BE49-F238E27FC236}">
                <a16:creationId xmlns:a16="http://schemas.microsoft.com/office/drawing/2014/main" id="{A8A403C6-C002-316E-FA87-88E6B207E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6264" y="2924175"/>
            <a:ext cx="727075" cy="292100"/>
          </a:xfrm>
          <a:prstGeom prst="wedgeRectCallout">
            <a:avLst>
              <a:gd name="adj1" fmla="val 15722"/>
              <a:gd name="adj2" fmla="val -110870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路司得</a:t>
            </a:r>
          </a:p>
        </p:txBody>
      </p:sp>
      <p:sp>
        <p:nvSpPr>
          <p:cNvPr id="275469" name="AutoShape 13">
            <a:extLst>
              <a:ext uri="{FF2B5EF4-FFF2-40B4-BE49-F238E27FC236}">
                <a16:creationId xmlns:a16="http://schemas.microsoft.com/office/drawing/2014/main" id="{9BC9ABAB-E506-E37A-F6AF-8160399C3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8825" y="1787526"/>
            <a:ext cx="727075" cy="292100"/>
          </a:xfrm>
          <a:prstGeom prst="wedgeRectCallout">
            <a:avLst>
              <a:gd name="adj1" fmla="val 7421"/>
              <a:gd name="adj2" fmla="val 176088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以哥念</a:t>
            </a:r>
          </a:p>
        </p:txBody>
      </p:sp>
      <p:sp>
        <p:nvSpPr>
          <p:cNvPr id="275470" name="AutoShape 14">
            <a:extLst>
              <a:ext uri="{FF2B5EF4-FFF2-40B4-BE49-F238E27FC236}">
                <a16:creationId xmlns:a16="http://schemas.microsoft.com/office/drawing/2014/main" id="{929CFA83-52FF-9F45-F596-055D89F89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4551" y="2552701"/>
            <a:ext cx="966788" cy="538163"/>
          </a:xfrm>
          <a:prstGeom prst="wedgeRectCallout">
            <a:avLst>
              <a:gd name="adj1" fmla="val 48356"/>
              <a:gd name="adj2" fmla="val -88347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彼西底的安提阿</a:t>
            </a:r>
          </a:p>
        </p:txBody>
      </p:sp>
      <p:sp>
        <p:nvSpPr>
          <p:cNvPr id="275472" name="Text Box 16">
            <a:extLst>
              <a:ext uri="{FF2B5EF4-FFF2-40B4-BE49-F238E27FC236}">
                <a16:creationId xmlns:a16="http://schemas.microsoft.com/office/drawing/2014/main" id="{7E921395-4701-377E-FD51-081939D973F1}"/>
              </a:ext>
            </a:extLst>
          </p:cNvPr>
          <p:cNvSpPr txBox="1">
            <a:spLocks noChangeArrowheads="1"/>
          </p:cNvSpPr>
          <p:nvPr/>
        </p:nvSpPr>
        <p:spPr bwMode="auto">
          <a:xfrm rot="19570431">
            <a:off x="7711644" y="2991128"/>
            <a:ext cx="877163" cy="369332"/>
          </a:xfrm>
          <a:prstGeom prst="rect">
            <a:avLst/>
          </a:prstGeom>
          <a:solidFill>
            <a:srgbClr val="0000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基利家</a:t>
            </a:r>
          </a:p>
        </p:txBody>
      </p:sp>
      <p:sp>
        <p:nvSpPr>
          <p:cNvPr id="275473" name="Text Box 17">
            <a:extLst>
              <a:ext uri="{FF2B5EF4-FFF2-40B4-BE49-F238E27FC236}">
                <a16:creationId xmlns:a16="http://schemas.microsoft.com/office/drawing/2014/main" id="{F3474FEE-4AC2-2B9A-0C98-27785664E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5065" y="3978275"/>
            <a:ext cx="877163" cy="369332"/>
          </a:xfrm>
          <a:prstGeom prst="rect">
            <a:avLst/>
          </a:prstGeom>
          <a:solidFill>
            <a:srgbClr val="0000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居比路</a:t>
            </a:r>
          </a:p>
        </p:txBody>
      </p:sp>
      <p:sp>
        <p:nvSpPr>
          <p:cNvPr id="275474" name="Rectangle 18">
            <a:extLst>
              <a:ext uri="{FF2B5EF4-FFF2-40B4-BE49-F238E27FC236}">
                <a16:creationId xmlns:a16="http://schemas.microsoft.com/office/drawing/2014/main" id="{101C4C55-D859-3236-B0C3-E70BC62684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906964"/>
            <a:ext cx="9144000" cy="19510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5475" name="Rectangle 19">
            <a:extLst>
              <a:ext uri="{FF2B5EF4-FFF2-40B4-BE49-F238E27FC236}">
                <a16:creationId xmlns:a16="http://schemas.microsoft.com/office/drawing/2014/main" id="{26490DF1-3C41-F106-D397-0F42A2CD2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2" y="5053013"/>
            <a:ext cx="7358063" cy="1363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377"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</a:pPr>
            <a:r>
              <a:rPr lang="zh-TW" altLang="en-US" sz="2400">
                <a:solidFill>
                  <a:srgbClr val="0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他們經過各城，把耶路撒冷使徒和長老所定的條規交給門徒遵守。於是眾教會信心越發堅固，人數天天加增。</a:t>
            </a:r>
            <a:r>
              <a:rPr lang="en-US" altLang="zh-TW" sz="240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(</a:t>
            </a:r>
            <a:r>
              <a:rPr lang="zh-TW" altLang="en-US" sz="240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徒</a:t>
            </a:r>
            <a:r>
              <a:rPr lang="en-US" altLang="zh-TW" sz="240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16:4-5)</a:t>
            </a:r>
          </a:p>
        </p:txBody>
      </p:sp>
      <p:sp>
        <p:nvSpPr>
          <p:cNvPr id="275476" name="Text Box 20">
            <a:extLst>
              <a:ext uri="{FF2B5EF4-FFF2-40B4-BE49-F238E27FC236}">
                <a16:creationId xmlns:a16="http://schemas.microsoft.com/office/drawing/2014/main" id="{15D1353B-8A3A-A0C1-BD93-3C533812D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4665" y="3667125"/>
            <a:ext cx="877163" cy="369332"/>
          </a:xfrm>
          <a:prstGeom prst="rect">
            <a:avLst/>
          </a:prstGeom>
          <a:solidFill>
            <a:srgbClr val="0000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敘利亞</a:t>
            </a:r>
          </a:p>
        </p:txBody>
      </p:sp>
      <p:pic>
        <p:nvPicPr>
          <p:cNvPr id="275477" name="Picture 21">
            <a:extLst>
              <a:ext uri="{FF2B5EF4-FFF2-40B4-BE49-F238E27FC236}">
                <a16:creationId xmlns:a16="http://schemas.microsoft.com/office/drawing/2014/main" id="{DA394887-1717-32B5-5DDB-B9D82B0F6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839" y="2538413"/>
            <a:ext cx="112712" cy="2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5478" name="Picture 22">
            <a:extLst>
              <a:ext uri="{FF2B5EF4-FFF2-40B4-BE49-F238E27FC236}">
                <a16:creationId xmlns:a16="http://schemas.microsoft.com/office/drawing/2014/main" id="{15535854-F04C-8859-8BE7-8EEFC2156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426" y="2541589"/>
            <a:ext cx="112713" cy="2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5479" name="Picture 23">
            <a:extLst>
              <a:ext uri="{FF2B5EF4-FFF2-40B4-BE49-F238E27FC236}">
                <a16:creationId xmlns:a16="http://schemas.microsoft.com/office/drawing/2014/main" id="{79DBD963-7B3F-9B10-30EE-D1C44A7AF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426" y="2538413"/>
            <a:ext cx="112713" cy="2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5480" name="Picture 24">
            <a:extLst>
              <a:ext uri="{FF2B5EF4-FFF2-40B4-BE49-F238E27FC236}">
                <a16:creationId xmlns:a16="http://schemas.microsoft.com/office/drawing/2014/main" id="{B1358646-C95F-FC0A-C55A-FB146F0ED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2" y="2122489"/>
            <a:ext cx="112713" cy="2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5481" name="Picture 25">
            <a:extLst>
              <a:ext uri="{FF2B5EF4-FFF2-40B4-BE49-F238E27FC236}">
                <a16:creationId xmlns:a16="http://schemas.microsoft.com/office/drawing/2014/main" id="{B0A7CCF3-EC56-AD2B-213D-5FB11D545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9" y="2125664"/>
            <a:ext cx="112712" cy="2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5482" name="Picture 26">
            <a:extLst>
              <a:ext uri="{FF2B5EF4-FFF2-40B4-BE49-F238E27FC236}">
                <a16:creationId xmlns:a16="http://schemas.microsoft.com/office/drawing/2014/main" id="{D6CBD8B7-BACD-674F-7518-9B95F9CCF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39" y="2122489"/>
            <a:ext cx="112712" cy="2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E8281C-FF01-AEDB-9660-9D7B9FDA204E}"/>
              </a:ext>
            </a:extLst>
          </p:cNvPr>
          <p:cNvSpPr txBox="1"/>
          <p:nvPr/>
        </p:nvSpPr>
        <p:spPr>
          <a:xfrm>
            <a:off x="-19792" y="5954373"/>
            <a:ext cx="15437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r>
              <a:rPr lang="en-US" sz="2400" dirty="0">
                <a:solidFill>
                  <a:srgbClr val="0432FF"/>
                </a:solidFill>
                <a:latin typeface="BiauKai" panose="02010601000101010101" pitchFamily="2" charset="-120"/>
                <a:ea typeface="BiauKai" panose="02010601000101010101" pitchFamily="2" charset="-120"/>
                <a:cs typeface="Arial"/>
              </a:rPr>
              <a:t>Biblepoint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70" grpId="0" animBg="1"/>
      <p:bldP spid="27547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386" name="Picture 2">
            <a:extLst>
              <a:ext uri="{FF2B5EF4-FFF2-40B4-BE49-F238E27FC236}">
                <a16:creationId xmlns:a16="http://schemas.microsoft.com/office/drawing/2014/main" id="{900BE883-7A05-CCDE-FBCF-38C2C16CC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2387" name="Oval 3">
            <a:extLst>
              <a:ext uri="{FF2B5EF4-FFF2-40B4-BE49-F238E27FC236}">
                <a16:creationId xmlns:a16="http://schemas.microsoft.com/office/drawing/2014/main" id="{E10D9C1C-A180-847B-B5CC-ABC2AB6DD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7025" y="3297237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2388" name="Oval 4">
            <a:extLst>
              <a:ext uri="{FF2B5EF4-FFF2-40B4-BE49-F238E27FC236}">
                <a16:creationId xmlns:a16="http://schemas.microsoft.com/office/drawing/2014/main" id="{F82FB840-1E95-DF8D-C65B-FF49DACB8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5201" y="2938463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2389" name="Oval 5">
            <a:extLst>
              <a:ext uri="{FF2B5EF4-FFF2-40B4-BE49-F238E27FC236}">
                <a16:creationId xmlns:a16="http://schemas.microsoft.com/office/drawing/2014/main" id="{B8E36E4A-F01B-1408-8F5D-A79067E71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1463" y="2713037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2390" name="Oval 6">
            <a:extLst>
              <a:ext uri="{FF2B5EF4-FFF2-40B4-BE49-F238E27FC236}">
                <a16:creationId xmlns:a16="http://schemas.microsoft.com/office/drawing/2014/main" id="{F59C7EF3-D4A0-B598-FBF4-434ADA260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0125" y="2638425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2391" name="Oval 7">
            <a:extLst>
              <a:ext uri="{FF2B5EF4-FFF2-40B4-BE49-F238E27FC236}">
                <a16:creationId xmlns:a16="http://schemas.microsoft.com/office/drawing/2014/main" id="{16A14E1A-3174-D37F-A6C7-6EC1C47F0C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2837" y="2459037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2394" name="Oval 10">
            <a:extLst>
              <a:ext uri="{FF2B5EF4-FFF2-40B4-BE49-F238E27FC236}">
                <a16:creationId xmlns:a16="http://schemas.microsoft.com/office/drawing/2014/main" id="{2A8038EB-3E8B-3617-F78E-D17A1C88F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0163" y="2465388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2402" name="AutoShape 18">
            <a:extLst>
              <a:ext uri="{FF2B5EF4-FFF2-40B4-BE49-F238E27FC236}">
                <a16:creationId xmlns:a16="http://schemas.microsoft.com/office/drawing/2014/main" id="{9F8443E0-DC48-349E-7CA0-2D2BDD715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6751" y="2098675"/>
            <a:ext cx="727075" cy="292100"/>
          </a:xfrm>
          <a:prstGeom prst="wedgeRectCallout">
            <a:avLst>
              <a:gd name="adj1" fmla="val 38426"/>
              <a:gd name="adj2" fmla="val 79347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以弗所</a:t>
            </a:r>
          </a:p>
        </p:txBody>
      </p:sp>
      <p:sp>
        <p:nvSpPr>
          <p:cNvPr id="272403" name="Text Box 19">
            <a:extLst>
              <a:ext uri="{FF2B5EF4-FFF2-40B4-BE49-F238E27FC236}">
                <a16:creationId xmlns:a16="http://schemas.microsoft.com/office/drawing/2014/main" id="{57DFD2FB-9F73-61CF-664A-7C2227FD2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7275" y="1187451"/>
            <a:ext cx="415498" cy="923330"/>
          </a:xfrm>
          <a:prstGeom prst="rect">
            <a:avLst/>
          </a:prstGeom>
          <a:solidFill>
            <a:srgbClr val="0000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加</a:t>
            </a:r>
          </a:p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拉</a:t>
            </a:r>
          </a:p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太</a:t>
            </a:r>
          </a:p>
        </p:txBody>
      </p:sp>
      <p:sp>
        <p:nvSpPr>
          <p:cNvPr id="272406" name="Text Box 22">
            <a:extLst>
              <a:ext uri="{FF2B5EF4-FFF2-40B4-BE49-F238E27FC236}">
                <a16:creationId xmlns:a16="http://schemas.microsoft.com/office/drawing/2014/main" id="{BF6B65F6-8CD5-2F0E-1176-C7288524070B}"/>
              </a:ext>
            </a:extLst>
          </p:cNvPr>
          <p:cNvSpPr txBox="1">
            <a:spLocks noChangeArrowheads="1"/>
          </p:cNvSpPr>
          <p:nvPr/>
        </p:nvSpPr>
        <p:spPr bwMode="auto">
          <a:xfrm rot="19782498">
            <a:off x="6454344" y="651152"/>
            <a:ext cx="877163" cy="369332"/>
          </a:xfrm>
          <a:prstGeom prst="rect">
            <a:avLst/>
          </a:prstGeom>
          <a:solidFill>
            <a:srgbClr val="0000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庇推尼</a:t>
            </a:r>
          </a:p>
        </p:txBody>
      </p:sp>
      <p:sp>
        <p:nvSpPr>
          <p:cNvPr id="272408" name="Text Box 24">
            <a:extLst>
              <a:ext uri="{FF2B5EF4-FFF2-40B4-BE49-F238E27FC236}">
                <a16:creationId xmlns:a16="http://schemas.microsoft.com/office/drawing/2014/main" id="{ED8A0861-5C02-940A-2A92-A9DDD25EDB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5077" y="1338263"/>
            <a:ext cx="877163" cy="369332"/>
          </a:xfrm>
          <a:prstGeom prst="rect">
            <a:avLst/>
          </a:prstGeom>
          <a:solidFill>
            <a:srgbClr val="0000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每西亞</a:t>
            </a:r>
          </a:p>
        </p:txBody>
      </p:sp>
      <p:sp>
        <p:nvSpPr>
          <p:cNvPr id="272410" name="Text Box 26">
            <a:extLst>
              <a:ext uri="{FF2B5EF4-FFF2-40B4-BE49-F238E27FC236}">
                <a16:creationId xmlns:a16="http://schemas.microsoft.com/office/drawing/2014/main" id="{A2DFCDC5-9EEE-C304-1198-91C0B7150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1477" y="1722437"/>
            <a:ext cx="877163" cy="369332"/>
          </a:xfrm>
          <a:prstGeom prst="rect">
            <a:avLst/>
          </a:prstGeom>
          <a:solidFill>
            <a:srgbClr val="0000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亞西亞</a:t>
            </a:r>
          </a:p>
        </p:txBody>
      </p:sp>
      <p:sp>
        <p:nvSpPr>
          <p:cNvPr id="272411" name="Freeform 27">
            <a:extLst>
              <a:ext uri="{FF2B5EF4-FFF2-40B4-BE49-F238E27FC236}">
                <a16:creationId xmlns:a16="http://schemas.microsoft.com/office/drawing/2014/main" id="{DF0A0CAD-8137-C827-AD91-A3DC6D02AF7B}"/>
              </a:ext>
            </a:extLst>
          </p:cNvPr>
          <p:cNvSpPr>
            <a:spLocks/>
          </p:cNvSpPr>
          <p:nvPr/>
        </p:nvSpPr>
        <p:spPr bwMode="auto">
          <a:xfrm>
            <a:off x="5229226" y="2290763"/>
            <a:ext cx="1657351" cy="215900"/>
          </a:xfrm>
          <a:custGeom>
            <a:avLst/>
            <a:gdLst>
              <a:gd name="T0" fmla="*/ 1044 w 1044"/>
              <a:gd name="T1" fmla="*/ 0 h 136"/>
              <a:gd name="T2" fmla="*/ 560 w 1044"/>
              <a:gd name="T3" fmla="*/ 72 h 136"/>
              <a:gd name="T4" fmla="*/ 0 w 1044"/>
              <a:gd name="T5" fmla="*/ 136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4" h="136">
                <a:moveTo>
                  <a:pt x="1044" y="0"/>
                </a:moveTo>
                <a:cubicBezTo>
                  <a:pt x="963" y="12"/>
                  <a:pt x="734" y="49"/>
                  <a:pt x="560" y="72"/>
                </a:cubicBezTo>
                <a:cubicBezTo>
                  <a:pt x="386" y="95"/>
                  <a:pt x="117" y="123"/>
                  <a:pt x="0" y="136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ysDot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2413" name="Line 29">
            <a:extLst>
              <a:ext uri="{FF2B5EF4-FFF2-40B4-BE49-F238E27FC236}">
                <a16:creationId xmlns:a16="http://schemas.microsoft.com/office/drawing/2014/main" id="{8BA0394F-482E-6B0D-42BD-8EAEBDE17B63}"/>
              </a:ext>
            </a:extLst>
          </p:cNvPr>
          <p:cNvSpPr>
            <a:spLocks noChangeShapeType="1"/>
          </p:cNvSpPr>
          <p:nvPr/>
        </p:nvSpPr>
        <p:spPr bwMode="auto">
          <a:xfrm>
            <a:off x="5918201" y="2303463"/>
            <a:ext cx="223839" cy="2159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2414" name="Line 30">
            <a:extLst>
              <a:ext uri="{FF2B5EF4-FFF2-40B4-BE49-F238E27FC236}">
                <a16:creationId xmlns:a16="http://schemas.microsoft.com/office/drawing/2014/main" id="{447459D6-EBE0-5B41-FC4F-7948053D42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32490" y="2286001"/>
            <a:ext cx="192087" cy="249239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2409" name="Text Box 25">
            <a:extLst>
              <a:ext uri="{FF2B5EF4-FFF2-40B4-BE49-F238E27FC236}">
                <a16:creationId xmlns:a16="http://schemas.microsoft.com/office/drawing/2014/main" id="{4EEABF5E-17F2-DAC6-1E58-74344074AEA3}"/>
              </a:ext>
            </a:extLst>
          </p:cNvPr>
          <p:cNvSpPr txBox="1">
            <a:spLocks noChangeArrowheads="1"/>
          </p:cNvSpPr>
          <p:nvPr/>
        </p:nvSpPr>
        <p:spPr bwMode="auto">
          <a:xfrm rot="18597453">
            <a:off x="6153513" y="1891784"/>
            <a:ext cx="877163" cy="369332"/>
          </a:xfrm>
          <a:prstGeom prst="rect">
            <a:avLst/>
          </a:prstGeom>
          <a:solidFill>
            <a:srgbClr val="0000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弗呂家</a:t>
            </a:r>
          </a:p>
        </p:txBody>
      </p:sp>
      <p:sp>
        <p:nvSpPr>
          <p:cNvPr id="272416" name="Line 32">
            <a:extLst>
              <a:ext uri="{FF2B5EF4-FFF2-40B4-BE49-F238E27FC236}">
                <a16:creationId xmlns:a16="http://schemas.microsoft.com/office/drawing/2014/main" id="{81644222-2454-560B-005F-BB51F08DC628}"/>
              </a:ext>
            </a:extLst>
          </p:cNvPr>
          <p:cNvSpPr>
            <a:spLocks noChangeShapeType="1"/>
          </p:cNvSpPr>
          <p:nvPr/>
        </p:nvSpPr>
        <p:spPr bwMode="auto">
          <a:xfrm>
            <a:off x="6348414" y="1144589"/>
            <a:ext cx="223837" cy="2159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2417" name="Line 33">
            <a:extLst>
              <a:ext uri="{FF2B5EF4-FFF2-40B4-BE49-F238E27FC236}">
                <a16:creationId xmlns:a16="http://schemas.microsoft.com/office/drawing/2014/main" id="{62E66518-D9EA-B996-1016-A393F12E7DC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62700" y="1127126"/>
            <a:ext cx="192088" cy="249239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2415" name="Freeform 31">
            <a:extLst>
              <a:ext uri="{FF2B5EF4-FFF2-40B4-BE49-F238E27FC236}">
                <a16:creationId xmlns:a16="http://schemas.microsoft.com/office/drawing/2014/main" id="{8E66C1FE-D886-F6D0-64C0-AB0F48DDB351}"/>
              </a:ext>
            </a:extLst>
          </p:cNvPr>
          <p:cNvSpPr>
            <a:spLocks/>
          </p:cNvSpPr>
          <p:nvPr/>
        </p:nvSpPr>
        <p:spPr bwMode="auto">
          <a:xfrm>
            <a:off x="6316663" y="1390651"/>
            <a:ext cx="665163" cy="892175"/>
          </a:xfrm>
          <a:custGeom>
            <a:avLst/>
            <a:gdLst>
              <a:gd name="T0" fmla="*/ 394 w 419"/>
              <a:gd name="T1" fmla="*/ 562 h 562"/>
              <a:gd name="T2" fmla="*/ 411 w 419"/>
              <a:gd name="T3" fmla="*/ 490 h 562"/>
              <a:gd name="T4" fmla="*/ 343 w 419"/>
              <a:gd name="T5" fmla="*/ 437 h 562"/>
              <a:gd name="T6" fmla="*/ 171 w 419"/>
              <a:gd name="T7" fmla="*/ 372 h 562"/>
              <a:gd name="T8" fmla="*/ 113 w 419"/>
              <a:gd name="T9" fmla="*/ 326 h 562"/>
              <a:gd name="T10" fmla="*/ 72 w 419"/>
              <a:gd name="T11" fmla="*/ 187 h 562"/>
              <a:gd name="T12" fmla="*/ 39 w 419"/>
              <a:gd name="T13" fmla="*/ 46 h 562"/>
              <a:gd name="T14" fmla="*/ 0 w 419"/>
              <a:gd name="T15" fmla="*/ 0 h 5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9" h="562">
                <a:moveTo>
                  <a:pt x="394" y="562"/>
                </a:moveTo>
                <a:cubicBezTo>
                  <a:pt x="406" y="536"/>
                  <a:pt x="419" y="511"/>
                  <a:pt x="411" y="490"/>
                </a:cubicBezTo>
                <a:cubicBezTo>
                  <a:pt x="403" y="469"/>
                  <a:pt x="383" y="457"/>
                  <a:pt x="343" y="437"/>
                </a:cubicBezTo>
                <a:cubicBezTo>
                  <a:pt x="303" y="417"/>
                  <a:pt x="209" y="390"/>
                  <a:pt x="171" y="372"/>
                </a:cubicBezTo>
                <a:cubicBezTo>
                  <a:pt x="133" y="354"/>
                  <a:pt x="129" y="357"/>
                  <a:pt x="113" y="326"/>
                </a:cubicBezTo>
                <a:cubicBezTo>
                  <a:pt x="97" y="295"/>
                  <a:pt x="84" y="234"/>
                  <a:pt x="72" y="187"/>
                </a:cubicBezTo>
                <a:cubicBezTo>
                  <a:pt x="60" y="140"/>
                  <a:pt x="51" y="77"/>
                  <a:pt x="39" y="46"/>
                </a:cubicBezTo>
                <a:cubicBezTo>
                  <a:pt x="27" y="15"/>
                  <a:pt x="8" y="10"/>
                  <a:pt x="0" y="0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2392" name="Oval 8">
            <a:extLst>
              <a:ext uri="{FF2B5EF4-FFF2-40B4-BE49-F238E27FC236}">
                <a16:creationId xmlns:a16="http://schemas.microsoft.com/office/drawing/2014/main" id="{EBCADB34-C0AC-D98B-8688-86332E3484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4825" y="2238376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2420" name="Rectangle 36">
            <a:extLst>
              <a:ext uri="{FF2B5EF4-FFF2-40B4-BE49-F238E27FC236}">
                <a16:creationId xmlns:a16="http://schemas.microsoft.com/office/drawing/2014/main" id="{115A7A7B-0340-F8FF-879A-F7EFD3159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906964"/>
            <a:ext cx="9144000" cy="19510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2421" name="Rectangle 37">
            <a:extLst>
              <a:ext uri="{FF2B5EF4-FFF2-40B4-BE49-F238E27FC236}">
                <a16:creationId xmlns:a16="http://schemas.microsoft.com/office/drawing/2014/main" id="{78DB99E6-4E3D-E229-B6D8-02FD4F5A26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2" y="5053013"/>
            <a:ext cx="7358063" cy="1363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377"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</a:pPr>
            <a:r>
              <a:rPr lang="zh-TW" altLang="en-US" sz="2400">
                <a:solidFill>
                  <a:srgbClr val="0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聖靈既然禁止他們在亞西亞講道，他們就經過弗呂家、加拉太一帶地方。到了每西亞的邊界，他們想要往庇推尼去，耶穌的靈卻不許。</a:t>
            </a:r>
            <a:r>
              <a:rPr lang="en-US" altLang="zh-TW" sz="240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(</a:t>
            </a:r>
            <a:r>
              <a:rPr lang="zh-TW" altLang="en-US" sz="240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徒</a:t>
            </a:r>
            <a:r>
              <a:rPr lang="en-US" altLang="zh-TW" sz="240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16:</a:t>
            </a:r>
            <a:r>
              <a:rPr lang="en-US" altLang="zh-TW" sz="2400">
                <a:solidFill>
                  <a:srgbClr val="808080"/>
                </a:solidFill>
                <a:latin typeface="SimHei" panose="02010609060101010101" pitchFamily="49" charset="-122"/>
                <a:ea typeface="新細明體" panose="02020500000000000000" pitchFamily="18" charset="-120"/>
                <a:cs typeface="Arial" panose="020B0604020202020204" pitchFamily="34" charset="0"/>
              </a:rPr>
              <a:t>6-7</a:t>
            </a:r>
            <a:r>
              <a:rPr lang="en-US" altLang="zh-TW" sz="240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72422" name="AutoShape 38">
            <a:extLst>
              <a:ext uri="{FF2B5EF4-FFF2-40B4-BE49-F238E27FC236}">
                <a16:creationId xmlns:a16="http://schemas.microsoft.com/office/drawing/2014/main" id="{4C0CDBC7-3519-4294-0C9F-A49AFF362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4551" y="2552701"/>
            <a:ext cx="966788" cy="538163"/>
          </a:xfrm>
          <a:prstGeom prst="wedgeRectCallout">
            <a:avLst>
              <a:gd name="adj1" fmla="val 48356"/>
              <a:gd name="adj2" fmla="val -88347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彼西底的安提阿</a:t>
            </a:r>
          </a:p>
        </p:txBody>
      </p:sp>
      <p:pic>
        <p:nvPicPr>
          <p:cNvPr id="272423" name="Picture 39">
            <a:extLst>
              <a:ext uri="{FF2B5EF4-FFF2-40B4-BE49-F238E27FC236}">
                <a16:creationId xmlns:a16="http://schemas.microsoft.com/office/drawing/2014/main" id="{211FE01A-BB1C-4914-F185-0A3E7B666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2" y="2122489"/>
            <a:ext cx="112713" cy="2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2424" name="Picture 40">
            <a:extLst>
              <a:ext uri="{FF2B5EF4-FFF2-40B4-BE49-F238E27FC236}">
                <a16:creationId xmlns:a16="http://schemas.microsoft.com/office/drawing/2014/main" id="{1C4C83D7-5E95-1EE7-5F1F-C24E00021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9" y="2125664"/>
            <a:ext cx="112712" cy="2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2425" name="Picture 41">
            <a:extLst>
              <a:ext uri="{FF2B5EF4-FFF2-40B4-BE49-F238E27FC236}">
                <a16:creationId xmlns:a16="http://schemas.microsoft.com/office/drawing/2014/main" id="{7E78FBE3-0459-FE89-2CF3-7C22732D3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39" y="2122489"/>
            <a:ext cx="112712" cy="2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2426" name="Picture 42">
            <a:extLst>
              <a:ext uri="{FF2B5EF4-FFF2-40B4-BE49-F238E27FC236}">
                <a16:creationId xmlns:a16="http://schemas.microsoft.com/office/drawing/2014/main" id="{5F5E493F-0682-AB72-86D3-B79B0D38F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13" y="1063626"/>
            <a:ext cx="112712" cy="28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2427" name="Picture 43">
            <a:extLst>
              <a:ext uri="{FF2B5EF4-FFF2-40B4-BE49-F238E27FC236}">
                <a16:creationId xmlns:a16="http://schemas.microsoft.com/office/drawing/2014/main" id="{A04EC500-6FDA-DB40-F405-DB77BA270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1" y="1066801"/>
            <a:ext cx="112713" cy="28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2428" name="Picture 44">
            <a:extLst>
              <a:ext uri="{FF2B5EF4-FFF2-40B4-BE49-F238E27FC236}">
                <a16:creationId xmlns:a16="http://schemas.microsoft.com/office/drawing/2014/main" id="{15680E5E-B894-1001-7453-87CE57B6A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1" y="1063626"/>
            <a:ext cx="112713" cy="28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44BC7C-46B6-388D-161B-EFCAF446236E}"/>
              </a:ext>
            </a:extLst>
          </p:cNvPr>
          <p:cNvSpPr txBox="1"/>
          <p:nvPr/>
        </p:nvSpPr>
        <p:spPr>
          <a:xfrm>
            <a:off x="-19792" y="5954373"/>
            <a:ext cx="15437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r>
              <a:rPr lang="en-US" sz="2400" dirty="0">
                <a:solidFill>
                  <a:srgbClr val="0432FF"/>
                </a:solidFill>
                <a:latin typeface="BiauKai" panose="02010601000101010101" pitchFamily="2" charset="-120"/>
                <a:ea typeface="BiauKai" panose="02010601000101010101" pitchFamily="2" charset="-120"/>
                <a:cs typeface="Arial"/>
              </a:rPr>
              <a:t>Biblepoint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7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272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402" grpId="0" animBg="1"/>
      <p:bldP spid="272402" grpId="1" animBg="1"/>
      <p:bldP spid="272403" grpId="0" animBg="1"/>
      <p:bldP spid="272406" grpId="0" animBg="1"/>
      <p:bldP spid="272408" grpId="0" animBg="1"/>
      <p:bldP spid="272410" grpId="0" animBg="1"/>
      <p:bldP spid="272410" grpId="1" animBg="1"/>
      <p:bldP spid="272409" grpId="0" animBg="1"/>
      <p:bldP spid="2724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378" name="Picture 2">
            <a:extLst>
              <a:ext uri="{FF2B5EF4-FFF2-40B4-BE49-F238E27FC236}">
                <a16:creationId xmlns:a16="http://schemas.microsoft.com/office/drawing/2014/main" id="{9A7CE7BC-E4EB-E9D7-2F83-8BE4E1885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7386" name="Text Box 10">
            <a:extLst>
              <a:ext uri="{FF2B5EF4-FFF2-40B4-BE49-F238E27FC236}">
                <a16:creationId xmlns:a16="http://schemas.microsoft.com/office/drawing/2014/main" id="{585CC9DF-80ED-71CE-A5C4-2F34FA3C2A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7275" y="1187451"/>
            <a:ext cx="415498" cy="923330"/>
          </a:xfrm>
          <a:prstGeom prst="rect">
            <a:avLst/>
          </a:prstGeom>
          <a:solidFill>
            <a:srgbClr val="0000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加</a:t>
            </a:r>
          </a:p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拉</a:t>
            </a:r>
          </a:p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太</a:t>
            </a:r>
          </a:p>
        </p:txBody>
      </p:sp>
      <p:sp>
        <p:nvSpPr>
          <p:cNvPr id="357387" name="Text Box 11">
            <a:extLst>
              <a:ext uri="{FF2B5EF4-FFF2-40B4-BE49-F238E27FC236}">
                <a16:creationId xmlns:a16="http://schemas.microsoft.com/office/drawing/2014/main" id="{F741873F-6D13-FDD6-2C5A-C165A0810990}"/>
              </a:ext>
            </a:extLst>
          </p:cNvPr>
          <p:cNvSpPr txBox="1">
            <a:spLocks noChangeArrowheads="1"/>
          </p:cNvSpPr>
          <p:nvPr/>
        </p:nvSpPr>
        <p:spPr bwMode="auto">
          <a:xfrm rot="19782498">
            <a:off x="6454344" y="651152"/>
            <a:ext cx="877163" cy="369332"/>
          </a:xfrm>
          <a:prstGeom prst="rect">
            <a:avLst/>
          </a:prstGeom>
          <a:solidFill>
            <a:srgbClr val="0000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庇推尼</a:t>
            </a:r>
          </a:p>
        </p:txBody>
      </p:sp>
      <p:sp>
        <p:nvSpPr>
          <p:cNvPr id="357388" name="Text Box 12">
            <a:extLst>
              <a:ext uri="{FF2B5EF4-FFF2-40B4-BE49-F238E27FC236}">
                <a16:creationId xmlns:a16="http://schemas.microsoft.com/office/drawing/2014/main" id="{09787F37-55EF-510A-507E-3A0FB33453F5}"/>
              </a:ext>
            </a:extLst>
          </p:cNvPr>
          <p:cNvSpPr txBox="1">
            <a:spLocks noChangeArrowheads="1"/>
          </p:cNvSpPr>
          <p:nvPr/>
        </p:nvSpPr>
        <p:spPr bwMode="auto">
          <a:xfrm rot="591949">
            <a:off x="8844649" y="362228"/>
            <a:ext cx="646331" cy="369332"/>
          </a:xfrm>
          <a:prstGeom prst="rect">
            <a:avLst/>
          </a:prstGeom>
          <a:solidFill>
            <a:srgbClr val="0000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本都</a:t>
            </a:r>
          </a:p>
        </p:txBody>
      </p:sp>
      <p:sp>
        <p:nvSpPr>
          <p:cNvPr id="357390" name="Text Box 14">
            <a:extLst>
              <a:ext uri="{FF2B5EF4-FFF2-40B4-BE49-F238E27FC236}">
                <a16:creationId xmlns:a16="http://schemas.microsoft.com/office/drawing/2014/main" id="{181B0174-9B7D-78E0-3884-EE3583E12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1477" y="1722437"/>
            <a:ext cx="877163" cy="369332"/>
          </a:xfrm>
          <a:prstGeom prst="rect">
            <a:avLst/>
          </a:prstGeom>
          <a:solidFill>
            <a:srgbClr val="0000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亞西亞</a:t>
            </a:r>
          </a:p>
        </p:txBody>
      </p:sp>
      <p:sp>
        <p:nvSpPr>
          <p:cNvPr id="357399" name="Rectangle 23">
            <a:extLst>
              <a:ext uri="{FF2B5EF4-FFF2-40B4-BE49-F238E27FC236}">
                <a16:creationId xmlns:a16="http://schemas.microsoft.com/office/drawing/2014/main" id="{641BE122-D20F-B2B7-22C2-9B10B941C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906964"/>
            <a:ext cx="9144000" cy="19510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7400" name="Rectangle 24">
            <a:extLst>
              <a:ext uri="{FF2B5EF4-FFF2-40B4-BE49-F238E27FC236}">
                <a16:creationId xmlns:a16="http://schemas.microsoft.com/office/drawing/2014/main" id="{A1B45D0C-42E5-3248-2DA8-71B289E680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1" y="5053014"/>
            <a:ext cx="7589839" cy="91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377"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</a:pPr>
            <a:r>
              <a:rPr lang="zh-TW" altLang="en-US" sz="2400">
                <a:solidFill>
                  <a:srgbClr val="0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耶穌基督的使徒</a:t>
            </a:r>
            <a:r>
              <a:rPr lang="zh-TW" altLang="en-US" sz="2400">
                <a:solidFill>
                  <a:srgbClr val="FF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彼得</a:t>
            </a:r>
            <a:r>
              <a:rPr lang="zh-TW" altLang="en-US" sz="2400">
                <a:solidFill>
                  <a:srgbClr val="0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，寫信給那分散在本都、加拉太、加帕多家、亞西亞、</a:t>
            </a:r>
            <a:r>
              <a:rPr lang="zh-TW" altLang="en-US" sz="2400">
                <a:solidFill>
                  <a:srgbClr val="FF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庇推尼</a:t>
            </a:r>
            <a:r>
              <a:rPr lang="zh-TW" altLang="en-US" sz="2400">
                <a:solidFill>
                  <a:srgbClr val="0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寄居的。</a:t>
            </a:r>
            <a:r>
              <a:rPr lang="en-US" altLang="zh-TW" sz="240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(</a:t>
            </a:r>
            <a:r>
              <a:rPr lang="zh-TW" altLang="en-US" sz="240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彼前</a:t>
            </a:r>
            <a:r>
              <a:rPr lang="en-US" altLang="zh-TW" sz="240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1:1)</a:t>
            </a:r>
          </a:p>
        </p:txBody>
      </p:sp>
      <p:sp>
        <p:nvSpPr>
          <p:cNvPr id="357408" name="Text Box 32">
            <a:extLst>
              <a:ext uri="{FF2B5EF4-FFF2-40B4-BE49-F238E27FC236}">
                <a16:creationId xmlns:a16="http://schemas.microsoft.com/office/drawing/2014/main" id="{8CC3C83C-FCC2-44AF-2DF4-77D725EC0CEA}"/>
              </a:ext>
            </a:extLst>
          </p:cNvPr>
          <p:cNvSpPr txBox="1">
            <a:spLocks noChangeArrowheads="1"/>
          </p:cNvSpPr>
          <p:nvPr/>
        </p:nvSpPr>
        <p:spPr bwMode="auto">
          <a:xfrm rot="18886659">
            <a:off x="8539998" y="1482208"/>
            <a:ext cx="1107996" cy="369332"/>
          </a:xfrm>
          <a:prstGeom prst="rect">
            <a:avLst/>
          </a:prstGeom>
          <a:solidFill>
            <a:srgbClr val="0000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加帕多家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47E0F2-F942-0A46-1796-E54972BA6B53}"/>
              </a:ext>
            </a:extLst>
          </p:cNvPr>
          <p:cNvSpPr txBox="1"/>
          <p:nvPr/>
        </p:nvSpPr>
        <p:spPr>
          <a:xfrm>
            <a:off x="-19792" y="5954373"/>
            <a:ext cx="15437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r>
              <a:rPr lang="en-US" sz="2400" dirty="0">
                <a:solidFill>
                  <a:srgbClr val="0432FF"/>
                </a:solidFill>
                <a:latin typeface="BiauKai" panose="02010601000101010101" pitchFamily="2" charset="-120"/>
                <a:ea typeface="BiauKai" panose="02010601000101010101" pitchFamily="2" charset="-120"/>
                <a:cs typeface="Arial"/>
              </a:rPr>
              <a:t>Biblepoint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88" grpId="0" animBg="1"/>
      <p:bldP spid="357390" grpId="0" animBg="1"/>
      <p:bldP spid="357400" grpId="0"/>
      <p:bldP spid="35740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82" name="Picture 2">
            <a:extLst>
              <a:ext uri="{FF2B5EF4-FFF2-40B4-BE49-F238E27FC236}">
                <a16:creationId xmlns:a16="http://schemas.microsoft.com/office/drawing/2014/main" id="{B0E38FBC-A7D0-7923-63CC-350797885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483" name="Oval 3">
            <a:extLst>
              <a:ext uri="{FF2B5EF4-FFF2-40B4-BE49-F238E27FC236}">
                <a16:creationId xmlns:a16="http://schemas.microsoft.com/office/drawing/2014/main" id="{D8B24C24-3D49-04B5-0833-EDFF542824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7025" y="3297237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484" name="Oval 4">
            <a:extLst>
              <a:ext uri="{FF2B5EF4-FFF2-40B4-BE49-F238E27FC236}">
                <a16:creationId xmlns:a16="http://schemas.microsoft.com/office/drawing/2014/main" id="{C2A89029-70FA-26CB-756B-D8155E26A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5201" y="2938463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485" name="Oval 5">
            <a:extLst>
              <a:ext uri="{FF2B5EF4-FFF2-40B4-BE49-F238E27FC236}">
                <a16:creationId xmlns:a16="http://schemas.microsoft.com/office/drawing/2014/main" id="{D3D43A51-0F90-4602-3D75-6EB66D283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1463" y="2713037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486" name="Oval 6">
            <a:extLst>
              <a:ext uri="{FF2B5EF4-FFF2-40B4-BE49-F238E27FC236}">
                <a16:creationId xmlns:a16="http://schemas.microsoft.com/office/drawing/2014/main" id="{6A18D694-A841-44BE-4207-DFF7CEB76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0125" y="2638425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487" name="Oval 7">
            <a:extLst>
              <a:ext uri="{FF2B5EF4-FFF2-40B4-BE49-F238E27FC236}">
                <a16:creationId xmlns:a16="http://schemas.microsoft.com/office/drawing/2014/main" id="{50C75B0B-5981-606B-694D-2511A1944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2837" y="2459037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488" name="Oval 8">
            <a:extLst>
              <a:ext uri="{FF2B5EF4-FFF2-40B4-BE49-F238E27FC236}">
                <a16:creationId xmlns:a16="http://schemas.microsoft.com/office/drawing/2014/main" id="{1A46BB12-A959-366F-F312-8DE4B6CB6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1688" y="1416051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490" name="AutoShape 10">
            <a:extLst>
              <a:ext uri="{FF2B5EF4-FFF2-40B4-BE49-F238E27FC236}">
                <a16:creationId xmlns:a16="http://schemas.microsoft.com/office/drawing/2014/main" id="{B2A0367A-87A3-DAF1-9AAE-7E56B1922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6801" y="1501775"/>
            <a:ext cx="727075" cy="292100"/>
          </a:xfrm>
          <a:prstGeom prst="wedgeRectCallout">
            <a:avLst>
              <a:gd name="adj1" fmla="val 87338"/>
              <a:gd name="adj2" fmla="val -59782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特羅亞</a:t>
            </a:r>
          </a:p>
        </p:txBody>
      </p:sp>
      <p:sp>
        <p:nvSpPr>
          <p:cNvPr id="276495" name="Text Box 15">
            <a:extLst>
              <a:ext uri="{FF2B5EF4-FFF2-40B4-BE49-F238E27FC236}">
                <a16:creationId xmlns:a16="http://schemas.microsoft.com/office/drawing/2014/main" id="{AF2F58AC-CB7F-178D-D2B8-4801A384E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5077" y="1338263"/>
            <a:ext cx="877163" cy="369332"/>
          </a:xfrm>
          <a:prstGeom prst="rect">
            <a:avLst/>
          </a:prstGeom>
          <a:solidFill>
            <a:srgbClr val="0000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每西亞</a:t>
            </a:r>
          </a:p>
        </p:txBody>
      </p:sp>
      <p:sp>
        <p:nvSpPr>
          <p:cNvPr id="276503" name="Freeform 23">
            <a:extLst>
              <a:ext uri="{FF2B5EF4-FFF2-40B4-BE49-F238E27FC236}">
                <a16:creationId xmlns:a16="http://schemas.microsoft.com/office/drawing/2014/main" id="{9D3B9775-98F5-316C-36A8-EB919EE73D7C}"/>
              </a:ext>
            </a:extLst>
          </p:cNvPr>
          <p:cNvSpPr>
            <a:spLocks/>
          </p:cNvSpPr>
          <p:nvPr/>
        </p:nvSpPr>
        <p:spPr bwMode="auto">
          <a:xfrm>
            <a:off x="4702175" y="1176339"/>
            <a:ext cx="1601788" cy="249237"/>
          </a:xfrm>
          <a:custGeom>
            <a:avLst/>
            <a:gdLst>
              <a:gd name="T0" fmla="*/ 1009 w 1009"/>
              <a:gd name="T1" fmla="*/ 142 h 157"/>
              <a:gd name="T2" fmla="*/ 841 w 1009"/>
              <a:gd name="T3" fmla="*/ 78 h 157"/>
              <a:gd name="T4" fmla="*/ 742 w 1009"/>
              <a:gd name="T5" fmla="*/ 37 h 157"/>
              <a:gd name="T6" fmla="*/ 569 w 1009"/>
              <a:gd name="T7" fmla="*/ 53 h 157"/>
              <a:gd name="T8" fmla="*/ 449 w 1009"/>
              <a:gd name="T9" fmla="*/ 91 h 157"/>
              <a:gd name="T10" fmla="*/ 318 w 1009"/>
              <a:gd name="T11" fmla="*/ 33 h 157"/>
              <a:gd name="T12" fmla="*/ 182 w 1009"/>
              <a:gd name="T13" fmla="*/ 1 h 157"/>
              <a:gd name="T14" fmla="*/ 91 w 1009"/>
              <a:gd name="T15" fmla="*/ 41 h 157"/>
              <a:gd name="T16" fmla="*/ 0 w 1009"/>
              <a:gd name="T17" fmla="*/ 157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09" h="157">
                <a:moveTo>
                  <a:pt x="1009" y="142"/>
                </a:moveTo>
                <a:cubicBezTo>
                  <a:pt x="947" y="118"/>
                  <a:pt x="885" y="95"/>
                  <a:pt x="841" y="78"/>
                </a:cubicBezTo>
                <a:cubicBezTo>
                  <a:pt x="797" y="61"/>
                  <a:pt x="787" y="41"/>
                  <a:pt x="742" y="37"/>
                </a:cubicBezTo>
                <a:cubicBezTo>
                  <a:pt x="697" y="33"/>
                  <a:pt x="618" y="44"/>
                  <a:pt x="569" y="53"/>
                </a:cubicBezTo>
                <a:cubicBezTo>
                  <a:pt x="520" y="62"/>
                  <a:pt x="491" y="94"/>
                  <a:pt x="449" y="91"/>
                </a:cubicBezTo>
                <a:cubicBezTo>
                  <a:pt x="407" y="88"/>
                  <a:pt x="362" y="48"/>
                  <a:pt x="318" y="33"/>
                </a:cubicBezTo>
                <a:cubicBezTo>
                  <a:pt x="274" y="18"/>
                  <a:pt x="220" y="0"/>
                  <a:pt x="182" y="1"/>
                </a:cubicBezTo>
                <a:cubicBezTo>
                  <a:pt x="144" y="2"/>
                  <a:pt x="121" y="15"/>
                  <a:pt x="91" y="41"/>
                </a:cubicBezTo>
                <a:cubicBezTo>
                  <a:pt x="61" y="67"/>
                  <a:pt x="26" y="126"/>
                  <a:pt x="0" y="157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04" name="Freeform 24">
            <a:extLst>
              <a:ext uri="{FF2B5EF4-FFF2-40B4-BE49-F238E27FC236}">
                <a16:creationId xmlns:a16="http://schemas.microsoft.com/office/drawing/2014/main" id="{1C341972-A0B0-9EA7-DC95-A6AE6935AEF2}"/>
              </a:ext>
            </a:extLst>
          </p:cNvPr>
          <p:cNvSpPr>
            <a:spLocks/>
          </p:cNvSpPr>
          <p:nvPr/>
        </p:nvSpPr>
        <p:spPr bwMode="auto">
          <a:xfrm>
            <a:off x="6316663" y="1390651"/>
            <a:ext cx="665163" cy="892175"/>
          </a:xfrm>
          <a:custGeom>
            <a:avLst/>
            <a:gdLst>
              <a:gd name="T0" fmla="*/ 394 w 419"/>
              <a:gd name="T1" fmla="*/ 562 h 562"/>
              <a:gd name="T2" fmla="*/ 411 w 419"/>
              <a:gd name="T3" fmla="*/ 490 h 562"/>
              <a:gd name="T4" fmla="*/ 343 w 419"/>
              <a:gd name="T5" fmla="*/ 437 h 562"/>
              <a:gd name="T6" fmla="*/ 171 w 419"/>
              <a:gd name="T7" fmla="*/ 372 h 562"/>
              <a:gd name="T8" fmla="*/ 113 w 419"/>
              <a:gd name="T9" fmla="*/ 326 h 562"/>
              <a:gd name="T10" fmla="*/ 72 w 419"/>
              <a:gd name="T11" fmla="*/ 187 h 562"/>
              <a:gd name="T12" fmla="*/ 39 w 419"/>
              <a:gd name="T13" fmla="*/ 46 h 562"/>
              <a:gd name="T14" fmla="*/ 0 w 419"/>
              <a:gd name="T15" fmla="*/ 0 h 5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9" h="562">
                <a:moveTo>
                  <a:pt x="394" y="562"/>
                </a:moveTo>
                <a:cubicBezTo>
                  <a:pt x="406" y="536"/>
                  <a:pt x="419" y="511"/>
                  <a:pt x="411" y="490"/>
                </a:cubicBezTo>
                <a:cubicBezTo>
                  <a:pt x="403" y="469"/>
                  <a:pt x="383" y="457"/>
                  <a:pt x="343" y="437"/>
                </a:cubicBezTo>
                <a:cubicBezTo>
                  <a:pt x="303" y="417"/>
                  <a:pt x="209" y="390"/>
                  <a:pt x="171" y="372"/>
                </a:cubicBezTo>
                <a:cubicBezTo>
                  <a:pt x="133" y="354"/>
                  <a:pt x="129" y="357"/>
                  <a:pt x="113" y="326"/>
                </a:cubicBezTo>
                <a:cubicBezTo>
                  <a:pt x="97" y="295"/>
                  <a:pt x="84" y="234"/>
                  <a:pt x="72" y="187"/>
                </a:cubicBezTo>
                <a:cubicBezTo>
                  <a:pt x="60" y="140"/>
                  <a:pt x="51" y="77"/>
                  <a:pt x="39" y="46"/>
                </a:cubicBezTo>
                <a:cubicBezTo>
                  <a:pt x="27" y="15"/>
                  <a:pt x="8" y="10"/>
                  <a:pt x="0" y="0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05" name="Oval 25">
            <a:extLst>
              <a:ext uri="{FF2B5EF4-FFF2-40B4-BE49-F238E27FC236}">
                <a16:creationId xmlns:a16="http://schemas.microsoft.com/office/drawing/2014/main" id="{DE026623-5D48-001F-1D82-A063A23DC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4825" y="2238376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06" name="Text Box 26">
            <a:extLst>
              <a:ext uri="{FF2B5EF4-FFF2-40B4-BE49-F238E27FC236}">
                <a16:creationId xmlns:a16="http://schemas.microsoft.com/office/drawing/2014/main" id="{AD4C935E-B4DC-37F3-6465-DABE06028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0302" y="457200"/>
            <a:ext cx="877163" cy="369332"/>
          </a:xfrm>
          <a:prstGeom prst="rect">
            <a:avLst/>
          </a:prstGeom>
          <a:solidFill>
            <a:srgbClr val="0000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馬其頓</a:t>
            </a:r>
          </a:p>
        </p:txBody>
      </p:sp>
      <p:pic>
        <p:nvPicPr>
          <p:cNvPr id="276509" name="Picture 29">
            <a:extLst>
              <a:ext uri="{FF2B5EF4-FFF2-40B4-BE49-F238E27FC236}">
                <a16:creationId xmlns:a16="http://schemas.microsoft.com/office/drawing/2014/main" id="{9370583B-097C-5F8E-E467-0F2CFCD00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49" y="-6349"/>
            <a:ext cx="3778251" cy="4913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07" name="Rectangle 27">
            <a:extLst>
              <a:ext uri="{FF2B5EF4-FFF2-40B4-BE49-F238E27FC236}">
                <a16:creationId xmlns:a16="http://schemas.microsoft.com/office/drawing/2014/main" id="{6A944937-7413-BB92-EDD9-DE2D86B1A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906964"/>
            <a:ext cx="9144000" cy="19510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08" name="Rectangle 28">
            <a:extLst>
              <a:ext uri="{FF2B5EF4-FFF2-40B4-BE49-F238E27FC236}">
                <a16:creationId xmlns:a16="http://schemas.microsoft.com/office/drawing/2014/main" id="{BEFE6EDE-69B7-6946-7A6A-BDEB32CCEF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2" y="5053014"/>
            <a:ext cx="7358063" cy="1473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377"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</a:pPr>
            <a:r>
              <a:rPr lang="zh-TW" altLang="en-US" sz="24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他們就越過每西亞，下到特羅亞去。</a:t>
            </a:r>
          </a:p>
          <a:p>
            <a:pPr defTabSz="914377"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</a:pPr>
            <a:r>
              <a:rPr lang="zh-TW" altLang="en-US" sz="24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在夜間有異象現與保羅。有一個馬其頓人站著求他說：「請你過到馬其頓來幫助我們。」</a:t>
            </a:r>
            <a:r>
              <a:rPr lang="en-US" altLang="zh-TW" sz="240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(</a:t>
            </a:r>
            <a:r>
              <a:rPr lang="zh-TW" altLang="en-US" sz="240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徒</a:t>
            </a:r>
            <a:r>
              <a:rPr lang="en-US" altLang="zh-TW" sz="240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16:</a:t>
            </a:r>
            <a:r>
              <a:rPr lang="en-US" altLang="zh-TW" sz="2400">
                <a:solidFill>
                  <a:srgbClr val="808080"/>
                </a:solidFill>
                <a:latin typeface="SimHei" panose="02010609060101010101" pitchFamily="49" charset="-122"/>
                <a:ea typeface="新細明體" panose="02020500000000000000" pitchFamily="18" charset="-120"/>
                <a:cs typeface="Arial" panose="020B0604020202020204" pitchFamily="34" charset="0"/>
              </a:rPr>
              <a:t>8-9</a:t>
            </a:r>
            <a:r>
              <a:rPr lang="en-US" altLang="zh-TW" sz="240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276510" name="Picture 30">
            <a:extLst>
              <a:ext uri="{FF2B5EF4-FFF2-40B4-BE49-F238E27FC236}">
                <a16:creationId xmlns:a16="http://schemas.microsoft.com/office/drawing/2014/main" id="{557BAE23-A75B-5572-3428-FDFCB4D59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13" y="1063626"/>
            <a:ext cx="112712" cy="28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1" name="Picture 31">
            <a:extLst>
              <a:ext uri="{FF2B5EF4-FFF2-40B4-BE49-F238E27FC236}">
                <a16:creationId xmlns:a16="http://schemas.microsoft.com/office/drawing/2014/main" id="{354C8EEF-7554-F6AA-1265-43FDDC3B4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1" y="1066801"/>
            <a:ext cx="112713" cy="28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2" name="Picture 32">
            <a:extLst>
              <a:ext uri="{FF2B5EF4-FFF2-40B4-BE49-F238E27FC236}">
                <a16:creationId xmlns:a16="http://schemas.microsoft.com/office/drawing/2014/main" id="{02F138E6-8611-BE75-CF3A-735EF84F0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1" y="1063626"/>
            <a:ext cx="112713" cy="28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3" name="Picture 33">
            <a:extLst>
              <a:ext uri="{FF2B5EF4-FFF2-40B4-BE49-F238E27FC236}">
                <a16:creationId xmlns:a16="http://schemas.microsoft.com/office/drawing/2014/main" id="{EACFAA09-E69D-8EE7-A4A0-CBC2C1866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1185864"/>
            <a:ext cx="112712" cy="2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4" name="Picture 34">
            <a:extLst>
              <a:ext uri="{FF2B5EF4-FFF2-40B4-BE49-F238E27FC236}">
                <a16:creationId xmlns:a16="http://schemas.microsoft.com/office/drawing/2014/main" id="{2B4A0DD4-6C71-800D-364D-9AC57C0BF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52" y="1189039"/>
            <a:ext cx="112713" cy="2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5" name="Picture 35">
            <a:extLst>
              <a:ext uri="{FF2B5EF4-FFF2-40B4-BE49-F238E27FC236}">
                <a16:creationId xmlns:a16="http://schemas.microsoft.com/office/drawing/2014/main" id="{E7F4F889-59F6-D3A7-3999-231F48AF1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452" y="1185864"/>
            <a:ext cx="112713" cy="2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6" name="Picture 36">
            <a:extLst>
              <a:ext uri="{FF2B5EF4-FFF2-40B4-BE49-F238E27FC236}">
                <a16:creationId xmlns:a16="http://schemas.microsoft.com/office/drawing/2014/main" id="{7FE6AF07-4A64-22E6-8127-4893714E2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7" y="1189039"/>
            <a:ext cx="112713" cy="2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17" name="Text Box 37">
            <a:extLst>
              <a:ext uri="{FF2B5EF4-FFF2-40B4-BE49-F238E27FC236}">
                <a16:creationId xmlns:a16="http://schemas.microsoft.com/office/drawing/2014/main" id="{00F09428-92E5-B2C2-C01F-D7B9E2EA4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9365" y="1798637"/>
            <a:ext cx="8771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333399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愛琴海</a:t>
            </a:r>
          </a:p>
        </p:txBody>
      </p:sp>
      <p:sp>
        <p:nvSpPr>
          <p:cNvPr id="276518" name="Rectangle 38">
            <a:extLst>
              <a:ext uri="{FF2B5EF4-FFF2-40B4-BE49-F238E27FC236}">
                <a16:creationId xmlns:a16="http://schemas.microsoft.com/office/drawing/2014/main" id="{AC86D438-81A8-6C63-5A30-A8F8E371E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9765" y="2460626"/>
            <a:ext cx="4600575" cy="2201863"/>
          </a:xfrm>
          <a:prstGeom prst="rect">
            <a:avLst/>
          </a:prstGeom>
          <a:solidFill>
            <a:srgbClr val="000000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2000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馬其頓是希臘帝國的發源地，馬其頓人有點像古羅馬人，有男子氣概和率直、感情豐富的特性。他們不像雅典的哲學家那麼輕率，也不像哥林多的希臘人那麼放縱情慾。</a:t>
            </a:r>
          </a:p>
        </p:txBody>
      </p:sp>
      <p:sp>
        <p:nvSpPr>
          <p:cNvPr id="276519" name="AutoShape 39">
            <a:extLst>
              <a:ext uri="{FF2B5EF4-FFF2-40B4-BE49-F238E27FC236}">
                <a16:creationId xmlns:a16="http://schemas.microsoft.com/office/drawing/2014/main" id="{9D744FBB-21DC-7391-BC3B-3347F1957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8451" y="1000126"/>
            <a:ext cx="927100" cy="292100"/>
          </a:xfrm>
          <a:prstGeom prst="wedgeRectCallout">
            <a:avLst>
              <a:gd name="adj1" fmla="val 82019"/>
              <a:gd name="adj2" fmla="val 48370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路加加入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BB1FEF-B7F0-2E43-A930-CB67EB02F927}"/>
              </a:ext>
            </a:extLst>
          </p:cNvPr>
          <p:cNvSpPr txBox="1"/>
          <p:nvPr/>
        </p:nvSpPr>
        <p:spPr>
          <a:xfrm>
            <a:off x="-19792" y="5954373"/>
            <a:ext cx="15437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r>
              <a:rPr lang="en-US" sz="2400" dirty="0">
                <a:solidFill>
                  <a:srgbClr val="0432FF"/>
                </a:solidFill>
                <a:latin typeface="BiauKai" panose="02010601000101010101" pitchFamily="2" charset="-120"/>
                <a:ea typeface="BiauKai" panose="02010601000101010101" pitchFamily="2" charset="-120"/>
                <a:cs typeface="Arial"/>
              </a:rPr>
              <a:t>Biblepoint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27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0" grpId="0" animBg="1"/>
      <p:bldP spid="276506" grpId="0" animBg="1"/>
      <p:bldP spid="276518" grpId="0" animBg="1"/>
      <p:bldP spid="276519" grpId="0" animBg="1"/>
      <p:bldP spid="27651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>
            <a:extLst>
              <a:ext uri="{FF2B5EF4-FFF2-40B4-BE49-F238E27FC236}">
                <a16:creationId xmlns:a16="http://schemas.microsoft.com/office/drawing/2014/main" id="{175C1812-D37B-B7AA-D23E-471790835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19" name="Text Box 3">
            <a:extLst>
              <a:ext uri="{FF2B5EF4-FFF2-40B4-BE49-F238E27FC236}">
                <a16:creationId xmlns:a16="http://schemas.microsoft.com/office/drawing/2014/main" id="{E8A74D81-08EB-6DA5-1454-3D3709347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9576" y="120652"/>
            <a:ext cx="11079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400">
                <a:solidFill>
                  <a:srgbClr val="0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特羅亞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6CB014-C180-E4E7-3DAE-7A0242A8B60E}"/>
              </a:ext>
            </a:extLst>
          </p:cNvPr>
          <p:cNvSpPr txBox="1"/>
          <p:nvPr/>
        </p:nvSpPr>
        <p:spPr>
          <a:xfrm>
            <a:off x="-19792" y="5954373"/>
            <a:ext cx="15437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r>
              <a:rPr lang="en-US" sz="2400" dirty="0">
                <a:solidFill>
                  <a:srgbClr val="0432FF"/>
                </a:solidFill>
                <a:latin typeface="BiauKai" panose="02010601000101010101" pitchFamily="2" charset="-120"/>
                <a:ea typeface="BiauKai" panose="02010601000101010101" pitchFamily="2" charset="-120"/>
                <a:cs typeface="Arial"/>
              </a:rPr>
              <a:t>Biblepoint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1C247-AA7B-64FB-AE00-32C00BE88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/>
              <a:t>15:36-16:10		</a:t>
            </a:r>
            <a:r>
              <a:rPr lang="zh-TW" altLang="en-US" sz="3200" dirty="0"/>
              <a:t>保羅和新同工開始佈道之旅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662FF3-4154-B522-5C75-AF6B0D14C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744716"/>
            <a:ext cx="11360800" cy="4616317"/>
          </a:xfrm>
        </p:spPr>
        <p:txBody>
          <a:bodyPr/>
          <a:lstStyle/>
          <a:p>
            <a:pPr marL="152392" indent="0" fontAlgn="t">
              <a:buNone/>
            </a:pPr>
            <a:r>
              <a:rPr lang="zh-TW" altLang="en-US" sz="3200" dirty="0">
                <a:solidFill>
                  <a:srgbClr val="0432FF"/>
                </a:solidFill>
              </a:rPr>
              <a:t>保羅對聖靈的帶領完全順服（</a:t>
            </a:r>
            <a:r>
              <a:rPr lang="en-US" altLang="zh-TW" sz="3200" dirty="0">
                <a:solidFill>
                  <a:srgbClr val="0432FF"/>
                </a:solidFill>
              </a:rPr>
              <a:t>16:1</a:t>
            </a:r>
            <a:r>
              <a:rPr lang="zh-TW" altLang="en-US" sz="3200" dirty="0">
                <a:solidFill>
                  <a:srgbClr val="0432FF"/>
                </a:solidFill>
              </a:rPr>
              <a:t> </a:t>
            </a:r>
            <a:r>
              <a:rPr lang="en-US" altLang="zh-TW" sz="3200" dirty="0">
                <a:solidFill>
                  <a:srgbClr val="0432FF"/>
                </a:solidFill>
              </a:rPr>
              <a:t>-</a:t>
            </a:r>
            <a:r>
              <a:rPr lang="zh-TW" altLang="en-US" sz="3200" dirty="0">
                <a:solidFill>
                  <a:srgbClr val="0432FF"/>
                </a:solidFill>
              </a:rPr>
              <a:t> </a:t>
            </a:r>
            <a:r>
              <a:rPr lang="en-US" altLang="zh-TW" sz="3200" dirty="0">
                <a:solidFill>
                  <a:srgbClr val="0432FF"/>
                </a:solidFill>
              </a:rPr>
              <a:t>10</a:t>
            </a:r>
            <a:r>
              <a:rPr lang="zh-TW" altLang="en-US" sz="3200" dirty="0">
                <a:solidFill>
                  <a:srgbClr val="0432FF"/>
                </a:solidFill>
              </a:rPr>
              <a:t>）</a:t>
            </a:r>
            <a:endParaRPr lang="en-US" altLang="zh-TW" sz="3200" dirty="0">
              <a:solidFill>
                <a:srgbClr val="0432FF"/>
              </a:solidFill>
            </a:endParaRPr>
          </a:p>
          <a:p>
            <a:pPr marL="1405428" lvl="1" indent="-609585" fontAlgn="t">
              <a:buFont typeface="+mj-lt"/>
              <a:buAutoNum type="arabicPeriod"/>
            </a:pPr>
            <a:r>
              <a:rPr lang="zh-TW" altLang="en-US" sz="3200" dirty="0"/>
              <a:t>提摩太行割禮 </a:t>
            </a:r>
            <a:r>
              <a:rPr lang="en-US" altLang="zh-TW" sz="3200" dirty="0"/>
              <a:t>–</a:t>
            </a:r>
            <a:r>
              <a:rPr lang="zh-TW" altLang="en-US" sz="3200" dirty="0"/>
              <a:t> 不是為了對割禮派對讓步，而是為了服事的需要（</a:t>
            </a:r>
            <a:r>
              <a:rPr lang="en-US" altLang="zh-TW" sz="3200" dirty="0"/>
              <a:t>v1-3</a:t>
            </a:r>
            <a:r>
              <a:rPr lang="zh-TW" altLang="en-US" sz="3200" dirty="0"/>
              <a:t>）</a:t>
            </a:r>
            <a:endParaRPr lang="en-US" altLang="zh-TW" sz="3200" dirty="0"/>
          </a:p>
          <a:p>
            <a:pPr marL="1405428" lvl="1" indent="-609585" fontAlgn="t">
              <a:buFont typeface="+mj-lt"/>
              <a:buAutoNum type="arabicPeriod"/>
            </a:pPr>
            <a:r>
              <a:rPr lang="zh-TW" altLang="en-US" sz="3200" dirty="0"/>
              <a:t>耶路撒冷會議的決定為外邦教會的成長挪去障礙（</a:t>
            </a:r>
            <a:r>
              <a:rPr lang="en-US" altLang="zh-TW" sz="3200" dirty="0"/>
              <a:t>v.4</a:t>
            </a:r>
            <a:r>
              <a:rPr lang="zh-TW" altLang="en-US" sz="3200" dirty="0"/>
              <a:t>）</a:t>
            </a:r>
            <a:endParaRPr lang="en-US" altLang="zh-TW" sz="3200" dirty="0"/>
          </a:p>
          <a:p>
            <a:pPr marL="1405428" lvl="1" indent="-609585" fontAlgn="t">
              <a:buFont typeface="+mj-lt"/>
              <a:buAutoNum type="arabicPeriod"/>
            </a:pPr>
            <a:r>
              <a:rPr lang="zh-TW" altLang="en-US" sz="3200" dirty="0"/>
              <a:t>聖靈禁止去亞西亞（沒有說明具體的方式）</a:t>
            </a:r>
            <a:endParaRPr lang="en-US" altLang="zh-TW" sz="3200" dirty="0"/>
          </a:p>
          <a:p>
            <a:pPr marL="1405428" lvl="1" indent="-609585" fontAlgn="t">
              <a:buFont typeface="+mj-lt"/>
              <a:buAutoNum type="arabicPeriod"/>
            </a:pPr>
            <a:r>
              <a:rPr lang="zh-TW" altLang="en-US" sz="3200" dirty="0"/>
              <a:t>耶穌的靈不許去庇推尼</a:t>
            </a:r>
            <a:endParaRPr lang="en-US" altLang="zh-TW" sz="3200" dirty="0"/>
          </a:p>
          <a:p>
            <a:pPr marL="1405428" lvl="1" indent="-609585" fontAlgn="t">
              <a:buFont typeface="+mj-lt"/>
              <a:buAutoNum type="arabicPeriod"/>
            </a:pPr>
            <a:r>
              <a:rPr lang="zh-TW" altLang="en-US" sz="3200" dirty="0"/>
              <a:t>異象顯現給保羅</a:t>
            </a:r>
            <a:endParaRPr lang="en-US" altLang="zh-TW" sz="3200" dirty="0"/>
          </a:p>
          <a:p>
            <a:pPr marL="1405428" lvl="1" indent="-609585" fontAlgn="t">
              <a:buFont typeface="+mj-lt"/>
              <a:buAutoNum type="arabicPeriod"/>
            </a:pPr>
            <a:r>
              <a:rPr lang="zh-TW" altLang="en-US" sz="3200" dirty="0"/>
              <a:t>聖靈有兩次禁止，一次前進，都是 清楚的指示。</a:t>
            </a:r>
            <a:endParaRPr lang="en-US" altLang="zh-TW" sz="3200" dirty="0"/>
          </a:p>
        </p:txBody>
      </p:sp>
    </p:spTree>
    <p:extLst>
      <p:ext uri="{BB962C8B-B14F-4D97-AF65-F5344CB8AC3E}">
        <p14:creationId xmlns:p14="http://schemas.microsoft.com/office/powerpoint/2010/main" val="3142995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1C247-AA7B-64FB-AE00-32C00BE88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/>
              <a:t>15:36-16:10		</a:t>
            </a:r>
            <a:r>
              <a:rPr lang="zh-TW" altLang="en-US" sz="3200" dirty="0"/>
              <a:t>保羅和新同工開始佈道之旅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662FF3-4154-B522-5C75-AF6B0D14C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744716"/>
            <a:ext cx="11360800" cy="4616317"/>
          </a:xfrm>
        </p:spPr>
        <p:txBody>
          <a:bodyPr/>
          <a:lstStyle/>
          <a:p>
            <a:pPr marL="152392" indent="0" fontAlgn="t">
              <a:buNone/>
            </a:pPr>
            <a:r>
              <a:rPr lang="zh-TW" altLang="en-US" sz="3200" dirty="0">
                <a:solidFill>
                  <a:srgbClr val="0432FF"/>
                </a:solidFill>
              </a:rPr>
              <a:t>保羅對聖靈的帶領完全順服（</a:t>
            </a:r>
            <a:r>
              <a:rPr lang="en-US" altLang="zh-TW" sz="3200" dirty="0">
                <a:solidFill>
                  <a:srgbClr val="0432FF"/>
                </a:solidFill>
              </a:rPr>
              <a:t>16:1</a:t>
            </a:r>
            <a:r>
              <a:rPr lang="zh-TW" altLang="en-US" sz="3200" dirty="0">
                <a:solidFill>
                  <a:srgbClr val="0432FF"/>
                </a:solidFill>
              </a:rPr>
              <a:t> </a:t>
            </a:r>
            <a:r>
              <a:rPr lang="en-US" altLang="zh-TW" sz="3200" dirty="0">
                <a:solidFill>
                  <a:srgbClr val="0432FF"/>
                </a:solidFill>
              </a:rPr>
              <a:t>-</a:t>
            </a:r>
            <a:r>
              <a:rPr lang="zh-TW" altLang="en-US" sz="3200" dirty="0">
                <a:solidFill>
                  <a:srgbClr val="0432FF"/>
                </a:solidFill>
              </a:rPr>
              <a:t> </a:t>
            </a:r>
            <a:r>
              <a:rPr lang="en-US" altLang="zh-TW" sz="3200" dirty="0">
                <a:solidFill>
                  <a:srgbClr val="0432FF"/>
                </a:solidFill>
              </a:rPr>
              <a:t>10</a:t>
            </a:r>
            <a:r>
              <a:rPr lang="zh-TW" altLang="en-US" sz="3200" dirty="0">
                <a:solidFill>
                  <a:srgbClr val="0432FF"/>
                </a:solidFill>
              </a:rPr>
              <a:t>）</a:t>
            </a:r>
            <a:endParaRPr lang="en-US" altLang="zh-TW" sz="3200" dirty="0">
              <a:solidFill>
                <a:srgbClr val="0432FF"/>
              </a:solidFill>
            </a:endParaRPr>
          </a:p>
          <a:p>
            <a:pPr marL="1405428" lvl="1" indent="-609585" fontAlgn="t">
              <a:buFont typeface="+mj-lt"/>
              <a:buAutoNum type="arabicPeriod"/>
            </a:pPr>
            <a:r>
              <a:rPr lang="zh-TW" altLang="en-US" sz="3200" dirty="0"/>
              <a:t>保羅剛開始出發的時候並不清楚聖靈要帶領的目的地</a:t>
            </a:r>
            <a:endParaRPr lang="en-US" altLang="zh-TW" sz="3200" dirty="0"/>
          </a:p>
          <a:p>
            <a:pPr marL="1405428" lvl="1" indent="-609585" fontAlgn="t">
              <a:buFont typeface="+mj-lt"/>
              <a:buAutoNum type="arabicPeriod"/>
            </a:pPr>
            <a:r>
              <a:rPr lang="zh-TW" altLang="en-US" sz="3200" dirty="0"/>
              <a:t>他渴望去北方，向庇推尼那裡的人傳福音</a:t>
            </a:r>
            <a:endParaRPr lang="en-US" altLang="zh-TW" sz="3200" dirty="0"/>
          </a:p>
          <a:p>
            <a:pPr marL="1405428" lvl="1" indent="-609585" fontAlgn="t">
              <a:buFont typeface="+mj-lt"/>
              <a:buAutoNum type="arabicPeriod"/>
            </a:pPr>
            <a:r>
              <a:rPr lang="zh-TW" altLang="en-US" sz="3200" dirty="0"/>
              <a:t>聖靈卻帶他向西行</a:t>
            </a:r>
            <a:endParaRPr lang="en-US" altLang="zh-TW" sz="3200" dirty="0"/>
          </a:p>
          <a:p>
            <a:pPr marL="1405428" lvl="1" indent="-609585" fontAlgn="t">
              <a:buFont typeface="+mj-lt"/>
              <a:buAutoNum type="arabicPeriod"/>
            </a:pPr>
            <a:r>
              <a:rPr lang="zh-TW" altLang="en-US" sz="3200" dirty="0"/>
              <a:t>當時有很多的困惑</a:t>
            </a:r>
            <a:endParaRPr lang="en-US" altLang="zh-TW" sz="3200" dirty="0"/>
          </a:p>
          <a:p>
            <a:pPr marL="1405428" lvl="1" indent="-609585" fontAlgn="t">
              <a:buFont typeface="+mj-lt"/>
              <a:buAutoNum type="arabicPeriod"/>
            </a:pPr>
            <a:r>
              <a:rPr lang="zh-TW" altLang="en-US" sz="3200" dirty="0"/>
              <a:t>聖靈的引領過後看得清楚，當時卻是與當事人的意願背道而馳</a:t>
            </a:r>
            <a:endParaRPr lang="en-US" altLang="zh-TW" sz="3200" dirty="0"/>
          </a:p>
        </p:txBody>
      </p:sp>
    </p:spTree>
    <p:extLst>
      <p:ext uri="{BB962C8B-B14F-4D97-AF65-F5344CB8AC3E}">
        <p14:creationId xmlns:p14="http://schemas.microsoft.com/office/powerpoint/2010/main" val="671762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1C247-AA7B-64FB-AE00-32C00BE88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/>
              <a:t>15:36-16:10		</a:t>
            </a:r>
            <a:r>
              <a:rPr lang="zh-TW" altLang="en-US" sz="3200" dirty="0"/>
              <a:t>保羅和新同工開始佈道之旅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662FF3-4154-B522-5C75-AF6B0D14C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744716"/>
            <a:ext cx="11360800" cy="4616317"/>
          </a:xfrm>
        </p:spPr>
        <p:txBody>
          <a:bodyPr/>
          <a:lstStyle/>
          <a:p>
            <a:pPr marL="152392" indent="0" fontAlgn="t">
              <a:buNone/>
            </a:pPr>
            <a:r>
              <a:rPr lang="zh-TW" altLang="en-US" sz="3200" dirty="0">
                <a:solidFill>
                  <a:srgbClr val="0432FF"/>
                </a:solidFill>
              </a:rPr>
              <a:t>原則</a:t>
            </a:r>
            <a:endParaRPr lang="en-US" altLang="zh-TW" sz="3200" dirty="0">
              <a:solidFill>
                <a:srgbClr val="0432FF"/>
              </a:solidFill>
            </a:endParaRPr>
          </a:p>
          <a:p>
            <a:pPr marL="152392" indent="0" fontAlgn="t">
              <a:buNone/>
            </a:pPr>
            <a:r>
              <a:rPr lang="en-US" altLang="zh-TW" sz="3200" dirty="0"/>
              <a:t>	</a:t>
            </a:r>
            <a:r>
              <a:rPr lang="zh-TW" altLang="en-US" sz="3200" dirty="0"/>
              <a:t>放下自己的計劃，順服神的帶領</a:t>
            </a:r>
            <a:endParaRPr lang="en-US" altLang="zh-TW" sz="3200" dirty="0"/>
          </a:p>
          <a:p>
            <a:pPr marL="152392" indent="0" fontAlgn="t">
              <a:buNone/>
            </a:pPr>
            <a:r>
              <a:rPr lang="en-US" altLang="zh-TW" sz="3200" dirty="0"/>
              <a:t>	</a:t>
            </a:r>
            <a:r>
              <a:rPr lang="zh-TW" altLang="en-US" sz="3200" dirty="0"/>
              <a:t>（聖靈引領的方法不一定我們所明白的）</a:t>
            </a:r>
            <a:endParaRPr lang="en-US" altLang="zh-TW" sz="3200" dirty="0"/>
          </a:p>
          <a:p>
            <a:pPr marL="152392" indent="0" fontAlgn="t">
              <a:buNone/>
            </a:pPr>
            <a:endParaRPr lang="en-US" altLang="zh-TW" sz="3200" dirty="0"/>
          </a:p>
          <a:p>
            <a:pPr marL="609581" indent="-457189" fontAlgn="t"/>
            <a:r>
              <a:rPr lang="zh-TW" altLang="en-US" sz="3200" dirty="0"/>
              <a:t>保羅和巴拿巴順從聖靈對他們的帶領讓宣教隊伍一分二</a:t>
            </a:r>
            <a:endParaRPr lang="en-US" altLang="zh-TW" sz="3200" dirty="0"/>
          </a:p>
          <a:p>
            <a:pPr marL="609581" indent="-457189" fontAlgn="t"/>
            <a:r>
              <a:rPr lang="zh-TW" altLang="en-US" sz="3200" dirty="0"/>
              <a:t>保羅的順服讓福音從亞洲傳到歐洲（雖然同屬羅馬帝國）</a:t>
            </a:r>
            <a:endParaRPr lang="en-US" altLang="zh-TW" sz="3200" dirty="0"/>
          </a:p>
          <a:p>
            <a:pPr marL="152392" indent="0" fontAlgn="t">
              <a:buNone/>
            </a:pPr>
            <a:r>
              <a:rPr lang="en-US" altLang="zh-TW" sz="3200" dirty="0"/>
              <a:t>	</a:t>
            </a:r>
            <a:r>
              <a:rPr lang="zh-TW" altLang="en-US" sz="3200" dirty="0"/>
              <a:t>神的工人的價值在於預備自己，完全順服神</a:t>
            </a:r>
            <a:endParaRPr lang="en-US" altLang="zh-TW" sz="3200" dirty="0"/>
          </a:p>
          <a:p>
            <a:pPr marL="152392" indent="0" fontAlgn="t">
              <a:buNone/>
            </a:pPr>
            <a:r>
              <a:rPr lang="zh-TW" altLang="en-US" sz="3200" dirty="0"/>
              <a:t>**</a:t>
            </a:r>
            <a:r>
              <a:rPr lang="zh-TW" altLang="en-US" dirty="0"/>
              <a:t>想到自己去讀神學的時候希望以後全職服事，現在看來神要我預備這幾年教會的需要。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4158124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1C247-AA7B-64FB-AE00-32C00BE88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/>
              <a:t>15:36-16:10		</a:t>
            </a:r>
            <a:r>
              <a:rPr lang="zh-TW" altLang="en-US" sz="3200" dirty="0"/>
              <a:t>保羅和新同工開始佈道之旅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662FF3-4154-B522-5C75-AF6B0D14C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744716"/>
            <a:ext cx="11360800" cy="4616317"/>
          </a:xfrm>
        </p:spPr>
        <p:txBody>
          <a:bodyPr/>
          <a:lstStyle/>
          <a:p>
            <a:pPr marL="152392" indent="0" fontAlgn="t">
              <a:buNone/>
            </a:pPr>
            <a:r>
              <a:rPr lang="zh-TW" altLang="en-US" sz="3200" dirty="0">
                <a:solidFill>
                  <a:srgbClr val="0432FF"/>
                </a:solidFill>
              </a:rPr>
              <a:t>原則</a:t>
            </a:r>
            <a:endParaRPr lang="en-US" altLang="zh-TW" sz="3200" dirty="0">
              <a:solidFill>
                <a:srgbClr val="0432FF"/>
              </a:solidFill>
            </a:endParaRPr>
          </a:p>
          <a:p>
            <a:pPr marL="152392" indent="0" fontAlgn="t">
              <a:buNone/>
            </a:pPr>
            <a:r>
              <a:rPr lang="en-US" altLang="zh-TW" sz="3200" dirty="0"/>
              <a:t>	</a:t>
            </a:r>
            <a:r>
              <a:rPr lang="zh-TW" altLang="en-US" sz="3200" dirty="0"/>
              <a:t>放下自己的計劃，順服神的帶領</a:t>
            </a:r>
            <a:endParaRPr lang="en-US" altLang="zh-TW" sz="3200" dirty="0"/>
          </a:p>
          <a:p>
            <a:pPr marL="152392" indent="0" fontAlgn="t">
              <a:buNone/>
            </a:pPr>
            <a:r>
              <a:rPr lang="en-US" altLang="zh-TW" sz="3200" dirty="0"/>
              <a:t>	</a:t>
            </a:r>
            <a:r>
              <a:rPr lang="zh-TW" altLang="en-US" sz="3200" dirty="0"/>
              <a:t>（聖靈引領的方法不一定我們所明白的）</a:t>
            </a:r>
            <a:endParaRPr lang="en-US" altLang="zh-TW" sz="3200" dirty="0"/>
          </a:p>
          <a:p>
            <a:pPr marL="609581" indent="-457189" fontAlgn="t"/>
            <a:r>
              <a:rPr lang="zh-TW" altLang="en-US" sz="3200" dirty="0"/>
              <a:t>聖靈所引領的人，是那些存著順服態度讓祂引領的（忠於主，相信聖靈引領，不斷驚醒）</a:t>
            </a:r>
            <a:endParaRPr lang="en-US" altLang="zh-TW" sz="3200" dirty="0"/>
          </a:p>
          <a:p>
            <a:pPr marL="609581" indent="-457189" fontAlgn="t"/>
            <a:r>
              <a:rPr lang="zh-TW" altLang="en-US" sz="3200" dirty="0"/>
              <a:t>不一定是耀眼的異象，震耳的雷聲，清晰的話語，或者被提升</a:t>
            </a:r>
            <a:endParaRPr lang="en-US" altLang="zh-TW" sz="3200" dirty="0"/>
          </a:p>
          <a:p>
            <a:pPr marL="609581" indent="-457189" fontAlgn="t"/>
            <a:r>
              <a:rPr lang="zh-TW" altLang="en-US" sz="3200" dirty="0"/>
              <a:t>在艱難，失望，黑暗的日子，祂仍在引導。</a:t>
            </a:r>
            <a:endParaRPr lang="en-US" altLang="zh-TW" sz="3200" dirty="0"/>
          </a:p>
          <a:p>
            <a:pPr marL="609581" indent="-457189" fontAlgn="t"/>
            <a:endParaRPr lang="en-US" altLang="zh-TW" sz="3200" dirty="0"/>
          </a:p>
        </p:txBody>
      </p:sp>
    </p:spTree>
    <p:extLst>
      <p:ext uri="{BB962C8B-B14F-4D97-AF65-F5344CB8AC3E}">
        <p14:creationId xmlns:p14="http://schemas.microsoft.com/office/powerpoint/2010/main" val="51437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010" name="Picture 2">
            <a:extLst>
              <a:ext uri="{FF2B5EF4-FFF2-40B4-BE49-F238E27FC236}">
                <a16:creationId xmlns:a16="http://schemas.microsoft.com/office/drawing/2014/main" id="{069A8B38-47D8-3AB8-4E49-408CAD710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5"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9049" name="Text Box 41">
            <a:extLst>
              <a:ext uri="{FF2B5EF4-FFF2-40B4-BE49-F238E27FC236}">
                <a16:creationId xmlns:a16="http://schemas.microsoft.com/office/drawing/2014/main" id="{EC16708C-C0C2-A225-DA63-9511BBBF6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8676" y="161926"/>
            <a:ext cx="1107996" cy="461665"/>
          </a:xfrm>
          <a:prstGeom prst="rect">
            <a:avLst/>
          </a:prstGeom>
          <a:solidFill>
            <a:srgbClr val="000000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400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馬其頓</a:t>
            </a:r>
          </a:p>
        </p:txBody>
      </p:sp>
      <p:pic>
        <p:nvPicPr>
          <p:cNvPr id="299060" name="Picture 52">
            <a:extLst>
              <a:ext uri="{FF2B5EF4-FFF2-40B4-BE49-F238E27FC236}">
                <a16:creationId xmlns:a16="http://schemas.microsoft.com/office/drawing/2014/main" id="{A29057DC-857A-F866-AB95-6705E51A3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2" y="1968501"/>
            <a:ext cx="112713" cy="28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9061" name="Picture 53">
            <a:extLst>
              <a:ext uri="{FF2B5EF4-FFF2-40B4-BE49-F238E27FC236}">
                <a16:creationId xmlns:a16="http://schemas.microsoft.com/office/drawing/2014/main" id="{77A0DD6B-56BA-7F28-3C73-103682AB2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2" y="1968501"/>
            <a:ext cx="112713" cy="28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9062" name="Picture 54">
            <a:extLst>
              <a:ext uri="{FF2B5EF4-FFF2-40B4-BE49-F238E27FC236}">
                <a16:creationId xmlns:a16="http://schemas.microsoft.com/office/drawing/2014/main" id="{2C407A5A-458B-E190-8DED-2C51901F8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277" y="1968501"/>
            <a:ext cx="112713" cy="28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9064" name="Picture 56">
            <a:extLst>
              <a:ext uri="{FF2B5EF4-FFF2-40B4-BE49-F238E27FC236}">
                <a16:creationId xmlns:a16="http://schemas.microsoft.com/office/drawing/2014/main" id="{45BBEA27-FBBE-ED2B-1045-534D63F35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2" y="1968501"/>
            <a:ext cx="112713" cy="28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9065" name="Rectangle 57">
            <a:extLst>
              <a:ext uri="{FF2B5EF4-FFF2-40B4-BE49-F238E27FC236}">
                <a16:creationId xmlns:a16="http://schemas.microsoft.com/office/drawing/2014/main" id="{46F64A73-5958-4966-F46D-EC1B93CF6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906964"/>
            <a:ext cx="9144000" cy="19510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9066" name="Rectangle 58">
            <a:extLst>
              <a:ext uri="{FF2B5EF4-FFF2-40B4-BE49-F238E27FC236}">
                <a16:creationId xmlns:a16="http://schemas.microsoft.com/office/drawing/2014/main" id="{34BE0234-F2B0-C38D-718A-8CCC0D033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1726" y="5053013"/>
            <a:ext cx="7519988" cy="1363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377"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</a:pPr>
            <a:r>
              <a:rPr lang="zh-TW" altLang="en-US" sz="24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保羅既看見這異象，</a:t>
            </a:r>
            <a:r>
              <a:rPr lang="zh-TW" altLang="en-US" sz="240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我們</a:t>
            </a:r>
            <a:r>
              <a:rPr lang="zh-TW" altLang="en-US" sz="24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隨即想要往馬其頓去，以為神召我們傳福音給那裡的人聽。於是從特羅亞開船，一直行到撒摩特喇，第二天到了尼亞波利。</a:t>
            </a:r>
            <a:r>
              <a:rPr lang="en-US" altLang="zh-TW" sz="240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(</a:t>
            </a:r>
            <a:r>
              <a:rPr lang="zh-TW" altLang="en-US" sz="240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徒</a:t>
            </a:r>
            <a:r>
              <a:rPr lang="en-US" altLang="zh-TW" sz="240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16:</a:t>
            </a:r>
            <a:r>
              <a:rPr lang="en-US" altLang="zh-TW" sz="2400">
                <a:solidFill>
                  <a:srgbClr val="808080"/>
                </a:solidFill>
                <a:latin typeface="SimHei" panose="02010609060101010101" pitchFamily="49" charset="-122"/>
                <a:ea typeface="新細明體" panose="02020500000000000000" pitchFamily="18" charset="-120"/>
                <a:cs typeface="Arial" panose="020B0604020202020204" pitchFamily="34" charset="0"/>
              </a:rPr>
              <a:t>10-11</a:t>
            </a:r>
            <a:r>
              <a:rPr lang="en-US" altLang="zh-TW" sz="240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99067" name="AutoShape 59">
            <a:extLst>
              <a:ext uri="{FF2B5EF4-FFF2-40B4-BE49-F238E27FC236}">
                <a16:creationId xmlns:a16="http://schemas.microsoft.com/office/drawing/2014/main" id="{D0DE8535-A6D0-CFDD-365F-D560D1D33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7789" y="1350963"/>
            <a:ext cx="955675" cy="323851"/>
          </a:xfrm>
          <a:prstGeom prst="wedgeRectCallout">
            <a:avLst>
              <a:gd name="adj1" fmla="val 70431"/>
              <a:gd name="adj2" fmla="val -44606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撒摩特喇</a:t>
            </a:r>
          </a:p>
        </p:txBody>
      </p:sp>
      <p:pic>
        <p:nvPicPr>
          <p:cNvPr id="299069" name="Picture 61">
            <a:extLst>
              <a:ext uri="{FF2B5EF4-FFF2-40B4-BE49-F238E27FC236}">
                <a16:creationId xmlns:a16="http://schemas.microsoft.com/office/drawing/2014/main" id="{F931C049-EEC5-E4F2-7C17-5508BC31B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51039"/>
            <a:ext cx="3925888" cy="2944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9070" name="Text Box 62">
            <a:extLst>
              <a:ext uri="{FF2B5EF4-FFF2-40B4-BE49-F238E27FC236}">
                <a16:creationId xmlns:a16="http://schemas.microsoft.com/office/drawing/2014/main" id="{9BD9AF81-46A0-4372-5F9B-47CB31215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5439" y="2036764"/>
            <a:ext cx="146706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000">
                <a:solidFill>
                  <a:srgbClr val="0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撒摩特喇島</a:t>
            </a:r>
          </a:p>
        </p:txBody>
      </p:sp>
      <p:sp>
        <p:nvSpPr>
          <p:cNvPr id="299071" name="AutoShape 63">
            <a:extLst>
              <a:ext uri="{FF2B5EF4-FFF2-40B4-BE49-F238E27FC236}">
                <a16:creationId xmlns:a16="http://schemas.microsoft.com/office/drawing/2014/main" id="{CEF5B26F-F4B2-2362-5E1C-CC680EE089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4701" y="2012951"/>
            <a:ext cx="698500" cy="381000"/>
          </a:xfrm>
          <a:prstGeom prst="wedgeRectCallout">
            <a:avLst>
              <a:gd name="adj1" fmla="val 82273"/>
              <a:gd name="adj2" fmla="val -15417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特羅亞</a:t>
            </a:r>
          </a:p>
        </p:txBody>
      </p:sp>
      <p:sp>
        <p:nvSpPr>
          <p:cNvPr id="299072" name="Freeform 64">
            <a:extLst>
              <a:ext uri="{FF2B5EF4-FFF2-40B4-BE49-F238E27FC236}">
                <a16:creationId xmlns:a16="http://schemas.microsoft.com/office/drawing/2014/main" id="{93927E3F-5B79-D495-257E-928AA9CDFC99}"/>
              </a:ext>
            </a:extLst>
          </p:cNvPr>
          <p:cNvSpPr>
            <a:spLocks/>
          </p:cNvSpPr>
          <p:nvPr/>
        </p:nvSpPr>
        <p:spPr bwMode="auto">
          <a:xfrm>
            <a:off x="5435601" y="750890"/>
            <a:ext cx="1435100" cy="1360487"/>
          </a:xfrm>
          <a:custGeom>
            <a:avLst/>
            <a:gdLst>
              <a:gd name="T0" fmla="*/ 901 w 904"/>
              <a:gd name="T1" fmla="*/ 857 h 857"/>
              <a:gd name="T2" fmla="*/ 886 w 904"/>
              <a:gd name="T3" fmla="*/ 684 h 857"/>
              <a:gd name="T4" fmla="*/ 795 w 904"/>
              <a:gd name="T5" fmla="*/ 420 h 857"/>
              <a:gd name="T6" fmla="*/ 560 w 904"/>
              <a:gd name="T7" fmla="*/ 243 h 857"/>
              <a:gd name="T8" fmla="*/ 159 w 904"/>
              <a:gd name="T9" fmla="*/ 108 h 857"/>
              <a:gd name="T10" fmla="*/ 0 w 904"/>
              <a:gd name="T11" fmla="*/ 0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04" h="857">
                <a:moveTo>
                  <a:pt x="901" y="857"/>
                </a:moveTo>
                <a:cubicBezTo>
                  <a:pt x="902" y="807"/>
                  <a:pt x="904" y="757"/>
                  <a:pt x="886" y="684"/>
                </a:cubicBezTo>
                <a:cubicBezTo>
                  <a:pt x="868" y="611"/>
                  <a:pt x="849" y="493"/>
                  <a:pt x="795" y="420"/>
                </a:cubicBezTo>
                <a:cubicBezTo>
                  <a:pt x="741" y="347"/>
                  <a:pt x="666" y="295"/>
                  <a:pt x="560" y="243"/>
                </a:cubicBezTo>
                <a:cubicBezTo>
                  <a:pt x="454" y="191"/>
                  <a:pt x="252" y="149"/>
                  <a:pt x="159" y="108"/>
                </a:cubicBezTo>
                <a:cubicBezTo>
                  <a:pt x="66" y="67"/>
                  <a:pt x="33" y="23"/>
                  <a:pt x="0" y="0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9036" name="Oval 28">
            <a:extLst>
              <a:ext uri="{FF2B5EF4-FFF2-40B4-BE49-F238E27FC236}">
                <a16:creationId xmlns:a16="http://schemas.microsoft.com/office/drawing/2014/main" id="{B1B094D9-F513-A27D-894F-6A6069CCB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6563" y="2070101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9073" name="Text Box 65">
            <a:extLst>
              <a:ext uri="{FF2B5EF4-FFF2-40B4-BE49-F238E27FC236}">
                <a16:creationId xmlns:a16="http://schemas.microsoft.com/office/drawing/2014/main" id="{FB337D41-3039-2DEC-0D09-C46E32615A0F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576052" y="1549400"/>
            <a:ext cx="1071062" cy="707886"/>
          </a:xfrm>
          <a:prstGeom prst="rect">
            <a:avLst/>
          </a:prstGeom>
          <a:solidFill>
            <a:srgbClr val="FFCCCC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 defTabSz="91437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0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路加</a:t>
            </a:r>
          </a:p>
          <a:p>
            <a:pPr defTabSz="91437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0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提摩太</a:t>
            </a:r>
          </a:p>
          <a:p>
            <a:pPr defTabSz="91437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0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西拉</a:t>
            </a:r>
          </a:p>
          <a:p>
            <a:pPr defTabSz="91437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0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保羅</a:t>
            </a:r>
          </a:p>
        </p:txBody>
      </p:sp>
      <p:pic>
        <p:nvPicPr>
          <p:cNvPr id="299075" name="Picture 67">
            <a:extLst>
              <a:ext uri="{FF2B5EF4-FFF2-40B4-BE49-F238E27FC236}">
                <a16:creationId xmlns:a16="http://schemas.microsoft.com/office/drawing/2014/main" id="{29D0B3EC-252E-EE19-F721-A68AB1D15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1" y="255589"/>
            <a:ext cx="112713" cy="2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9076" name="Picture 68">
            <a:extLst>
              <a:ext uri="{FF2B5EF4-FFF2-40B4-BE49-F238E27FC236}">
                <a16:creationId xmlns:a16="http://schemas.microsoft.com/office/drawing/2014/main" id="{E2CF1D6C-2F69-824A-A813-ABB703BDA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1" y="255589"/>
            <a:ext cx="112713" cy="2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9077" name="Picture 69">
            <a:extLst>
              <a:ext uri="{FF2B5EF4-FFF2-40B4-BE49-F238E27FC236}">
                <a16:creationId xmlns:a16="http://schemas.microsoft.com/office/drawing/2014/main" id="{7C105AA4-6939-1841-22BD-60EFBED87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6" y="255589"/>
            <a:ext cx="112713" cy="2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9078" name="Picture 70">
            <a:extLst>
              <a:ext uri="{FF2B5EF4-FFF2-40B4-BE49-F238E27FC236}">
                <a16:creationId xmlns:a16="http://schemas.microsoft.com/office/drawing/2014/main" id="{E2E8A43A-A47B-03CA-A38A-78DDE72E3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255589"/>
            <a:ext cx="112713" cy="2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9079" name="Text Box 71">
            <a:extLst>
              <a:ext uri="{FF2B5EF4-FFF2-40B4-BE49-F238E27FC236}">
                <a16:creationId xmlns:a16="http://schemas.microsoft.com/office/drawing/2014/main" id="{DE63953C-B838-3975-2B4E-1DC3368550C1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844089" y="100013"/>
            <a:ext cx="1071062" cy="707886"/>
          </a:xfrm>
          <a:prstGeom prst="rect">
            <a:avLst/>
          </a:prstGeom>
          <a:solidFill>
            <a:srgbClr val="FFCCCC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 defTabSz="91437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0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路加</a:t>
            </a:r>
          </a:p>
          <a:p>
            <a:pPr defTabSz="91437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0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提摩太</a:t>
            </a:r>
          </a:p>
          <a:p>
            <a:pPr defTabSz="91437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0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西拉</a:t>
            </a:r>
          </a:p>
          <a:p>
            <a:pPr defTabSz="91437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0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保羅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CA032F-D153-524E-0DA8-15D8302D7C50}"/>
              </a:ext>
            </a:extLst>
          </p:cNvPr>
          <p:cNvSpPr txBox="1"/>
          <p:nvPr/>
        </p:nvSpPr>
        <p:spPr>
          <a:xfrm>
            <a:off x="-19792" y="5954373"/>
            <a:ext cx="15437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r>
              <a:rPr lang="en-US" sz="2400" dirty="0">
                <a:solidFill>
                  <a:srgbClr val="0432FF"/>
                </a:solidFill>
                <a:latin typeface="BiauKai" panose="02010601000101010101" pitchFamily="2" charset="-120"/>
                <a:ea typeface="BiauKai" panose="02010601000101010101" pitchFamily="2" charset="-120"/>
                <a:cs typeface="Arial"/>
              </a:rPr>
              <a:t>Biblepoint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5" dur="1000"/>
                                        <p:tgtEl>
                                          <p:spTgt spid="299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67" grpId="0" animBg="1"/>
      <p:bldP spid="299070" grpId="0"/>
      <p:bldP spid="299073" grpId="0" animBg="1"/>
      <p:bldP spid="299073" grpId="1" animBg="1"/>
      <p:bldP spid="29907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B10BD-1173-A8D1-88D1-5E247F68F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大綱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287FD5-A71A-2765-66D7-F282364D3F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392" indent="0">
              <a:buNone/>
            </a:pPr>
            <a:r>
              <a:rPr lang="en-US" altLang="zh-TW" sz="3200" dirty="0"/>
              <a:t>15:36 – 16:40	</a:t>
            </a:r>
            <a:r>
              <a:rPr lang="zh-TW" altLang="en-US" sz="3200" dirty="0"/>
              <a:t>聖靈引導下，保羅往歐洲去，開始第二次佈道之旅</a:t>
            </a:r>
            <a:endParaRPr lang="en-US" altLang="zh-TW" sz="3200" dirty="0"/>
          </a:p>
          <a:p>
            <a:pPr marL="685766" indent="-533373">
              <a:buAutoNum type="romanUcPeriod"/>
            </a:pPr>
            <a:endParaRPr lang="en-US" altLang="zh-TW" sz="3200" dirty="0"/>
          </a:p>
          <a:p>
            <a:pPr marL="1405412" lvl="1" indent="-609585">
              <a:buSzPct val="64000"/>
            </a:pPr>
            <a:r>
              <a:rPr lang="en-US" altLang="zh-TW" sz="3200" dirty="0"/>
              <a:t>15:36-16:10		</a:t>
            </a:r>
            <a:r>
              <a:rPr lang="zh-TW" altLang="en-US" sz="3200" dirty="0"/>
              <a:t>保羅和新同工開始佈道之旅</a:t>
            </a:r>
            <a:r>
              <a:rPr lang="en-US" altLang="zh-TW" sz="3200" dirty="0"/>
              <a:t>		</a:t>
            </a:r>
          </a:p>
          <a:p>
            <a:pPr marL="1405412" lvl="1" indent="-609585">
              <a:buSzPct val="64000"/>
            </a:pPr>
            <a:r>
              <a:rPr lang="en-US" altLang="zh-TW" sz="3200" dirty="0"/>
              <a:t>16:11-16:40		</a:t>
            </a:r>
            <a:r>
              <a:rPr lang="zh-TW" altLang="en-US" sz="3200" dirty="0"/>
              <a:t>呂底亞和腓立比獄卒成為首批信徒</a:t>
            </a:r>
            <a:endParaRPr lang="en-US" altLang="zh-TW" sz="3200" dirty="0"/>
          </a:p>
        </p:txBody>
      </p:sp>
    </p:spTree>
    <p:extLst>
      <p:ext uri="{BB962C8B-B14F-4D97-AF65-F5344CB8AC3E}">
        <p14:creationId xmlns:p14="http://schemas.microsoft.com/office/powerpoint/2010/main" val="18822714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034" name="Picture 2">
            <a:extLst>
              <a:ext uri="{FF2B5EF4-FFF2-40B4-BE49-F238E27FC236}">
                <a16:creationId xmlns:a16="http://schemas.microsoft.com/office/drawing/2014/main" id="{0B637865-CD9E-CF42-7392-0C695E7B4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5"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0037" name="Freeform 5">
            <a:extLst>
              <a:ext uri="{FF2B5EF4-FFF2-40B4-BE49-F238E27FC236}">
                <a16:creationId xmlns:a16="http://schemas.microsoft.com/office/drawing/2014/main" id="{467F5A6D-B9DA-06AE-7FE6-C2E10964C9FC}"/>
              </a:ext>
            </a:extLst>
          </p:cNvPr>
          <p:cNvSpPr>
            <a:spLocks/>
          </p:cNvSpPr>
          <p:nvPr/>
        </p:nvSpPr>
        <p:spPr bwMode="auto">
          <a:xfrm>
            <a:off x="5435601" y="750890"/>
            <a:ext cx="1435100" cy="1360487"/>
          </a:xfrm>
          <a:custGeom>
            <a:avLst/>
            <a:gdLst>
              <a:gd name="T0" fmla="*/ 901 w 904"/>
              <a:gd name="T1" fmla="*/ 857 h 857"/>
              <a:gd name="T2" fmla="*/ 886 w 904"/>
              <a:gd name="T3" fmla="*/ 684 h 857"/>
              <a:gd name="T4" fmla="*/ 795 w 904"/>
              <a:gd name="T5" fmla="*/ 420 h 857"/>
              <a:gd name="T6" fmla="*/ 560 w 904"/>
              <a:gd name="T7" fmla="*/ 243 h 857"/>
              <a:gd name="T8" fmla="*/ 159 w 904"/>
              <a:gd name="T9" fmla="*/ 108 h 857"/>
              <a:gd name="T10" fmla="*/ 0 w 904"/>
              <a:gd name="T11" fmla="*/ 0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04" h="857">
                <a:moveTo>
                  <a:pt x="901" y="857"/>
                </a:moveTo>
                <a:cubicBezTo>
                  <a:pt x="902" y="807"/>
                  <a:pt x="904" y="757"/>
                  <a:pt x="886" y="684"/>
                </a:cubicBezTo>
                <a:cubicBezTo>
                  <a:pt x="868" y="611"/>
                  <a:pt x="849" y="493"/>
                  <a:pt x="795" y="420"/>
                </a:cubicBezTo>
                <a:cubicBezTo>
                  <a:pt x="741" y="347"/>
                  <a:pt x="666" y="295"/>
                  <a:pt x="560" y="243"/>
                </a:cubicBezTo>
                <a:cubicBezTo>
                  <a:pt x="454" y="191"/>
                  <a:pt x="252" y="149"/>
                  <a:pt x="159" y="108"/>
                </a:cubicBezTo>
                <a:cubicBezTo>
                  <a:pt x="66" y="67"/>
                  <a:pt x="33" y="23"/>
                  <a:pt x="0" y="0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0041" name="Oval 9">
            <a:extLst>
              <a:ext uri="{FF2B5EF4-FFF2-40B4-BE49-F238E27FC236}">
                <a16:creationId xmlns:a16="http://schemas.microsoft.com/office/drawing/2014/main" id="{B7A9F98F-25F0-3053-D7B0-529A67726F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6563" y="2070101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0042" name="AutoShape 10">
            <a:extLst>
              <a:ext uri="{FF2B5EF4-FFF2-40B4-BE49-F238E27FC236}">
                <a16:creationId xmlns:a16="http://schemas.microsoft.com/office/drawing/2014/main" id="{A26EFE63-F121-646B-19CB-63B86D7784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4701" y="2012951"/>
            <a:ext cx="698500" cy="381000"/>
          </a:xfrm>
          <a:prstGeom prst="wedgeRectCallout">
            <a:avLst>
              <a:gd name="adj1" fmla="val 82273"/>
              <a:gd name="adj2" fmla="val -15417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特羅亞</a:t>
            </a:r>
          </a:p>
        </p:txBody>
      </p:sp>
      <p:sp>
        <p:nvSpPr>
          <p:cNvPr id="300045" name="Text Box 13">
            <a:extLst>
              <a:ext uri="{FF2B5EF4-FFF2-40B4-BE49-F238E27FC236}">
                <a16:creationId xmlns:a16="http://schemas.microsoft.com/office/drawing/2014/main" id="{B45C47A6-C23D-79BE-1579-E1442BBE0C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8676" y="161926"/>
            <a:ext cx="1107996" cy="461665"/>
          </a:xfrm>
          <a:prstGeom prst="rect">
            <a:avLst/>
          </a:prstGeom>
          <a:solidFill>
            <a:srgbClr val="000000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400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馬其頓</a:t>
            </a:r>
          </a:p>
        </p:txBody>
      </p:sp>
      <p:sp>
        <p:nvSpPr>
          <p:cNvPr id="300051" name="Oval 19">
            <a:extLst>
              <a:ext uri="{FF2B5EF4-FFF2-40B4-BE49-F238E27FC236}">
                <a16:creationId xmlns:a16="http://schemas.microsoft.com/office/drawing/2014/main" id="{063CF915-1ED1-87D8-D0D5-DA506354A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3050" y="647700"/>
            <a:ext cx="107951" cy="109539"/>
          </a:xfrm>
          <a:prstGeom prst="ellipse">
            <a:avLst/>
          </a:prstGeom>
          <a:solidFill>
            <a:srgbClr val="FF9933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300058" name="AutoShape 26">
            <a:extLst>
              <a:ext uri="{FF2B5EF4-FFF2-40B4-BE49-F238E27FC236}">
                <a16:creationId xmlns:a16="http://schemas.microsoft.com/office/drawing/2014/main" id="{8DB7636D-170B-9706-A597-5E987F3EF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7789" y="1350963"/>
            <a:ext cx="955675" cy="323851"/>
          </a:xfrm>
          <a:prstGeom prst="wedgeRectCallout">
            <a:avLst>
              <a:gd name="adj1" fmla="val 70431"/>
              <a:gd name="adj2" fmla="val -44606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撒摩特喇</a:t>
            </a:r>
          </a:p>
        </p:txBody>
      </p:sp>
      <p:pic>
        <p:nvPicPr>
          <p:cNvPr id="300063" name="Picture 31">
            <a:extLst>
              <a:ext uri="{FF2B5EF4-FFF2-40B4-BE49-F238E27FC236}">
                <a16:creationId xmlns:a16="http://schemas.microsoft.com/office/drawing/2014/main" id="{C06EB143-8099-DD5C-1420-8052C6283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344614"/>
            <a:ext cx="4746625" cy="3559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0064" name="Text Box 32">
            <a:extLst>
              <a:ext uri="{FF2B5EF4-FFF2-40B4-BE49-F238E27FC236}">
                <a16:creationId xmlns:a16="http://schemas.microsoft.com/office/drawing/2014/main" id="{FA446182-4066-DDC0-9481-BB763E1DC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4014" y="1465264"/>
            <a:ext cx="27366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000">
                <a:solidFill>
                  <a:srgbClr val="0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尼亞波利</a:t>
            </a:r>
            <a:r>
              <a:rPr lang="en-US" altLang="zh-TW" sz="2000">
                <a:solidFill>
                  <a:srgbClr val="0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(</a:t>
            </a:r>
            <a:r>
              <a:rPr lang="zh-TW" altLang="en-US" sz="2000">
                <a:solidFill>
                  <a:srgbClr val="0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今稱</a:t>
            </a:r>
            <a:r>
              <a:rPr lang="en-US" altLang="zh-TW" sz="2000">
                <a:solidFill>
                  <a:srgbClr val="0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Kavalla)</a:t>
            </a:r>
          </a:p>
        </p:txBody>
      </p:sp>
      <p:sp>
        <p:nvSpPr>
          <p:cNvPr id="300059" name="Rectangle 27">
            <a:extLst>
              <a:ext uri="{FF2B5EF4-FFF2-40B4-BE49-F238E27FC236}">
                <a16:creationId xmlns:a16="http://schemas.microsoft.com/office/drawing/2014/main" id="{4E2C60EA-F1B2-A2DE-F59F-A7CC2B460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906964"/>
            <a:ext cx="9144000" cy="19510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0060" name="Rectangle 28">
            <a:extLst>
              <a:ext uri="{FF2B5EF4-FFF2-40B4-BE49-F238E27FC236}">
                <a16:creationId xmlns:a16="http://schemas.microsoft.com/office/drawing/2014/main" id="{12F708C4-63ED-5199-CB38-01E48B026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1726" y="5053013"/>
            <a:ext cx="7519988" cy="1363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377"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</a:pPr>
            <a:r>
              <a:rPr lang="zh-TW" altLang="en-US" sz="24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保羅既看見這異象，我們隨即想要往馬其頓去，以為神召我們傳福音給那裡的人聽。於是從特羅亞開船，一直行到撒摩特喇，第二天到了尼亞波利。</a:t>
            </a:r>
            <a:r>
              <a:rPr lang="en-US" altLang="zh-TW" sz="240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(</a:t>
            </a:r>
            <a:r>
              <a:rPr lang="zh-TW" altLang="en-US" sz="240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徒</a:t>
            </a:r>
            <a:r>
              <a:rPr lang="en-US" altLang="zh-TW" sz="240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16:</a:t>
            </a:r>
            <a:r>
              <a:rPr lang="en-US" altLang="zh-TW" sz="2400">
                <a:solidFill>
                  <a:srgbClr val="808080"/>
                </a:solidFill>
                <a:latin typeface="SimHei" panose="02010609060101010101" pitchFamily="49" charset="-122"/>
                <a:ea typeface="新細明體" panose="02020500000000000000" pitchFamily="18" charset="-120"/>
                <a:cs typeface="Arial" panose="020B0604020202020204" pitchFamily="34" charset="0"/>
              </a:rPr>
              <a:t>10-11</a:t>
            </a:r>
            <a:r>
              <a:rPr lang="en-US" altLang="zh-TW" sz="240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300065" name="Picture 33">
            <a:extLst>
              <a:ext uri="{FF2B5EF4-FFF2-40B4-BE49-F238E27FC236}">
                <a16:creationId xmlns:a16="http://schemas.microsoft.com/office/drawing/2014/main" id="{2D8F99D0-68D0-D10B-549A-7B1456702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1" y="255589"/>
            <a:ext cx="112713" cy="2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0066" name="Picture 34">
            <a:extLst>
              <a:ext uri="{FF2B5EF4-FFF2-40B4-BE49-F238E27FC236}">
                <a16:creationId xmlns:a16="http://schemas.microsoft.com/office/drawing/2014/main" id="{F08F2C17-575C-7796-5209-A12F2D37A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1" y="255589"/>
            <a:ext cx="112713" cy="2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0067" name="Picture 35">
            <a:extLst>
              <a:ext uri="{FF2B5EF4-FFF2-40B4-BE49-F238E27FC236}">
                <a16:creationId xmlns:a16="http://schemas.microsoft.com/office/drawing/2014/main" id="{010203C9-DAB0-432E-F2B3-17382CE4D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6" y="255589"/>
            <a:ext cx="112713" cy="2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0068" name="Picture 36">
            <a:extLst>
              <a:ext uri="{FF2B5EF4-FFF2-40B4-BE49-F238E27FC236}">
                <a16:creationId xmlns:a16="http://schemas.microsoft.com/office/drawing/2014/main" id="{112640E1-3437-C0EF-E42E-A9BABF86C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255589"/>
            <a:ext cx="112713" cy="2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0069" name="AutoShape 37">
            <a:extLst>
              <a:ext uri="{FF2B5EF4-FFF2-40B4-BE49-F238E27FC236}">
                <a16:creationId xmlns:a16="http://schemas.microsoft.com/office/drawing/2014/main" id="{1EC20304-EC00-CCCF-8AB3-DC080129B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1" y="776288"/>
            <a:ext cx="955675" cy="323851"/>
          </a:xfrm>
          <a:prstGeom prst="wedgeRectCallout">
            <a:avLst>
              <a:gd name="adj1" fmla="val 60463"/>
              <a:gd name="adj2" fmla="val -58333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尼亞波利</a:t>
            </a:r>
          </a:p>
        </p:txBody>
      </p:sp>
      <p:sp>
        <p:nvSpPr>
          <p:cNvPr id="300070" name="Text Box 38">
            <a:extLst>
              <a:ext uri="{FF2B5EF4-FFF2-40B4-BE49-F238E27FC236}">
                <a16:creationId xmlns:a16="http://schemas.microsoft.com/office/drawing/2014/main" id="{55ABB0E3-1833-8924-4BA7-A319D43F2026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844089" y="100013"/>
            <a:ext cx="1071062" cy="707886"/>
          </a:xfrm>
          <a:prstGeom prst="rect">
            <a:avLst/>
          </a:prstGeom>
          <a:solidFill>
            <a:srgbClr val="FFCCCC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 defTabSz="91437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0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路加</a:t>
            </a:r>
          </a:p>
          <a:p>
            <a:pPr defTabSz="91437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0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提摩太</a:t>
            </a:r>
          </a:p>
          <a:p>
            <a:pPr defTabSz="91437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0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西拉</a:t>
            </a:r>
          </a:p>
          <a:p>
            <a:pPr defTabSz="91437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0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保羅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CB8B76-2D5D-2D8F-2907-B3E9AD8A3C97}"/>
              </a:ext>
            </a:extLst>
          </p:cNvPr>
          <p:cNvSpPr txBox="1"/>
          <p:nvPr/>
        </p:nvSpPr>
        <p:spPr>
          <a:xfrm>
            <a:off x="-19792" y="5954373"/>
            <a:ext cx="15437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r>
              <a:rPr lang="en-US" sz="2400" dirty="0">
                <a:solidFill>
                  <a:srgbClr val="0432FF"/>
                </a:solidFill>
                <a:latin typeface="BiauKai" panose="02010601000101010101" pitchFamily="2" charset="-120"/>
                <a:ea typeface="BiauKai" panose="02010601000101010101" pitchFamily="2" charset="-120"/>
                <a:cs typeface="Arial"/>
              </a:rPr>
              <a:t>Biblepoint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51" grpId="0" animBg="1"/>
      <p:bldP spid="300064" grpId="0"/>
      <p:bldP spid="30006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106" name="Picture 2">
            <a:extLst>
              <a:ext uri="{FF2B5EF4-FFF2-40B4-BE49-F238E27FC236}">
                <a16:creationId xmlns:a16="http://schemas.microsoft.com/office/drawing/2014/main" id="{88AA200D-E210-E29B-9D74-866C385B5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5"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3107" name="Freeform 3">
            <a:extLst>
              <a:ext uri="{FF2B5EF4-FFF2-40B4-BE49-F238E27FC236}">
                <a16:creationId xmlns:a16="http://schemas.microsoft.com/office/drawing/2014/main" id="{1ACC279C-EE22-3673-8CD0-715C4D791D08}"/>
              </a:ext>
            </a:extLst>
          </p:cNvPr>
          <p:cNvSpPr>
            <a:spLocks/>
          </p:cNvSpPr>
          <p:nvPr/>
        </p:nvSpPr>
        <p:spPr bwMode="auto">
          <a:xfrm>
            <a:off x="5435601" y="750890"/>
            <a:ext cx="1435100" cy="1360487"/>
          </a:xfrm>
          <a:custGeom>
            <a:avLst/>
            <a:gdLst>
              <a:gd name="T0" fmla="*/ 901 w 904"/>
              <a:gd name="T1" fmla="*/ 857 h 857"/>
              <a:gd name="T2" fmla="*/ 886 w 904"/>
              <a:gd name="T3" fmla="*/ 684 h 857"/>
              <a:gd name="T4" fmla="*/ 795 w 904"/>
              <a:gd name="T5" fmla="*/ 420 h 857"/>
              <a:gd name="T6" fmla="*/ 560 w 904"/>
              <a:gd name="T7" fmla="*/ 243 h 857"/>
              <a:gd name="T8" fmla="*/ 159 w 904"/>
              <a:gd name="T9" fmla="*/ 108 h 857"/>
              <a:gd name="T10" fmla="*/ 0 w 904"/>
              <a:gd name="T11" fmla="*/ 0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04" h="857">
                <a:moveTo>
                  <a:pt x="901" y="857"/>
                </a:moveTo>
                <a:cubicBezTo>
                  <a:pt x="902" y="807"/>
                  <a:pt x="904" y="757"/>
                  <a:pt x="886" y="684"/>
                </a:cubicBezTo>
                <a:cubicBezTo>
                  <a:pt x="868" y="611"/>
                  <a:pt x="849" y="493"/>
                  <a:pt x="795" y="420"/>
                </a:cubicBezTo>
                <a:cubicBezTo>
                  <a:pt x="741" y="347"/>
                  <a:pt x="666" y="295"/>
                  <a:pt x="560" y="243"/>
                </a:cubicBezTo>
                <a:cubicBezTo>
                  <a:pt x="454" y="191"/>
                  <a:pt x="252" y="149"/>
                  <a:pt x="159" y="108"/>
                </a:cubicBezTo>
                <a:cubicBezTo>
                  <a:pt x="66" y="67"/>
                  <a:pt x="33" y="23"/>
                  <a:pt x="0" y="0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3108" name="Oval 4">
            <a:extLst>
              <a:ext uri="{FF2B5EF4-FFF2-40B4-BE49-F238E27FC236}">
                <a16:creationId xmlns:a16="http://schemas.microsoft.com/office/drawing/2014/main" id="{10767A0A-0A3E-F8B8-D470-6ACD4C08E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6563" y="2070101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3109" name="AutoShape 5">
            <a:extLst>
              <a:ext uri="{FF2B5EF4-FFF2-40B4-BE49-F238E27FC236}">
                <a16:creationId xmlns:a16="http://schemas.microsoft.com/office/drawing/2014/main" id="{223741D8-AF06-B7BB-4227-FAEE453901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4701" y="2012951"/>
            <a:ext cx="698500" cy="381000"/>
          </a:xfrm>
          <a:prstGeom prst="wedgeRectCallout">
            <a:avLst>
              <a:gd name="adj1" fmla="val 82273"/>
              <a:gd name="adj2" fmla="val -15417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特羅亞</a:t>
            </a:r>
          </a:p>
        </p:txBody>
      </p:sp>
      <p:sp>
        <p:nvSpPr>
          <p:cNvPr id="303110" name="Text Box 6">
            <a:extLst>
              <a:ext uri="{FF2B5EF4-FFF2-40B4-BE49-F238E27FC236}">
                <a16:creationId xmlns:a16="http://schemas.microsoft.com/office/drawing/2014/main" id="{827AF044-AF73-D100-8960-2BEE76FAC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8676" y="161926"/>
            <a:ext cx="1107996" cy="461665"/>
          </a:xfrm>
          <a:prstGeom prst="rect">
            <a:avLst/>
          </a:prstGeom>
          <a:solidFill>
            <a:srgbClr val="000000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400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馬其頓</a:t>
            </a:r>
          </a:p>
        </p:txBody>
      </p:sp>
      <p:sp>
        <p:nvSpPr>
          <p:cNvPr id="303122" name="AutoShape 18">
            <a:extLst>
              <a:ext uri="{FF2B5EF4-FFF2-40B4-BE49-F238E27FC236}">
                <a16:creationId xmlns:a16="http://schemas.microsoft.com/office/drawing/2014/main" id="{CE30DEA3-FB77-21EB-6B6C-CCB9C088D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1" y="776288"/>
            <a:ext cx="955675" cy="323851"/>
          </a:xfrm>
          <a:prstGeom prst="wedgeRectCallout">
            <a:avLst>
              <a:gd name="adj1" fmla="val 60463"/>
              <a:gd name="adj2" fmla="val -58333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尼亞波利</a:t>
            </a:r>
          </a:p>
        </p:txBody>
      </p:sp>
      <p:sp>
        <p:nvSpPr>
          <p:cNvPr id="303127" name="AutoShape 23">
            <a:extLst>
              <a:ext uri="{FF2B5EF4-FFF2-40B4-BE49-F238E27FC236}">
                <a16:creationId xmlns:a16="http://schemas.microsoft.com/office/drawing/2014/main" id="{98E5E9C3-B892-4B54-6E99-23A3D4564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4349" y="295275"/>
            <a:ext cx="769939" cy="323851"/>
          </a:xfrm>
          <a:prstGeom prst="wedgeRectCallout">
            <a:avLst>
              <a:gd name="adj1" fmla="val 65463"/>
              <a:gd name="adj2" fmla="val 43139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腓立比</a:t>
            </a:r>
          </a:p>
        </p:txBody>
      </p:sp>
      <p:sp>
        <p:nvSpPr>
          <p:cNvPr id="303128" name="Oval 24">
            <a:extLst>
              <a:ext uri="{FF2B5EF4-FFF2-40B4-BE49-F238E27FC236}">
                <a16:creationId xmlns:a16="http://schemas.microsoft.com/office/drawing/2014/main" id="{94178B9C-10D7-68CE-D1F4-3E3BEDD658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00651" y="568326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303116" name="Oval 12">
            <a:extLst>
              <a:ext uri="{FF2B5EF4-FFF2-40B4-BE49-F238E27FC236}">
                <a16:creationId xmlns:a16="http://schemas.microsoft.com/office/drawing/2014/main" id="{B1F63F1A-01BE-7D0F-16E4-F00B15D25F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3050" y="647700"/>
            <a:ext cx="107951" cy="109539"/>
          </a:xfrm>
          <a:prstGeom prst="ellipse">
            <a:avLst/>
          </a:prstGeom>
          <a:solidFill>
            <a:srgbClr val="FF9933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pic>
        <p:nvPicPr>
          <p:cNvPr id="303130" name="Picture 26">
            <a:extLst>
              <a:ext uri="{FF2B5EF4-FFF2-40B4-BE49-F238E27FC236}">
                <a16:creationId xmlns:a16="http://schemas.microsoft.com/office/drawing/2014/main" id="{9DE1A24B-AD4C-E11C-FFBC-284216FD1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1" y="255589"/>
            <a:ext cx="112713" cy="2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3131" name="Picture 27">
            <a:extLst>
              <a:ext uri="{FF2B5EF4-FFF2-40B4-BE49-F238E27FC236}">
                <a16:creationId xmlns:a16="http://schemas.microsoft.com/office/drawing/2014/main" id="{650D7221-3E55-839B-E900-16FB5E8CE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1" y="255589"/>
            <a:ext cx="112713" cy="2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3132" name="Picture 28">
            <a:extLst>
              <a:ext uri="{FF2B5EF4-FFF2-40B4-BE49-F238E27FC236}">
                <a16:creationId xmlns:a16="http://schemas.microsoft.com/office/drawing/2014/main" id="{1BC15278-4EEB-4F95-0D00-CD683E728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6" y="255589"/>
            <a:ext cx="112713" cy="2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3133" name="Picture 29">
            <a:extLst>
              <a:ext uri="{FF2B5EF4-FFF2-40B4-BE49-F238E27FC236}">
                <a16:creationId xmlns:a16="http://schemas.microsoft.com/office/drawing/2014/main" id="{9A0B45BB-8EE3-63A1-0B5E-E5D836478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255589"/>
            <a:ext cx="112713" cy="2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3134" name="Rectangle 30">
            <a:extLst>
              <a:ext uri="{FF2B5EF4-FFF2-40B4-BE49-F238E27FC236}">
                <a16:creationId xmlns:a16="http://schemas.microsoft.com/office/drawing/2014/main" id="{3431845E-6904-D59B-1DC6-8CC612AEE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906964"/>
            <a:ext cx="9144000" cy="19510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3135" name="Rectangle 31">
            <a:extLst>
              <a:ext uri="{FF2B5EF4-FFF2-40B4-BE49-F238E27FC236}">
                <a16:creationId xmlns:a16="http://schemas.microsoft.com/office/drawing/2014/main" id="{BDC5177C-398C-852E-3731-2B74AB2CD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1726" y="5053014"/>
            <a:ext cx="7519988" cy="91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377"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</a:pPr>
            <a:r>
              <a:rPr lang="zh-TW" altLang="en-US" sz="24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從那裡來到腓立比，就是馬其頓這一方的頭一個城，也是羅馬的駐防城。我們在這城裡住了幾天。</a:t>
            </a:r>
            <a:r>
              <a:rPr lang="en-US" altLang="zh-TW" sz="240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(</a:t>
            </a:r>
            <a:r>
              <a:rPr lang="zh-TW" altLang="en-US" sz="240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徒</a:t>
            </a:r>
            <a:r>
              <a:rPr lang="en-US" altLang="zh-TW" sz="240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16:1</a:t>
            </a:r>
            <a:r>
              <a:rPr lang="en-US" altLang="zh-TW" sz="2400">
                <a:solidFill>
                  <a:srgbClr val="808080"/>
                </a:solidFill>
                <a:latin typeface="SimHei" panose="02010609060101010101" pitchFamily="49" charset="-122"/>
                <a:ea typeface="新細明體" panose="02020500000000000000" pitchFamily="18" charset="-120"/>
                <a:cs typeface="Arial" panose="020B0604020202020204" pitchFamily="34" charset="0"/>
              </a:rPr>
              <a:t>2</a:t>
            </a:r>
            <a:r>
              <a:rPr lang="en-US" altLang="zh-TW" sz="240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03136" name="Text Box 32">
            <a:extLst>
              <a:ext uri="{FF2B5EF4-FFF2-40B4-BE49-F238E27FC236}">
                <a16:creationId xmlns:a16="http://schemas.microsoft.com/office/drawing/2014/main" id="{38706D3A-CA83-5168-1917-0B1572C698E4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844089" y="100013"/>
            <a:ext cx="1071062" cy="707886"/>
          </a:xfrm>
          <a:prstGeom prst="rect">
            <a:avLst/>
          </a:prstGeom>
          <a:solidFill>
            <a:srgbClr val="FFCCCC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 defTabSz="91437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0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路加</a:t>
            </a:r>
          </a:p>
          <a:p>
            <a:pPr defTabSz="91437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0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提摩太</a:t>
            </a:r>
          </a:p>
          <a:p>
            <a:pPr defTabSz="91437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0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西拉</a:t>
            </a:r>
          </a:p>
          <a:p>
            <a:pPr defTabSz="91437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0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保羅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28D6DA-6FAE-3297-1162-D3ACE163C63E}"/>
              </a:ext>
            </a:extLst>
          </p:cNvPr>
          <p:cNvSpPr txBox="1"/>
          <p:nvPr/>
        </p:nvSpPr>
        <p:spPr>
          <a:xfrm>
            <a:off x="-19792" y="5954373"/>
            <a:ext cx="15437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r>
              <a:rPr lang="en-US" sz="2400" dirty="0">
                <a:solidFill>
                  <a:srgbClr val="0432FF"/>
                </a:solidFill>
                <a:latin typeface="BiauKai" panose="02010601000101010101" pitchFamily="2" charset="-120"/>
                <a:ea typeface="BiauKai" panose="02010601000101010101" pitchFamily="2" charset="-120"/>
                <a:cs typeface="Arial"/>
              </a:rPr>
              <a:t>Biblepoint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127" grpId="0" animBg="1"/>
      <p:bldP spid="303128" grpId="0" animBg="1"/>
      <p:bldP spid="3031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4DB29E3C-4B2E-09C5-F902-E32DA542C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5"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4134" name="Text Box 6">
            <a:extLst>
              <a:ext uri="{FF2B5EF4-FFF2-40B4-BE49-F238E27FC236}">
                <a16:creationId xmlns:a16="http://schemas.microsoft.com/office/drawing/2014/main" id="{2721AEB7-518F-C1B3-263E-10931CC9D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8676" y="161926"/>
            <a:ext cx="1107996" cy="461665"/>
          </a:xfrm>
          <a:prstGeom prst="rect">
            <a:avLst/>
          </a:prstGeom>
          <a:solidFill>
            <a:srgbClr val="000000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400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馬其頓</a:t>
            </a:r>
          </a:p>
        </p:txBody>
      </p:sp>
      <p:sp>
        <p:nvSpPr>
          <p:cNvPr id="304138" name="AutoShape 10">
            <a:extLst>
              <a:ext uri="{FF2B5EF4-FFF2-40B4-BE49-F238E27FC236}">
                <a16:creationId xmlns:a16="http://schemas.microsoft.com/office/drawing/2014/main" id="{1CB0104F-ADF8-729D-CD53-220AA4A7F3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4349" y="295275"/>
            <a:ext cx="769939" cy="323851"/>
          </a:xfrm>
          <a:prstGeom prst="wedgeRectCallout">
            <a:avLst>
              <a:gd name="adj1" fmla="val 65463"/>
              <a:gd name="adj2" fmla="val 43139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腓立比</a:t>
            </a:r>
          </a:p>
        </p:txBody>
      </p:sp>
      <p:sp>
        <p:nvSpPr>
          <p:cNvPr id="304139" name="Oval 11">
            <a:extLst>
              <a:ext uri="{FF2B5EF4-FFF2-40B4-BE49-F238E27FC236}">
                <a16:creationId xmlns:a16="http://schemas.microsoft.com/office/drawing/2014/main" id="{3A37C093-8BC2-0269-5B3B-129B860161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00651" y="568326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304148" name="Text Box 20">
            <a:extLst>
              <a:ext uri="{FF2B5EF4-FFF2-40B4-BE49-F238E27FC236}">
                <a16:creationId xmlns:a16="http://schemas.microsoft.com/office/drawing/2014/main" id="{CB2882BC-8BC7-94C8-CFB3-94CA8C8D1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0065" y="2624139"/>
            <a:ext cx="3959225" cy="2997359"/>
          </a:xfrm>
          <a:prstGeom prst="rect">
            <a:avLst/>
          </a:prstGeom>
          <a:solidFill>
            <a:srgbClr val="003366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377"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</a:pPr>
            <a:r>
              <a:rPr lang="zh-TW" altLang="en-US" sz="2200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腓立比，是亞歷山大大帝之父馬其頓王腓立所起之名。腓立曾重建該城，加強防禦工事，以抵禦東方色雷斯人的侵犯。</a:t>
            </a:r>
          </a:p>
          <a:p>
            <a:pPr defTabSz="914377"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</a:pPr>
            <a:r>
              <a:rPr lang="zh-TW" altLang="en-US" sz="2200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該城位於歐亞兩洲的主要通道上，有如兩大洲的稅關一般，財源充足。</a:t>
            </a:r>
          </a:p>
        </p:txBody>
      </p:sp>
      <p:sp>
        <p:nvSpPr>
          <p:cNvPr id="304149" name="Text Box 21">
            <a:extLst>
              <a:ext uri="{FF2B5EF4-FFF2-40B4-BE49-F238E27FC236}">
                <a16:creationId xmlns:a16="http://schemas.microsoft.com/office/drawing/2014/main" id="{AA05BDF8-F7C0-BAE0-AAE1-0F896A24C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9116" y="141289"/>
            <a:ext cx="1107996" cy="461665"/>
          </a:xfrm>
          <a:prstGeom prst="rect">
            <a:avLst/>
          </a:prstGeom>
          <a:solidFill>
            <a:srgbClr val="0000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40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色雷斯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360C93-DD0E-440E-008B-1D8AE66CF1F8}"/>
              </a:ext>
            </a:extLst>
          </p:cNvPr>
          <p:cNvSpPr txBox="1"/>
          <p:nvPr/>
        </p:nvSpPr>
        <p:spPr>
          <a:xfrm>
            <a:off x="-19792" y="5954373"/>
            <a:ext cx="15437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r>
              <a:rPr lang="en-US" sz="2400" dirty="0">
                <a:solidFill>
                  <a:srgbClr val="0432FF"/>
                </a:solidFill>
                <a:latin typeface="BiauKai" panose="02010601000101010101" pitchFamily="2" charset="-120"/>
                <a:ea typeface="BiauKai" panose="02010601000101010101" pitchFamily="2" charset="-120"/>
                <a:cs typeface="Arial"/>
              </a:rPr>
              <a:t>Biblepoint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48" grpId="0" animBg="1"/>
      <p:bldP spid="304148" grpId="1" animBg="1"/>
      <p:bldP spid="30414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4FDC732-B77C-79EB-1AFF-4CFF23D0B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0"/>
            <a:ext cx="10833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1634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1C247-AA7B-64FB-AE00-32C00BE88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/>
              <a:t>16:11-16:40		</a:t>
            </a:r>
            <a:r>
              <a:rPr lang="zh-TW" altLang="en-US" sz="3200" dirty="0"/>
              <a:t>呂底亞和腓立比獄卒成為首批信徒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662FF3-4154-B522-5C75-AF6B0D14C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744716"/>
            <a:ext cx="11360800" cy="4616317"/>
          </a:xfrm>
        </p:spPr>
        <p:txBody>
          <a:bodyPr/>
          <a:lstStyle/>
          <a:p>
            <a:pPr marL="152392" indent="0" fontAlgn="t">
              <a:buNone/>
            </a:pPr>
            <a:r>
              <a:rPr lang="zh-TW" altLang="en-US" sz="3200" dirty="0">
                <a:solidFill>
                  <a:srgbClr val="0432FF"/>
                </a:solidFill>
              </a:rPr>
              <a:t>呂底亞一家信主（</a:t>
            </a:r>
            <a:r>
              <a:rPr lang="en-US" altLang="zh-TW" sz="3200" dirty="0">
                <a:solidFill>
                  <a:srgbClr val="0432FF"/>
                </a:solidFill>
              </a:rPr>
              <a:t>16:11</a:t>
            </a:r>
            <a:r>
              <a:rPr lang="zh-TW" altLang="en-US" sz="3200" dirty="0">
                <a:solidFill>
                  <a:srgbClr val="0432FF"/>
                </a:solidFill>
              </a:rPr>
              <a:t> </a:t>
            </a:r>
            <a:r>
              <a:rPr lang="en-US" altLang="zh-TW" sz="3200" dirty="0">
                <a:solidFill>
                  <a:srgbClr val="0432FF"/>
                </a:solidFill>
              </a:rPr>
              <a:t>-</a:t>
            </a:r>
            <a:r>
              <a:rPr lang="zh-TW" altLang="en-US" sz="3200" dirty="0">
                <a:solidFill>
                  <a:srgbClr val="0432FF"/>
                </a:solidFill>
              </a:rPr>
              <a:t> </a:t>
            </a:r>
            <a:r>
              <a:rPr lang="en-US" altLang="zh-TW" sz="3200" dirty="0">
                <a:solidFill>
                  <a:srgbClr val="0432FF"/>
                </a:solidFill>
              </a:rPr>
              <a:t>15</a:t>
            </a:r>
            <a:r>
              <a:rPr lang="zh-TW" altLang="en-US" sz="3200" dirty="0">
                <a:solidFill>
                  <a:srgbClr val="0432FF"/>
                </a:solidFill>
              </a:rPr>
              <a:t>）</a:t>
            </a:r>
            <a:endParaRPr lang="en-US" altLang="zh-TW" sz="3200" dirty="0">
              <a:solidFill>
                <a:srgbClr val="0432FF"/>
              </a:solidFill>
            </a:endParaRPr>
          </a:p>
          <a:p>
            <a:pPr marL="1405428" lvl="1" indent="-609585" fontAlgn="t">
              <a:buFont typeface="+mj-lt"/>
              <a:buAutoNum type="arabicPeriod"/>
            </a:pPr>
            <a:r>
              <a:rPr lang="zh-TW" altLang="en-US" sz="3200" dirty="0"/>
              <a:t>特羅亞到尼亞坡里 </a:t>
            </a:r>
            <a:r>
              <a:rPr lang="en-US" altLang="zh-TW" sz="3200" dirty="0"/>
              <a:t>–</a:t>
            </a:r>
            <a:r>
              <a:rPr lang="zh-TW" altLang="en-US" sz="3200" dirty="0"/>
              <a:t> “一直行”（非常順利）</a:t>
            </a:r>
            <a:endParaRPr lang="en-US" altLang="zh-TW" sz="3200" dirty="0"/>
          </a:p>
          <a:p>
            <a:pPr marL="1405428" lvl="1" indent="-609585" fontAlgn="t">
              <a:buFont typeface="+mj-lt"/>
              <a:buAutoNum type="arabicPeriod"/>
            </a:pPr>
            <a:r>
              <a:rPr lang="zh-TW" altLang="en-US" sz="3200" dirty="0"/>
              <a:t>在腓立比城，保羅他們沒有去猶太人的會堂（很少猶太男人），在河邊找到聚會的婦女（</a:t>
            </a:r>
            <a:r>
              <a:rPr lang="en-US" altLang="zh-TW" sz="3200" dirty="0"/>
              <a:t>v13</a:t>
            </a:r>
            <a:r>
              <a:rPr lang="zh-TW" altLang="en-US" sz="3200" dirty="0"/>
              <a:t>）</a:t>
            </a:r>
            <a:endParaRPr lang="en-US" altLang="zh-TW" sz="3200" dirty="0"/>
          </a:p>
          <a:p>
            <a:pPr marL="1405428" lvl="1" indent="-609585" fontAlgn="ctr">
              <a:buFont typeface="+mj-lt"/>
              <a:buAutoNum type="arabicPeriod"/>
            </a:pPr>
            <a:r>
              <a:rPr lang="zh-TW" altLang="en-US" sz="3200" dirty="0"/>
              <a:t>呂底亞 </a:t>
            </a:r>
            <a:r>
              <a:rPr lang="en-US" altLang="zh-TW" sz="3200" dirty="0"/>
              <a:t>–</a:t>
            </a:r>
            <a:r>
              <a:rPr lang="zh-TW" altLang="en-US" sz="3200" dirty="0"/>
              <a:t> 主</a:t>
            </a:r>
            <a:r>
              <a:rPr lang="zh-TW" altLang="en-US" sz="3200" dirty="0">
                <a:highlight>
                  <a:srgbClr val="FFFF00"/>
                </a:highlight>
              </a:rPr>
              <a:t>開導她的心</a:t>
            </a:r>
            <a:r>
              <a:rPr lang="zh-TW" altLang="en-US" sz="3200" dirty="0"/>
              <a:t>，對保羅傳的信息有回應</a:t>
            </a:r>
            <a:endParaRPr lang="en-US" altLang="zh-TW" sz="3200" dirty="0"/>
          </a:p>
          <a:p>
            <a:pPr marL="1405428" lvl="1" indent="-609585" fontAlgn="t">
              <a:buFont typeface="+mj-lt"/>
              <a:buAutoNum type="arabicPeriod"/>
            </a:pPr>
            <a:r>
              <a:rPr lang="zh-TW" altLang="en-US" sz="3200" dirty="0"/>
              <a:t>她和她一家領了洗</a:t>
            </a:r>
            <a:endParaRPr lang="en-US" altLang="zh-TW" sz="3200" dirty="0"/>
          </a:p>
          <a:p>
            <a:pPr marL="1405428" lvl="1" indent="-609585" fontAlgn="t">
              <a:buFont typeface="+mj-lt"/>
              <a:buAutoNum type="arabicPeriod"/>
            </a:pPr>
            <a:r>
              <a:rPr lang="zh-TW" altLang="en-US" sz="3200" dirty="0"/>
              <a:t>她開放家庭作為聚會的場所</a:t>
            </a:r>
            <a:endParaRPr lang="en-US" altLang="zh-TW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D7D04F-81D5-C599-3763-437152B6A21F}"/>
              </a:ext>
            </a:extLst>
          </p:cNvPr>
          <p:cNvSpPr txBox="1"/>
          <p:nvPr/>
        </p:nvSpPr>
        <p:spPr>
          <a:xfrm>
            <a:off x="7380051" y="4876799"/>
            <a:ext cx="4578485" cy="156966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defTabSz="609585"/>
            <a:r>
              <a:rPr lang="zh-TW" altLang="en-US" sz="2400" dirty="0">
                <a:solidFill>
                  <a:prstClr val="black"/>
                </a:solidFill>
                <a:latin typeface="Kaiti TC" panose="02010600040101010101" pitchFamily="2" charset="-120"/>
                <a:ea typeface="Kaiti TC" panose="02010600040101010101" pitchFamily="2" charset="-120"/>
              </a:rPr>
              <a:t>腓立比人哪，你們也知道我初傳福音離了馬其頓的時候，論到授受的事，除了你們以外，並沒有別的教會供給我。（腓</a:t>
            </a:r>
            <a:r>
              <a:rPr lang="en-US" altLang="zh-TW" sz="2400" dirty="0">
                <a:solidFill>
                  <a:prstClr val="black"/>
                </a:solidFill>
                <a:latin typeface="Kaiti TC" panose="02010600040101010101" pitchFamily="2" charset="-120"/>
                <a:ea typeface="Kaiti TC" panose="02010600040101010101" pitchFamily="2" charset="-120"/>
              </a:rPr>
              <a:t>4:15</a:t>
            </a:r>
            <a:r>
              <a:rPr lang="zh-TW" altLang="en-US" sz="2400" dirty="0">
                <a:solidFill>
                  <a:prstClr val="black"/>
                </a:solidFill>
                <a:latin typeface="Kaiti TC" panose="02010600040101010101" pitchFamily="2" charset="-120"/>
                <a:ea typeface="Kaiti TC" panose="02010600040101010101" pitchFamily="2" charset="-120"/>
              </a:rPr>
              <a:t>）</a:t>
            </a:r>
            <a:endParaRPr lang="en-US" sz="2400" dirty="0">
              <a:solidFill>
                <a:prstClr val="black"/>
              </a:solidFill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43050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674" name="Picture 2">
            <a:extLst>
              <a:ext uri="{FF2B5EF4-FFF2-40B4-BE49-F238E27FC236}">
                <a16:creationId xmlns:a16="http://schemas.microsoft.com/office/drawing/2014/main" id="{DBB3F009-124B-2FF7-2AF3-66A2C243D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8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4675" name="Rectangle 3">
            <a:extLst>
              <a:ext uri="{FF2B5EF4-FFF2-40B4-BE49-F238E27FC236}">
                <a16:creationId xmlns:a16="http://schemas.microsoft.com/office/drawing/2014/main" id="{A55085EA-B867-62E1-165B-5C8090008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1" y="152400"/>
            <a:ext cx="2816225" cy="4184651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4676" name="Text Box 4">
            <a:extLst>
              <a:ext uri="{FF2B5EF4-FFF2-40B4-BE49-F238E27FC236}">
                <a16:creationId xmlns:a16="http://schemas.microsoft.com/office/drawing/2014/main" id="{37ED7D8B-9E52-F42D-C36C-7069E078D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5139" y="209551"/>
            <a:ext cx="2723823" cy="399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30000"/>
              </a:spcAft>
            </a:pPr>
            <a:r>
              <a:rPr lang="zh-TW" altLang="en-US" sz="240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腓立比</a:t>
            </a:r>
          </a:p>
          <a:p>
            <a:pPr defTabSz="914377" fontAlgn="base">
              <a:spcBef>
                <a:spcPct val="0"/>
              </a:spcBef>
              <a:spcAft>
                <a:spcPct val="30000"/>
              </a:spcAft>
            </a:pPr>
            <a:r>
              <a:rPr lang="zh-TW" altLang="en-US" sz="220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為羅馬殖民地。</a:t>
            </a:r>
          </a:p>
          <a:p>
            <a:pPr defTabSz="914377" fontAlgn="base">
              <a:spcBef>
                <a:spcPct val="0"/>
              </a:spcBef>
              <a:spcAft>
                <a:spcPct val="30000"/>
              </a:spcAft>
            </a:pPr>
            <a:r>
              <a:rPr lang="zh-TW" altLang="en-US" sz="220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市民享有羅馬公民</a:t>
            </a:r>
          </a:p>
          <a:p>
            <a:pPr defTabSz="914377" fontAlgn="base">
              <a:spcBef>
                <a:spcPct val="0"/>
              </a:spcBef>
              <a:spcAft>
                <a:spcPct val="30000"/>
              </a:spcAft>
            </a:pPr>
            <a:r>
              <a:rPr lang="zh-TW" altLang="en-US" sz="220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之特權。</a:t>
            </a:r>
          </a:p>
          <a:p>
            <a:pPr defTabSz="914377" fontAlgn="base">
              <a:spcBef>
                <a:spcPct val="0"/>
              </a:spcBef>
              <a:spcAft>
                <a:spcPct val="30000"/>
              </a:spcAft>
            </a:pPr>
            <a:r>
              <a:rPr lang="zh-TW" altLang="en-US" sz="220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許多羅馬軍人在此</a:t>
            </a:r>
          </a:p>
          <a:p>
            <a:pPr defTabSz="914377" fontAlgn="base">
              <a:spcBef>
                <a:spcPct val="0"/>
              </a:spcBef>
              <a:spcAft>
                <a:spcPct val="30000"/>
              </a:spcAft>
            </a:pPr>
            <a:r>
              <a:rPr lang="zh-TW" altLang="en-US" sz="220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過優渥的退休生活。</a:t>
            </a:r>
          </a:p>
          <a:p>
            <a:pPr defTabSz="914377" fontAlgn="base">
              <a:spcBef>
                <a:spcPct val="0"/>
              </a:spcBef>
              <a:spcAft>
                <a:spcPct val="30000"/>
              </a:spcAft>
            </a:pPr>
            <a:r>
              <a:rPr lang="zh-TW" altLang="en-US" sz="220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有「小羅馬」之稱。</a:t>
            </a:r>
          </a:p>
          <a:p>
            <a:pPr defTabSz="914377" fontAlgn="base">
              <a:spcBef>
                <a:spcPct val="0"/>
              </a:spcBef>
              <a:spcAft>
                <a:spcPct val="30000"/>
              </a:spcAft>
            </a:pPr>
            <a:r>
              <a:rPr lang="zh-TW" altLang="en-US" sz="220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無猶太會堂。</a:t>
            </a:r>
            <a:r>
              <a:rPr lang="en-US" altLang="zh-TW" sz="220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(</a:t>
            </a:r>
            <a:r>
              <a:rPr lang="zh-TW" altLang="en-US" sz="220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猶太</a:t>
            </a:r>
          </a:p>
          <a:p>
            <a:pPr defTabSz="914377" fontAlgn="base">
              <a:spcBef>
                <a:spcPct val="0"/>
              </a:spcBef>
              <a:spcAft>
                <a:spcPct val="30000"/>
              </a:spcAft>
            </a:pPr>
            <a:r>
              <a:rPr lang="zh-TW" altLang="en-US" sz="220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男丁不足十人。</a:t>
            </a:r>
            <a:r>
              <a:rPr lang="en-US" altLang="zh-TW" sz="220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)</a:t>
            </a:r>
            <a:endParaRPr lang="zh-TW" altLang="en-US" sz="2200">
              <a:solidFill>
                <a:srgbClr val="FFFFFF"/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84677" name="AutoShape 5">
            <a:extLst>
              <a:ext uri="{FF2B5EF4-FFF2-40B4-BE49-F238E27FC236}">
                <a16:creationId xmlns:a16="http://schemas.microsoft.com/office/drawing/2014/main" id="{AE5B9972-04FC-3747-B6DC-B83962DAD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0065" y="930275"/>
            <a:ext cx="1266825" cy="419100"/>
          </a:xfrm>
          <a:prstGeom prst="wedgeRectCallout">
            <a:avLst>
              <a:gd name="adj1" fmla="val -117417"/>
              <a:gd name="adj2" fmla="val 4926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000">
                <a:solidFill>
                  <a:srgbClr val="0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教堂遺跡</a:t>
            </a:r>
          </a:p>
        </p:txBody>
      </p:sp>
      <p:sp>
        <p:nvSpPr>
          <p:cNvPr id="284678" name="AutoShape 6">
            <a:extLst>
              <a:ext uri="{FF2B5EF4-FFF2-40B4-BE49-F238E27FC236}">
                <a16:creationId xmlns:a16="http://schemas.microsoft.com/office/drawing/2014/main" id="{7C86ACA6-D89E-EFD1-E82C-CBB37F93B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9901" y="3913189"/>
            <a:ext cx="1266825" cy="419100"/>
          </a:xfrm>
          <a:prstGeom prst="wedgeRectCallout">
            <a:avLst>
              <a:gd name="adj1" fmla="val -48227"/>
              <a:gd name="adj2" fmla="val -236741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000">
                <a:solidFill>
                  <a:srgbClr val="0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市場遺跡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2428CB-E561-90CC-CF27-98C7D7EBE723}"/>
              </a:ext>
            </a:extLst>
          </p:cNvPr>
          <p:cNvSpPr txBox="1"/>
          <p:nvPr/>
        </p:nvSpPr>
        <p:spPr>
          <a:xfrm>
            <a:off x="-19792" y="5954373"/>
            <a:ext cx="15437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r>
              <a:rPr lang="en-US" sz="2400" dirty="0">
                <a:solidFill>
                  <a:srgbClr val="0432FF"/>
                </a:solidFill>
                <a:latin typeface="BiauKai" panose="02010601000101010101" pitchFamily="2" charset="-120"/>
                <a:ea typeface="BiauKai" panose="02010601000101010101" pitchFamily="2" charset="-120"/>
                <a:cs typeface="Arial"/>
              </a:rPr>
              <a:t>Biblepoint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77" grpId="0" animBg="1"/>
      <p:bldP spid="28467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698" name="Picture 2">
            <a:extLst>
              <a:ext uri="{FF2B5EF4-FFF2-40B4-BE49-F238E27FC236}">
                <a16:creationId xmlns:a16="http://schemas.microsoft.com/office/drawing/2014/main" id="{A803C7E6-C670-AEB3-23BF-BB398F649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5700" name="Rectangle 4">
            <a:extLst>
              <a:ext uri="{FF2B5EF4-FFF2-40B4-BE49-F238E27FC236}">
                <a16:creationId xmlns:a16="http://schemas.microsoft.com/office/drawing/2014/main" id="{C1BB8819-B772-DF53-A9BF-CCFE967A2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1963" y="238126"/>
            <a:ext cx="14157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400">
                <a:solidFill>
                  <a:srgbClr val="0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市場遺跡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D32BF2-D83F-94AA-BB2C-E429D9CDA48A}"/>
              </a:ext>
            </a:extLst>
          </p:cNvPr>
          <p:cNvSpPr txBox="1"/>
          <p:nvPr/>
        </p:nvSpPr>
        <p:spPr>
          <a:xfrm>
            <a:off x="-19792" y="5954373"/>
            <a:ext cx="15437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r>
              <a:rPr lang="en-US" sz="2400" dirty="0">
                <a:solidFill>
                  <a:srgbClr val="0432FF"/>
                </a:solidFill>
                <a:latin typeface="BiauKai" panose="02010601000101010101" pitchFamily="2" charset="-120"/>
                <a:ea typeface="BiauKai" panose="02010601000101010101" pitchFamily="2" charset="-120"/>
                <a:cs typeface="Arial"/>
              </a:rPr>
              <a:t>Biblepoint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26" name="Picture 2">
            <a:extLst>
              <a:ext uri="{FF2B5EF4-FFF2-40B4-BE49-F238E27FC236}">
                <a16:creationId xmlns:a16="http://schemas.microsoft.com/office/drawing/2014/main" id="{82696AF7-731E-FDC0-C182-53BB3F761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2629" name="Rectangle 5">
            <a:extLst>
              <a:ext uri="{FF2B5EF4-FFF2-40B4-BE49-F238E27FC236}">
                <a16:creationId xmlns:a16="http://schemas.microsoft.com/office/drawing/2014/main" id="{6CB71C8A-E823-64D6-3CF4-D4C68E3F2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1963" y="238126"/>
            <a:ext cx="14157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400">
                <a:solidFill>
                  <a:srgbClr val="0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教堂遺跡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6F0A2A-609F-C1E2-4763-C089EBCEA3D2}"/>
              </a:ext>
            </a:extLst>
          </p:cNvPr>
          <p:cNvSpPr txBox="1"/>
          <p:nvPr/>
        </p:nvSpPr>
        <p:spPr>
          <a:xfrm>
            <a:off x="-19792" y="5954373"/>
            <a:ext cx="15437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r>
              <a:rPr lang="en-US" sz="2400" dirty="0">
                <a:solidFill>
                  <a:srgbClr val="0432FF"/>
                </a:solidFill>
                <a:latin typeface="BiauKai" panose="02010601000101010101" pitchFamily="2" charset="-120"/>
                <a:ea typeface="BiauKai" panose="02010601000101010101" pitchFamily="2" charset="-120"/>
                <a:cs typeface="Arial"/>
              </a:rPr>
              <a:t>Biblepoint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46" name="Picture 2">
            <a:extLst>
              <a:ext uri="{FF2B5EF4-FFF2-40B4-BE49-F238E27FC236}">
                <a16:creationId xmlns:a16="http://schemas.microsoft.com/office/drawing/2014/main" id="{1A35E68F-6452-2FC0-7431-422518911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9425"/>
            <a:ext cx="5200651" cy="5897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7747" name="Rectangle 3">
            <a:extLst>
              <a:ext uri="{FF2B5EF4-FFF2-40B4-BE49-F238E27FC236}">
                <a16:creationId xmlns:a16="http://schemas.microsoft.com/office/drawing/2014/main" id="{1F03E39A-2889-353C-4B0E-EED7E3226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4539" y="655639"/>
            <a:ext cx="3251200" cy="4133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8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377"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</a:pPr>
            <a:r>
              <a:rPr lang="zh-TW" altLang="en-US" sz="24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當安息日，我們出城門，到了河邊，知道那裏有一個禱告的地方，我們就坐下對那聚會的婦女講道。</a:t>
            </a:r>
          </a:p>
          <a:p>
            <a:pPr defTabSz="914377"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</a:pPr>
            <a:r>
              <a:rPr lang="zh-TW" altLang="en-US" sz="24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有一個賣紫色布疋的婦人，名叫呂底亞，是推雅推喇城的人，素來敬拜神。</a:t>
            </a:r>
            <a:r>
              <a:rPr lang="en-US" altLang="zh-TW" sz="240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(</a:t>
            </a:r>
            <a:r>
              <a:rPr lang="zh-TW" altLang="en-US" sz="240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徒</a:t>
            </a:r>
            <a:r>
              <a:rPr lang="en-US" altLang="zh-TW" sz="240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16:13-14)</a:t>
            </a:r>
            <a:endParaRPr lang="zh-TW" altLang="en-US" sz="2400">
              <a:solidFill>
                <a:srgbClr val="808080"/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87748" name="AutoShape 4">
            <a:extLst>
              <a:ext uri="{FF2B5EF4-FFF2-40B4-BE49-F238E27FC236}">
                <a16:creationId xmlns:a16="http://schemas.microsoft.com/office/drawing/2014/main" id="{25E764A2-AB6F-A7A5-E4C9-D7B8C426F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1700" y="5210176"/>
            <a:ext cx="1092200" cy="512763"/>
          </a:xfrm>
          <a:prstGeom prst="wedgeRectCallout">
            <a:avLst>
              <a:gd name="adj1" fmla="val -27616"/>
              <a:gd name="adj2" fmla="val -123375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914377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2200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外邦人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575E58-3837-89DB-EDBE-7F08BB903F38}"/>
              </a:ext>
            </a:extLst>
          </p:cNvPr>
          <p:cNvSpPr txBox="1"/>
          <p:nvPr/>
        </p:nvSpPr>
        <p:spPr>
          <a:xfrm>
            <a:off x="-19792" y="5954373"/>
            <a:ext cx="15437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r>
              <a:rPr lang="en-US" sz="2400" dirty="0">
                <a:solidFill>
                  <a:srgbClr val="0432FF"/>
                </a:solidFill>
                <a:latin typeface="BiauKai" panose="02010601000101010101" pitchFamily="2" charset="-120"/>
                <a:ea typeface="BiauKai" panose="02010601000101010101" pitchFamily="2" charset="-120"/>
                <a:cs typeface="Arial"/>
              </a:rPr>
              <a:t>Biblepoint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4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22" name="Picture 2">
            <a:extLst>
              <a:ext uri="{FF2B5EF4-FFF2-40B4-BE49-F238E27FC236}">
                <a16:creationId xmlns:a16="http://schemas.microsoft.com/office/drawing/2014/main" id="{B2E5D043-F131-F32D-E47E-5BC02CB0B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8532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23" name="Rectangle 3">
            <a:extLst>
              <a:ext uri="{FF2B5EF4-FFF2-40B4-BE49-F238E27FC236}">
                <a16:creationId xmlns:a16="http://schemas.microsoft.com/office/drawing/2014/main" id="{0889BE95-41B2-2DE4-B6F9-D19DC14CC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1964" y="238126"/>
            <a:ext cx="2339102" cy="461665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400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腓立比近郊的河</a:t>
            </a:r>
            <a:endParaRPr lang="en-US" altLang="zh-TW" sz="2400">
              <a:solidFill>
                <a:srgbClr val="FFFFFF"/>
              </a:solidFill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25C651-9165-A183-955A-16B7A58B2D3A}"/>
              </a:ext>
            </a:extLst>
          </p:cNvPr>
          <p:cNvSpPr txBox="1"/>
          <p:nvPr/>
        </p:nvSpPr>
        <p:spPr>
          <a:xfrm>
            <a:off x="-19792" y="5954373"/>
            <a:ext cx="15437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r>
              <a:rPr lang="en-US" sz="2400" dirty="0">
                <a:solidFill>
                  <a:srgbClr val="0432FF"/>
                </a:solidFill>
                <a:latin typeface="BiauKai" panose="02010601000101010101" pitchFamily="2" charset="-120"/>
                <a:ea typeface="BiauKai" panose="02010601000101010101" pitchFamily="2" charset="-120"/>
                <a:cs typeface="Arial"/>
              </a:rPr>
              <a:t>Biblepoint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1C247-AA7B-64FB-AE00-32C00BE88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/>
              <a:t>15:36-16:10	</a:t>
            </a:r>
            <a:r>
              <a:rPr lang="zh-TW" altLang="en-US" sz="3200" dirty="0"/>
              <a:t>保羅和新同工開始佈道之旅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662FF3-4154-B522-5C75-AF6B0D14C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744716"/>
            <a:ext cx="11360800" cy="4616317"/>
          </a:xfrm>
        </p:spPr>
        <p:txBody>
          <a:bodyPr/>
          <a:lstStyle/>
          <a:p>
            <a:pPr marL="152392" indent="0" fontAlgn="t">
              <a:buNone/>
            </a:pPr>
            <a:r>
              <a:rPr lang="zh-TW" altLang="en-US" sz="3200" dirty="0">
                <a:solidFill>
                  <a:srgbClr val="0432FF"/>
                </a:solidFill>
              </a:rPr>
              <a:t>保羅提出回到從前宣道的各城（</a:t>
            </a:r>
            <a:r>
              <a:rPr lang="en-US" altLang="zh-TW" sz="3200" dirty="0">
                <a:solidFill>
                  <a:srgbClr val="0432FF"/>
                </a:solidFill>
              </a:rPr>
              <a:t>15:36</a:t>
            </a:r>
            <a:r>
              <a:rPr lang="zh-TW" altLang="en-US" sz="3200" dirty="0">
                <a:solidFill>
                  <a:srgbClr val="0432FF"/>
                </a:solidFill>
              </a:rPr>
              <a:t> </a:t>
            </a:r>
            <a:r>
              <a:rPr lang="en-US" altLang="zh-TW" sz="3200" dirty="0">
                <a:solidFill>
                  <a:srgbClr val="0432FF"/>
                </a:solidFill>
              </a:rPr>
              <a:t>-</a:t>
            </a:r>
            <a:r>
              <a:rPr lang="zh-TW" altLang="en-US" sz="3200" dirty="0">
                <a:solidFill>
                  <a:srgbClr val="0432FF"/>
                </a:solidFill>
              </a:rPr>
              <a:t> </a:t>
            </a:r>
            <a:r>
              <a:rPr lang="en-US" altLang="zh-TW" sz="3200" dirty="0">
                <a:solidFill>
                  <a:srgbClr val="0432FF"/>
                </a:solidFill>
              </a:rPr>
              <a:t>40</a:t>
            </a:r>
            <a:r>
              <a:rPr lang="zh-TW" altLang="en-US" sz="3200" dirty="0">
                <a:solidFill>
                  <a:srgbClr val="0432FF"/>
                </a:solidFill>
              </a:rPr>
              <a:t>）</a:t>
            </a:r>
            <a:endParaRPr lang="en-US" altLang="zh-TW" sz="3200" dirty="0">
              <a:solidFill>
                <a:srgbClr val="0432FF"/>
              </a:solidFill>
            </a:endParaRPr>
          </a:p>
          <a:p>
            <a:pPr marL="761962" indent="-609570" fontAlgn="t">
              <a:buFont typeface="+mj-lt"/>
              <a:buAutoNum type="arabicPeriod"/>
            </a:pPr>
            <a:r>
              <a:rPr lang="zh-TW" altLang="en-US" sz="3200" dirty="0">
                <a:solidFill>
                  <a:schemeClr val="tx1"/>
                </a:solidFill>
              </a:rPr>
              <a:t>保羅和巴拿巴都要去重訪已建立的各教會</a:t>
            </a:r>
            <a:endParaRPr lang="en-US" altLang="zh-TW" sz="3200" dirty="0">
              <a:solidFill>
                <a:schemeClr val="tx1"/>
              </a:solidFill>
            </a:endParaRPr>
          </a:p>
          <a:p>
            <a:pPr marL="761962" indent="-609570" fontAlgn="t">
              <a:buFont typeface="+mj-lt"/>
              <a:buAutoNum type="arabicPeriod"/>
            </a:pPr>
            <a:r>
              <a:rPr lang="zh-TW" altLang="en-US" sz="3200" dirty="0">
                <a:solidFill>
                  <a:schemeClr val="tx1"/>
                </a:solidFill>
              </a:rPr>
              <a:t>在選人上面起了爭執</a:t>
            </a:r>
            <a:endParaRPr lang="en-US" altLang="zh-TW" sz="3200" dirty="0">
              <a:solidFill>
                <a:schemeClr val="tx1"/>
              </a:solidFill>
            </a:endParaRPr>
          </a:p>
          <a:p>
            <a:pPr marL="761962" indent="-609570" fontAlgn="t">
              <a:buFont typeface="+mj-lt"/>
              <a:buAutoNum type="arabicPeriod"/>
            </a:pPr>
            <a:r>
              <a:rPr lang="zh-TW" altLang="en-US" sz="3200" dirty="0">
                <a:solidFill>
                  <a:schemeClr val="tx1"/>
                </a:solidFill>
              </a:rPr>
              <a:t>兩人都是好的出發點</a:t>
            </a:r>
            <a:endParaRPr lang="en-US" altLang="zh-TW" sz="3200" dirty="0">
              <a:solidFill>
                <a:schemeClr val="tx1"/>
              </a:solidFill>
            </a:endParaRPr>
          </a:p>
          <a:p>
            <a:pPr marL="1405413" lvl="1" indent="-609570" fontAlgn="t"/>
            <a:r>
              <a:rPr lang="zh-TW" altLang="en-US" sz="2933" dirty="0"/>
              <a:t>保羅 </a:t>
            </a:r>
            <a:r>
              <a:rPr lang="en-US" altLang="zh-TW" sz="2933" dirty="0"/>
              <a:t>–</a:t>
            </a:r>
            <a:r>
              <a:rPr lang="zh-TW" altLang="en-US" sz="2933" dirty="0"/>
              <a:t> 宣教工作很關鍵，不能帶三心二意的同工</a:t>
            </a:r>
            <a:endParaRPr lang="en-US" altLang="zh-TW" sz="2933" dirty="0"/>
          </a:p>
          <a:p>
            <a:pPr marL="1405413" lvl="1" indent="-609570" fontAlgn="t"/>
            <a:r>
              <a:rPr lang="zh-TW" altLang="en-US" sz="2933" dirty="0"/>
              <a:t>巴拿巴 </a:t>
            </a:r>
            <a:r>
              <a:rPr lang="en-US" altLang="zh-TW" sz="2933" dirty="0"/>
              <a:t>–</a:t>
            </a:r>
            <a:r>
              <a:rPr lang="zh-TW" altLang="en-US" sz="2933" dirty="0"/>
              <a:t> 馬可是可以培養的，要給他機會</a:t>
            </a:r>
            <a:endParaRPr lang="en-US" altLang="zh-TW" sz="3200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4272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154" name="Picture 2">
            <a:extLst>
              <a:ext uri="{FF2B5EF4-FFF2-40B4-BE49-F238E27FC236}">
                <a16:creationId xmlns:a16="http://schemas.microsoft.com/office/drawing/2014/main" id="{A6B36A46-01FC-5EB4-C2B4-D0196FB73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5155" name="Oval 3">
            <a:extLst>
              <a:ext uri="{FF2B5EF4-FFF2-40B4-BE49-F238E27FC236}">
                <a16:creationId xmlns:a16="http://schemas.microsoft.com/office/drawing/2014/main" id="{207EE292-7F22-BC99-DE3F-CCD62A12C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7025" y="3297237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5156" name="Oval 4">
            <a:extLst>
              <a:ext uri="{FF2B5EF4-FFF2-40B4-BE49-F238E27FC236}">
                <a16:creationId xmlns:a16="http://schemas.microsoft.com/office/drawing/2014/main" id="{9552F375-C1E1-EB37-32B3-F239DCE69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5201" y="2938463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5157" name="Oval 5">
            <a:extLst>
              <a:ext uri="{FF2B5EF4-FFF2-40B4-BE49-F238E27FC236}">
                <a16:creationId xmlns:a16="http://schemas.microsoft.com/office/drawing/2014/main" id="{95EF7B63-A3B9-B870-982F-5120EE2DD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1463" y="2713037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5158" name="Oval 6">
            <a:extLst>
              <a:ext uri="{FF2B5EF4-FFF2-40B4-BE49-F238E27FC236}">
                <a16:creationId xmlns:a16="http://schemas.microsoft.com/office/drawing/2014/main" id="{AB2AD3D6-E193-282E-4A72-F954D15C8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0125" y="2638425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5159" name="Oval 7">
            <a:extLst>
              <a:ext uri="{FF2B5EF4-FFF2-40B4-BE49-F238E27FC236}">
                <a16:creationId xmlns:a16="http://schemas.microsoft.com/office/drawing/2014/main" id="{38C96B92-ACF0-7F18-3268-14FEC38EE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2837" y="2459037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5160" name="Oval 8">
            <a:extLst>
              <a:ext uri="{FF2B5EF4-FFF2-40B4-BE49-F238E27FC236}">
                <a16:creationId xmlns:a16="http://schemas.microsoft.com/office/drawing/2014/main" id="{A443D877-2EAE-52CD-4E29-E87F32ECA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4825" y="2238376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5161" name="Oval 9">
            <a:extLst>
              <a:ext uri="{FF2B5EF4-FFF2-40B4-BE49-F238E27FC236}">
                <a16:creationId xmlns:a16="http://schemas.microsoft.com/office/drawing/2014/main" id="{F49F9DC7-B0FD-4157-B145-084BC9A68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1688" y="1416051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5162" name="Oval 10">
            <a:extLst>
              <a:ext uri="{FF2B5EF4-FFF2-40B4-BE49-F238E27FC236}">
                <a16:creationId xmlns:a16="http://schemas.microsoft.com/office/drawing/2014/main" id="{5048EDDD-DC46-6D4D-6741-2C4514D4D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6188" y="669925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5163" name="AutoShape 11">
            <a:extLst>
              <a:ext uri="{FF2B5EF4-FFF2-40B4-BE49-F238E27FC236}">
                <a16:creationId xmlns:a16="http://schemas.microsoft.com/office/drawing/2014/main" id="{4CFC27AF-93FD-5E4A-B2BB-A4EEEEF27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0889" y="1112839"/>
            <a:ext cx="727075" cy="292100"/>
          </a:xfrm>
          <a:prstGeom prst="wedgeRectCallout">
            <a:avLst>
              <a:gd name="adj1" fmla="val 24236"/>
              <a:gd name="adj2" fmla="val -163042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腓立比</a:t>
            </a:r>
          </a:p>
        </p:txBody>
      </p:sp>
      <p:sp>
        <p:nvSpPr>
          <p:cNvPr id="305164" name="Text Box 12">
            <a:extLst>
              <a:ext uri="{FF2B5EF4-FFF2-40B4-BE49-F238E27FC236}">
                <a16:creationId xmlns:a16="http://schemas.microsoft.com/office/drawing/2014/main" id="{C0175FA1-B33F-F47B-10D1-A4085FC77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3773" y="431800"/>
            <a:ext cx="954107" cy="400110"/>
          </a:xfrm>
          <a:prstGeom prst="rect">
            <a:avLst/>
          </a:prstGeom>
          <a:solidFill>
            <a:srgbClr val="0000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00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馬其頓</a:t>
            </a:r>
          </a:p>
        </p:txBody>
      </p:sp>
      <p:sp>
        <p:nvSpPr>
          <p:cNvPr id="305165" name="Text Box 13">
            <a:extLst>
              <a:ext uri="{FF2B5EF4-FFF2-40B4-BE49-F238E27FC236}">
                <a16:creationId xmlns:a16="http://schemas.microsoft.com/office/drawing/2014/main" id="{E07A3052-D642-C927-2BAC-E9EDBEC5B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3823" y="77788"/>
            <a:ext cx="954107" cy="400110"/>
          </a:xfrm>
          <a:prstGeom prst="rect">
            <a:avLst/>
          </a:prstGeom>
          <a:solidFill>
            <a:srgbClr val="0000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00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色雷斯</a:t>
            </a:r>
          </a:p>
        </p:txBody>
      </p:sp>
      <p:sp>
        <p:nvSpPr>
          <p:cNvPr id="305167" name="Oval 15">
            <a:extLst>
              <a:ext uri="{FF2B5EF4-FFF2-40B4-BE49-F238E27FC236}">
                <a16:creationId xmlns:a16="http://schemas.microsoft.com/office/drawing/2014/main" id="{64DAF7CC-004D-B755-1BFE-0E9D3B7C6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7651" y="1928813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5168" name="AutoShape 16">
            <a:extLst>
              <a:ext uri="{FF2B5EF4-FFF2-40B4-BE49-F238E27FC236}">
                <a16:creationId xmlns:a16="http://schemas.microsoft.com/office/drawing/2014/main" id="{04B5E8E4-C835-95E7-AE64-92994FE02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137" y="2371726"/>
            <a:ext cx="919163" cy="292100"/>
          </a:xfrm>
          <a:prstGeom prst="wedgeRectCallout">
            <a:avLst>
              <a:gd name="adj1" fmla="val 15630"/>
              <a:gd name="adj2" fmla="val -163042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推雅推喇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7DAEAD-9247-A9B1-4974-521118F1D630}"/>
              </a:ext>
            </a:extLst>
          </p:cNvPr>
          <p:cNvSpPr txBox="1"/>
          <p:nvPr/>
        </p:nvSpPr>
        <p:spPr>
          <a:xfrm>
            <a:off x="-19792" y="5954373"/>
            <a:ext cx="15437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r>
              <a:rPr lang="en-US" sz="2400" dirty="0">
                <a:solidFill>
                  <a:srgbClr val="0432FF"/>
                </a:solidFill>
                <a:latin typeface="BiauKai" panose="02010601000101010101" pitchFamily="2" charset="-120"/>
                <a:ea typeface="BiauKai" panose="02010601000101010101" pitchFamily="2" charset="-120"/>
                <a:cs typeface="Arial"/>
              </a:rPr>
              <a:t>Biblepoint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6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794" name="Picture 2">
            <a:extLst>
              <a:ext uri="{FF2B5EF4-FFF2-40B4-BE49-F238E27FC236}">
                <a16:creationId xmlns:a16="http://schemas.microsoft.com/office/drawing/2014/main" id="{634CBCA4-B6DD-C586-14E8-DFD828B8D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265613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9796" name="Rectangle 4">
            <a:extLst>
              <a:ext uri="{FF2B5EF4-FFF2-40B4-BE49-F238E27FC236}">
                <a16:creationId xmlns:a16="http://schemas.microsoft.com/office/drawing/2014/main" id="{7763D712-F166-100F-691F-BAC34A537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4765" y="598490"/>
            <a:ext cx="3806825" cy="3689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8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377"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</a:pPr>
            <a:r>
              <a:rPr lang="zh-TW" altLang="en-US" sz="24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後來，我們往那禱告的地方去。有一個使女迎著面來，她被巫鬼所附，用法術，叫她主人們大得財利。</a:t>
            </a:r>
          </a:p>
          <a:p>
            <a:pPr defTabSz="914377"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</a:pPr>
            <a:r>
              <a:rPr lang="zh-TW" altLang="en-US" sz="24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她跟隨保羅和我們，喊著說：「這些人是至高神的僕人，對你們傳說救人的道。」</a:t>
            </a:r>
            <a:r>
              <a:rPr lang="en-US" altLang="zh-TW" sz="240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(</a:t>
            </a:r>
            <a:r>
              <a:rPr lang="zh-TW" altLang="en-US" sz="240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徒</a:t>
            </a:r>
            <a:r>
              <a:rPr lang="en-US" altLang="zh-TW" sz="240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16:16-17) </a:t>
            </a:r>
            <a:endParaRPr lang="zh-TW" altLang="en-US" sz="2400">
              <a:solidFill>
                <a:srgbClr val="808080"/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767037-7BE2-3A57-1760-65E2A6B99C86}"/>
              </a:ext>
            </a:extLst>
          </p:cNvPr>
          <p:cNvSpPr txBox="1"/>
          <p:nvPr/>
        </p:nvSpPr>
        <p:spPr>
          <a:xfrm>
            <a:off x="-19792" y="5954373"/>
            <a:ext cx="15437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r>
              <a:rPr lang="en-US" sz="2400" dirty="0">
                <a:solidFill>
                  <a:srgbClr val="0432FF"/>
                </a:solidFill>
                <a:latin typeface="BiauKai" panose="02010601000101010101" pitchFamily="2" charset="-120"/>
                <a:ea typeface="BiauKai" panose="02010601000101010101" pitchFamily="2" charset="-120"/>
                <a:cs typeface="Arial"/>
              </a:rPr>
              <a:t>Biblepoint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818" name="Picture 2">
            <a:extLst>
              <a:ext uri="{FF2B5EF4-FFF2-40B4-BE49-F238E27FC236}">
                <a16:creationId xmlns:a16="http://schemas.microsoft.com/office/drawing/2014/main" id="{0A8A68B6-1D23-706C-1FD2-3E5A658EB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265613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0821" name="Rectangle 5">
            <a:extLst>
              <a:ext uri="{FF2B5EF4-FFF2-40B4-BE49-F238E27FC236}">
                <a16:creationId xmlns:a16="http://schemas.microsoft.com/office/drawing/2014/main" id="{8F107766-D30D-BE2E-7526-DC84F7B50A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4765" y="598488"/>
            <a:ext cx="3806825" cy="3246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8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377"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</a:pPr>
            <a:r>
              <a:rPr lang="zh-TW" altLang="en-US" sz="24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她一連多日這樣喊叫，保羅就心中厭煩，轉身對那鬼說：「我奉耶穌基督的名，吩咐你從她身上出來！」</a:t>
            </a:r>
          </a:p>
          <a:p>
            <a:pPr defTabSz="914377"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</a:pPr>
            <a:r>
              <a:rPr lang="zh-TW" altLang="en-US" sz="24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那鬼當時就出來了。</a:t>
            </a:r>
            <a:r>
              <a:rPr lang="en-US" altLang="zh-TW" sz="240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(</a:t>
            </a:r>
            <a:r>
              <a:rPr lang="zh-TW" altLang="en-US" sz="240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徒</a:t>
            </a:r>
            <a:r>
              <a:rPr lang="en-US" altLang="zh-TW" sz="240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16:18)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4B4259-A82B-5D6D-67F5-DAE8EB5BEAF3}"/>
              </a:ext>
            </a:extLst>
          </p:cNvPr>
          <p:cNvSpPr txBox="1"/>
          <p:nvPr/>
        </p:nvSpPr>
        <p:spPr>
          <a:xfrm>
            <a:off x="-19792" y="5954373"/>
            <a:ext cx="15437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r>
              <a:rPr lang="en-US" sz="2400" dirty="0">
                <a:solidFill>
                  <a:srgbClr val="0432FF"/>
                </a:solidFill>
                <a:latin typeface="BiauKai" panose="02010601000101010101" pitchFamily="2" charset="-120"/>
                <a:ea typeface="BiauKai" panose="02010601000101010101" pitchFamily="2" charset="-120"/>
                <a:cs typeface="Arial"/>
              </a:rPr>
              <a:t>Biblepoint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1C247-AA7B-64FB-AE00-32C00BE88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/>
              <a:t>16:12-16:40		</a:t>
            </a:r>
            <a:r>
              <a:rPr lang="zh-TW" altLang="en-US" sz="3200" dirty="0"/>
              <a:t>呂底亞和腓立比獄卒成為首批信徒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662FF3-4154-B522-5C75-AF6B0D14C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744716"/>
            <a:ext cx="11360800" cy="4616317"/>
          </a:xfrm>
        </p:spPr>
        <p:txBody>
          <a:bodyPr/>
          <a:lstStyle/>
          <a:p>
            <a:pPr marL="152392" indent="0" fontAlgn="t">
              <a:buNone/>
            </a:pPr>
            <a:r>
              <a:rPr lang="zh-TW" altLang="en-US" sz="3200" dirty="0">
                <a:solidFill>
                  <a:srgbClr val="0432FF"/>
                </a:solidFill>
              </a:rPr>
              <a:t>惡者攻擊，保羅驅鬼（</a:t>
            </a:r>
            <a:r>
              <a:rPr lang="en-US" altLang="zh-TW" sz="3200" dirty="0">
                <a:solidFill>
                  <a:srgbClr val="0432FF"/>
                </a:solidFill>
              </a:rPr>
              <a:t>16:16</a:t>
            </a:r>
            <a:r>
              <a:rPr lang="zh-TW" altLang="en-US" sz="3200" dirty="0">
                <a:solidFill>
                  <a:srgbClr val="0432FF"/>
                </a:solidFill>
              </a:rPr>
              <a:t> </a:t>
            </a:r>
            <a:r>
              <a:rPr lang="en-US" altLang="zh-TW" sz="3200" dirty="0">
                <a:solidFill>
                  <a:srgbClr val="0432FF"/>
                </a:solidFill>
              </a:rPr>
              <a:t>-</a:t>
            </a:r>
            <a:r>
              <a:rPr lang="zh-TW" altLang="en-US" sz="3200" dirty="0">
                <a:solidFill>
                  <a:srgbClr val="0432FF"/>
                </a:solidFill>
              </a:rPr>
              <a:t> </a:t>
            </a:r>
            <a:r>
              <a:rPr lang="en-US" altLang="zh-TW" sz="3200" dirty="0">
                <a:solidFill>
                  <a:srgbClr val="0432FF"/>
                </a:solidFill>
              </a:rPr>
              <a:t>24</a:t>
            </a:r>
            <a:r>
              <a:rPr lang="zh-TW" altLang="en-US" sz="3200" dirty="0">
                <a:solidFill>
                  <a:srgbClr val="0432FF"/>
                </a:solidFill>
              </a:rPr>
              <a:t>）</a:t>
            </a:r>
            <a:endParaRPr lang="en-US" altLang="zh-TW" sz="3200" dirty="0">
              <a:solidFill>
                <a:srgbClr val="0432FF"/>
              </a:solidFill>
            </a:endParaRPr>
          </a:p>
          <a:p>
            <a:pPr marL="1405428" lvl="1" indent="-609585" fontAlgn="t">
              <a:buFont typeface="+mj-lt"/>
              <a:buAutoNum type="arabicPeriod"/>
            </a:pPr>
            <a:r>
              <a:rPr lang="zh-TW" altLang="en-US" sz="3200" dirty="0"/>
              <a:t>聖靈工作的時候，就會有惡者的攻擊。</a:t>
            </a:r>
            <a:endParaRPr lang="en-US" altLang="zh-TW" sz="3200" dirty="0"/>
          </a:p>
          <a:p>
            <a:pPr marL="1405428" lvl="1" indent="-609585" fontAlgn="t">
              <a:buFont typeface="+mj-lt"/>
              <a:buAutoNum type="arabicPeriod"/>
            </a:pPr>
            <a:r>
              <a:rPr lang="zh-TW" altLang="en-US" sz="3200" dirty="0"/>
              <a:t>被鬼附的女孩說的話似乎是肯定福音，其實是將福音與異教混為一談。</a:t>
            </a:r>
            <a:endParaRPr lang="en-US" altLang="zh-TW" sz="3200" dirty="0"/>
          </a:p>
          <a:p>
            <a:pPr marL="1405428" lvl="1" indent="-609585" fontAlgn="t">
              <a:buFont typeface="+mj-lt"/>
              <a:buAutoNum type="arabicPeriod"/>
            </a:pPr>
            <a:r>
              <a:rPr lang="zh-TW" altLang="en-US" sz="3200" dirty="0"/>
              <a:t>使徒拒絕出於魔鬼的見證</a:t>
            </a:r>
            <a:endParaRPr lang="en-US" altLang="zh-TW" sz="3200" dirty="0"/>
          </a:p>
          <a:p>
            <a:pPr marL="1405428" lvl="2" indent="0" fontAlgn="t">
              <a:buNone/>
            </a:pPr>
            <a:r>
              <a:rPr lang="zh-TW" altLang="en-US" sz="1867" dirty="0">
                <a:solidFill>
                  <a:srgbClr val="0432FF"/>
                </a:solidFill>
                <a:latin typeface="Chinese Quote"/>
              </a:rPr>
              <a:t>又有鬼從好些人身上出來，喊着說：「你是</a:t>
            </a:r>
            <a:r>
              <a:rPr lang="zh-TW" altLang="en-US" sz="1867" dirty="0">
                <a:solidFill>
                  <a:srgbClr val="0432FF"/>
                </a:solidFill>
              </a:rPr>
              <a:t>神</a:t>
            </a:r>
            <a:r>
              <a:rPr lang="zh-TW" altLang="en-US" sz="1867" dirty="0">
                <a:solidFill>
                  <a:srgbClr val="0432FF"/>
                </a:solidFill>
                <a:latin typeface="Chinese Quote"/>
              </a:rPr>
              <a:t>的</a:t>
            </a:r>
            <a:r>
              <a:rPr lang="zh-TW" altLang="en-US" sz="1867" dirty="0">
                <a:solidFill>
                  <a:srgbClr val="0432FF"/>
                </a:solidFill>
              </a:rPr>
              <a:t>兒子</a:t>
            </a:r>
            <a:r>
              <a:rPr lang="zh-TW" altLang="en-US" sz="1867" dirty="0">
                <a:solidFill>
                  <a:srgbClr val="0432FF"/>
                </a:solidFill>
                <a:latin typeface="Chinese Quote"/>
              </a:rPr>
              <a:t>。」耶穌斥責他們，不許他們說話，因為他們知道他是基督（路</a:t>
            </a:r>
            <a:r>
              <a:rPr lang="en-US" altLang="zh-TW" sz="1867" dirty="0">
                <a:solidFill>
                  <a:srgbClr val="0432FF"/>
                </a:solidFill>
                <a:latin typeface="Chinese Quote"/>
              </a:rPr>
              <a:t>4</a:t>
            </a:r>
            <a:r>
              <a:rPr lang="zh-TW" altLang="en-US" sz="1867" dirty="0">
                <a:solidFill>
                  <a:srgbClr val="0432FF"/>
                </a:solidFill>
                <a:latin typeface="Chinese Quote"/>
              </a:rPr>
              <a:t>：</a:t>
            </a:r>
            <a:r>
              <a:rPr lang="en-US" altLang="zh-TW" sz="1867" dirty="0">
                <a:solidFill>
                  <a:srgbClr val="0432FF"/>
                </a:solidFill>
                <a:latin typeface="Chinese Quote"/>
              </a:rPr>
              <a:t>41</a:t>
            </a:r>
            <a:r>
              <a:rPr lang="zh-TW" altLang="en-US" sz="1867" dirty="0">
                <a:solidFill>
                  <a:srgbClr val="0432FF"/>
                </a:solidFill>
                <a:latin typeface="Chinese Quote"/>
              </a:rPr>
              <a:t>）</a:t>
            </a:r>
            <a:endParaRPr lang="en-US" altLang="zh-TW" sz="1867" dirty="0">
              <a:solidFill>
                <a:srgbClr val="0432FF"/>
              </a:solidFill>
            </a:endParaRPr>
          </a:p>
          <a:p>
            <a:pPr marL="1405428" lvl="1" indent="-609585" fontAlgn="t">
              <a:buFont typeface="+mj-lt"/>
              <a:buAutoNum type="arabicPeriod"/>
            </a:pPr>
            <a:r>
              <a:rPr lang="zh-TW" altLang="en-US" sz="3200" dirty="0"/>
              <a:t>保羅有聖靈的引導和分辨，並趕鬼的能力</a:t>
            </a:r>
            <a:endParaRPr lang="en-US" altLang="zh-TW" sz="3200" dirty="0"/>
          </a:p>
          <a:p>
            <a:pPr marL="1405428" lvl="1" indent="-609585" fontAlgn="t">
              <a:buFont typeface="+mj-lt"/>
              <a:buAutoNum type="arabicPeriod"/>
            </a:pPr>
            <a:r>
              <a:rPr lang="zh-TW" altLang="en-US" sz="3200" dirty="0"/>
              <a:t>使女的主人們因此揪住他們見官（羅馬政府管制）</a:t>
            </a:r>
            <a:endParaRPr lang="en-US" altLang="zh-TW" sz="3200" dirty="0"/>
          </a:p>
        </p:txBody>
      </p:sp>
    </p:spTree>
    <p:extLst>
      <p:ext uri="{BB962C8B-B14F-4D97-AF65-F5344CB8AC3E}">
        <p14:creationId xmlns:p14="http://schemas.microsoft.com/office/powerpoint/2010/main" val="18588938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866" name="Picture 2">
            <a:extLst>
              <a:ext uri="{FF2B5EF4-FFF2-40B4-BE49-F238E27FC236}">
                <a16:creationId xmlns:a16="http://schemas.microsoft.com/office/drawing/2014/main" id="{8B35B7C8-9E22-D2B7-E2DC-80609689A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844550"/>
            <a:ext cx="4541839" cy="44259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2868" name="Rectangle 4">
            <a:extLst>
              <a:ext uri="{FF2B5EF4-FFF2-40B4-BE49-F238E27FC236}">
                <a16:creationId xmlns:a16="http://schemas.microsoft.com/office/drawing/2014/main" id="{ADA0E026-44BF-7233-1A9C-CE8FB8685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4765" y="598489"/>
            <a:ext cx="3944937" cy="5462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8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377"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</a:pPr>
            <a:r>
              <a:rPr lang="zh-TW" altLang="en-US" sz="24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使女的主人們見得利的指望沒有了，便揪住保羅和西拉，拉他們到市上去見首領；又帶到官長面前說：「這些人原是猶太人，竟騷擾我們的城，傳我們羅馬人所不可受不可行的規矩。」</a:t>
            </a:r>
          </a:p>
          <a:p>
            <a:pPr defTabSz="914377"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</a:pPr>
            <a:r>
              <a:rPr lang="zh-TW" altLang="en-US" sz="24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眾人就一同起來攻擊他們。官長吩咐剝了他們的衣裳，用棍打；打了許多棍，便將他們下在監裡，囑咐禁卒嚴緊看守。</a:t>
            </a:r>
            <a:r>
              <a:rPr lang="en-US" altLang="zh-TW" sz="240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(</a:t>
            </a:r>
            <a:r>
              <a:rPr lang="zh-TW" altLang="en-US" sz="240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徒</a:t>
            </a:r>
            <a:r>
              <a:rPr lang="en-US" altLang="zh-TW" sz="240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16:1</a:t>
            </a:r>
            <a:r>
              <a:rPr lang="en-US" altLang="zh-TW" sz="2400">
                <a:solidFill>
                  <a:srgbClr val="808080"/>
                </a:solidFill>
                <a:latin typeface="SimHei" panose="02010609060101010101" pitchFamily="49" charset="-122"/>
                <a:ea typeface="新細明體" panose="02020500000000000000" pitchFamily="18" charset="-120"/>
                <a:cs typeface="Arial" panose="020B0604020202020204" pitchFamily="34" charset="0"/>
              </a:rPr>
              <a:t>9-23</a:t>
            </a:r>
            <a:r>
              <a:rPr lang="en-US" altLang="zh-TW" sz="240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) </a:t>
            </a:r>
            <a:endParaRPr lang="zh-TW" altLang="en-US" sz="2400">
              <a:solidFill>
                <a:srgbClr val="808080"/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BFF0A2-2B10-D101-AF6F-B15F8D4586D1}"/>
              </a:ext>
            </a:extLst>
          </p:cNvPr>
          <p:cNvSpPr txBox="1"/>
          <p:nvPr/>
        </p:nvSpPr>
        <p:spPr>
          <a:xfrm>
            <a:off x="-19792" y="5954373"/>
            <a:ext cx="15437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r>
              <a:rPr lang="en-US" sz="2400" dirty="0">
                <a:solidFill>
                  <a:srgbClr val="0432FF"/>
                </a:solidFill>
                <a:latin typeface="BiauKai" panose="02010601000101010101" pitchFamily="2" charset="-120"/>
                <a:ea typeface="BiauKai" panose="02010601000101010101" pitchFamily="2" charset="-120"/>
                <a:cs typeface="Arial"/>
              </a:rPr>
              <a:t>Biblepoint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890" name="Picture 2">
            <a:extLst>
              <a:ext uri="{FF2B5EF4-FFF2-40B4-BE49-F238E27FC236}">
                <a16:creationId xmlns:a16="http://schemas.microsoft.com/office/drawing/2014/main" id="{D6299EF4-62F8-FF79-4B89-86CBD6F32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"/>
          <a:stretch>
            <a:fillRect/>
          </a:stretch>
        </p:blipFill>
        <p:spPr bwMode="auto">
          <a:xfrm>
            <a:off x="6096000" y="0"/>
            <a:ext cx="4572000" cy="3402013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3891" name="Picture 3">
            <a:extLst>
              <a:ext uri="{FF2B5EF4-FFF2-40B4-BE49-F238E27FC236}">
                <a16:creationId xmlns:a16="http://schemas.microsoft.com/office/drawing/2014/main" id="{3A932949-CD69-2F66-5084-4E295A396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9000"/>
            <a:ext cx="4572000" cy="3429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3892" name="Picture 4">
            <a:extLst>
              <a:ext uri="{FF2B5EF4-FFF2-40B4-BE49-F238E27FC236}">
                <a16:creationId xmlns:a16="http://schemas.microsoft.com/office/drawing/2014/main" id="{F6C80BA4-FFD0-8B3E-3D88-2138CFD41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4537075" cy="6858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3893" name="Text Box 5">
            <a:extLst>
              <a:ext uri="{FF2B5EF4-FFF2-40B4-BE49-F238E27FC236}">
                <a16:creationId xmlns:a16="http://schemas.microsoft.com/office/drawing/2014/main" id="{3E75BB67-7129-2474-64AC-91988FA38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9576" y="120651"/>
            <a:ext cx="1723549" cy="880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30000"/>
              </a:spcAft>
            </a:pPr>
            <a:r>
              <a:rPr lang="zh-TW" altLang="en-US" sz="240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腓立比</a:t>
            </a:r>
          </a:p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00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相傳監獄遺跡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AC2E49-FF0A-7A39-5713-E92807123D2B}"/>
              </a:ext>
            </a:extLst>
          </p:cNvPr>
          <p:cNvSpPr txBox="1"/>
          <p:nvPr/>
        </p:nvSpPr>
        <p:spPr>
          <a:xfrm>
            <a:off x="-19792" y="5954373"/>
            <a:ext cx="15437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r>
              <a:rPr lang="en-US" sz="2400" dirty="0">
                <a:solidFill>
                  <a:srgbClr val="0432FF"/>
                </a:solidFill>
                <a:latin typeface="BiauKai" panose="02010601000101010101" pitchFamily="2" charset="-120"/>
                <a:ea typeface="BiauKai" panose="02010601000101010101" pitchFamily="2" charset="-120"/>
                <a:cs typeface="Arial"/>
              </a:rPr>
              <a:t>Biblepoint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14" name="Picture 2">
            <a:extLst>
              <a:ext uri="{FF2B5EF4-FFF2-40B4-BE49-F238E27FC236}">
                <a16:creationId xmlns:a16="http://schemas.microsoft.com/office/drawing/2014/main" id="{BB4CCBE0-5D1E-3CB6-90C4-2D6300FC6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7200"/>
            <a:ext cx="5292725" cy="594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4916" name="Rectangle 4">
            <a:extLst>
              <a:ext uri="{FF2B5EF4-FFF2-40B4-BE49-F238E27FC236}">
                <a16:creationId xmlns:a16="http://schemas.microsoft.com/office/drawing/2014/main" id="{B3182C7F-0B75-7BA0-AF95-442E6C4FE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1" y="598488"/>
            <a:ext cx="3060700" cy="5130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8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377"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</a:pPr>
            <a:r>
              <a:rPr lang="zh-TW" altLang="en-US" sz="24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禁卒領了這樣的命，就把他們下在內監裡，兩腳上了木狗。</a:t>
            </a:r>
          </a:p>
          <a:p>
            <a:pPr defTabSz="914377"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</a:pPr>
            <a:r>
              <a:rPr lang="zh-TW" altLang="en-US" sz="24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約在半夜，保羅和西拉禱告，唱詩讚美神，眾囚犯也側耳而聽。</a:t>
            </a:r>
          </a:p>
          <a:p>
            <a:pPr defTabSz="914377"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</a:pPr>
            <a:r>
              <a:rPr lang="zh-TW" altLang="en-US" sz="24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忽然，地大震動，甚至監牢的地基都搖動了，監門立刻全開，眾囚犯的鎖鍊也都鬆開了。</a:t>
            </a:r>
            <a:r>
              <a:rPr lang="en-US" altLang="zh-TW" sz="240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(</a:t>
            </a:r>
            <a:r>
              <a:rPr lang="zh-TW" altLang="en-US" sz="240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徒</a:t>
            </a:r>
            <a:r>
              <a:rPr lang="en-US" altLang="zh-TW" sz="240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16:</a:t>
            </a:r>
            <a:r>
              <a:rPr lang="en-US" altLang="zh-TW" sz="2400">
                <a:solidFill>
                  <a:srgbClr val="808080"/>
                </a:solidFill>
                <a:latin typeface="SimHei" panose="02010609060101010101" pitchFamily="49" charset="-122"/>
                <a:ea typeface="新細明體" panose="02020500000000000000" pitchFamily="18" charset="-120"/>
                <a:cs typeface="Arial" panose="020B0604020202020204" pitchFamily="34" charset="0"/>
              </a:rPr>
              <a:t>24-26</a:t>
            </a:r>
            <a:r>
              <a:rPr lang="en-US" altLang="zh-TW" sz="240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) </a:t>
            </a:r>
            <a:endParaRPr lang="zh-TW" altLang="en-US" sz="2400">
              <a:solidFill>
                <a:srgbClr val="808080"/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D90214-1099-7125-240D-1865E5AE370D}"/>
              </a:ext>
            </a:extLst>
          </p:cNvPr>
          <p:cNvSpPr txBox="1"/>
          <p:nvPr/>
        </p:nvSpPr>
        <p:spPr>
          <a:xfrm>
            <a:off x="-19792" y="5954373"/>
            <a:ext cx="15437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r>
              <a:rPr lang="en-US" sz="2400" dirty="0">
                <a:solidFill>
                  <a:srgbClr val="0432FF"/>
                </a:solidFill>
                <a:latin typeface="BiauKai" panose="02010601000101010101" pitchFamily="2" charset="-120"/>
                <a:ea typeface="BiauKai" panose="02010601000101010101" pitchFamily="2" charset="-120"/>
                <a:cs typeface="Arial"/>
              </a:rPr>
              <a:t>Biblepoint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938" name="Picture 2">
            <a:extLst>
              <a:ext uri="{FF2B5EF4-FFF2-40B4-BE49-F238E27FC236}">
                <a16:creationId xmlns:a16="http://schemas.microsoft.com/office/drawing/2014/main" id="{480743EA-15F4-EEFA-8BFE-4E31442CF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1"/>
          <a:stretch>
            <a:fillRect/>
          </a:stretch>
        </p:blipFill>
        <p:spPr bwMode="auto">
          <a:xfrm>
            <a:off x="2781300" y="0"/>
            <a:ext cx="6629400" cy="497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5941" name="Rectangle 5">
            <a:extLst>
              <a:ext uri="{FF2B5EF4-FFF2-40B4-BE49-F238E27FC236}">
                <a16:creationId xmlns:a16="http://schemas.microsoft.com/office/drawing/2014/main" id="{6C457797-9E70-0C08-EC60-4E6E6FD382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5088" y="5105400"/>
            <a:ext cx="6980237" cy="1363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8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377"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</a:pPr>
            <a:r>
              <a:rPr lang="zh-TW" altLang="en-US" sz="24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禁卒一醒，看見監門全開，以為囚犯已經逃走，就拔刀要自殺。保羅大聲呼叫說：「不要傷害自己！我們都在這裡。」</a:t>
            </a:r>
            <a:r>
              <a:rPr lang="en-US" altLang="zh-TW" sz="240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(</a:t>
            </a:r>
            <a:r>
              <a:rPr lang="zh-TW" altLang="en-US" sz="240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徒</a:t>
            </a:r>
            <a:r>
              <a:rPr lang="en-US" altLang="zh-TW" sz="240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16:2</a:t>
            </a:r>
            <a:r>
              <a:rPr lang="en-US" altLang="zh-TW" sz="2400">
                <a:solidFill>
                  <a:srgbClr val="808080"/>
                </a:solidFill>
                <a:latin typeface="SimHei" panose="02010609060101010101" pitchFamily="49" charset="-122"/>
                <a:ea typeface="新細明體" panose="02020500000000000000" pitchFamily="18" charset="-120"/>
                <a:cs typeface="Arial" panose="020B0604020202020204" pitchFamily="34" charset="0"/>
              </a:rPr>
              <a:t>7-28</a:t>
            </a:r>
            <a:r>
              <a:rPr lang="en-US" altLang="zh-TW" sz="240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986DD9-F550-A7E1-0358-F4C78C8277E4}"/>
              </a:ext>
            </a:extLst>
          </p:cNvPr>
          <p:cNvSpPr txBox="1"/>
          <p:nvPr/>
        </p:nvSpPr>
        <p:spPr>
          <a:xfrm>
            <a:off x="-19792" y="5954373"/>
            <a:ext cx="15437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r>
              <a:rPr lang="en-US" sz="2400" dirty="0">
                <a:solidFill>
                  <a:srgbClr val="0432FF"/>
                </a:solidFill>
                <a:latin typeface="BiauKai" panose="02010601000101010101" pitchFamily="2" charset="-120"/>
                <a:ea typeface="BiauKai" panose="02010601000101010101" pitchFamily="2" charset="-120"/>
                <a:cs typeface="Arial"/>
              </a:rPr>
              <a:t>Biblepoint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178" name="Picture 2">
            <a:extLst>
              <a:ext uri="{FF2B5EF4-FFF2-40B4-BE49-F238E27FC236}">
                <a16:creationId xmlns:a16="http://schemas.microsoft.com/office/drawing/2014/main" id="{7A135890-7969-5C22-84A5-C03DD79D1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1"/>
          <a:stretch>
            <a:fillRect/>
          </a:stretch>
        </p:blipFill>
        <p:spPr bwMode="auto">
          <a:xfrm>
            <a:off x="2781300" y="0"/>
            <a:ext cx="6629400" cy="497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6179" name="Rectangle 3">
            <a:extLst>
              <a:ext uri="{FF2B5EF4-FFF2-40B4-BE49-F238E27FC236}">
                <a16:creationId xmlns:a16="http://schemas.microsoft.com/office/drawing/2014/main" id="{21717329-45BA-AE9B-63C4-9D221B230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5088" y="5105401"/>
            <a:ext cx="6980237" cy="1363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8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377"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</a:pPr>
            <a:r>
              <a:rPr lang="zh-TW" altLang="en-US" sz="24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禁卒叫人拿燈來，就跳進去，戰戰兢兢的俯伏在保羅、西拉面前；又領他們出來，說：「二位先生，我當怎樣行才可以得救？」</a:t>
            </a:r>
            <a:r>
              <a:rPr lang="en-US" altLang="zh-TW" sz="240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(</a:t>
            </a:r>
            <a:r>
              <a:rPr lang="zh-TW" altLang="en-US" sz="240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徒</a:t>
            </a:r>
            <a:r>
              <a:rPr lang="en-US" altLang="zh-TW" sz="240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16:</a:t>
            </a:r>
            <a:r>
              <a:rPr lang="en-US" altLang="zh-TW" sz="2400">
                <a:solidFill>
                  <a:srgbClr val="808080"/>
                </a:solidFill>
                <a:latin typeface="SimHei" panose="02010609060101010101" pitchFamily="49" charset="-122"/>
                <a:ea typeface="新細明體" panose="02020500000000000000" pitchFamily="18" charset="-120"/>
                <a:cs typeface="Arial" panose="020B0604020202020204" pitchFamily="34" charset="0"/>
              </a:rPr>
              <a:t>29-30</a:t>
            </a:r>
            <a:r>
              <a:rPr lang="en-US" altLang="zh-TW" sz="240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163F85-51F0-A826-29EE-F56288AC843C}"/>
              </a:ext>
            </a:extLst>
          </p:cNvPr>
          <p:cNvSpPr txBox="1"/>
          <p:nvPr/>
        </p:nvSpPr>
        <p:spPr>
          <a:xfrm>
            <a:off x="-19792" y="5954373"/>
            <a:ext cx="15437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r>
              <a:rPr lang="en-US" sz="2400" dirty="0">
                <a:solidFill>
                  <a:srgbClr val="0432FF"/>
                </a:solidFill>
                <a:latin typeface="BiauKai" panose="02010601000101010101" pitchFamily="2" charset="-120"/>
                <a:ea typeface="BiauKai" panose="02010601000101010101" pitchFamily="2" charset="-120"/>
                <a:cs typeface="Arial"/>
              </a:rPr>
              <a:t>Biblepoint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02" name="Picture 2">
            <a:extLst>
              <a:ext uri="{FF2B5EF4-FFF2-40B4-BE49-F238E27FC236}">
                <a16:creationId xmlns:a16="http://schemas.microsoft.com/office/drawing/2014/main" id="{CC5F1B8A-2AA1-534F-FA40-B00F7E556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1"/>
          <a:stretch>
            <a:fillRect/>
          </a:stretch>
        </p:blipFill>
        <p:spPr bwMode="auto">
          <a:xfrm>
            <a:off x="2781300" y="0"/>
            <a:ext cx="6629400" cy="497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03" name="Rectangle 3">
            <a:extLst>
              <a:ext uri="{FF2B5EF4-FFF2-40B4-BE49-F238E27FC236}">
                <a16:creationId xmlns:a16="http://schemas.microsoft.com/office/drawing/2014/main" id="{6B8BCAAD-3A9E-36CF-6062-C09BCC73D7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5088" y="5105401"/>
            <a:ext cx="6980237" cy="1363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8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377"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</a:pPr>
            <a:r>
              <a:rPr lang="zh-TW" altLang="en-US" sz="24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他們說：「當信主耶穌，你和你一家都必得救。」他們就把主的道講給他和他全家的人聽。</a:t>
            </a:r>
            <a:r>
              <a:rPr lang="en-US" altLang="zh-TW" sz="240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(</a:t>
            </a:r>
            <a:r>
              <a:rPr lang="zh-TW" altLang="en-US" sz="240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徒</a:t>
            </a:r>
            <a:r>
              <a:rPr lang="en-US" altLang="zh-TW" sz="240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16:</a:t>
            </a:r>
            <a:r>
              <a:rPr lang="en-US" altLang="zh-TW" sz="2400">
                <a:solidFill>
                  <a:srgbClr val="808080"/>
                </a:solidFill>
                <a:latin typeface="SimHei" panose="02010609060101010101" pitchFamily="49" charset="-122"/>
                <a:ea typeface="新細明體" panose="02020500000000000000" pitchFamily="18" charset="-120"/>
                <a:cs typeface="Arial" panose="020B0604020202020204" pitchFamily="34" charset="0"/>
              </a:rPr>
              <a:t>31-32</a:t>
            </a:r>
            <a:r>
              <a:rPr lang="en-US" altLang="zh-TW" sz="240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F31E37-964B-6D98-C454-9B1E2AF5BB86}"/>
              </a:ext>
            </a:extLst>
          </p:cNvPr>
          <p:cNvSpPr txBox="1"/>
          <p:nvPr/>
        </p:nvSpPr>
        <p:spPr>
          <a:xfrm>
            <a:off x="-19792" y="5954373"/>
            <a:ext cx="15437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r>
              <a:rPr lang="en-US" sz="2400" dirty="0">
                <a:solidFill>
                  <a:srgbClr val="0432FF"/>
                </a:solidFill>
                <a:latin typeface="BiauKai" panose="02010601000101010101" pitchFamily="2" charset="-120"/>
                <a:ea typeface="BiauKai" panose="02010601000101010101" pitchFamily="2" charset="-120"/>
                <a:cs typeface="Arial"/>
              </a:rPr>
              <a:t>Biblepoint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1C247-AA7B-64FB-AE00-32C00BE88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/>
              <a:t>15:36-16:10		</a:t>
            </a:r>
            <a:r>
              <a:rPr lang="zh-TW" altLang="en-US" sz="3200" dirty="0"/>
              <a:t>保羅和新同工開始佈道之旅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662FF3-4154-B522-5C75-AF6B0D14C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744716"/>
            <a:ext cx="11360800" cy="4616317"/>
          </a:xfrm>
        </p:spPr>
        <p:txBody>
          <a:bodyPr/>
          <a:lstStyle/>
          <a:p>
            <a:pPr marL="152392" indent="0" fontAlgn="t">
              <a:buNone/>
            </a:pPr>
            <a:r>
              <a:rPr lang="zh-TW" altLang="en-US" sz="3200" dirty="0">
                <a:solidFill>
                  <a:srgbClr val="0432FF"/>
                </a:solidFill>
              </a:rPr>
              <a:t>保羅提出回到從前宣道的各城（</a:t>
            </a:r>
            <a:r>
              <a:rPr lang="en-US" altLang="zh-TW" sz="3200" dirty="0">
                <a:solidFill>
                  <a:srgbClr val="0432FF"/>
                </a:solidFill>
              </a:rPr>
              <a:t>15:36</a:t>
            </a:r>
            <a:r>
              <a:rPr lang="zh-TW" altLang="en-US" sz="3200" dirty="0">
                <a:solidFill>
                  <a:srgbClr val="0432FF"/>
                </a:solidFill>
              </a:rPr>
              <a:t> </a:t>
            </a:r>
            <a:r>
              <a:rPr lang="en-US" altLang="zh-TW" sz="3200" dirty="0">
                <a:solidFill>
                  <a:srgbClr val="0432FF"/>
                </a:solidFill>
              </a:rPr>
              <a:t>-</a:t>
            </a:r>
            <a:r>
              <a:rPr lang="zh-TW" altLang="en-US" sz="3200" dirty="0">
                <a:solidFill>
                  <a:srgbClr val="0432FF"/>
                </a:solidFill>
              </a:rPr>
              <a:t> </a:t>
            </a:r>
            <a:r>
              <a:rPr lang="en-US" altLang="zh-TW" sz="3200" dirty="0">
                <a:solidFill>
                  <a:srgbClr val="0432FF"/>
                </a:solidFill>
              </a:rPr>
              <a:t>40</a:t>
            </a:r>
            <a:r>
              <a:rPr lang="zh-TW" altLang="en-US" sz="3200" dirty="0">
                <a:solidFill>
                  <a:srgbClr val="0432FF"/>
                </a:solidFill>
              </a:rPr>
              <a:t>）</a:t>
            </a:r>
            <a:endParaRPr lang="en-US" altLang="zh-TW" sz="3200" dirty="0">
              <a:solidFill>
                <a:srgbClr val="0432FF"/>
              </a:solidFill>
            </a:endParaRPr>
          </a:p>
          <a:p>
            <a:pPr marL="838175" indent="-685783" fontAlgn="t">
              <a:buFont typeface="+mj-lt"/>
              <a:buAutoNum type="arabicPeriod"/>
            </a:pPr>
            <a:r>
              <a:rPr lang="zh-TW" altLang="en-US" sz="3200" dirty="0">
                <a:solidFill>
                  <a:schemeClr val="tx1"/>
                </a:solidFill>
              </a:rPr>
              <a:t>意見不同沒有停止宣教</a:t>
            </a:r>
            <a:endParaRPr lang="en-US" altLang="zh-TW" sz="3200" dirty="0">
              <a:solidFill>
                <a:schemeClr val="tx1"/>
              </a:solidFill>
            </a:endParaRPr>
          </a:p>
          <a:p>
            <a:pPr marL="1557824" lvl="1" indent="-685783" fontAlgn="t">
              <a:buFont typeface="+mj-lt"/>
              <a:buAutoNum type="alphaLcPeriod"/>
            </a:pPr>
            <a:r>
              <a:rPr lang="zh-TW" altLang="en-US" sz="3200" dirty="0"/>
              <a:t>一隊巴拿巴和馬可</a:t>
            </a:r>
            <a:endParaRPr lang="en-US" altLang="zh-TW" sz="3200" dirty="0"/>
          </a:p>
          <a:p>
            <a:pPr marL="1557824" lvl="1" indent="-685783" fontAlgn="t">
              <a:buFont typeface="+mj-lt"/>
              <a:buAutoNum type="alphaLcPeriod"/>
            </a:pPr>
            <a:r>
              <a:rPr lang="zh-TW" altLang="en-US" sz="3200" dirty="0"/>
              <a:t>一隊保羅，西拉，（提摩太，路加）</a:t>
            </a:r>
            <a:endParaRPr lang="en-US" altLang="zh-TW" sz="3200" dirty="0"/>
          </a:p>
          <a:p>
            <a:pPr marL="838175" indent="-685783" fontAlgn="t">
              <a:buFont typeface="+mj-lt"/>
              <a:buAutoNum type="arabicPeriod"/>
            </a:pPr>
            <a:r>
              <a:rPr lang="zh-TW" altLang="en-US" sz="3200" dirty="0"/>
              <a:t>教會在此事上沒有保留 （有可能要增加預算）</a:t>
            </a:r>
            <a:endParaRPr lang="en-US" altLang="zh-TW" sz="3200" dirty="0"/>
          </a:p>
          <a:p>
            <a:pPr marL="838175" indent="-685783" fontAlgn="t">
              <a:buFont typeface="+mj-lt"/>
              <a:buAutoNum type="arabicPeriod"/>
            </a:pPr>
            <a:r>
              <a:rPr lang="zh-TW" altLang="en-US" sz="3200" dirty="0"/>
              <a:t>同工們也沒有因爲意見不同而彼此埋怨</a:t>
            </a:r>
            <a:endParaRPr lang="en-US" altLang="zh-TW" sz="3200" dirty="0"/>
          </a:p>
          <a:p>
            <a:pPr marL="838175" indent="-685783" fontAlgn="t">
              <a:buFont typeface="+mj-lt"/>
              <a:buAutoNum type="arabicPeriod"/>
            </a:pPr>
            <a:r>
              <a:rPr lang="zh-TW" altLang="en-US" sz="3200" dirty="0"/>
              <a:t>在尋求神的心意時，要順從聖靈帶領（意見不同不一定是不合神的心意）</a:t>
            </a:r>
            <a:endParaRPr lang="en-US" altLang="zh-TW" sz="3200" dirty="0"/>
          </a:p>
          <a:p>
            <a:pPr marL="1405428" lvl="1" indent="-609585" fontAlgn="t">
              <a:buFont typeface="+mj-lt"/>
              <a:buAutoNum type="alphaLcPeriod"/>
            </a:pPr>
            <a:endParaRPr lang="en-US" altLang="zh-TW" sz="2933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5944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1C247-AA7B-64FB-AE00-32C00BE88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/>
              <a:t>16:12-16:40		</a:t>
            </a:r>
            <a:r>
              <a:rPr lang="zh-TW" altLang="en-US" sz="3200" dirty="0"/>
              <a:t>呂底亞和腓立比獄卒成為首批信徒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662FF3-4154-B522-5C75-AF6B0D14C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744716"/>
            <a:ext cx="11360800" cy="4616317"/>
          </a:xfrm>
        </p:spPr>
        <p:txBody>
          <a:bodyPr/>
          <a:lstStyle/>
          <a:p>
            <a:pPr marL="152392" indent="0" fontAlgn="t">
              <a:buNone/>
            </a:pPr>
            <a:r>
              <a:rPr lang="zh-TW" altLang="en-US" sz="3200" dirty="0">
                <a:solidFill>
                  <a:srgbClr val="0432FF"/>
                </a:solidFill>
              </a:rPr>
              <a:t>坐監反而讚美；看守因此得救（</a:t>
            </a:r>
            <a:r>
              <a:rPr lang="en-US" altLang="zh-TW" sz="3200" dirty="0">
                <a:solidFill>
                  <a:srgbClr val="0432FF"/>
                </a:solidFill>
              </a:rPr>
              <a:t>16:25</a:t>
            </a:r>
            <a:r>
              <a:rPr lang="zh-TW" altLang="en-US" sz="3200" dirty="0">
                <a:solidFill>
                  <a:srgbClr val="0432FF"/>
                </a:solidFill>
              </a:rPr>
              <a:t> </a:t>
            </a:r>
            <a:r>
              <a:rPr lang="en-US" altLang="zh-TW" sz="3200" dirty="0">
                <a:solidFill>
                  <a:srgbClr val="0432FF"/>
                </a:solidFill>
              </a:rPr>
              <a:t>-</a:t>
            </a:r>
            <a:r>
              <a:rPr lang="zh-TW" altLang="en-US" sz="3200" dirty="0">
                <a:solidFill>
                  <a:srgbClr val="0432FF"/>
                </a:solidFill>
              </a:rPr>
              <a:t> </a:t>
            </a:r>
            <a:r>
              <a:rPr lang="en-US" altLang="zh-TW" sz="3200" dirty="0">
                <a:solidFill>
                  <a:srgbClr val="0432FF"/>
                </a:solidFill>
              </a:rPr>
              <a:t>40</a:t>
            </a:r>
            <a:r>
              <a:rPr lang="zh-TW" altLang="en-US" sz="3200" dirty="0">
                <a:solidFill>
                  <a:srgbClr val="0432FF"/>
                </a:solidFill>
              </a:rPr>
              <a:t>）</a:t>
            </a:r>
            <a:endParaRPr lang="en-US" altLang="zh-TW" sz="3200" dirty="0">
              <a:solidFill>
                <a:srgbClr val="0432FF"/>
              </a:solidFill>
            </a:endParaRPr>
          </a:p>
          <a:p>
            <a:pPr marL="1405428" lvl="1" indent="-609585" fontAlgn="t">
              <a:buFont typeface="+mj-lt"/>
              <a:buAutoNum type="arabicPeriod"/>
            </a:pPr>
            <a:r>
              <a:rPr lang="zh-TW" altLang="en-US" sz="3200" dirty="0"/>
              <a:t>保羅和西拉沒有害怕和埋怨，反而半夜禱告唱詩讚美神</a:t>
            </a:r>
            <a:endParaRPr lang="en-US" altLang="zh-TW" sz="3200" dirty="0"/>
          </a:p>
          <a:p>
            <a:pPr marL="1405428" lvl="1" indent="-609585" fontAlgn="t">
              <a:buFont typeface="+mj-lt"/>
              <a:buAutoNum type="arabicPeriod"/>
            </a:pPr>
            <a:r>
              <a:rPr lang="zh-TW" altLang="en-US" sz="3200" dirty="0"/>
              <a:t>神帶領他們到一個沒有想到的工場</a:t>
            </a:r>
            <a:endParaRPr lang="en-US" altLang="zh-TW" sz="3200" dirty="0"/>
          </a:p>
          <a:p>
            <a:pPr marL="1405428" lvl="1" indent="-609585" fontAlgn="t">
              <a:buFont typeface="+mj-lt"/>
              <a:buAutoNum type="arabicPeriod"/>
            </a:pPr>
            <a:r>
              <a:rPr lang="zh-TW" altLang="en-US" sz="3200" dirty="0"/>
              <a:t>監牢地基震動，監門打開，禁卒驚恐</a:t>
            </a:r>
            <a:endParaRPr lang="en-US" altLang="zh-TW" sz="3200" dirty="0"/>
          </a:p>
          <a:p>
            <a:pPr marL="1405428" lvl="1" indent="-609585" fontAlgn="t">
              <a:buFont typeface="+mj-lt"/>
              <a:buAutoNum type="arabicPeriod"/>
            </a:pPr>
            <a:r>
              <a:rPr lang="zh-TW" altLang="en-US" sz="3200" dirty="0"/>
              <a:t>“全家得救”不是一人得救，全家自動得救，每個人都需要自己接受主耶穌的救恩，認罪悔改。</a:t>
            </a:r>
            <a:endParaRPr lang="en-US" altLang="zh-TW" sz="3200" dirty="0"/>
          </a:p>
          <a:p>
            <a:pPr marL="1405428" lvl="1" indent="-609585" fontAlgn="t">
              <a:buFont typeface="+mj-lt"/>
              <a:buAutoNum type="arabicPeriod"/>
            </a:pPr>
            <a:r>
              <a:rPr lang="zh-TW" altLang="en-US" sz="3200" dirty="0"/>
              <a:t>保羅和西拉被釋放，繼續宣道。</a:t>
            </a:r>
            <a:endParaRPr lang="en-US" altLang="zh-TW" sz="3200" dirty="0"/>
          </a:p>
          <a:p>
            <a:pPr marL="1405428" lvl="1" indent="-609585" fontAlgn="t">
              <a:buFont typeface="+mj-lt"/>
              <a:buAutoNum type="arabicPeriod"/>
            </a:pPr>
            <a:endParaRPr lang="en-US" altLang="zh-TW" sz="3200" dirty="0"/>
          </a:p>
        </p:txBody>
      </p:sp>
    </p:spTree>
    <p:extLst>
      <p:ext uri="{BB962C8B-B14F-4D97-AF65-F5344CB8AC3E}">
        <p14:creationId xmlns:p14="http://schemas.microsoft.com/office/powerpoint/2010/main" val="22367262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1C247-AA7B-64FB-AE00-32C00BE88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/>
              <a:t>16:12-16:40		</a:t>
            </a:r>
            <a:r>
              <a:rPr lang="zh-TW" altLang="en-US" sz="3200" dirty="0"/>
              <a:t>呂底亞和腓立比獄卒成為首批信徒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662FF3-4154-B522-5C75-AF6B0D14C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744716"/>
            <a:ext cx="11360800" cy="4616317"/>
          </a:xfrm>
        </p:spPr>
        <p:txBody>
          <a:bodyPr/>
          <a:lstStyle/>
          <a:p>
            <a:pPr marL="152392" indent="0" fontAlgn="t">
              <a:buNone/>
            </a:pPr>
            <a:r>
              <a:rPr lang="zh-TW" altLang="en-US" sz="3200" dirty="0">
                <a:solidFill>
                  <a:srgbClr val="0432FF"/>
                </a:solidFill>
              </a:rPr>
              <a:t>做見證（</a:t>
            </a:r>
            <a:r>
              <a:rPr lang="en-US" altLang="zh-TW" sz="3200" dirty="0">
                <a:solidFill>
                  <a:srgbClr val="0432FF"/>
                </a:solidFill>
              </a:rPr>
              <a:t>16:25</a:t>
            </a:r>
            <a:r>
              <a:rPr lang="zh-TW" altLang="en-US" sz="3200" dirty="0">
                <a:solidFill>
                  <a:srgbClr val="0432FF"/>
                </a:solidFill>
              </a:rPr>
              <a:t> </a:t>
            </a:r>
            <a:r>
              <a:rPr lang="en-US" altLang="zh-TW" sz="3200" dirty="0">
                <a:solidFill>
                  <a:srgbClr val="0432FF"/>
                </a:solidFill>
              </a:rPr>
              <a:t>–</a:t>
            </a:r>
            <a:r>
              <a:rPr lang="zh-TW" altLang="en-US" sz="3200" dirty="0">
                <a:solidFill>
                  <a:srgbClr val="0432FF"/>
                </a:solidFill>
              </a:rPr>
              <a:t> </a:t>
            </a:r>
            <a:r>
              <a:rPr lang="en-US" altLang="zh-TW" sz="3200" dirty="0">
                <a:solidFill>
                  <a:srgbClr val="0432FF"/>
                </a:solidFill>
              </a:rPr>
              <a:t>40</a:t>
            </a:r>
            <a:r>
              <a:rPr lang="zh-TW" altLang="en-US" sz="3200" dirty="0">
                <a:solidFill>
                  <a:srgbClr val="0432FF"/>
                </a:solidFill>
              </a:rPr>
              <a:t>）</a:t>
            </a:r>
            <a:endParaRPr lang="en-US" altLang="zh-TW" sz="3200" dirty="0">
              <a:solidFill>
                <a:srgbClr val="0432FF"/>
              </a:solidFill>
            </a:endParaRPr>
          </a:p>
          <a:p>
            <a:pPr marL="761977" indent="-609585" fontAlgn="t">
              <a:buFont typeface="+mj-lt"/>
              <a:buAutoNum type="alphaUcPeriod"/>
            </a:pPr>
            <a:r>
              <a:rPr lang="zh-TW" altLang="en-US" sz="3200" dirty="0">
                <a:solidFill>
                  <a:schemeClr val="tx1"/>
                </a:solidFill>
              </a:rPr>
              <a:t>見證與神</a:t>
            </a:r>
            <a:endParaRPr lang="en-US" altLang="zh-TW" sz="3200" dirty="0">
              <a:solidFill>
                <a:schemeClr val="tx1"/>
              </a:solidFill>
            </a:endParaRPr>
          </a:p>
          <a:p>
            <a:pPr marL="872041" lvl="1" indent="0" fontAlgn="t">
              <a:buNone/>
            </a:pPr>
            <a:r>
              <a:rPr lang="zh-TW" altLang="en-US" dirty="0"/>
              <a:t>在艱難中讚美神是基督徒最大的得勝</a:t>
            </a:r>
            <a:endParaRPr lang="en-US" altLang="zh-TW" dirty="0">
              <a:solidFill>
                <a:schemeClr val="tx1"/>
              </a:solidFill>
            </a:endParaRPr>
          </a:p>
          <a:p>
            <a:pPr marL="761977" indent="-609585" fontAlgn="t">
              <a:buFont typeface="+mj-lt"/>
              <a:buAutoNum type="alphaUcPeriod"/>
            </a:pPr>
            <a:r>
              <a:rPr lang="zh-TW" altLang="en-US" sz="3200" dirty="0">
                <a:solidFill>
                  <a:schemeClr val="tx1"/>
                </a:solidFill>
              </a:rPr>
              <a:t>見證與禁卒</a:t>
            </a:r>
            <a:endParaRPr lang="en-US" altLang="zh-TW" sz="3200" dirty="0">
              <a:solidFill>
                <a:schemeClr val="tx1"/>
              </a:solidFill>
            </a:endParaRPr>
          </a:p>
          <a:p>
            <a:pPr marL="872041" lvl="1" indent="0" fontAlgn="t">
              <a:buNone/>
            </a:pPr>
            <a:r>
              <a:rPr lang="zh-TW" altLang="en-US" dirty="0"/>
              <a:t>禁卒原是冷酷無情，有著自以為是的英雄思想；在保羅他們被鬆綁，卻沒有離開的奇蹟所折服</a:t>
            </a:r>
            <a:endParaRPr lang="en-US" altLang="zh-TW" dirty="0"/>
          </a:p>
          <a:p>
            <a:pPr marL="872041" lvl="1" indent="0" fontAlgn="t">
              <a:buNone/>
            </a:pPr>
            <a:r>
              <a:rPr lang="zh-TW" altLang="en-US" dirty="0"/>
              <a:t>禁卒可能只想脫離目前的難處，卻得到了永生的道。</a:t>
            </a:r>
            <a:endParaRPr lang="en-US" altLang="zh-TW" dirty="0">
              <a:solidFill>
                <a:schemeClr val="tx1"/>
              </a:solidFill>
            </a:endParaRPr>
          </a:p>
          <a:p>
            <a:pPr marL="761977" indent="-609585" fontAlgn="t">
              <a:buFont typeface="+mj-lt"/>
              <a:buAutoNum type="alphaUcPeriod"/>
            </a:pPr>
            <a:r>
              <a:rPr lang="zh-TW" altLang="en-US" sz="3200" dirty="0">
                <a:solidFill>
                  <a:schemeClr val="tx1"/>
                </a:solidFill>
              </a:rPr>
              <a:t>見證與官長</a:t>
            </a:r>
            <a:endParaRPr lang="en-US" altLang="zh-TW" sz="3200" dirty="0">
              <a:solidFill>
                <a:schemeClr val="tx1"/>
              </a:solidFill>
            </a:endParaRPr>
          </a:p>
          <a:p>
            <a:pPr marL="872041" lvl="1" indent="0" fontAlgn="t">
              <a:buNone/>
            </a:pPr>
            <a:r>
              <a:rPr lang="zh-TW" altLang="en-US" dirty="0"/>
              <a:t>保羅的態度是信徒應有的尊嚴，對違法亂紀的官長要求認錯和道歉</a:t>
            </a:r>
            <a:endParaRPr lang="en-US" altLang="zh-TW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9746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1C247-AA7B-64FB-AE00-32C00BE88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/>
              <a:t>16:12-16:40		</a:t>
            </a:r>
            <a:r>
              <a:rPr lang="zh-TW" altLang="en-US" sz="3200" dirty="0"/>
              <a:t>呂底亞和腓立比獄卒成為首批信徒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662FF3-4154-B522-5C75-AF6B0D14C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744716"/>
            <a:ext cx="11360800" cy="4616317"/>
          </a:xfrm>
        </p:spPr>
        <p:txBody>
          <a:bodyPr/>
          <a:lstStyle/>
          <a:p>
            <a:pPr marL="152392" indent="0" fontAlgn="t">
              <a:buNone/>
            </a:pPr>
            <a:r>
              <a:rPr lang="zh-TW" altLang="en-US" sz="3200" dirty="0">
                <a:solidFill>
                  <a:srgbClr val="0432FF"/>
                </a:solidFill>
              </a:rPr>
              <a:t>原則</a:t>
            </a:r>
            <a:endParaRPr lang="en-US" altLang="zh-TW" sz="3200" dirty="0">
              <a:solidFill>
                <a:srgbClr val="0432FF"/>
              </a:solidFill>
            </a:endParaRPr>
          </a:p>
          <a:p>
            <a:pPr marL="609581" indent="-457189" fontAlgn="t"/>
            <a:r>
              <a:rPr lang="zh-TW" altLang="en-US" sz="3200" dirty="0"/>
              <a:t>福音沒有限制給部分人，無論種族，性別，職業。</a:t>
            </a:r>
            <a:endParaRPr lang="en-US" altLang="zh-TW" sz="3200" dirty="0"/>
          </a:p>
          <a:p>
            <a:pPr marL="609581" indent="-457189" fontAlgn="t"/>
            <a:r>
              <a:rPr lang="zh-TW" altLang="en-US" sz="3200" dirty="0"/>
              <a:t>屬靈的勝利往往有魔鬼的攻擊隨之而來，但是這也在神的計劃當中</a:t>
            </a:r>
            <a:endParaRPr lang="en-US" altLang="zh-TW" sz="3200" dirty="0"/>
          </a:p>
          <a:p>
            <a:pPr marL="609581" indent="-457189" fontAlgn="t"/>
            <a:r>
              <a:rPr lang="zh-TW" altLang="en-US" sz="3200" dirty="0"/>
              <a:t>讚美的大能 </a:t>
            </a:r>
            <a:r>
              <a:rPr lang="en-US" altLang="zh-TW" sz="3200" dirty="0"/>
              <a:t>–</a:t>
            </a:r>
            <a:r>
              <a:rPr lang="zh-TW" altLang="en-US" sz="3200" dirty="0"/>
              <a:t> </a:t>
            </a:r>
            <a:endParaRPr lang="en-US" altLang="zh-TW" sz="3200" dirty="0"/>
          </a:p>
          <a:p>
            <a:pPr marL="1329229" lvl="1" fontAlgn="t"/>
            <a:r>
              <a:rPr lang="zh-TW" altLang="en-US" sz="2933" dirty="0"/>
              <a:t>讚美神是對仇敵的誇勝，對世人的見證</a:t>
            </a:r>
            <a:endParaRPr lang="en-US" altLang="zh-TW" sz="2933" dirty="0"/>
          </a:p>
          <a:p>
            <a:pPr marL="1329229" lvl="1" fontAlgn="t"/>
            <a:r>
              <a:rPr lang="zh-TW" altLang="en-US" sz="2933" dirty="0"/>
              <a:t>讚美神是放下自己的憂慮，注目上帝的國度</a:t>
            </a:r>
            <a:endParaRPr lang="en-US" altLang="zh-TW" sz="2933" dirty="0"/>
          </a:p>
          <a:p>
            <a:pPr marL="1329229" lvl="1" fontAlgn="t"/>
            <a:r>
              <a:rPr lang="zh-TW" altLang="en-US" sz="2933" dirty="0"/>
              <a:t>讚美神必定增強我們的信心！</a:t>
            </a:r>
            <a:endParaRPr lang="en-US" altLang="zh-TW" sz="2933" dirty="0"/>
          </a:p>
        </p:txBody>
      </p:sp>
    </p:spTree>
    <p:extLst>
      <p:ext uri="{BB962C8B-B14F-4D97-AF65-F5344CB8AC3E}">
        <p14:creationId xmlns:p14="http://schemas.microsoft.com/office/powerpoint/2010/main" val="18206001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1C247-AA7B-64FB-AE00-32C00BE88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/>
              <a:t>16:12-16:40		</a:t>
            </a:r>
            <a:r>
              <a:rPr lang="zh-TW" altLang="en-US" sz="3200" dirty="0"/>
              <a:t>呂底亞和腓立比獄卒成為首批信徒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662FF3-4154-B522-5C75-AF6B0D14C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744716"/>
            <a:ext cx="11360800" cy="4616317"/>
          </a:xfrm>
        </p:spPr>
        <p:txBody>
          <a:bodyPr/>
          <a:lstStyle/>
          <a:p>
            <a:pPr algn="l" fontAlgn="t"/>
            <a:r>
              <a:rPr lang="zh-TW" altLang="en-US" sz="3200" dirty="0">
                <a:solidFill>
                  <a:srgbClr val="0432FF"/>
                </a:solidFill>
              </a:rPr>
              <a:t>讚美</a:t>
            </a:r>
            <a:endParaRPr lang="en-US" altLang="zh-TW" sz="3200" dirty="0">
              <a:solidFill>
                <a:srgbClr val="0432FF"/>
              </a:solidFill>
            </a:endParaRPr>
          </a:p>
          <a:p>
            <a:pPr marL="152396" indent="0" fontAlgn="t">
              <a:buNone/>
            </a:pPr>
            <a:r>
              <a:rPr lang="zh-TW" altLang="en-US" dirty="0"/>
              <a:t>（詩</a:t>
            </a:r>
            <a:r>
              <a:rPr lang="en-US" altLang="zh-TW" dirty="0"/>
              <a:t>22:3</a:t>
            </a:r>
            <a:r>
              <a:rPr lang="zh-TW" altLang="en-US" dirty="0"/>
              <a:t>）但你是聖潔的，</a:t>
            </a:r>
            <a:r>
              <a:rPr lang="zh-TW" altLang="en-US" dirty="0">
                <a:highlight>
                  <a:srgbClr val="FFFF00"/>
                </a:highlight>
              </a:rPr>
              <a:t>用以色列的讚美為寶座</a:t>
            </a:r>
            <a:r>
              <a:rPr lang="zh-TW" altLang="en-US" dirty="0"/>
              <a:t>（或譯：居所）的。</a:t>
            </a:r>
          </a:p>
          <a:p>
            <a:pPr marL="152396" indent="0" fontAlgn="t">
              <a:buNone/>
            </a:pPr>
            <a:r>
              <a:rPr lang="zh-TW" altLang="en-US" b="0" i="0" dirty="0">
                <a:effectLst/>
              </a:rPr>
              <a:t>（來：</a:t>
            </a:r>
            <a:r>
              <a:rPr lang="en-US" altLang="zh-TW" b="0" i="0" dirty="0">
                <a:effectLst/>
              </a:rPr>
              <a:t>13:</a:t>
            </a:r>
            <a:r>
              <a:rPr lang="en-US" altLang="zh-TW" dirty="0"/>
              <a:t>15</a:t>
            </a:r>
            <a:r>
              <a:rPr lang="zh-TW" altLang="en-US" dirty="0"/>
              <a:t>）</a:t>
            </a:r>
            <a:r>
              <a:rPr lang="zh-TW" altLang="en-US" b="0" i="0" dirty="0">
                <a:effectLst/>
                <a:latin typeface="Arial" panose="020B0604020202020204" pitchFamily="34" charset="0"/>
              </a:rPr>
              <a:t>我們應當靠着耶穌，常常以</a:t>
            </a:r>
            <a:r>
              <a:rPr lang="zh-TW" altLang="en-US" b="0" i="0" dirty="0"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頌讚為祭</a:t>
            </a:r>
            <a:r>
              <a:rPr lang="zh-TW" altLang="en-US" b="0" i="0" dirty="0">
                <a:effectLst/>
                <a:latin typeface="Arial" panose="020B0604020202020204" pitchFamily="34" charset="0"/>
              </a:rPr>
              <a:t>獻給神，這就是那承認主名之人嘴唇的果子。</a:t>
            </a:r>
            <a:endParaRPr lang="en-US" altLang="zh-TW" sz="3200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050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1C247-AA7B-64FB-AE00-32C00BE88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/>
              <a:t>16:12-16:40		</a:t>
            </a:r>
            <a:r>
              <a:rPr lang="zh-TW" altLang="en-US" sz="3200" dirty="0"/>
              <a:t>呂底亞和腓立比獄卒成為首批信徒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662FF3-4154-B522-5C75-AF6B0D14C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744716"/>
            <a:ext cx="11360800" cy="4616317"/>
          </a:xfrm>
        </p:spPr>
        <p:txBody>
          <a:bodyPr/>
          <a:lstStyle/>
          <a:p>
            <a:pPr marL="152396" indent="0" algn="ctr" fontAlgn="t">
              <a:buNone/>
            </a:pPr>
            <a:r>
              <a:rPr lang="zh-TW" altLang="en-US" sz="5333" dirty="0">
                <a:solidFill>
                  <a:srgbClr val="0432FF"/>
                </a:solidFill>
              </a:rPr>
              <a:t>禱告</a:t>
            </a:r>
            <a:endParaRPr lang="en-US" altLang="zh-TW" sz="5333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77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AA4B80C-02C6-E710-B58A-76E35A9935FE}"/>
              </a:ext>
            </a:extLst>
          </p:cNvPr>
          <p:cNvGraphicFramePr/>
          <p:nvPr/>
        </p:nvGraphicFramePr>
        <p:xfrm>
          <a:off x="807522" y="823355"/>
          <a:ext cx="10418617" cy="5537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261C247-AA7B-64FB-AE00-32C00BE88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/>
              <a:t>15:36-16:10		</a:t>
            </a:r>
            <a:r>
              <a:rPr lang="zh-TW" altLang="en-US" sz="3200" dirty="0"/>
              <a:t>保羅和新同工開始佈道之旅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662FF3-4154-B522-5C75-AF6B0D14C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744716"/>
            <a:ext cx="11360800" cy="4616317"/>
          </a:xfrm>
        </p:spPr>
        <p:txBody>
          <a:bodyPr/>
          <a:lstStyle/>
          <a:p>
            <a:pPr marL="152392" indent="0" fontAlgn="t">
              <a:buNone/>
            </a:pPr>
            <a:r>
              <a:rPr lang="zh-TW" altLang="en-US" sz="3200" dirty="0">
                <a:solidFill>
                  <a:srgbClr val="0432FF"/>
                </a:solidFill>
              </a:rPr>
              <a:t>聖靈帶領保羅西行，提摩太加入（</a:t>
            </a:r>
            <a:r>
              <a:rPr lang="en-US" altLang="zh-TW" sz="3200" dirty="0">
                <a:solidFill>
                  <a:srgbClr val="0432FF"/>
                </a:solidFill>
              </a:rPr>
              <a:t>16:1</a:t>
            </a:r>
            <a:r>
              <a:rPr lang="zh-TW" altLang="en-US" sz="3200" dirty="0">
                <a:solidFill>
                  <a:srgbClr val="0432FF"/>
                </a:solidFill>
              </a:rPr>
              <a:t> </a:t>
            </a:r>
            <a:r>
              <a:rPr lang="en-US" altLang="zh-TW" sz="3200" dirty="0">
                <a:solidFill>
                  <a:srgbClr val="0432FF"/>
                </a:solidFill>
              </a:rPr>
              <a:t>-</a:t>
            </a:r>
            <a:r>
              <a:rPr lang="zh-TW" altLang="en-US" sz="3200" dirty="0">
                <a:solidFill>
                  <a:srgbClr val="0432FF"/>
                </a:solidFill>
              </a:rPr>
              <a:t> </a:t>
            </a:r>
            <a:r>
              <a:rPr lang="en-US" altLang="zh-TW" sz="3200" dirty="0">
                <a:solidFill>
                  <a:srgbClr val="0432FF"/>
                </a:solidFill>
              </a:rPr>
              <a:t>10</a:t>
            </a:r>
            <a:r>
              <a:rPr lang="zh-TW" altLang="en-US" sz="3200" dirty="0">
                <a:solidFill>
                  <a:srgbClr val="0432FF"/>
                </a:solidFill>
              </a:rPr>
              <a:t>）</a:t>
            </a:r>
            <a:endParaRPr lang="en-US" altLang="zh-TW" sz="3200" dirty="0">
              <a:solidFill>
                <a:srgbClr val="0432FF"/>
              </a:solidFill>
            </a:endParaRPr>
          </a:p>
          <a:p>
            <a:pPr marL="795843" lvl="1" indent="0" fontAlgn="t">
              <a:buNone/>
            </a:pPr>
            <a:endParaRPr lang="en-US" altLang="zh-TW" sz="2933" dirty="0">
              <a:solidFill>
                <a:srgbClr val="0432FF"/>
              </a:solidFill>
            </a:endParaRPr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E1DD2B83-8B02-ADD6-4BC5-ABEF25AE237A}"/>
              </a:ext>
            </a:extLst>
          </p:cNvPr>
          <p:cNvSpPr/>
          <p:nvPr/>
        </p:nvSpPr>
        <p:spPr>
          <a:xfrm>
            <a:off x="5098473" y="4250276"/>
            <a:ext cx="775855" cy="10133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  <a:latin typeface="Gill Sans MT" panose="020B0502020104020203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131113-9D8F-7763-33C4-2A7F4F22CECE}"/>
              </a:ext>
            </a:extLst>
          </p:cNvPr>
          <p:cNvSpPr txBox="1"/>
          <p:nvPr/>
        </p:nvSpPr>
        <p:spPr>
          <a:xfrm>
            <a:off x="3895569" y="5438002"/>
            <a:ext cx="2464340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defTabSz="609585"/>
            <a:r>
              <a:rPr lang="en-US" sz="2400" dirty="0" err="1">
                <a:solidFill>
                  <a:prstClr val="black"/>
                </a:solidFill>
                <a:latin typeface="Gill Sans MT" panose="020B0502020104020203"/>
              </a:rPr>
              <a:t>亞細亞</a:t>
            </a:r>
            <a:r>
              <a:rPr lang="zh-TW" altLang="en-US" sz="2400" dirty="0">
                <a:solidFill>
                  <a:prstClr val="black"/>
                </a:solidFill>
                <a:latin typeface="Gill Sans MT" panose="020B0502020104020203"/>
                <a:ea typeface="微軟正黑體" panose="020B0604030504040204" pitchFamily="34" charset="-120"/>
              </a:rPr>
              <a:t>（以弗所）</a:t>
            </a:r>
            <a:endParaRPr lang="en-US" sz="2400" dirty="0">
              <a:solidFill>
                <a:prstClr val="black"/>
              </a:solidFill>
              <a:latin typeface="Gill Sans MT" panose="020B0502020104020203"/>
            </a:endParaRPr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662D09ED-1C79-B792-5833-3AEDBCCC0E6C}"/>
              </a:ext>
            </a:extLst>
          </p:cNvPr>
          <p:cNvSpPr/>
          <p:nvPr/>
        </p:nvSpPr>
        <p:spPr>
          <a:xfrm>
            <a:off x="7094239" y="4086548"/>
            <a:ext cx="775855" cy="10133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  <a:latin typeface="Gill Sans MT" panose="020B0502020104020203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BAECA6-7378-0AF6-15A4-4E4A9A35C95A}"/>
              </a:ext>
            </a:extLst>
          </p:cNvPr>
          <p:cNvSpPr txBox="1"/>
          <p:nvPr/>
        </p:nvSpPr>
        <p:spPr>
          <a:xfrm>
            <a:off x="6962178" y="5417483"/>
            <a:ext cx="1362985" cy="50276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defTabSz="609585"/>
            <a:r>
              <a:rPr lang="en-US" sz="2667" dirty="0" err="1">
                <a:solidFill>
                  <a:prstClr val="black"/>
                </a:solidFill>
                <a:latin typeface="Gill Sans MT" panose="020B0502020104020203"/>
              </a:rPr>
              <a:t>庇推尼</a:t>
            </a:r>
            <a:endParaRPr lang="en-US" sz="2667" dirty="0">
              <a:solidFill>
                <a:prstClr val="black"/>
              </a:solidFill>
              <a:latin typeface="Gill Sans MT" panose="020B0502020104020203"/>
            </a:endParaRPr>
          </a:p>
        </p:txBody>
      </p:sp>
      <p:sp>
        <p:nvSpPr>
          <p:cNvPr id="10" name="Multiply 9">
            <a:extLst>
              <a:ext uri="{FF2B5EF4-FFF2-40B4-BE49-F238E27FC236}">
                <a16:creationId xmlns:a16="http://schemas.microsoft.com/office/drawing/2014/main" id="{8FCD6B75-3563-67C7-21F3-05517E75C54D}"/>
              </a:ext>
            </a:extLst>
          </p:cNvPr>
          <p:cNvSpPr/>
          <p:nvPr/>
        </p:nvSpPr>
        <p:spPr>
          <a:xfrm>
            <a:off x="5114307" y="4587289"/>
            <a:ext cx="775855" cy="49084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Gill Sans MT" panose="020B0502020104020203"/>
            </a:endParaRPr>
          </a:p>
        </p:txBody>
      </p:sp>
      <p:sp>
        <p:nvSpPr>
          <p:cNvPr id="11" name="Multiply 10">
            <a:extLst>
              <a:ext uri="{FF2B5EF4-FFF2-40B4-BE49-F238E27FC236}">
                <a16:creationId xmlns:a16="http://schemas.microsoft.com/office/drawing/2014/main" id="{86A91974-848B-2DBB-100A-23F996D0B8E3}"/>
              </a:ext>
            </a:extLst>
          </p:cNvPr>
          <p:cNvSpPr/>
          <p:nvPr/>
        </p:nvSpPr>
        <p:spPr>
          <a:xfrm>
            <a:off x="7110074" y="4587287"/>
            <a:ext cx="775855" cy="49084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Gill Sans MT" panose="020B0502020104020203"/>
            </a:endParaRPr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D5F1658B-E357-658A-76C7-DF4090CCF0A0}"/>
              </a:ext>
            </a:extLst>
          </p:cNvPr>
          <p:cNvSpPr/>
          <p:nvPr/>
        </p:nvSpPr>
        <p:spPr>
          <a:xfrm>
            <a:off x="8562786" y="2315500"/>
            <a:ext cx="775855" cy="10133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  <a:latin typeface="Gill Sans MT" panose="020B0502020104020203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B60899-397F-EFAF-1023-BD53DAE7F791}"/>
              </a:ext>
            </a:extLst>
          </p:cNvPr>
          <p:cNvSpPr txBox="1"/>
          <p:nvPr/>
        </p:nvSpPr>
        <p:spPr>
          <a:xfrm>
            <a:off x="8535753" y="1588145"/>
            <a:ext cx="948673" cy="50276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defTabSz="609585"/>
            <a:r>
              <a:rPr lang="en-US" sz="2667" dirty="0" err="1">
                <a:solidFill>
                  <a:prstClr val="black"/>
                </a:solidFill>
                <a:latin typeface="Gill Sans MT" panose="020B0502020104020203"/>
              </a:rPr>
              <a:t>異象</a:t>
            </a:r>
            <a:endParaRPr lang="en-US" sz="2667" dirty="0">
              <a:solidFill>
                <a:prstClr val="black"/>
              </a:solidFill>
              <a:latin typeface="Gill Sans MT" panose="020B0502020104020203"/>
            </a:endParaRPr>
          </a:p>
        </p:txBody>
      </p:sp>
      <p:sp>
        <p:nvSpPr>
          <p:cNvPr id="8" name="Right Arrow Callout 7">
            <a:extLst>
              <a:ext uri="{FF2B5EF4-FFF2-40B4-BE49-F238E27FC236}">
                <a16:creationId xmlns:a16="http://schemas.microsoft.com/office/drawing/2014/main" id="{ED97CDB1-0BA1-C561-38DE-475EFD717E70}"/>
              </a:ext>
            </a:extLst>
          </p:cNvPr>
          <p:cNvSpPr/>
          <p:nvPr/>
        </p:nvSpPr>
        <p:spPr>
          <a:xfrm rot="3704830">
            <a:off x="3785281" y="2537323"/>
            <a:ext cx="886017" cy="544748"/>
          </a:xfrm>
          <a:prstGeom prst="right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en-US" sz="1867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/>
              </a:rPr>
              <a:t>保羅被石頭打</a:t>
            </a:r>
            <a:endParaRPr lang="en-US" sz="1867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Gill Sans MT" panose="020B0502020104020203"/>
            </a:endParaRPr>
          </a:p>
        </p:txBody>
      </p:sp>
    </p:spTree>
    <p:extLst>
      <p:ext uri="{BB962C8B-B14F-4D97-AF65-F5344CB8AC3E}">
        <p14:creationId xmlns:p14="http://schemas.microsoft.com/office/powerpoint/2010/main" val="1227318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706" name="Picture 2">
            <a:extLst>
              <a:ext uri="{FF2B5EF4-FFF2-40B4-BE49-F238E27FC236}">
                <a16:creationId xmlns:a16="http://schemas.microsoft.com/office/drawing/2014/main" id="{72DA52A7-A9ED-FECA-65BB-1A65FB915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813" y="655639"/>
            <a:ext cx="7834312" cy="555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8707" name="Text Box 3">
            <a:extLst>
              <a:ext uri="{FF2B5EF4-FFF2-40B4-BE49-F238E27FC236}">
                <a16:creationId xmlns:a16="http://schemas.microsoft.com/office/drawing/2014/main" id="{CC0FCFD9-E9EF-6BCF-B25D-B9E1123D9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9375" y="2668588"/>
            <a:ext cx="3005951" cy="1548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15000"/>
              </a:spcAft>
            </a:pPr>
            <a:r>
              <a:rPr lang="zh-TW" altLang="en-US" sz="4400">
                <a:solidFill>
                  <a:srgbClr val="6633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保羅第二次</a:t>
            </a:r>
          </a:p>
          <a:p>
            <a:pPr algn="ctr" defTabSz="914377" fontAlgn="base">
              <a:spcBef>
                <a:spcPct val="0"/>
              </a:spcBef>
              <a:spcAft>
                <a:spcPct val="15000"/>
              </a:spcAft>
            </a:pPr>
            <a:r>
              <a:rPr lang="zh-TW" altLang="en-US" sz="4400">
                <a:solidFill>
                  <a:srgbClr val="6633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旅行傳道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689DEF-8918-40F2-C62F-7083FAC89097}"/>
              </a:ext>
            </a:extLst>
          </p:cNvPr>
          <p:cNvSpPr txBox="1"/>
          <p:nvPr/>
        </p:nvSpPr>
        <p:spPr>
          <a:xfrm>
            <a:off x="221674" y="4971255"/>
            <a:ext cx="35625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2400" dirty="0" err="1">
                <a:solidFill>
                  <a:srgbClr val="000000"/>
                </a:solidFill>
                <a:latin typeface="BiauKai" panose="02010601000101010101" pitchFamily="2" charset="-120"/>
                <a:ea typeface="BiauKai" panose="02010601000101010101" pitchFamily="2" charset="-120"/>
                <a:cs typeface="Arial"/>
              </a:rPr>
              <a:t>以下PPT有</a:t>
            </a:r>
            <a:r>
              <a:rPr lang="en-US" sz="2400" dirty="0" err="1">
                <a:solidFill>
                  <a:srgbClr val="0432FF"/>
                </a:solidFill>
                <a:latin typeface="BiauKai" panose="02010601000101010101" pitchFamily="2" charset="-120"/>
                <a:ea typeface="BiauKai" panose="02010601000101010101" pitchFamily="2" charset="-120"/>
                <a:cs typeface="Arial"/>
              </a:rPr>
              <a:t>Biblepoint</a:t>
            </a:r>
            <a:r>
              <a:rPr lang="en-US" sz="2400" dirty="0">
                <a:solidFill>
                  <a:srgbClr val="000000"/>
                </a:solidFill>
                <a:latin typeface="BiauKai" panose="02010601000101010101" pitchFamily="2" charset="-120"/>
                <a:ea typeface="BiauKai" panose="02010601000101010101" pitchFamily="2" charset="-120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iauKai" panose="02010601000101010101" pitchFamily="2" charset="-120"/>
                <a:ea typeface="BiauKai" panose="02010601000101010101" pitchFamily="2" charset="-120"/>
                <a:cs typeface="Arial"/>
              </a:rPr>
              <a:t>的標誌都來自聖經簡報站</a:t>
            </a:r>
            <a:r>
              <a:rPr lang="zh-TW" altLang="en-US" sz="2400" dirty="0">
                <a:solidFill>
                  <a:srgbClr val="000000"/>
                </a:solidFill>
                <a:latin typeface="BiauKai" panose="02010601000101010101" pitchFamily="2" charset="-120"/>
                <a:ea typeface="BiauKai" panose="02010601000101010101" pitchFamily="2" charset="-120"/>
                <a:cs typeface="Arial"/>
              </a:rPr>
              <a:t> </a:t>
            </a:r>
            <a:r>
              <a:rPr lang="en-US" altLang="zh-TW" sz="2400" dirty="0" err="1">
                <a:solidFill>
                  <a:srgbClr val="000000"/>
                </a:solidFill>
                <a:latin typeface="BiauKai" panose="02010601000101010101" pitchFamily="2" charset="-120"/>
                <a:ea typeface="BiauKai" panose="02010601000101010101" pitchFamily="2" charset="-120"/>
                <a:cs typeface="Arial"/>
              </a:rPr>
              <a:t>www.biblepoint.net</a:t>
            </a:r>
            <a:endParaRPr lang="en-US" sz="2400" dirty="0">
              <a:solidFill>
                <a:srgbClr val="000000"/>
              </a:solidFill>
              <a:latin typeface="BiauKai" panose="02010601000101010101" pitchFamily="2" charset="-120"/>
              <a:ea typeface="BiauKai" panose="02010601000101010101" pitchFamily="2" charset="-120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270" name="Picture 6">
            <a:extLst>
              <a:ext uri="{FF2B5EF4-FFF2-40B4-BE49-F238E27FC236}">
                <a16:creationId xmlns:a16="http://schemas.microsoft.com/office/drawing/2014/main" id="{6DB319D9-6B3A-C8A4-0135-45FE75387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7271" name="Oval 7">
            <a:extLst>
              <a:ext uri="{FF2B5EF4-FFF2-40B4-BE49-F238E27FC236}">
                <a16:creationId xmlns:a16="http://schemas.microsoft.com/office/drawing/2014/main" id="{35F13F7E-9635-B9FE-998A-4041CFEEC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7025" y="3297237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7272" name="Oval 8">
            <a:extLst>
              <a:ext uri="{FF2B5EF4-FFF2-40B4-BE49-F238E27FC236}">
                <a16:creationId xmlns:a16="http://schemas.microsoft.com/office/drawing/2014/main" id="{0A551CAD-4C58-78C1-3F93-BFD477373B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5201" y="2938463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7287" name="AutoShape 23">
            <a:extLst>
              <a:ext uri="{FF2B5EF4-FFF2-40B4-BE49-F238E27FC236}">
                <a16:creationId xmlns:a16="http://schemas.microsoft.com/office/drawing/2014/main" id="{1B5144AF-1EEF-A02B-BE6C-B554B81E6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8013" y="3208339"/>
            <a:ext cx="727075" cy="292100"/>
          </a:xfrm>
          <a:prstGeom prst="wedgeRectCallout">
            <a:avLst>
              <a:gd name="adj1" fmla="val -73144"/>
              <a:gd name="adj2" fmla="val -3259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安提阿</a:t>
            </a:r>
          </a:p>
        </p:txBody>
      </p:sp>
      <p:sp>
        <p:nvSpPr>
          <p:cNvPr id="267288" name="AutoShape 24">
            <a:extLst>
              <a:ext uri="{FF2B5EF4-FFF2-40B4-BE49-F238E27FC236}">
                <a16:creationId xmlns:a16="http://schemas.microsoft.com/office/drawing/2014/main" id="{7543BC63-373A-50CF-A223-EC8FE31EE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0426" y="3287714"/>
            <a:ext cx="514351" cy="292100"/>
          </a:xfrm>
          <a:prstGeom prst="wedgeRectCallout">
            <a:avLst>
              <a:gd name="adj1" fmla="val -19134"/>
              <a:gd name="adj2" fmla="val -134241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大數</a:t>
            </a:r>
          </a:p>
        </p:txBody>
      </p:sp>
      <p:sp>
        <p:nvSpPr>
          <p:cNvPr id="267304" name="Text Box 40">
            <a:extLst>
              <a:ext uri="{FF2B5EF4-FFF2-40B4-BE49-F238E27FC236}">
                <a16:creationId xmlns:a16="http://schemas.microsoft.com/office/drawing/2014/main" id="{0C92DA9B-17B2-DC2A-5536-A14A95C95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4665" y="3667125"/>
            <a:ext cx="877163" cy="369332"/>
          </a:xfrm>
          <a:prstGeom prst="rect">
            <a:avLst/>
          </a:prstGeom>
          <a:solidFill>
            <a:srgbClr val="0000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敘利亞</a:t>
            </a:r>
          </a:p>
        </p:txBody>
      </p:sp>
      <p:sp>
        <p:nvSpPr>
          <p:cNvPr id="267305" name="Text Box 41">
            <a:extLst>
              <a:ext uri="{FF2B5EF4-FFF2-40B4-BE49-F238E27FC236}">
                <a16:creationId xmlns:a16="http://schemas.microsoft.com/office/drawing/2014/main" id="{27E33B67-38D1-2CF0-2B3D-01DF9947CF59}"/>
              </a:ext>
            </a:extLst>
          </p:cNvPr>
          <p:cNvSpPr txBox="1">
            <a:spLocks noChangeArrowheads="1"/>
          </p:cNvSpPr>
          <p:nvPr/>
        </p:nvSpPr>
        <p:spPr bwMode="auto">
          <a:xfrm rot="19570431">
            <a:off x="7711644" y="2991128"/>
            <a:ext cx="877163" cy="369332"/>
          </a:xfrm>
          <a:prstGeom prst="rect">
            <a:avLst/>
          </a:prstGeom>
          <a:solidFill>
            <a:srgbClr val="0000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基利家</a:t>
            </a:r>
          </a:p>
        </p:txBody>
      </p:sp>
      <p:sp>
        <p:nvSpPr>
          <p:cNvPr id="267313" name="Text Box 49">
            <a:extLst>
              <a:ext uri="{FF2B5EF4-FFF2-40B4-BE49-F238E27FC236}">
                <a16:creationId xmlns:a16="http://schemas.microsoft.com/office/drawing/2014/main" id="{2DD044B0-9C92-227B-FD69-555E1AB62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5065" y="3978275"/>
            <a:ext cx="877163" cy="369332"/>
          </a:xfrm>
          <a:prstGeom prst="rect">
            <a:avLst/>
          </a:prstGeom>
          <a:solidFill>
            <a:srgbClr val="0000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居比路</a:t>
            </a:r>
          </a:p>
        </p:txBody>
      </p:sp>
      <p:sp>
        <p:nvSpPr>
          <p:cNvPr id="267314" name="Rectangle 50">
            <a:extLst>
              <a:ext uri="{FF2B5EF4-FFF2-40B4-BE49-F238E27FC236}">
                <a16:creationId xmlns:a16="http://schemas.microsoft.com/office/drawing/2014/main" id="{FE686862-CED3-E917-64B4-522F037CD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906964"/>
            <a:ext cx="9144000" cy="19510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7315" name="Rectangle 51">
            <a:extLst>
              <a:ext uri="{FF2B5EF4-FFF2-40B4-BE49-F238E27FC236}">
                <a16:creationId xmlns:a16="http://schemas.microsoft.com/office/drawing/2014/main" id="{21398B82-CD68-19FF-EA04-8570BAAB8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2" y="5053013"/>
            <a:ext cx="7358063" cy="1363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377"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</a:pPr>
            <a:r>
              <a:rPr lang="zh-TW" altLang="en-US" sz="2400">
                <a:solidFill>
                  <a:srgbClr val="0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巴拿巴帶著馬可，坐船往居比路去；保羅揀選了西拉，也出去，蒙弟兄們把他交於主的恩中。他就走遍敘利亞、基利家，堅固眾教會。</a:t>
            </a:r>
            <a:r>
              <a:rPr lang="en-US" altLang="zh-TW" sz="240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(</a:t>
            </a:r>
            <a:r>
              <a:rPr lang="zh-TW" altLang="en-US" sz="240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徒</a:t>
            </a:r>
            <a:r>
              <a:rPr lang="en-US" altLang="zh-TW" sz="240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15:39-41)</a:t>
            </a:r>
          </a:p>
        </p:txBody>
      </p:sp>
      <p:pic>
        <p:nvPicPr>
          <p:cNvPr id="267316" name="Picture 52">
            <a:extLst>
              <a:ext uri="{FF2B5EF4-FFF2-40B4-BE49-F238E27FC236}">
                <a16:creationId xmlns:a16="http://schemas.microsoft.com/office/drawing/2014/main" id="{0A64C336-949E-FC52-17FB-F8A3125AF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77" y="3719513"/>
            <a:ext cx="112713" cy="2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7320" name="Picture 56">
            <a:extLst>
              <a:ext uri="{FF2B5EF4-FFF2-40B4-BE49-F238E27FC236}">
                <a16:creationId xmlns:a16="http://schemas.microsoft.com/office/drawing/2014/main" id="{40C9358D-AA77-5A16-5023-E3F752924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852" y="2609851"/>
            <a:ext cx="112713" cy="28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33802E-FDE2-E3DD-F0D8-4E5DC074C1F5}"/>
              </a:ext>
            </a:extLst>
          </p:cNvPr>
          <p:cNvSpPr txBox="1"/>
          <p:nvPr/>
        </p:nvSpPr>
        <p:spPr>
          <a:xfrm>
            <a:off x="-19792" y="5954373"/>
            <a:ext cx="15437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r>
              <a:rPr lang="en-US" sz="2400" dirty="0">
                <a:solidFill>
                  <a:srgbClr val="0432FF"/>
                </a:solidFill>
                <a:latin typeface="BiauKai" panose="02010601000101010101" pitchFamily="2" charset="-120"/>
                <a:ea typeface="BiauKai" panose="02010601000101010101" pitchFamily="2" charset="-120"/>
                <a:cs typeface="Arial"/>
              </a:rPr>
              <a:t>Biblepoint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87" grpId="0" animBg="1"/>
      <p:bldP spid="267288" grpId="0" animBg="1"/>
      <p:bldP spid="267304" grpId="0" animBg="1"/>
      <p:bldP spid="267305" grpId="0" animBg="1"/>
      <p:bldP spid="267313" grpId="0" animBg="1"/>
      <p:bldP spid="2673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410" name="Picture 2">
            <a:extLst>
              <a:ext uri="{FF2B5EF4-FFF2-40B4-BE49-F238E27FC236}">
                <a16:creationId xmlns:a16="http://schemas.microsoft.com/office/drawing/2014/main" id="{48840977-6E74-4401-1678-A436F0B19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3411" name="Oval 3">
            <a:extLst>
              <a:ext uri="{FF2B5EF4-FFF2-40B4-BE49-F238E27FC236}">
                <a16:creationId xmlns:a16="http://schemas.microsoft.com/office/drawing/2014/main" id="{FAE08234-06E1-9796-3B6A-19ED7F024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7025" y="3297237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3412" name="Oval 4">
            <a:extLst>
              <a:ext uri="{FF2B5EF4-FFF2-40B4-BE49-F238E27FC236}">
                <a16:creationId xmlns:a16="http://schemas.microsoft.com/office/drawing/2014/main" id="{C18E9D6C-A00D-8453-5431-53ED76268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5201" y="2938463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3413" name="Oval 5">
            <a:extLst>
              <a:ext uri="{FF2B5EF4-FFF2-40B4-BE49-F238E27FC236}">
                <a16:creationId xmlns:a16="http://schemas.microsoft.com/office/drawing/2014/main" id="{B65EF856-3CB3-98E9-4FD5-45A0F463B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1463" y="2713037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3414" name="Oval 6">
            <a:extLst>
              <a:ext uri="{FF2B5EF4-FFF2-40B4-BE49-F238E27FC236}">
                <a16:creationId xmlns:a16="http://schemas.microsoft.com/office/drawing/2014/main" id="{67445891-0D80-B95E-2C01-85427073B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0125" y="2638425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3417" name="AutoShape 9">
            <a:extLst>
              <a:ext uri="{FF2B5EF4-FFF2-40B4-BE49-F238E27FC236}">
                <a16:creationId xmlns:a16="http://schemas.microsoft.com/office/drawing/2014/main" id="{2BC1FDA2-56DB-8ABD-C77D-CE1C28891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8013" y="3208339"/>
            <a:ext cx="727075" cy="292100"/>
          </a:xfrm>
          <a:prstGeom prst="wedgeRectCallout">
            <a:avLst>
              <a:gd name="adj1" fmla="val -73144"/>
              <a:gd name="adj2" fmla="val -3259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安提阿</a:t>
            </a:r>
          </a:p>
        </p:txBody>
      </p:sp>
      <p:sp>
        <p:nvSpPr>
          <p:cNvPr id="273418" name="AutoShape 10">
            <a:extLst>
              <a:ext uri="{FF2B5EF4-FFF2-40B4-BE49-F238E27FC236}">
                <a16:creationId xmlns:a16="http://schemas.microsoft.com/office/drawing/2014/main" id="{7CE29481-C439-7A6A-C1D8-BD09F82F5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0426" y="3287714"/>
            <a:ext cx="514351" cy="292100"/>
          </a:xfrm>
          <a:prstGeom prst="wedgeRectCallout">
            <a:avLst>
              <a:gd name="adj1" fmla="val -19134"/>
              <a:gd name="adj2" fmla="val -134241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大數</a:t>
            </a:r>
          </a:p>
        </p:txBody>
      </p:sp>
      <p:sp>
        <p:nvSpPr>
          <p:cNvPr id="273419" name="AutoShape 11">
            <a:extLst>
              <a:ext uri="{FF2B5EF4-FFF2-40B4-BE49-F238E27FC236}">
                <a16:creationId xmlns:a16="http://schemas.microsoft.com/office/drawing/2014/main" id="{8BF074CA-4391-621C-B9EF-98FBFFA6E4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0814" y="2200275"/>
            <a:ext cx="514351" cy="292100"/>
          </a:xfrm>
          <a:prstGeom prst="wedgeRectCallout">
            <a:avLst>
              <a:gd name="adj1" fmla="val -17593"/>
              <a:gd name="adj2" fmla="val 123630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特庇</a:t>
            </a:r>
          </a:p>
        </p:txBody>
      </p:sp>
      <p:sp>
        <p:nvSpPr>
          <p:cNvPr id="273420" name="AutoShape 12">
            <a:extLst>
              <a:ext uri="{FF2B5EF4-FFF2-40B4-BE49-F238E27FC236}">
                <a16:creationId xmlns:a16="http://schemas.microsoft.com/office/drawing/2014/main" id="{6BA317C6-2E4B-7803-CE9C-C2F9AA23AB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6264" y="2924175"/>
            <a:ext cx="727075" cy="292100"/>
          </a:xfrm>
          <a:prstGeom prst="wedgeRectCallout">
            <a:avLst>
              <a:gd name="adj1" fmla="val 15722"/>
              <a:gd name="adj2" fmla="val -110870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路司得</a:t>
            </a:r>
          </a:p>
        </p:txBody>
      </p:sp>
      <p:sp>
        <p:nvSpPr>
          <p:cNvPr id="273424" name="Text Box 16">
            <a:extLst>
              <a:ext uri="{FF2B5EF4-FFF2-40B4-BE49-F238E27FC236}">
                <a16:creationId xmlns:a16="http://schemas.microsoft.com/office/drawing/2014/main" id="{26ACD4E4-0DED-E601-F2A1-8F69BE6FBAB4}"/>
              </a:ext>
            </a:extLst>
          </p:cNvPr>
          <p:cNvSpPr txBox="1">
            <a:spLocks noChangeArrowheads="1"/>
          </p:cNvSpPr>
          <p:nvPr/>
        </p:nvSpPr>
        <p:spPr bwMode="auto">
          <a:xfrm rot="19570431">
            <a:off x="7711644" y="2991128"/>
            <a:ext cx="877163" cy="369332"/>
          </a:xfrm>
          <a:prstGeom prst="rect">
            <a:avLst/>
          </a:prstGeom>
          <a:solidFill>
            <a:srgbClr val="0000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基利家</a:t>
            </a:r>
          </a:p>
        </p:txBody>
      </p:sp>
      <p:sp>
        <p:nvSpPr>
          <p:cNvPr id="273425" name="Text Box 17">
            <a:extLst>
              <a:ext uri="{FF2B5EF4-FFF2-40B4-BE49-F238E27FC236}">
                <a16:creationId xmlns:a16="http://schemas.microsoft.com/office/drawing/2014/main" id="{883BC181-3EB8-B736-5142-E802357F9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5065" y="3978275"/>
            <a:ext cx="877163" cy="369332"/>
          </a:xfrm>
          <a:prstGeom prst="rect">
            <a:avLst/>
          </a:prstGeom>
          <a:solidFill>
            <a:srgbClr val="0000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居比路</a:t>
            </a:r>
          </a:p>
        </p:txBody>
      </p:sp>
      <p:sp>
        <p:nvSpPr>
          <p:cNvPr id="273426" name="Rectangle 18">
            <a:extLst>
              <a:ext uri="{FF2B5EF4-FFF2-40B4-BE49-F238E27FC236}">
                <a16:creationId xmlns:a16="http://schemas.microsoft.com/office/drawing/2014/main" id="{5D014B8D-965E-481F-EDE3-FC0973C22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906964"/>
            <a:ext cx="9144000" cy="19510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3427" name="Rectangle 19">
            <a:extLst>
              <a:ext uri="{FF2B5EF4-FFF2-40B4-BE49-F238E27FC236}">
                <a16:creationId xmlns:a16="http://schemas.microsoft.com/office/drawing/2014/main" id="{6BB2E3C4-31E1-1E53-89DD-487E70E42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2" y="5053013"/>
            <a:ext cx="7358063" cy="1363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377"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</a:pPr>
            <a:r>
              <a:rPr lang="zh-TW" altLang="en-US" sz="2400">
                <a:solidFill>
                  <a:srgbClr val="0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保羅來到特庇，又到路司得。在那裡有一個門徒，名叫提摩太，是信主之猶太婦人的兒子，他父親卻是希臘人。路司得和以哥念的弟兄都稱讚他。</a:t>
            </a:r>
            <a:r>
              <a:rPr lang="en-US" altLang="zh-TW" sz="240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(</a:t>
            </a:r>
            <a:r>
              <a:rPr lang="zh-TW" altLang="en-US" sz="240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徒</a:t>
            </a:r>
            <a:r>
              <a:rPr lang="en-US" altLang="zh-TW" sz="240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16:1-2)</a:t>
            </a:r>
          </a:p>
        </p:txBody>
      </p:sp>
      <p:sp>
        <p:nvSpPr>
          <p:cNvPr id="273429" name="Oval 21">
            <a:extLst>
              <a:ext uri="{FF2B5EF4-FFF2-40B4-BE49-F238E27FC236}">
                <a16:creationId xmlns:a16="http://schemas.microsoft.com/office/drawing/2014/main" id="{FAC22350-C8DC-492B-12E0-378E3C5D11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2837" y="2459037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3431" name="Picture 23">
            <a:extLst>
              <a:ext uri="{FF2B5EF4-FFF2-40B4-BE49-F238E27FC236}">
                <a16:creationId xmlns:a16="http://schemas.microsoft.com/office/drawing/2014/main" id="{805BF226-F8A4-BA0C-444B-11167D5D3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852" y="2609851"/>
            <a:ext cx="112713" cy="28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3432" name="Picture 24">
            <a:extLst>
              <a:ext uri="{FF2B5EF4-FFF2-40B4-BE49-F238E27FC236}">
                <a16:creationId xmlns:a16="http://schemas.microsoft.com/office/drawing/2014/main" id="{7DFDC256-D6BC-2D80-4702-951BC6324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839" y="2538413"/>
            <a:ext cx="112712" cy="2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3433" name="Picture 25">
            <a:extLst>
              <a:ext uri="{FF2B5EF4-FFF2-40B4-BE49-F238E27FC236}">
                <a16:creationId xmlns:a16="http://schemas.microsoft.com/office/drawing/2014/main" id="{0B0FC1D1-9462-5783-135D-31D9E73E1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888" y="2614613"/>
            <a:ext cx="112712" cy="2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3434" name="Picture 26">
            <a:extLst>
              <a:ext uri="{FF2B5EF4-FFF2-40B4-BE49-F238E27FC236}">
                <a16:creationId xmlns:a16="http://schemas.microsoft.com/office/drawing/2014/main" id="{388453CC-1709-EA10-7AD2-D4DBE20E1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063" y="2616201"/>
            <a:ext cx="112712" cy="28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3435" name="Picture 27">
            <a:extLst>
              <a:ext uri="{FF2B5EF4-FFF2-40B4-BE49-F238E27FC236}">
                <a16:creationId xmlns:a16="http://schemas.microsoft.com/office/drawing/2014/main" id="{07E039FC-F587-187F-2632-A98E6050D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426" y="2541589"/>
            <a:ext cx="112713" cy="2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3437" name="Text Box 29">
            <a:extLst>
              <a:ext uri="{FF2B5EF4-FFF2-40B4-BE49-F238E27FC236}">
                <a16:creationId xmlns:a16="http://schemas.microsoft.com/office/drawing/2014/main" id="{CDA2A9B5-7D21-DD17-136D-9C03BEC77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4665" y="3667125"/>
            <a:ext cx="877163" cy="369332"/>
          </a:xfrm>
          <a:prstGeom prst="rect">
            <a:avLst/>
          </a:prstGeom>
          <a:solidFill>
            <a:srgbClr val="0000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敘利亞</a:t>
            </a:r>
          </a:p>
        </p:txBody>
      </p:sp>
      <p:sp>
        <p:nvSpPr>
          <p:cNvPr id="273438" name="AutoShape 30">
            <a:extLst>
              <a:ext uri="{FF2B5EF4-FFF2-40B4-BE49-F238E27FC236}">
                <a16:creationId xmlns:a16="http://schemas.microsoft.com/office/drawing/2014/main" id="{BB47567B-AE20-5D2B-0995-0CAFB72DC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8825" y="1787526"/>
            <a:ext cx="727075" cy="292100"/>
          </a:xfrm>
          <a:prstGeom prst="wedgeRectCallout">
            <a:avLst>
              <a:gd name="adj1" fmla="val 7421"/>
              <a:gd name="adj2" fmla="val 176088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以哥念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B54BEF-6A5A-475B-FBD1-4EBF892EC04A}"/>
              </a:ext>
            </a:extLst>
          </p:cNvPr>
          <p:cNvSpPr txBox="1"/>
          <p:nvPr/>
        </p:nvSpPr>
        <p:spPr>
          <a:xfrm>
            <a:off x="-19792" y="5954373"/>
            <a:ext cx="15437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r>
              <a:rPr lang="en-US" sz="2400" dirty="0">
                <a:solidFill>
                  <a:srgbClr val="0432FF"/>
                </a:solidFill>
                <a:latin typeface="BiauKai" panose="02010601000101010101" pitchFamily="2" charset="-120"/>
                <a:ea typeface="BiauKai" panose="02010601000101010101" pitchFamily="2" charset="-120"/>
                <a:cs typeface="Arial"/>
              </a:rPr>
              <a:t>Biblepoint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9" grpId="0" animBg="1"/>
      <p:bldP spid="273420" grpId="0" animBg="1"/>
      <p:bldP spid="273427" grpId="0"/>
      <p:bldP spid="2734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434" name="Picture 2">
            <a:extLst>
              <a:ext uri="{FF2B5EF4-FFF2-40B4-BE49-F238E27FC236}">
                <a16:creationId xmlns:a16="http://schemas.microsoft.com/office/drawing/2014/main" id="{E873A45E-249A-33B3-07D0-6BC362828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4450" name="Rectangle 18">
            <a:extLst>
              <a:ext uri="{FF2B5EF4-FFF2-40B4-BE49-F238E27FC236}">
                <a16:creationId xmlns:a16="http://schemas.microsoft.com/office/drawing/2014/main" id="{CF3CEE45-B8F3-4939-53D1-CCFA8C115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906964"/>
            <a:ext cx="9144000" cy="19510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4451" name="Rectangle 19">
            <a:extLst>
              <a:ext uri="{FF2B5EF4-FFF2-40B4-BE49-F238E27FC236}">
                <a16:creationId xmlns:a16="http://schemas.microsoft.com/office/drawing/2014/main" id="{C4382957-06AA-C79B-92CA-AEBA2D3EC6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2" y="5053014"/>
            <a:ext cx="7358063" cy="91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377"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</a:pPr>
            <a:r>
              <a:rPr lang="zh-TW" altLang="en-US" sz="2400">
                <a:solidFill>
                  <a:srgbClr val="0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保羅要帶他同去，只因那些地方的猶太人都知道他父親是希臘人，就給他行了割禮。</a:t>
            </a:r>
            <a:r>
              <a:rPr lang="en-US" altLang="zh-TW" sz="240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(</a:t>
            </a:r>
            <a:r>
              <a:rPr lang="zh-TW" altLang="en-US" sz="240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徒</a:t>
            </a:r>
            <a:r>
              <a:rPr lang="en-US" altLang="zh-TW" sz="240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16:3)</a:t>
            </a:r>
          </a:p>
        </p:txBody>
      </p:sp>
      <p:sp>
        <p:nvSpPr>
          <p:cNvPr id="274452" name="Oval 20">
            <a:extLst>
              <a:ext uri="{FF2B5EF4-FFF2-40B4-BE49-F238E27FC236}">
                <a16:creationId xmlns:a16="http://schemas.microsoft.com/office/drawing/2014/main" id="{84780FFB-1C11-790C-4F94-58CE314D5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7025" y="3297237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4453" name="Oval 21">
            <a:extLst>
              <a:ext uri="{FF2B5EF4-FFF2-40B4-BE49-F238E27FC236}">
                <a16:creationId xmlns:a16="http://schemas.microsoft.com/office/drawing/2014/main" id="{1D92AFB4-20FF-7F6A-4782-17B6848E9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5201" y="2938463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4454" name="Oval 22">
            <a:extLst>
              <a:ext uri="{FF2B5EF4-FFF2-40B4-BE49-F238E27FC236}">
                <a16:creationId xmlns:a16="http://schemas.microsoft.com/office/drawing/2014/main" id="{17D4633D-72BC-1311-417B-BC185FB8D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1463" y="2713037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4455" name="Oval 23">
            <a:extLst>
              <a:ext uri="{FF2B5EF4-FFF2-40B4-BE49-F238E27FC236}">
                <a16:creationId xmlns:a16="http://schemas.microsoft.com/office/drawing/2014/main" id="{28D433BB-3ABD-C106-603C-B6D023925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0125" y="2638425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4456" name="AutoShape 24">
            <a:extLst>
              <a:ext uri="{FF2B5EF4-FFF2-40B4-BE49-F238E27FC236}">
                <a16:creationId xmlns:a16="http://schemas.microsoft.com/office/drawing/2014/main" id="{286AAABA-577B-9664-253E-30C2ACB90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8013" y="3208339"/>
            <a:ext cx="727075" cy="292100"/>
          </a:xfrm>
          <a:prstGeom prst="wedgeRectCallout">
            <a:avLst>
              <a:gd name="adj1" fmla="val -73144"/>
              <a:gd name="adj2" fmla="val -3259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安提阿</a:t>
            </a:r>
          </a:p>
        </p:txBody>
      </p:sp>
      <p:sp>
        <p:nvSpPr>
          <p:cNvPr id="274457" name="AutoShape 25">
            <a:extLst>
              <a:ext uri="{FF2B5EF4-FFF2-40B4-BE49-F238E27FC236}">
                <a16:creationId xmlns:a16="http://schemas.microsoft.com/office/drawing/2014/main" id="{8B017F1A-96F2-A06F-B822-FFF9EF5A2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0426" y="3287714"/>
            <a:ext cx="514351" cy="292100"/>
          </a:xfrm>
          <a:prstGeom prst="wedgeRectCallout">
            <a:avLst>
              <a:gd name="adj1" fmla="val -19134"/>
              <a:gd name="adj2" fmla="val -134241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大數</a:t>
            </a:r>
          </a:p>
        </p:txBody>
      </p:sp>
      <p:sp>
        <p:nvSpPr>
          <p:cNvPr id="274458" name="AutoShape 26">
            <a:extLst>
              <a:ext uri="{FF2B5EF4-FFF2-40B4-BE49-F238E27FC236}">
                <a16:creationId xmlns:a16="http://schemas.microsoft.com/office/drawing/2014/main" id="{03F4109D-5CC9-2A21-5FD8-DC92644A1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0814" y="2200275"/>
            <a:ext cx="514351" cy="292100"/>
          </a:xfrm>
          <a:prstGeom prst="wedgeRectCallout">
            <a:avLst>
              <a:gd name="adj1" fmla="val -17593"/>
              <a:gd name="adj2" fmla="val 123630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特庇</a:t>
            </a:r>
          </a:p>
        </p:txBody>
      </p:sp>
      <p:sp>
        <p:nvSpPr>
          <p:cNvPr id="274459" name="AutoShape 27">
            <a:extLst>
              <a:ext uri="{FF2B5EF4-FFF2-40B4-BE49-F238E27FC236}">
                <a16:creationId xmlns:a16="http://schemas.microsoft.com/office/drawing/2014/main" id="{27D4B28D-DFB5-599D-17B2-74C577FE5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6264" y="2924175"/>
            <a:ext cx="727075" cy="292100"/>
          </a:xfrm>
          <a:prstGeom prst="wedgeRectCallout">
            <a:avLst>
              <a:gd name="adj1" fmla="val 15722"/>
              <a:gd name="adj2" fmla="val -110870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路司得</a:t>
            </a:r>
          </a:p>
        </p:txBody>
      </p:sp>
      <p:sp>
        <p:nvSpPr>
          <p:cNvPr id="274461" name="Text Box 29">
            <a:extLst>
              <a:ext uri="{FF2B5EF4-FFF2-40B4-BE49-F238E27FC236}">
                <a16:creationId xmlns:a16="http://schemas.microsoft.com/office/drawing/2014/main" id="{53674F85-0C02-852B-CC40-75A1F536B222}"/>
              </a:ext>
            </a:extLst>
          </p:cNvPr>
          <p:cNvSpPr txBox="1">
            <a:spLocks noChangeArrowheads="1"/>
          </p:cNvSpPr>
          <p:nvPr/>
        </p:nvSpPr>
        <p:spPr bwMode="auto">
          <a:xfrm rot="19570431">
            <a:off x="7711644" y="2991128"/>
            <a:ext cx="877163" cy="369332"/>
          </a:xfrm>
          <a:prstGeom prst="rect">
            <a:avLst/>
          </a:prstGeom>
          <a:solidFill>
            <a:srgbClr val="0000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基利家</a:t>
            </a:r>
          </a:p>
        </p:txBody>
      </p:sp>
      <p:sp>
        <p:nvSpPr>
          <p:cNvPr id="274462" name="Text Box 30">
            <a:extLst>
              <a:ext uri="{FF2B5EF4-FFF2-40B4-BE49-F238E27FC236}">
                <a16:creationId xmlns:a16="http://schemas.microsoft.com/office/drawing/2014/main" id="{F24994CB-AD7A-4E98-7C8E-C09F963E1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5065" y="3978275"/>
            <a:ext cx="877163" cy="369332"/>
          </a:xfrm>
          <a:prstGeom prst="rect">
            <a:avLst/>
          </a:prstGeom>
          <a:solidFill>
            <a:srgbClr val="0000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居比路</a:t>
            </a:r>
          </a:p>
        </p:txBody>
      </p:sp>
      <p:sp>
        <p:nvSpPr>
          <p:cNvPr id="274463" name="Oval 31">
            <a:extLst>
              <a:ext uri="{FF2B5EF4-FFF2-40B4-BE49-F238E27FC236}">
                <a16:creationId xmlns:a16="http://schemas.microsoft.com/office/drawing/2014/main" id="{FBA71357-4FB0-6FE2-7F52-A201E4385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2837" y="2459037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4465" name="Text Box 33">
            <a:extLst>
              <a:ext uri="{FF2B5EF4-FFF2-40B4-BE49-F238E27FC236}">
                <a16:creationId xmlns:a16="http://schemas.microsoft.com/office/drawing/2014/main" id="{F63CF7D5-832B-BE75-E837-FCD23954A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4665" y="3667125"/>
            <a:ext cx="877163" cy="369332"/>
          </a:xfrm>
          <a:prstGeom prst="rect">
            <a:avLst/>
          </a:prstGeom>
          <a:solidFill>
            <a:srgbClr val="0000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敘利亞</a:t>
            </a:r>
          </a:p>
        </p:txBody>
      </p:sp>
      <p:pic>
        <p:nvPicPr>
          <p:cNvPr id="274466" name="Picture 34">
            <a:extLst>
              <a:ext uri="{FF2B5EF4-FFF2-40B4-BE49-F238E27FC236}">
                <a16:creationId xmlns:a16="http://schemas.microsoft.com/office/drawing/2014/main" id="{3C18F74B-D35D-4918-A66F-E684FD2CF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839" y="2538413"/>
            <a:ext cx="112712" cy="2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4467" name="Picture 35">
            <a:extLst>
              <a:ext uri="{FF2B5EF4-FFF2-40B4-BE49-F238E27FC236}">
                <a16:creationId xmlns:a16="http://schemas.microsoft.com/office/drawing/2014/main" id="{A1E17972-9625-CA36-3897-CB322D399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426" y="2541589"/>
            <a:ext cx="112713" cy="2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4468" name="Picture 36">
            <a:extLst>
              <a:ext uri="{FF2B5EF4-FFF2-40B4-BE49-F238E27FC236}">
                <a16:creationId xmlns:a16="http://schemas.microsoft.com/office/drawing/2014/main" id="{2701BE8C-C098-7D3A-1D6A-ED019ACE6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426" y="2538413"/>
            <a:ext cx="112713" cy="2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4469" name="AutoShape 37">
            <a:extLst>
              <a:ext uri="{FF2B5EF4-FFF2-40B4-BE49-F238E27FC236}">
                <a16:creationId xmlns:a16="http://schemas.microsoft.com/office/drawing/2014/main" id="{4C03640A-2216-79DA-349F-1E5391FCD6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8825" y="1787526"/>
            <a:ext cx="727075" cy="292100"/>
          </a:xfrm>
          <a:prstGeom prst="wedgeRectCallout">
            <a:avLst>
              <a:gd name="adj1" fmla="val 7421"/>
              <a:gd name="adj2" fmla="val 176088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以哥念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CDE376-7F6F-F62B-3462-6A1F523FFA26}"/>
              </a:ext>
            </a:extLst>
          </p:cNvPr>
          <p:cNvSpPr txBox="1"/>
          <p:nvPr/>
        </p:nvSpPr>
        <p:spPr>
          <a:xfrm>
            <a:off x="-19792" y="5954373"/>
            <a:ext cx="15437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r>
              <a:rPr lang="en-US" sz="2400" dirty="0">
                <a:solidFill>
                  <a:srgbClr val="0432FF"/>
                </a:solidFill>
                <a:latin typeface="BiauKai" panose="02010601000101010101" pitchFamily="2" charset="-120"/>
                <a:ea typeface="BiauKai" panose="02010601000101010101" pitchFamily="2" charset="-120"/>
                <a:cs typeface="Arial"/>
              </a:rPr>
              <a:t>Biblepoint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51" grpId="0"/>
    </p:bldLst>
  </p:timing>
</p:sld>
</file>

<file path=ppt/theme/theme1.xml><?xml version="1.0" encoding="utf-8"?>
<a:theme xmlns:a="http://schemas.openxmlformats.org/drawingml/2006/main" name="Parcel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2707</Words>
  <Application>Microsoft Macintosh PowerPoint</Application>
  <PresentationFormat>Widescreen</PresentationFormat>
  <Paragraphs>279</Paragraphs>
  <Slides>44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6" baseType="lpstr">
      <vt:lpstr>BiauKai</vt:lpstr>
      <vt:lpstr>Chinese Quote</vt:lpstr>
      <vt:lpstr>Kaiti TC</vt:lpstr>
      <vt:lpstr>SimHei</vt:lpstr>
      <vt:lpstr>Songti TC</vt:lpstr>
      <vt:lpstr>STKaiti</vt:lpstr>
      <vt:lpstr>Arial</vt:lpstr>
      <vt:lpstr>Calibri</vt:lpstr>
      <vt:lpstr>Gill Sans MT</vt:lpstr>
      <vt:lpstr>Wingdings</vt:lpstr>
      <vt:lpstr>Parcel</vt:lpstr>
      <vt:lpstr>Default Design</vt:lpstr>
      <vt:lpstr> 【使徒行傳】第十四課 15:36 – 16:40 </vt:lpstr>
      <vt:lpstr>大綱</vt:lpstr>
      <vt:lpstr>15:36-16:10 保羅和新同工開始佈道之旅</vt:lpstr>
      <vt:lpstr>15:36-16:10  保羅和新同工開始佈道之旅</vt:lpstr>
      <vt:lpstr>15:36-16:10  保羅和新同工開始佈道之旅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15:36-16:10  保羅和新同工開始佈道之旅</vt:lpstr>
      <vt:lpstr>15:36-16:10  保羅和新同工開始佈道之旅</vt:lpstr>
      <vt:lpstr>15:36-16:10  保羅和新同工開始佈道之旅</vt:lpstr>
      <vt:lpstr>15:36-16:10  保羅和新同工開始佈道之旅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16:11-16:40  呂底亞和腓立比獄卒成為首批信徒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16:12-16:40  呂底亞和腓立比獄卒成為首批信徒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16:12-16:40  呂底亞和腓立比獄卒成為首批信徒</vt:lpstr>
      <vt:lpstr>16:12-16:40  呂底亞和腓立比獄卒成為首批信徒</vt:lpstr>
      <vt:lpstr>16:12-16:40  呂底亞和腓立比獄卒成為首批信徒</vt:lpstr>
      <vt:lpstr>16:12-16:40  呂底亞和腓立比獄卒成為首批信徒</vt:lpstr>
      <vt:lpstr>16:12-16:40  呂底亞和腓立比獄卒成為首批信徒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【使徒行傳】第十四課 15:36 – 16:40 </dc:title>
  <dc:creator>Sandy Mau</dc:creator>
  <cp:lastModifiedBy>Sandy Mau</cp:lastModifiedBy>
  <cp:revision>1</cp:revision>
  <dcterms:created xsi:type="dcterms:W3CDTF">2023-04-26T03:46:28Z</dcterms:created>
  <dcterms:modified xsi:type="dcterms:W3CDTF">2023-04-26T03:48:48Z</dcterms:modified>
</cp:coreProperties>
</file>