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772" r:id="rId1"/>
  </p:sldMasterIdLst>
  <p:notesMasterIdLst>
    <p:notesMasterId r:id="rId13"/>
  </p:notesMasterIdLst>
  <p:sldIdLst>
    <p:sldId id="256" r:id="rId2"/>
    <p:sldId id="261" r:id="rId3"/>
    <p:sldId id="292" r:id="rId4"/>
    <p:sldId id="297" r:id="rId5"/>
    <p:sldId id="264" r:id="rId6"/>
    <p:sldId id="306" r:id="rId7"/>
    <p:sldId id="298" r:id="rId8"/>
    <p:sldId id="308" r:id="rId9"/>
    <p:sldId id="309" r:id="rId10"/>
    <p:sldId id="299" r:id="rId11"/>
    <p:sldId id="307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0698CB7-8A10-084D-9296-C6C18141AF51}">
          <p14:sldIdLst>
            <p14:sldId id="256"/>
            <p14:sldId id="261"/>
            <p14:sldId id="292"/>
            <p14:sldId id="297"/>
            <p14:sldId id="264"/>
            <p14:sldId id="306"/>
            <p14:sldId id="298"/>
            <p14:sldId id="308"/>
            <p14:sldId id="309"/>
            <p14:sldId id="299"/>
            <p14:sldId id="307"/>
          </p14:sldIdLst>
        </p14:section>
        <p14:section name="第二課" id="{11123AEF-E48C-F241-A65B-9C67A427386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6"/>
    <p:restoredTop sz="62354" autoAdjust="0"/>
  </p:normalViewPr>
  <p:slideViewPr>
    <p:cSldViewPr snapToGrid="0">
      <p:cViewPr varScale="1">
        <p:scale>
          <a:sx n="94" d="100"/>
          <a:sy n="94" d="100"/>
        </p:scale>
        <p:origin x="211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nan an" userId="6b0bfccab92d0c50" providerId="LiveId" clId="{1097201F-E9F8-41FB-AA08-C55134E06231}"/>
    <pc:docChg chg="modSld">
      <pc:chgData name="yinan an" userId="6b0bfccab92d0c50" providerId="LiveId" clId="{1097201F-E9F8-41FB-AA08-C55134E06231}" dt="2023-02-06T05:11:04.308" v="8" actId="6549"/>
      <pc:docMkLst>
        <pc:docMk/>
      </pc:docMkLst>
      <pc:sldChg chg="modNotesTx">
        <pc:chgData name="yinan an" userId="6b0bfccab92d0c50" providerId="LiveId" clId="{1097201F-E9F8-41FB-AA08-C55134E06231}" dt="2023-02-06T05:10:33.365" v="2" actId="6549"/>
        <pc:sldMkLst>
          <pc:docMk/>
          <pc:sldMk cId="2692896584" sldId="264"/>
        </pc:sldMkLst>
      </pc:sldChg>
      <pc:sldChg chg="modNotesTx">
        <pc:chgData name="yinan an" userId="6b0bfccab92d0c50" providerId="LiveId" clId="{1097201F-E9F8-41FB-AA08-C55134E06231}" dt="2023-02-06T05:10:20.158" v="0" actId="6549"/>
        <pc:sldMkLst>
          <pc:docMk/>
          <pc:sldMk cId="102790196" sldId="292"/>
        </pc:sldMkLst>
      </pc:sldChg>
      <pc:sldChg chg="modNotesTx">
        <pc:chgData name="yinan an" userId="6b0bfccab92d0c50" providerId="LiveId" clId="{1097201F-E9F8-41FB-AA08-C55134E06231}" dt="2023-02-06T05:10:25.637" v="1" actId="20577"/>
        <pc:sldMkLst>
          <pc:docMk/>
          <pc:sldMk cId="30969637" sldId="297"/>
        </pc:sldMkLst>
      </pc:sldChg>
      <pc:sldChg chg="modNotesTx">
        <pc:chgData name="yinan an" userId="6b0bfccab92d0c50" providerId="LiveId" clId="{1097201F-E9F8-41FB-AA08-C55134E06231}" dt="2023-02-06T05:10:44.112" v="4" actId="6549"/>
        <pc:sldMkLst>
          <pc:docMk/>
          <pc:sldMk cId="782619981" sldId="298"/>
        </pc:sldMkLst>
      </pc:sldChg>
      <pc:sldChg chg="modNotesTx">
        <pc:chgData name="yinan an" userId="6b0bfccab92d0c50" providerId="LiveId" clId="{1097201F-E9F8-41FB-AA08-C55134E06231}" dt="2023-02-06T05:10:59.752" v="7" actId="6549"/>
        <pc:sldMkLst>
          <pc:docMk/>
          <pc:sldMk cId="3385587620" sldId="299"/>
        </pc:sldMkLst>
      </pc:sldChg>
      <pc:sldChg chg="modNotesTx">
        <pc:chgData name="yinan an" userId="6b0bfccab92d0c50" providerId="LiveId" clId="{1097201F-E9F8-41FB-AA08-C55134E06231}" dt="2023-02-06T05:10:38.977" v="3" actId="6549"/>
        <pc:sldMkLst>
          <pc:docMk/>
          <pc:sldMk cId="4208648466" sldId="306"/>
        </pc:sldMkLst>
      </pc:sldChg>
      <pc:sldChg chg="modNotesTx">
        <pc:chgData name="yinan an" userId="6b0bfccab92d0c50" providerId="LiveId" clId="{1097201F-E9F8-41FB-AA08-C55134E06231}" dt="2023-02-06T05:11:04.308" v="8" actId="6549"/>
        <pc:sldMkLst>
          <pc:docMk/>
          <pc:sldMk cId="2117197309" sldId="307"/>
        </pc:sldMkLst>
      </pc:sldChg>
      <pc:sldChg chg="modNotesTx">
        <pc:chgData name="yinan an" userId="6b0bfccab92d0c50" providerId="LiveId" clId="{1097201F-E9F8-41FB-AA08-C55134E06231}" dt="2023-02-06T05:10:50.013" v="5" actId="6549"/>
        <pc:sldMkLst>
          <pc:docMk/>
          <pc:sldMk cId="414093360" sldId="308"/>
        </pc:sldMkLst>
      </pc:sldChg>
      <pc:sldChg chg="modNotesTx">
        <pc:chgData name="yinan an" userId="6b0bfccab92d0c50" providerId="LiveId" clId="{1097201F-E9F8-41FB-AA08-C55134E06231}" dt="2023-02-06T05:10:54.585" v="6" actId="6549"/>
        <pc:sldMkLst>
          <pc:docMk/>
          <pc:sldMk cId="544232978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c6f88989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c6f88989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68587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8828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6742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6294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07281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9859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7081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altLang="zh-CN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altLang="zh-CN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8885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028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3264408"/>
            <a:ext cx="5101209" cy="92992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340807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34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 hasCustomPrompt="1"/>
          </p:nvPr>
        </p:nvSpPr>
        <p:spPr>
          <a:xfrm>
            <a:off x="311700" y="1197041"/>
            <a:ext cx="8520600" cy="35737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00050" lvl="0" indent="-28575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ts val="1800"/>
              <a:buFont typeface="Wingdings" pitchFamily="2" charset="2"/>
              <a:buChar char="v"/>
              <a:defRPr sz="1800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882650" lvl="1" indent="-285750">
              <a:spcBef>
                <a:spcPts val="400"/>
              </a:spcBef>
              <a:spcAft>
                <a:spcPts val="0"/>
              </a:spcAft>
              <a:buSzPts val="1400"/>
              <a:buFont typeface="Wingdings" pitchFamily="2" charset="2"/>
              <a:buChar char="q"/>
              <a:defRPr sz="1600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1371600" lvl="2" indent="-317500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1400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r>
              <a:rPr lang="en-US" dirty="0" err="1"/>
              <a:t>加入字詞</a:t>
            </a:r>
            <a:endParaRPr lang="en-US" dirty="0"/>
          </a:p>
          <a:p>
            <a:pPr lvl="1"/>
            <a:r>
              <a:rPr lang="en-US" dirty="0" err="1"/>
              <a:t>加入字詞</a:t>
            </a:r>
            <a:endParaRPr lang="en-US" dirty="0"/>
          </a:p>
          <a:p>
            <a:pPr lvl="2"/>
            <a:r>
              <a:rPr lang="en-US" dirty="0" err="1"/>
              <a:t>加入字詞</a:t>
            </a:r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0749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5942848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3264349"/>
            <a:ext cx="5101209" cy="94881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2877253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6434" y="1978533"/>
            <a:ext cx="3203828" cy="2326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1978533"/>
            <a:ext cx="3202685" cy="2326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8245100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57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7577" y="2357438"/>
            <a:ext cx="3202686" cy="194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2357438"/>
            <a:ext cx="3190113" cy="194758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7604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4965233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321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1682871"/>
            <a:ext cx="3364992" cy="85612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603504"/>
            <a:ext cx="3611880" cy="3936492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5" y="4677156"/>
            <a:ext cx="3875627" cy="24003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3515979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392" y="1682871"/>
            <a:ext cx="3371249" cy="85098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51435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6393" y="4677156"/>
            <a:ext cx="3827797" cy="24003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7539644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3352" y="723519"/>
            <a:ext cx="5797296" cy="891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1978534"/>
            <a:ext cx="5797296" cy="2326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4679112"/>
            <a:ext cx="2065310" cy="242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4677156"/>
            <a:ext cx="4425892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4663440"/>
            <a:ext cx="274320" cy="27432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2636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4" r:id="rId10"/>
    <p:sldLayoutId id="2147483785" r:id="rId11"/>
  </p:sldLayoutIdLst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100" kern="1200" cap="all" spc="15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4647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23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81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ctrTitle"/>
          </p:nvPr>
        </p:nvSpPr>
        <p:spPr>
          <a:xfrm>
            <a:off x="630600" y="949171"/>
            <a:ext cx="7893000" cy="115902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altLang="zh-TW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  <a:t>【</a:t>
            </a:r>
            <a:r>
              <a:rPr lang="zh-TW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  <a:t>使徒行傳</a:t>
            </a:r>
            <a:r>
              <a:rPr lang="en-US" altLang="zh-TW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  <a:t>】</a:t>
            </a:r>
            <a:br>
              <a:rPr lang="en-US" altLang="zh-TW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</a:br>
            <a:r>
              <a:rPr lang="zh-TW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  <a:t>經文講解</a:t>
            </a:r>
            <a:endParaRPr sz="3600" dirty="0">
              <a:solidFill>
                <a:schemeClr val="tx1">
                  <a:lumMod val="85000"/>
                  <a:lumOff val="15000"/>
                </a:schemeClr>
              </a:solidFill>
              <a:latin typeface="Songti TC" panose="02010600040101010101" pitchFamily="2" charset="-120"/>
              <a:ea typeface="Songti TC" panose="02010600040101010101" pitchFamily="2" charset="-120"/>
            </a:endParaRPr>
          </a:p>
        </p:txBody>
      </p:sp>
      <p:sp>
        <p:nvSpPr>
          <p:cNvPr id="69" name="Google Shape;69;p13"/>
          <p:cNvSpPr txBox="1">
            <a:spLocks noGrp="1"/>
          </p:cNvSpPr>
          <p:nvPr>
            <p:ph type="subTitle" idx="1"/>
          </p:nvPr>
        </p:nvSpPr>
        <p:spPr>
          <a:xfrm>
            <a:off x="694944" y="3355848"/>
            <a:ext cx="6427661" cy="8384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dirty="0">
                <a:latin typeface="Kaiti TC" panose="02010600040101010101" pitchFamily="2" charset="-120"/>
                <a:ea typeface="Kaiti TC" panose="02010600040101010101" pitchFamily="2" charset="-120"/>
              </a:rPr>
              <a:t>南區證道堂成人主日學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dirty="0">
                <a:latin typeface="Kaiti TC" panose="02010600040101010101" pitchFamily="2" charset="-120"/>
                <a:ea typeface="Kaiti TC" panose="02010600040101010101" pitchFamily="2" charset="-120"/>
              </a:rPr>
              <a:t>CCF提供參考資料</a:t>
            </a:r>
            <a:endParaRPr sz="1800" dirty="0"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/>
              <a:t>原则与应用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原则：撒但经常使用我们没对付的罪来破坏我们</a:t>
            </a:r>
            <a:endParaRPr lang="en-US" altLang="zh-CN" dirty="0"/>
          </a:p>
          <a:p>
            <a:r>
              <a:rPr lang="zh-CN" altLang="en-US" dirty="0"/>
              <a:t>应用：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人若自洁，脱离卑贱的事，就必作贵重的器皿，成为圣洁，合乎主用，预备行各样的善事。（提后</a:t>
            </a:r>
            <a:r>
              <a:rPr lang="en-US" altLang="zh-CN" b="1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2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：</a:t>
            </a:r>
            <a:r>
              <a:rPr lang="en-US" altLang="zh-CN" b="1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21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）</a:t>
            </a:r>
            <a:endParaRPr lang="en-US" altLang="zh-CN" b="1" i="0" dirty="0">
              <a:solidFill>
                <a:srgbClr val="000000"/>
              </a:solidFill>
              <a:effectLst/>
              <a:latin typeface="Montserrat" panose="00000500000000000000" pitchFamily="2" charset="0"/>
            </a:endParaRPr>
          </a:p>
          <a:p>
            <a:pPr marL="114300" indent="0">
              <a:buNone/>
            </a:pPr>
            <a:r>
              <a:rPr lang="zh-CN" altLang="en-US" dirty="0"/>
              <a:t>善事</a:t>
            </a:r>
            <a:r>
              <a:rPr lang="en-US" altLang="zh-CN" dirty="0"/>
              <a:t>---</a:t>
            </a:r>
            <a:r>
              <a:rPr lang="zh-CN" altLang="en-US" dirty="0"/>
              <a:t>按照神的旨意去行事为人。</a:t>
            </a:r>
            <a:endParaRPr lang="en-US" altLang="zh-CN" dirty="0"/>
          </a:p>
          <a:p>
            <a:pPr marL="114300" indent="0">
              <a:buNone/>
            </a:pPr>
            <a:endParaRPr lang="en-US" altLang="zh-CN" dirty="0"/>
          </a:p>
          <a:p>
            <a:pPr marL="114300" indent="0">
              <a:buNone/>
            </a:pPr>
            <a:r>
              <a:rPr lang="zh-CN" altLang="en-US" dirty="0"/>
              <a:t>我们是否常常在神面前省察认罪？</a:t>
            </a:r>
            <a:endParaRPr lang="en-US" altLang="zh-CN" dirty="0"/>
          </a:p>
          <a:p>
            <a:pPr marL="114300" indent="0">
              <a:buNone/>
            </a:pPr>
            <a:r>
              <a:rPr lang="zh-CN" altLang="en-US" dirty="0"/>
              <a:t>我们如何防止仇敌利用我们尚未承认的罪来破坏我们的生命？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87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/>
              <a:t>祷告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zh-CN" altLang="en-US" dirty="0"/>
              <a:t>祷告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97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C5DCB-4888-6DBF-288B-EDE76DC50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zh-TW" dirty="0"/>
            </a:br>
            <a:r>
              <a:rPr lang="en-US" altLang="zh-TW" dirty="0"/>
              <a:t>【</a:t>
            </a:r>
            <a:r>
              <a:rPr lang="en-US" dirty="0" err="1"/>
              <a:t>使徒行傳</a:t>
            </a:r>
            <a:r>
              <a:rPr lang="en-US" altLang="zh-TW" dirty="0"/>
              <a:t>】</a:t>
            </a:r>
            <a:br>
              <a:rPr lang="en-US" altLang="zh-TW" dirty="0"/>
            </a:br>
            <a:r>
              <a:rPr lang="en-US" dirty="0"/>
              <a:t>第</a:t>
            </a:r>
            <a:r>
              <a:rPr lang="zh-CN" altLang="en-US" dirty="0"/>
              <a:t>四</a:t>
            </a:r>
            <a:r>
              <a:rPr lang="en-US" dirty="0"/>
              <a:t>課</a:t>
            </a:r>
          </a:p>
        </p:txBody>
      </p:sp>
    </p:spTree>
    <p:extLst>
      <p:ext uri="{BB962C8B-B14F-4D97-AF65-F5344CB8AC3E}">
        <p14:creationId xmlns:p14="http://schemas.microsoft.com/office/powerpoint/2010/main" val="27006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/>
              <a:t>教会第一次受逼迫后，圣灵工作的结果 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32-37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1. </a:t>
            </a:r>
            <a:r>
              <a:rPr lang="zh-CN" altLang="en-US" dirty="0"/>
              <a:t>信徒的合一，凡物公用的态度 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32</a:t>
            </a:r>
          </a:p>
          <a:p>
            <a:pPr marL="114300" indent="0">
              <a:buNone/>
            </a:pPr>
            <a:r>
              <a:rPr lang="en-US" dirty="0"/>
              <a:t>2. </a:t>
            </a:r>
            <a:r>
              <a:rPr lang="zh-CN" altLang="en-US" dirty="0"/>
              <a:t>使徒大胆传福音 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33</a:t>
            </a:r>
          </a:p>
          <a:p>
            <a:pPr marL="114300" indent="0">
              <a:buNone/>
            </a:pPr>
            <a:r>
              <a:rPr lang="en-US" altLang="zh-CN" dirty="0"/>
              <a:t>3. </a:t>
            </a:r>
            <a:r>
              <a:rPr lang="zh-CN" altLang="en-US" dirty="0"/>
              <a:t>甘心变卖产业，依照个人需要分配 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34-35</a:t>
            </a:r>
          </a:p>
          <a:p>
            <a:pPr marL="114300" indent="0">
              <a:buNone/>
            </a:pPr>
            <a:r>
              <a:rPr lang="en-US" dirty="0"/>
              <a:t>4. </a:t>
            </a:r>
            <a:r>
              <a:rPr lang="zh-CN" altLang="en-US" dirty="0"/>
              <a:t>利未人巴拿巴 变卖田产 </a:t>
            </a:r>
            <a:r>
              <a:rPr lang="en-US" altLang="zh-CN" dirty="0"/>
              <a:t>4:36-37</a:t>
            </a:r>
            <a:endParaRPr lang="en-US" dirty="0"/>
          </a:p>
          <a:p>
            <a:pPr marL="114300" indent="0">
              <a:buNone/>
            </a:pPr>
            <a:endParaRPr lang="en-US" altLang="zh-CN" dirty="0"/>
          </a:p>
          <a:p>
            <a:pPr marL="114300" indent="0">
              <a:buNone/>
            </a:pPr>
            <a:r>
              <a:rPr lang="zh-CN" altLang="en-US" dirty="0"/>
              <a:t>为什么当时需要有人变卖田产？教会当时出现需要</a:t>
            </a:r>
            <a:endParaRPr lang="en-US" altLang="zh-CN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0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/>
              <a:t>总结</a:t>
            </a:r>
            <a:r>
              <a:rPr lang="en-US" altLang="zh-CN" dirty="0"/>
              <a:t>--</a:t>
            </a:r>
            <a:r>
              <a:rPr lang="zh-CN" altLang="en-US" dirty="0"/>
              <a:t>第一次遭遇外部逼迫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342900">
              <a:buAutoNum type="arabicPeriod"/>
            </a:pPr>
            <a:r>
              <a:rPr lang="zh-CN" altLang="en-US" dirty="0"/>
              <a:t>神允许教会遭遇反对的事件，是为了使教会更加稳固成长。这使信心成长的法则。</a:t>
            </a:r>
            <a:endParaRPr lang="en-US" altLang="zh-CN" dirty="0"/>
          </a:p>
          <a:p>
            <a:pPr marL="457200" indent="-342900">
              <a:buAutoNum type="arabicPeriod"/>
            </a:pPr>
            <a:endParaRPr lang="en-US" altLang="zh-CN" dirty="0"/>
          </a:p>
          <a:p>
            <a:pPr marL="114300" indent="0">
              <a:buNone/>
            </a:pPr>
            <a:r>
              <a:rPr lang="en-US" dirty="0"/>
              <a:t>2. </a:t>
            </a:r>
            <a:r>
              <a:rPr lang="zh-CN" altLang="en-US" dirty="0"/>
              <a:t>团队事奉的好处</a:t>
            </a:r>
            <a:endParaRPr lang="en-US" altLang="zh-CN" dirty="0"/>
          </a:p>
          <a:p>
            <a:pPr marL="114300" indent="0">
              <a:buNone/>
            </a:pPr>
            <a:r>
              <a:rPr lang="en-US" dirty="0"/>
              <a:t>1</a:t>
            </a:r>
            <a:r>
              <a:rPr lang="zh-CN" altLang="en-US" dirty="0"/>
              <a:t>）更大的效果</a:t>
            </a:r>
            <a:endParaRPr lang="en-US" altLang="zh-CN" dirty="0"/>
          </a:p>
          <a:p>
            <a:pPr marL="114300" indent="0">
              <a:buNone/>
            </a:pPr>
            <a:r>
              <a:rPr lang="en-US" dirty="0"/>
              <a:t>2</a:t>
            </a:r>
            <a:r>
              <a:rPr lang="zh-CN" altLang="en-US" dirty="0"/>
              <a:t>）个人失败时，给予协助</a:t>
            </a:r>
            <a:endParaRPr lang="en-US" altLang="zh-CN" dirty="0"/>
          </a:p>
          <a:p>
            <a:pPr marL="114300" indent="0">
              <a:buNone/>
            </a:pPr>
            <a:r>
              <a:rPr lang="en-US" dirty="0"/>
              <a:t>3</a:t>
            </a:r>
            <a:r>
              <a:rPr lang="zh-CN" altLang="en-US" dirty="0"/>
              <a:t>）有力量面对攻击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9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/>
              <a:t>耶路撒冷教会的见证和教会遇到逼迫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外在的逼迫：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3-4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章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14300" indent="0">
              <a:buNone/>
            </a:pPr>
            <a:endParaRPr lang="en-US" altLang="zh-CN" dirty="0"/>
          </a:p>
          <a:p>
            <a:r>
              <a:rPr lang="zh-CN" altLang="en-US" dirty="0"/>
              <a:t>内部的腐化</a:t>
            </a:r>
            <a:r>
              <a:rPr lang="en-US" altLang="zh-CN" dirty="0"/>
              <a:t>: 5 </a:t>
            </a:r>
            <a:r>
              <a:rPr lang="zh-CN" altLang="en-US" dirty="0"/>
              <a:t>章</a:t>
            </a:r>
            <a:endParaRPr lang="en-US" altLang="zh-CN" dirty="0"/>
          </a:p>
          <a:p>
            <a:pPr marL="114300" indent="0">
              <a:buNone/>
            </a:pPr>
            <a:r>
              <a:rPr lang="zh-CN" altLang="en-US" dirty="0"/>
              <a:t>欺哄圣灵 事件 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1-16</a:t>
            </a:r>
          </a:p>
          <a:p>
            <a:pPr marL="114300" indent="0">
              <a:buNone/>
            </a:pPr>
            <a:r>
              <a:rPr lang="zh-CN" altLang="en-US" dirty="0"/>
              <a:t>第二次逼迫 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17-42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89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/>
              <a:t>初期教会严厉处理信徒起哄圣灵事件 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1-16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zh-CN" altLang="en-US" dirty="0"/>
              <a:t>欺哄圣灵 事件 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1-16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zh-CN" altLang="en-US" dirty="0"/>
              <a:t>亚拿尼亚和撒非喇作假、 谎称，欺哄圣灵，立即被神击打而死：</a:t>
            </a:r>
            <a:r>
              <a:rPr lang="en-US" altLang="zh-CN" dirty="0"/>
              <a:t>1-10</a:t>
            </a:r>
          </a:p>
          <a:p>
            <a:r>
              <a:rPr lang="zh-CN" altLang="en-US" dirty="0"/>
              <a:t>教会的圣洁得到保守：</a:t>
            </a:r>
            <a:r>
              <a:rPr lang="en-US" altLang="zh-CN" dirty="0"/>
              <a:t>11</a:t>
            </a:r>
            <a:r>
              <a:rPr lang="zh-CN" altLang="en-US" dirty="0"/>
              <a:t>，</a:t>
            </a:r>
            <a:r>
              <a:rPr lang="en-US" altLang="zh-CN" dirty="0"/>
              <a:t>13</a:t>
            </a:r>
          </a:p>
          <a:p>
            <a:r>
              <a:rPr lang="zh-CN" altLang="en-US" dirty="0"/>
              <a:t>结果：信而归主的越发增添： </a:t>
            </a:r>
            <a:r>
              <a:rPr lang="en-US" altLang="zh-CN" dirty="0"/>
              <a:t>14-16</a:t>
            </a:r>
          </a:p>
          <a:p>
            <a:endParaRPr lang="en-US" altLang="zh-CN" dirty="0"/>
          </a:p>
          <a:p>
            <a:endParaRPr lang="en-US" dirty="0"/>
          </a:p>
          <a:p>
            <a:pPr marL="114300" indent="0">
              <a:buNone/>
            </a:pPr>
            <a:r>
              <a:rPr lang="zh-CN" altLang="en-US" dirty="0"/>
              <a:t>对我们个人的借鉴：常省察、常认罪、常更新 作诚实无伪的门徒</a:t>
            </a:r>
            <a:endParaRPr lang="en-US" altLang="zh-CN" dirty="0"/>
          </a:p>
          <a:p>
            <a:pPr marL="114300" indent="0">
              <a:buNone/>
            </a:pPr>
            <a:r>
              <a:rPr lang="zh-CN" altLang="en-US" dirty="0"/>
              <a:t>对教会的借</a:t>
            </a:r>
            <a:r>
              <a:rPr lang="zh-CN" altLang="en-US"/>
              <a:t>鉴：洁净主的家 作世界的光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48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/>
              <a:t>第二次逼迫 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17-42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zh-CN" altLang="en-US" dirty="0"/>
              <a:t>仇敌的工作</a:t>
            </a:r>
            <a:r>
              <a:rPr lang="en-US" altLang="zh-CN" dirty="0"/>
              <a:t>—</a:t>
            </a:r>
            <a:r>
              <a:rPr lang="zh-CN" altLang="en-US" dirty="0"/>
              <a:t>记恨，监禁 ：</a:t>
            </a:r>
            <a:r>
              <a:rPr lang="en-US" altLang="zh-CN" dirty="0"/>
              <a:t>17-18</a:t>
            </a:r>
          </a:p>
          <a:p>
            <a:pPr marL="114300" indent="0">
              <a:buNone/>
            </a:pPr>
            <a:r>
              <a:rPr lang="zh-CN" altLang="en-US" dirty="0"/>
              <a:t>神的工作</a:t>
            </a:r>
            <a:r>
              <a:rPr lang="en-US" altLang="zh-CN" dirty="0"/>
              <a:t>---</a:t>
            </a:r>
            <a:r>
              <a:rPr lang="zh-CN" altLang="en-US" dirty="0"/>
              <a:t>使徒出狱、自由地传讲福音：</a:t>
            </a:r>
            <a:r>
              <a:rPr lang="en-US" altLang="zh-CN" dirty="0"/>
              <a:t>19-26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619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/>
              <a:t>第二次逼迫 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17-42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zh-CN" altLang="en-US" dirty="0"/>
              <a:t>仇敌的工作</a:t>
            </a:r>
            <a:r>
              <a:rPr lang="en-US" altLang="zh-CN" dirty="0"/>
              <a:t>---</a:t>
            </a:r>
            <a:r>
              <a:rPr lang="zh-CN" altLang="en-US" dirty="0"/>
              <a:t>大祭司的审问嫁祸于人： </a:t>
            </a:r>
            <a:r>
              <a:rPr lang="en-US" altLang="zh-CN" dirty="0"/>
              <a:t>27-28</a:t>
            </a:r>
          </a:p>
          <a:p>
            <a:pPr marL="114300" indent="0">
              <a:buNone/>
            </a:pPr>
            <a:endParaRPr lang="en-US" altLang="zh-CN" dirty="0"/>
          </a:p>
          <a:p>
            <a:pPr marL="114300" indent="0">
              <a:buNone/>
            </a:pPr>
            <a:r>
              <a:rPr lang="zh-CN" altLang="en-US" dirty="0"/>
              <a:t>使徒的工作</a:t>
            </a:r>
            <a:r>
              <a:rPr lang="en-US" altLang="zh-CN" dirty="0"/>
              <a:t>----</a:t>
            </a:r>
            <a:r>
              <a:rPr lang="zh-CN" altLang="en-US" dirty="0"/>
              <a:t>顺从神、作见证：</a:t>
            </a:r>
            <a:r>
              <a:rPr lang="en-US" altLang="zh-CN" dirty="0"/>
              <a:t>29-32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93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/>
              <a:t>第二次逼迫 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17-42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zh-CN" altLang="en-US" dirty="0"/>
              <a:t>出于神的工作，人不能败坏；出于人的，终归无有。</a:t>
            </a:r>
            <a:r>
              <a:rPr lang="en-US" altLang="zh-CN" dirty="0"/>
              <a:t>33-39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zh-CN" altLang="en-US" dirty="0"/>
              <a:t>使徒被打却欢喜、继续传讲耶稣：</a:t>
            </a:r>
            <a:r>
              <a:rPr lang="en-US" altLang="zh-CN" dirty="0"/>
              <a:t>40-42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23297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{1A3A1C85-973A-EB45-866B-59320122A092}tf10001120</Template>
  <TotalTime>72191</TotalTime>
  <Words>657</Words>
  <Application>Microsoft Office PowerPoint</Application>
  <PresentationFormat>On-screen Show (16:9)</PresentationFormat>
  <Paragraphs>57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Kaiti TC</vt:lpstr>
      <vt:lpstr>Songti TC</vt:lpstr>
      <vt:lpstr>STKaiti</vt:lpstr>
      <vt:lpstr>Arial</vt:lpstr>
      <vt:lpstr>Calibri</vt:lpstr>
      <vt:lpstr>Gill Sans MT</vt:lpstr>
      <vt:lpstr>Montserrat</vt:lpstr>
      <vt:lpstr>Wingdings</vt:lpstr>
      <vt:lpstr>Parcel</vt:lpstr>
      <vt:lpstr>【使徒行傳】 經文講解</vt:lpstr>
      <vt:lpstr> 【使徒行傳】 第四課</vt:lpstr>
      <vt:lpstr>教会第一次受逼迫后，圣灵工作的结果 4：32-37</vt:lpstr>
      <vt:lpstr>总结--第一次遭遇外部逼迫</vt:lpstr>
      <vt:lpstr>耶路撒冷教会的见证和教会遇到逼迫</vt:lpstr>
      <vt:lpstr>初期教会严厉处理信徒起哄圣灵事件 5：1-16</vt:lpstr>
      <vt:lpstr>第二次逼迫 5：17-42</vt:lpstr>
      <vt:lpstr>第二次逼迫 5：17-42</vt:lpstr>
      <vt:lpstr>第二次逼迫 5：17-42</vt:lpstr>
      <vt:lpstr>原则与应用</vt:lpstr>
      <vt:lpstr>祷告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【使徒行傳】 經文講解</dc:title>
  <dc:creator>yinan an</dc:creator>
  <cp:lastModifiedBy>yinan an</cp:lastModifiedBy>
  <cp:revision>18</cp:revision>
  <dcterms:modified xsi:type="dcterms:W3CDTF">2023-02-06T05:11:07Z</dcterms:modified>
</cp:coreProperties>
</file>