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38" r:id="rId2"/>
    <p:sldId id="339" r:id="rId3"/>
    <p:sldId id="340" r:id="rId4"/>
    <p:sldId id="341" r:id="rId5"/>
    <p:sldId id="342" r:id="rId6"/>
    <p:sldId id="343" r:id="rId7"/>
    <p:sldId id="344" r:id="rId8"/>
    <p:sldId id="345" r:id="rId9"/>
    <p:sldId id="353" r:id="rId10"/>
    <p:sldId id="348" r:id="rId11"/>
    <p:sldId id="346" r:id="rId12"/>
    <p:sldId id="347" r:id="rId13"/>
    <p:sldId id="349" r:id="rId14"/>
    <p:sldId id="356" r:id="rId15"/>
    <p:sldId id="357" r:id="rId16"/>
    <p:sldId id="358" r:id="rId17"/>
    <p:sldId id="354" r:id="rId18"/>
    <p:sldId id="35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341"/>
  </p:normalViewPr>
  <p:slideViewPr>
    <p:cSldViewPr snapToGrid="0">
      <p:cViewPr varScale="1">
        <p:scale>
          <a:sx n="121" d="100"/>
          <a:sy n="121" d="100"/>
        </p:scale>
        <p:origin x="20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1B2601-5723-994D-A25B-D29E9A4CEE35}" type="doc">
      <dgm:prSet loTypeId="urn:microsoft.com/office/officeart/2008/layout/NameandTitleOrganizational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F0D616-CBA9-FD4F-A15E-3C1383634A3D}">
      <dgm:prSet phldrT="[Text]"/>
      <dgm:spPr/>
      <dgm:t>
        <a:bodyPr/>
        <a:lstStyle/>
        <a:p>
          <a:r>
            <a:rPr lang="en-US" dirty="0" err="1"/>
            <a:t>使徒</a:t>
          </a:r>
          <a:r>
            <a:rPr lang="en-US" altLang="zh-TW" dirty="0"/>
            <a:t>/</a:t>
          </a:r>
          <a:r>
            <a:rPr lang="zh-TW" altLang="en-US" dirty="0"/>
            <a:t>長老</a:t>
          </a:r>
          <a:endParaRPr lang="en-US" dirty="0"/>
        </a:p>
      </dgm:t>
    </dgm:pt>
    <dgm:pt modelId="{93D70AFB-7103-C14E-B1ED-AB1BD6D5BF6A}" type="parTrans" cxnId="{BAB51AD6-78D4-364C-A734-7C7FCAC99CEB}">
      <dgm:prSet/>
      <dgm:spPr/>
      <dgm:t>
        <a:bodyPr/>
        <a:lstStyle/>
        <a:p>
          <a:endParaRPr lang="en-US"/>
        </a:p>
      </dgm:t>
    </dgm:pt>
    <dgm:pt modelId="{B9BCEEB8-1461-6B40-9A69-BA161863271D}" type="sibTrans" cxnId="{BAB51AD6-78D4-364C-A734-7C7FCAC99CEB}">
      <dgm:prSet/>
      <dgm:spPr/>
      <dgm:t>
        <a:bodyPr/>
        <a:lstStyle/>
        <a:p>
          <a:pPr algn="ctr"/>
          <a:r>
            <a:rPr lang="en-US" dirty="0" err="1"/>
            <a:t>禱告傳道</a:t>
          </a:r>
          <a:endParaRPr lang="en-US" dirty="0"/>
        </a:p>
      </dgm:t>
    </dgm:pt>
    <dgm:pt modelId="{57C70319-9BF8-664D-B36A-61389D7688C9}" type="asst">
      <dgm:prSet phldrT="[Text]"/>
      <dgm:spPr/>
      <dgm:t>
        <a:bodyPr/>
        <a:lstStyle/>
        <a:p>
          <a:r>
            <a:rPr lang="en-US" dirty="0" err="1"/>
            <a:t>執事</a:t>
          </a:r>
          <a:endParaRPr lang="en-US" dirty="0"/>
        </a:p>
      </dgm:t>
    </dgm:pt>
    <dgm:pt modelId="{DE2D72EC-7EE1-E448-9FC8-F71FECA2144E}" type="parTrans" cxnId="{7AE8D35F-7184-C544-8BE9-C8B62E7743D0}">
      <dgm:prSet/>
      <dgm:spPr/>
      <dgm:t>
        <a:bodyPr/>
        <a:lstStyle/>
        <a:p>
          <a:endParaRPr lang="en-US"/>
        </a:p>
      </dgm:t>
    </dgm:pt>
    <dgm:pt modelId="{1B46AC92-B976-FF49-B9BC-C5EA098A41BA}" type="sibTrans" cxnId="{7AE8D35F-7184-C544-8BE9-C8B62E7743D0}">
      <dgm:prSet/>
      <dgm:spPr/>
      <dgm:t>
        <a:bodyPr/>
        <a:lstStyle/>
        <a:p>
          <a:r>
            <a:rPr lang="en-US" dirty="0" err="1"/>
            <a:t>管理飯食</a:t>
          </a:r>
          <a:endParaRPr lang="en-US" dirty="0"/>
        </a:p>
      </dgm:t>
    </dgm:pt>
    <dgm:pt modelId="{1898CB79-AB12-9F49-9F3A-01A7DAC321A0}">
      <dgm:prSet phldrT="[Text]"/>
      <dgm:spPr/>
      <dgm:t>
        <a:bodyPr/>
        <a:lstStyle/>
        <a:p>
          <a:r>
            <a:rPr lang="en-US" dirty="0" err="1"/>
            <a:t>門徒</a:t>
          </a:r>
          <a:endParaRPr lang="en-US" dirty="0"/>
        </a:p>
      </dgm:t>
    </dgm:pt>
    <dgm:pt modelId="{3A564976-AEEE-D940-84E7-7DB1A0590B2D}" type="parTrans" cxnId="{AE0C6B65-91FD-7C46-8764-E923E4F867D3}">
      <dgm:prSet/>
      <dgm:spPr/>
      <dgm:t>
        <a:bodyPr/>
        <a:lstStyle/>
        <a:p>
          <a:endParaRPr lang="en-US"/>
        </a:p>
      </dgm:t>
    </dgm:pt>
    <dgm:pt modelId="{E7393034-4033-964A-8FAD-7B45A53B14AB}" type="sibTrans" cxnId="{AE0C6B65-91FD-7C46-8764-E923E4F867D3}">
      <dgm:prSet/>
      <dgm:spPr/>
      <dgm:t>
        <a:bodyPr/>
        <a:lstStyle/>
        <a:p>
          <a:r>
            <a:rPr lang="en-US" dirty="0" err="1"/>
            <a:t>傳福音</a:t>
          </a:r>
          <a:endParaRPr lang="en-US" dirty="0"/>
        </a:p>
      </dgm:t>
    </dgm:pt>
    <dgm:pt modelId="{A9D4C9E3-5C9D-0340-8DD6-C84175BDCD1C}">
      <dgm:prSet phldrT="[Text]"/>
      <dgm:spPr/>
      <dgm:t>
        <a:bodyPr/>
        <a:lstStyle/>
        <a:p>
          <a:r>
            <a:rPr lang="en-US" dirty="0" err="1"/>
            <a:t>門徒</a:t>
          </a:r>
          <a:endParaRPr lang="en-US" dirty="0"/>
        </a:p>
      </dgm:t>
    </dgm:pt>
    <dgm:pt modelId="{E69B32EA-62BA-2146-BEC6-E04BD7278156}" type="parTrans" cxnId="{EF31CCDF-AAE0-5D4B-AA57-CDA4A49C8863}">
      <dgm:prSet/>
      <dgm:spPr/>
      <dgm:t>
        <a:bodyPr/>
        <a:lstStyle/>
        <a:p>
          <a:endParaRPr lang="en-US"/>
        </a:p>
      </dgm:t>
    </dgm:pt>
    <dgm:pt modelId="{9DC0D7AD-5BB5-B84A-A451-AE6C4528176D}" type="sibTrans" cxnId="{EF31CCDF-AAE0-5D4B-AA57-CDA4A49C8863}">
      <dgm:prSet/>
      <dgm:spPr/>
      <dgm:t>
        <a:bodyPr/>
        <a:lstStyle/>
        <a:p>
          <a:r>
            <a:rPr lang="en-US" dirty="0" err="1"/>
            <a:t>傳福音</a:t>
          </a:r>
          <a:endParaRPr lang="en-US" dirty="0"/>
        </a:p>
      </dgm:t>
    </dgm:pt>
    <dgm:pt modelId="{C5735886-2486-8F4A-AE54-D8C4F691CE49}">
      <dgm:prSet phldrT="[Text]"/>
      <dgm:spPr/>
      <dgm:t>
        <a:bodyPr/>
        <a:lstStyle/>
        <a:p>
          <a:r>
            <a:rPr lang="en-US" dirty="0" err="1"/>
            <a:t>門徒</a:t>
          </a:r>
          <a:endParaRPr lang="en-US" dirty="0"/>
        </a:p>
      </dgm:t>
    </dgm:pt>
    <dgm:pt modelId="{8F215681-DD61-7D46-B219-5F156B857F5E}" type="parTrans" cxnId="{58F2B516-6290-8248-A789-18716D44BEDC}">
      <dgm:prSet/>
      <dgm:spPr/>
      <dgm:t>
        <a:bodyPr/>
        <a:lstStyle/>
        <a:p>
          <a:endParaRPr lang="en-US"/>
        </a:p>
      </dgm:t>
    </dgm:pt>
    <dgm:pt modelId="{12F5CBAD-D627-A44E-8188-BA5CC167CB49}" type="sibTrans" cxnId="{58F2B516-6290-8248-A789-18716D44BEDC}">
      <dgm:prSet/>
      <dgm:spPr/>
      <dgm:t>
        <a:bodyPr/>
        <a:lstStyle/>
        <a:p>
          <a:r>
            <a:rPr lang="en-US" dirty="0" err="1"/>
            <a:t>傳福音</a:t>
          </a:r>
          <a:endParaRPr lang="en-US" dirty="0"/>
        </a:p>
      </dgm:t>
    </dgm:pt>
    <dgm:pt modelId="{FC3FD763-C148-7B43-9CCD-A4BA55DBDDB1}" type="pres">
      <dgm:prSet presAssocID="{731B2601-5723-994D-A25B-D29E9A4CEE3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6FD04AD-543E-D747-8961-48C32747A9B7}" type="pres">
      <dgm:prSet presAssocID="{7CF0D616-CBA9-FD4F-A15E-3C1383634A3D}" presName="hierRoot1" presStyleCnt="0">
        <dgm:presLayoutVars>
          <dgm:hierBranch val="init"/>
        </dgm:presLayoutVars>
      </dgm:prSet>
      <dgm:spPr/>
    </dgm:pt>
    <dgm:pt modelId="{BE8F0AB9-E3FB-B14A-892C-B295AC0985C0}" type="pres">
      <dgm:prSet presAssocID="{7CF0D616-CBA9-FD4F-A15E-3C1383634A3D}" presName="rootComposite1" presStyleCnt="0"/>
      <dgm:spPr/>
    </dgm:pt>
    <dgm:pt modelId="{FAEED5E5-7FD8-5443-803F-33E8DF4E175A}" type="pres">
      <dgm:prSet presAssocID="{7CF0D616-CBA9-FD4F-A15E-3C1383634A3D}" presName="rootText1" presStyleLbl="node0" presStyleIdx="0" presStyleCnt="1">
        <dgm:presLayoutVars>
          <dgm:chMax/>
          <dgm:chPref val="3"/>
        </dgm:presLayoutVars>
      </dgm:prSet>
      <dgm:spPr/>
    </dgm:pt>
    <dgm:pt modelId="{06C86416-2A41-B845-8DEA-F542A0439C58}" type="pres">
      <dgm:prSet presAssocID="{7CF0D616-CBA9-FD4F-A15E-3C1383634A3D}" presName="titleText1" presStyleLbl="fgAcc0" presStyleIdx="0" presStyleCnt="1">
        <dgm:presLayoutVars>
          <dgm:chMax val="0"/>
          <dgm:chPref val="0"/>
        </dgm:presLayoutVars>
      </dgm:prSet>
      <dgm:spPr/>
    </dgm:pt>
    <dgm:pt modelId="{FFE45EA2-1A45-3541-B01C-12C2A5662F0D}" type="pres">
      <dgm:prSet presAssocID="{7CF0D616-CBA9-FD4F-A15E-3C1383634A3D}" presName="rootConnector1" presStyleLbl="node1" presStyleIdx="0" presStyleCnt="3"/>
      <dgm:spPr/>
    </dgm:pt>
    <dgm:pt modelId="{03D7227C-E510-5E4C-AC03-6878D51322F5}" type="pres">
      <dgm:prSet presAssocID="{7CF0D616-CBA9-FD4F-A15E-3C1383634A3D}" presName="hierChild2" presStyleCnt="0"/>
      <dgm:spPr/>
    </dgm:pt>
    <dgm:pt modelId="{926C295B-CEA3-4749-88AC-425CA8C228C1}" type="pres">
      <dgm:prSet presAssocID="{3A564976-AEEE-D940-84E7-7DB1A0590B2D}" presName="Name37" presStyleLbl="parChTrans1D2" presStyleIdx="0" presStyleCnt="4"/>
      <dgm:spPr/>
    </dgm:pt>
    <dgm:pt modelId="{D00D7B04-0156-6E44-9F84-7CD6AC96FF40}" type="pres">
      <dgm:prSet presAssocID="{1898CB79-AB12-9F49-9F3A-01A7DAC321A0}" presName="hierRoot2" presStyleCnt="0">
        <dgm:presLayoutVars>
          <dgm:hierBranch val="init"/>
        </dgm:presLayoutVars>
      </dgm:prSet>
      <dgm:spPr/>
    </dgm:pt>
    <dgm:pt modelId="{A1F6EB66-EDAD-FF46-9B16-5D598CFD3735}" type="pres">
      <dgm:prSet presAssocID="{1898CB79-AB12-9F49-9F3A-01A7DAC321A0}" presName="rootComposite" presStyleCnt="0"/>
      <dgm:spPr/>
    </dgm:pt>
    <dgm:pt modelId="{0784570F-A9E3-994D-9048-316AA7EF98A4}" type="pres">
      <dgm:prSet presAssocID="{1898CB79-AB12-9F49-9F3A-01A7DAC321A0}" presName="rootText" presStyleLbl="node1" presStyleIdx="0" presStyleCnt="3">
        <dgm:presLayoutVars>
          <dgm:chMax/>
          <dgm:chPref val="3"/>
        </dgm:presLayoutVars>
      </dgm:prSet>
      <dgm:spPr/>
    </dgm:pt>
    <dgm:pt modelId="{2CF6BFDA-9ED3-C04E-91DC-1637EFB3AB45}" type="pres">
      <dgm:prSet presAssocID="{1898CB79-AB12-9F49-9F3A-01A7DAC321A0}" presName="titleText2" presStyleLbl="fgAcc1" presStyleIdx="0" presStyleCnt="3">
        <dgm:presLayoutVars>
          <dgm:chMax val="0"/>
          <dgm:chPref val="0"/>
        </dgm:presLayoutVars>
      </dgm:prSet>
      <dgm:spPr/>
    </dgm:pt>
    <dgm:pt modelId="{23C59B55-76C4-B141-B21C-0A0802744CE0}" type="pres">
      <dgm:prSet presAssocID="{1898CB79-AB12-9F49-9F3A-01A7DAC321A0}" presName="rootConnector" presStyleLbl="node2" presStyleIdx="0" presStyleCnt="0"/>
      <dgm:spPr/>
    </dgm:pt>
    <dgm:pt modelId="{E831B15C-C119-B54A-A0E5-595B7882E6AB}" type="pres">
      <dgm:prSet presAssocID="{1898CB79-AB12-9F49-9F3A-01A7DAC321A0}" presName="hierChild4" presStyleCnt="0"/>
      <dgm:spPr/>
    </dgm:pt>
    <dgm:pt modelId="{BF40DCAB-71E2-814E-84B9-C97D70FC8D21}" type="pres">
      <dgm:prSet presAssocID="{1898CB79-AB12-9F49-9F3A-01A7DAC321A0}" presName="hierChild5" presStyleCnt="0"/>
      <dgm:spPr/>
    </dgm:pt>
    <dgm:pt modelId="{7DC4DBB9-52AC-3248-A4E6-D1D523732CCC}" type="pres">
      <dgm:prSet presAssocID="{E69B32EA-62BA-2146-BEC6-E04BD7278156}" presName="Name37" presStyleLbl="parChTrans1D2" presStyleIdx="1" presStyleCnt="4"/>
      <dgm:spPr/>
    </dgm:pt>
    <dgm:pt modelId="{38F071BC-B272-9447-A9F6-377464531621}" type="pres">
      <dgm:prSet presAssocID="{A9D4C9E3-5C9D-0340-8DD6-C84175BDCD1C}" presName="hierRoot2" presStyleCnt="0">
        <dgm:presLayoutVars>
          <dgm:hierBranch val="init"/>
        </dgm:presLayoutVars>
      </dgm:prSet>
      <dgm:spPr/>
    </dgm:pt>
    <dgm:pt modelId="{3072B289-C9A4-B942-B7A2-D06CAC047F16}" type="pres">
      <dgm:prSet presAssocID="{A9D4C9E3-5C9D-0340-8DD6-C84175BDCD1C}" presName="rootComposite" presStyleCnt="0"/>
      <dgm:spPr/>
    </dgm:pt>
    <dgm:pt modelId="{8E28F145-828D-0D4F-8256-866DCC3A75E8}" type="pres">
      <dgm:prSet presAssocID="{A9D4C9E3-5C9D-0340-8DD6-C84175BDCD1C}" presName="rootText" presStyleLbl="node1" presStyleIdx="1" presStyleCnt="3">
        <dgm:presLayoutVars>
          <dgm:chMax/>
          <dgm:chPref val="3"/>
        </dgm:presLayoutVars>
      </dgm:prSet>
      <dgm:spPr/>
    </dgm:pt>
    <dgm:pt modelId="{DE5D1CE4-5E44-364F-8F2D-A14F38481E03}" type="pres">
      <dgm:prSet presAssocID="{A9D4C9E3-5C9D-0340-8DD6-C84175BDCD1C}" presName="titleText2" presStyleLbl="fgAcc1" presStyleIdx="1" presStyleCnt="3">
        <dgm:presLayoutVars>
          <dgm:chMax val="0"/>
          <dgm:chPref val="0"/>
        </dgm:presLayoutVars>
      </dgm:prSet>
      <dgm:spPr/>
    </dgm:pt>
    <dgm:pt modelId="{DC460CA0-5394-F847-B5D8-908621F678B0}" type="pres">
      <dgm:prSet presAssocID="{A9D4C9E3-5C9D-0340-8DD6-C84175BDCD1C}" presName="rootConnector" presStyleLbl="node2" presStyleIdx="0" presStyleCnt="0"/>
      <dgm:spPr/>
    </dgm:pt>
    <dgm:pt modelId="{CAD70082-D2A2-9849-A8C9-A987DEF58E25}" type="pres">
      <dgm:prSet presAssocID="{A9D4C9E3-5C9D-0340-8DD6-C84175BDCD1C}" presName="hierChild4" presStyleCnt="0"/>
      <dgm:spPr/>
    </dgm:pt>
    <dgm:pt modelId="{1778AF74-06AA-9E44-B589-91B3800939D7}" type="pres">
      <dgm:prSet presAssocID="{A9D4C9E3-5C9D-0340-8DD6-C84175BDCD1C}" presName="hierChild5" presStyleCnt="0"/>
      <dgm:spPr/>
    </dgm:pt>
    <dgm:pt modelId="{E839A85E-52FF-F04C-842E-E437BD565FA5}" type="pres">
      <dgm:prSet presAssocID="{8F215681-DD61-7D46-B219-5F156B857F5E}" presName="Name37" presStyleLbl="parChTrans1D2" presStyleIdx="2" presStyleCnt="4"/>
      <dgm:spPr/>
    </dgm:pt>
    <dgm:pt modelId="{8494F310-CE25-C24B-965A-B12CEE49DEB3}" type="pres">
      <dgm:prSet presAssocID="{C5735886-2486-8F4A-AE54-D8C4F691CE49}" presName="hierRoot2" presStyleCnt="0">
        <dgm:presLayoutVars>
          <dgm:hierBranch val="init"/>
        </dgm:presLayoutVars>
      </dgm:prSet>
      <dgm:spPr/>
    </dgm:pt>
    <dgm:pt modelId="{5B40D6EF-F039-9241-90FE-84D451A6C1BC}" type="pres">
      <dgm:prSet presAssocID="{C5735886-2486-8F4A-AE54-D8C4F691CE49}" presName="rootComposite" presStyleCnt="0"/>
      <dgm:spPr/>
    </dgm:pt>
    <dgm:pt modelId="{98B278C1-3A95-8144-95F0-A93A4788DB92}" type="pres">
      <dgm:prSet presAssocID="{C5735886-2486-8F4A-AE54-D8C4F691CE49}" presName="rootText" presStyleLbl="node1" presStyleIdx="2" presStyleCnt="3">
        <dgm:presLayoutVars>
          <dgm:chMax/>
          <dgm:chPref val="3"/>
        </dgm:presLayoutVars>
      </dgm:prSet>
      <dgm:spPr/>
    </dgm:pt>
    <dgm:pt modelId="{8B4B0DC7-B552-CE41-BE8C-5D03C9739F32}" type="pres">
      <dgm:prSet presAssocID="{C5735886-2486-8F4A-AE54-D8C4F691CE49}" presName="titleText2" presStyleLbl="fgAcc1" presStyleIdx="2" presStyleCnt="3">
        <dgm:presLayoutVars>
          <dgm:chMax val="0"/>
          <dgm:chPref val="0"/>
        </dgm:presLayoutVars>
      </dgm:prSet>
      <dgm:spPr/>
    </dgm:pt>
    <dgm:pt modelId="{9AFC8DF8-BD08-A145-AA86-485BC19CD228}" type="pres">
      <dgm:prSet presAssocID="{C5735886-2486-8F4A-AE54-D8C4F691CE49}" presName="rootConnector" presStyleLbl="node2" presStyleIdx="0" presStyleCnt="0"/>
      <dgm:spPr/>
    </dgm:pt>
    <dgm:pt modelId="{903D18A6-716A-9B45-9F9C-27510DA77DC2}" type="pres">
      <dgm:prSet presAssocID="{C5735886-2486-8F4A-AE54-D8C4F691CE49}" presName="hierChild4" presStyleCnt="0"/>
      <dgm:spPr/>
    </dgm:pt>
    <dgm:pt modelId="{CF7F2E74-D091-8D45-A2B4-28F95E892936}" type="pres">
      <dgm:prSet presAssocID="{C5735886-2486-8F4A-AE54-D8C4F691CE49}" presName="hierChild5" presStyleCnt="0"/>
      <dgm:spPr/>
    </dgm:pt>
    <dgm:pt modelId="{7740FF28-70E9-2B4C-8E5F-66D6566823EF}" type="pres">
      <dgm:prSet presAssocID="{7CF0D616-CBA9-FD4F-A15E-3C1383634A3D}" presName="hierChild3" presStyleCnt="0"/>
      <dgm:spPr/>
    </dgm:pt>
    <dgm:pt modelId="{B6B7867E-44C9-B54D-975E-ECD418934737}" type="pres">
      <dgm:prSet presAssocID="{DE2D72EC-7EE1-E448-9FC8-F71FECA2144E}" presName="Name96" presStyleLbl="parChTrans1D2" presStyleIdx="3" presStyleCnt="4"/>
      <dgm:spPr/>
    </dgm:pt>
    <dgm:pt modelId="{489A08C8-D184-5C45-B8D5-CD5439FC889D}" type="pres">
      <dgm:prSet presAssocID="{57C70319-9BF8-664D-B36A-61389D7688C9}" presName="hierRoot3" presStyleCnt="0">
        <dgm:presLayoutVars>
          <dgm:hierBranch val="init"/>
        </dgm:presLayoutVars>
      </dgm:prSet>
      <dgm:spPr/>
    </dgm:pt>
    <dgm:pt modelId="{2C245465-DE62-704A-90D5-04EB5EAB97C4}" type="pres">
      <dgm:prSet presAssocID="{57C70319-9BF8-664D-B36A-61389D7688C9}" presName="rootComposite3" presStyleCnt="0"/>
      <dgm:spPr/>
    </dgm:pt>
    <dgm:pt modelId="{E6525EF5-9EC2-494B-B9E1-4807DFDDD416}" type="pres">
      <dgm:prSet presAssocID="{57C70319-9BF8-664D-B36A-61389D7688C9}" presName="rootText3" presStyleLbl="asst1" presStyleIdx="0" presStyleCnt="1">
        <dgm:presLayoutVars>
          <dgm:chPref val="3"/>
        </dgm:presLayoutVars>
      </dgm:prSet>
      <dgm:spPr/>
    </dgm:pt>
    <dgm:pt modelId="{071156DA-0C92-8D48-B14D-CD345B18A585}" type="pres">
      <dgm:prSet presAssocID="{57C70319-9BF8-664D-B36A-61389D7688C9}" presName="titleText3" presStyleLbl="fgAcc2" presStyleIdx="0" presStyleCnt="1">
        <dgm:presLayoutVars>
          <dgm:chMax val="0"/>
          <dgm:chPref val="0"/>
        </dgm:presLayoutVars>
      </dgm:prSet>
      <dgm:spPr/>
    </dgm:pt>
    <dgm:pt modelId="{975AC2F3-249A-0A43-B12C-0EA96C955960}" type="pres">
      <dgm:prSet presAssocID="{57C70319-9BF8-664D-B36A-61389D7688C9}" presName="rootConnector3" presStyleLbl="asst1" presStyleIdx="0" presStyleCnt="1"/>
      <dgm:spPr/>
    </dgm:pt>
    <dgm:pt modelId="{69B8AA91-C812-BF44-9EC8-76EFE7EDF924}" type="pres">
      <dgm:prSet presAssocID="{57C70319-9BF8-664D-B36A-61389D7688C9}" presName="hierChild6" presStyleCnt="0"/>
      <dgm:spPr/>
    </dgm:pt>
    <dgm:pt modelId="{DF9D6F97-8B48-D14D-9769-D25D2C7DDE08}" type="pres">
      <dgm:prSet presAssocID="{57C70319-9BF8-664D-B36A-61389D7688C9}" presName="hierChild7" presStyleCnt="0"/>
      <dgm:spPr/>
    </dgm:pt>
  </dgm:ptLst>
  <dgm:cxnLst>
    <dgm:cxn modelId="{72C6FC04-4B70-D94F-8C02-803EDDAC6B6B}" type="presOf" srcId="{57C70319-9BF8-664D-B36A-61389D7688C9}" destId="{975AC2F3-249A-0A43-B12C-0EA96C955960}" srcOrd="1" destOrd="0" presId="urn:microsoft.com/office/officeart/2008/layout/NameandTitleOrganizationalChart"/>
    <dgm:cxn modelId="{0A8CA314-000D-2043-8B7B-0FC569EF242E}" type="presOf" srcId="{1898CB79-AB12-9F49-9F3A-01A7DAC321A0}" destId="{0784570F-A9E3-994D-9048-316AA7EF98A4}" srcOrd="0" destOrd="0" presId="urn:microsoft.com/office/officeart/2008/layout/NameandTitleOrganizationalChart"/>
    <dgm:cxn modelId="{58F2B516-6290-8248-A789-18716D44BEDC}" srcId="{7CF0D616-CBA9-FD4F-A15E-3C1383634A3D}" destId="{C5735886-2486-8F4A-AE54-D8C4F691CE49}" srcOrd="3" destOrd="0" parTransId="{8F215681-DD61-7D46-B219-5F156B857F5E}" sibTransId="{12F5CBAD-D627-A44E-8188-BA5CC167CB49}"/>
    <dgm:cxn modelId="{ADD54A21-8D38-B243-830A-3B9FCAC6FD50}" type="presOf" srcId="{C5735886-2486-8F4A-AE54-D8C4F691CE49}" destId="{98B278C1-3A95-8144-95F0-A93A4788DB92}" srcOrd="0" destOrd="0" presId="urn:microsoft.com/office/officeart/2008/layout/NameandTitleOrganizationalChart"/>
    <dgm:cxn modelId="{F14EAD29-7F12-184B-ADBE-8FFFB287890A}" type="presOf" srcId="{9DC0D7AD-5BB5-B84A-A451-AE6C4528176D}" destId="{DE5D1CE4-5E44-364F-8F2D-A14F38481E03}" srcOrd="0" destOrd="0" presId="urn:microsoft.com/office/officeart/2008/layout/NameandTitleOrganizationalChart"/>
    <dgm:cxn modelId="{616B4F37-315A-F443-8F4B-CF23CD8B24DB}" type="presOf" srcId="{731B2601-5723-994D-A25B-D29E9A4CEE35}" destId="{FC3FD763-C148-7B43-9CCD-A4BA55DBDDB1}" srcOrd="0" destOrd="0" presId="urn:microsoft.com/office/officeart/2008/layout/NameandTitleOrganizationalChart"/>
    <dgm:cxn modelId="{9D9B5F41-B08C-934D-A32C-D70E161253BD}" type="presOf" srcId="{A9D4C9E3-5C9D-0340-8DD6-C84175BDCD1C}" destId="{DC460CA0-5394-F847-B5D8-908621F678B0}" srcOrd="1" destOrd="0" presId="urn:microsoft.com/office/officeart/2008/layout/NameandTitleOrganizationalChart"/>
    <dgm:cxn modelId="{31F06948-65CC-C945-921A-02B9F0344BC6}" type="presOf" srcId="{3A564976-AEEE-D940-84E7-7DB1A0590B2D}" destId="{926C295B-CEA3-4749-88AC-425CA8C228C1}" srcOrd="0" destOrd="0" presId="urn:microsoft.com/office/officeart/2008/layout/NameandTitleOrganizationalChart"/>
    <dgm:cxn modelId="{96F7194C-A20A-BB46-8F32-6B40F95BD0C6}" type="presOf" srcId="{8F215681-DD61-7D46-B219-5F156B857F5E}" destId="{E839A85E-52FF-F04C-842E-E437BD565FA5}" srcOrd="0" destOrd="0" presId="urn:microsoft.com/office/officeart/2008/layout/NameandTitleOrganizationalChart"/>
    <dgm:cxn modelId="{967BB255-E46C-CC42-BA3B-DFAD46B7DF12}" type="presOf" srcId="{7CF0D616-CBA9-FD4F-A15E-3C1383634A3D}" destId="{FFE45EA2-1A45-3541-B01C-12C2A5662F0D}" srcOrd="1" destOrd="0" presId="urn:microsoft.com/office/officeart/2008/layout/NameandTitleOrganizationalChart"/>
    <dgm:cxn modelId="{7AE8D35F-7184-C544-8BE9-C8B62E7743D0}" srcId="{7CF0D616-CBA9-FD4F-A15E-3C1383634A3D}" destId="{57C70319-9BF8-664D-B36A-61389D7688C9}" srcOrd="0" destOrd="0" parTransId="{DE2D72EC-7EE1-E448-9FC8-F71FECA2144E}" sibTransId="{1B46AC92-B976-FF49-B9BC-C5EA098A41BA}"/>
    <dgm:cxn modelId="{AE0C6B65-91FD-7C46-8764-E923E4F867D3}" srcId="{7CF0D616-CBA9-FD4F-A15E-3C1383634A3D}" destId="{1898CB79-AB12-9F49-9F3A-01A7DAC321A0}" srcOrd="1" destOrd="0" parTransId="{3A564976-AEEE-D940-84E7-7DB1A0590B2D}" sibTransId="{E7393034-4033-964A-8FAD-7B45A53B14AB}"/>
    <dgm:cxn modelId="{EC08DC66-B1CF-2B44-8E55-8938EA7F8EEF}" type="presOf" srcId="{B9BCEEB8-1461-6B40-9A69-BA161863271D}" destId="{06C86416-2A41-B845-8DEA-F542A0439C58}" srcOrd="0" destOrd="0" presId="urn:microsoft.com/office/officeart/2008/layout/NameandTitleOrganizationalChart"/>
    <dgm:cxn modelId="{3286396A-9BFB-D944-B3BB-8D97A53D7CF8}" type="presOf" srcId="{1B46AC92-B976-FF49-B9BC-C5EA098A41BA}" destId="{071156DA-0C92-8D48-B14D-CD345B18A585}" srcOrd="0" destOrd="0" presId="urn:microsoft.com/office/officeart/2008/layout/NameandTitleOrganizationalChart"/>
    <dgm:cxn modelId="{064B896D-5F45-FA44-926F-72C7120BE2F4}" type="presOf" srcId="{E69B32EA-62BA-2146-BEC6-E04BD7278156}" destId="{7DC4DBB9-52AC-3248-A4E6-D1D523732CCC}" srcOrd="0" destOrd="0" presId="urn:microsoft.com/office/officeart/2008/layout/NameandTitleOrganizationalChart"/>
    <dgm:cxn modelId="{26C59179-D679-DD4D-8829-AB28BF2494AC}" type="presOf" srcId="{A9D4C9E3-5C9D-0340-8DD6-C84175BDCD1C}" destId="{8E28F145-828D-0D4F-8256-866DCC3A75E8}" srcOrd="0" destOrd="0" presId="urn:microsoft.com/office/officeart/2008/layout/NameandTitleOrganizationalChart"/>
    <dgm:cxn modelId="{25D4037C-266A-E645-BC44-31596E3751CB}" type="presOf" srcId="{12F5CBAD-D627-A44E-8188-BA5CC167CB49}" destId="{8B4B0DC7-B552-CE41-BE8C-5D03C9739F32}" srcOrd="0" destOrd="0" presId="urn:microsoft.com/office/officeart/2008/layout/NameandTitleOrganizationalChart"/>
    <dgm:cxn modelId="{1C732DA4-2C90-904B-BE7B-31A15DA80254}" type="presOf" srcId="{57C70319-9BF8-664D-B36A-61389D7688C9}" destId="{E6525EF5-9EC2-494B-B9E1-4807DFDDD416}" srcOrd="0" destOrd="0" presId="urn:microsoft.com/office/officeart/2008/layout/NameandTitleOrganizationalChart"/>
    <dgm:cxn modelId="{34735EA8-BCE9-3848-B15D-4BA8B44CE35F}" type="presOf" srcId="{7CF0D616-CBA9-FD4F-A15E-3C1383634A3D}" destId="{FAEED5E5-7FD8-5443-803F-33E8DF4E175A}" srcOrd="0" destOrd="0" presId="urn:microsoft.com/office/officeart/2008/layout/NameandTitleOrganizationalChart"/>
    <dgm:cxn modelId="{AACB98AE-04AD-C44D-A6AB-2D9B876FD087}" type="presOf" srcId="{E7393034-4033-964A-8FAD-7B45A53B14AB}" destId="{2CF6BFDA-9ED3-C04E-91DC-1637EFB3AB45}" srcOrd="0" destOrd="0" presId="urn:microsoft.com/office/officeart/2008/layout/NameandTitleOrganizationalChart"/>
    <dgm:cxn modelId="{80EB72BA-B5C3-554C-B685-2BFB69BC5DCD}" type="presOf" srcId="{1898CB79-AB12-9F49-9F3A-01A7DAC321A0}" destId="{23C59B55-76C4-B141-B21C-0A0802744CE0}" srcOrd="1" destOrd="0" presId="urn:microsoft.com/office/officeart/2008/layout/NameandTitleOrganizationalChart"/>
    <dgm:cxn modelId="{BAB51AD6-78D4-364C-A734-7C7FCAC99CEB}" srcId="{731B2601-5723-994D-A25B-D29E9A4CEE35}" destId="{7CF0D616-CBA9-FD4F-A15E-3C1383634A3D}" srcOrd="0" destOrd="0" parTransId="{93D70AFB-7103-C14E-B1ED-AB1BD6D5BF6A}" sibTransId="{B9BCEEB8-1461-6B40-9A69-BA161863271D}"/>
    <dgm:cxn modelId="{EF31CCDF-AAE0-5D4B-AA57-CDA4A49C8863}" srcId="{7CF0D616-CBA9-FD4F-A15E-3C1383634A3D}" destId="{A9D4C9E3-5C9D-0340-8DD6-C84175BDCD1C}" srcOrd="2" destOrd="0" parTransId="{E69B32EA-62BA-2146-BEC6-E04BD7278156}" sibTransId="{9DC0D7AD-5BB5-B84A-A451-AE6C4528176D}"/>
    <dgm:cxn modelId="{C6A747EC-4390-0346-8DA8-95553BAE2392}" type="presOf" srcId="{C5735886-2486-8F4A-AE54-D8C4F691CE49}" destId="{9AFC8DF8-BD08-A145-AA86-485BC19CD228}" srcOrd="1" destOrd="0" presId="urn:microsoft.com/office/officeart/2008/layout/NameandTitleOrganizationalChart"/>
    <dgm:cxn modelId="{1BCE53F2-C6A6-A047-BD93-D652434A412D}" type="presOf" srcId="{DE2D72EC-7EE1-E448-9FC8-F71FECA2144E}" destId="{B6B7867E-44C9-B54D-975E-ECD418934737}" srcOrd="0" destOrd="0" presId="urn:microsoft.com/office/officeart/2008/layout/NameandTitleOrganizationalChart"/>
    <dgm:cxn modelId="{5238A8AC-F5AB-1449-AAF1-9DAFB140767C}" type="presParOf" srcId="{FC3FD763-C148-7B43-9CCD-A4BA55DBDDB1}" destId="{F6FD04AD-543E-D747-8961-48C32747A9B7}" srcOrd="0" destOrd="0" presId="urn:microsoft.com/office/officeart/2008/layout/NameandTitleOrganizationalChart"/>
    <dgm:cxn modelId="{1C9E62CE-C870-6343-AD43-88A186335B7E}" type="presParOf" srcId="{F6FD04AD-543E-D747-8961-48C32747A9B7}" destId="{BE8F0AB9-E3FB-B14A-892C-B295AC0985C0}" srcOrd="0" destOrd="0" presId="urn:microsoft.com/office/officeart/2008/layout/NameandTitleOrganizationalChart"/>
    <dgm:cxn modelId="{660ECB84-C39E-9E4E-AB6A-6A6F381C69EB}" type="presParOf" srcId="{BE8F0AB9-E3FB-B14A-892C-B295AC0985C0}" destId="{FAEED5E5-7FD8-5443-803F-33E8DF4E175A}" srcOrd="0" destOrd="0" presId="urn:microsoft.com/office/officeart/2008/layout/NameandTitleOrganizationalChart"/>
    <dgm:cxn modelId="{23608E20-9889-C448-B8C0-2892BDB112F6}" type="presParOf" srcId="{BE8F0AB9-E3FB-B14A-892C-B295AC0985C0}" destId="{06C86416-2A41-B845-8DEA-F542A0439C58}" srcOrd="1" destOrd="0" presId="urn:microsoft.com/office/officeart/2008/layout/NameandTitleOrganizationalChart"/>
    <dgm:cxn modelId="{DFC84E82-593E-5E46-8E7D-15B15E9B5EF6}" type="presParOf" srcId="{BE8F0AB9-E3FB-B14A-892C-B295AC0985C0}" destId="{FFE45EA2-1A45-3541-B01C-12C2A5662F0D}" srcOrd="2" destOrd="0" presId="urn:microsoft.com/office/officeart/2008/layout/NameandTitleOrganizationalChart"/>
    <dgm:cxn modelId="{9BA82DEF-6BA1-FF42-8918-FCADDE9F1230}" type="presParOf" srcId="{F6FD04AD-543E-D747-8961-48C32747A9B7}" destId="{03D7227C-E510-5E4C-AC03-6878D51322F5}" srcOrd="1" destOrd="0" presId="urn:microsoft.com/office/officeart/2008/layout/NameandTitleOrganizationalChart"/>
    <dgm:cxn modelId="{479489A8-6A63-1544-A3E0-1F1F89A46BC9}" type="presParOf" srcId="{03D7227C-E510-5E4C-AC03-6878D51322F5}" destId="{926C295B-CEA3-4749-88AC-425CA8C228C1}" srcOrd="0" destOrd="0" presId="urn:microsoft.com/office/officeart/2008/layout/NameandTitleOrganizationalChart"/>
    <dgm:cxn modelId="{ABF08FC2-5C9E-AE4E-A33F-8F798906721F}" type="presParOf" srcId="{03D7227C-E510-5E4C-AC03-6878D51322F5}" destId="{D00D7B04-0156-6E44-9F84-7CD6AC96FF40}" srcOrd="1" destOrd="0" presId="urn:microsoft.com/office/officeart/2008/layout/NameandTitleOrganizationalChart"/>
    <dgm:cxn modelId="{928BCADA-9BE5-E948-9F9D-DDF1F9D9D216}" type="presParOf" srcId="{D00D7B04-0156-6E44-9F84-7CD6AC96FF40}" destId="{A1F6EB66-EDAD-FF46-9B16-5D598CFD3735}" srcOrd="0" destOrd="0" presId="urn:microsoft.com/office/officeart/2008/layout/NameandTitleOrganizationalChart"/>
    <dgm:cxn modelId="{D01237BB-819B-AA4E-B783-4881DF161BE6}" type="presParOf" srcId="{A1F6EB66-EDAD-FF46-9B16-5D598CFD3735}" destId="{0784570F-A9E3-994D-9048-316AA7EF98A4}" srcOrd="0" destOrd="0" presId="urn:microsoft.com/office/officeart/2008/layout/NameandTitleOrganizationalChart"/>
    <dgm:cxn modelId="{11F87AE0-C7E3-EB47-9E6B-90F7FF875E9B}" type="presParOf" srcId="{A1F6EB66-EDAD-FF46-9B16-5D598CFD3735}" destId="{2CF6BFDA-9ED3-C04E-91DC-1637EFB3AB45}" srcOrd="1" destOrd="0" presId="urn:microsoft.com/office/officeart/2008/layout/NameandTitleOrganizationalChart"/>
    <dgm:cxn modelId="{F400935B-3EFE-7A41-B983-839DA4BDE01E}" type="presParOf" srcId="{A1F6EB66-EDAD-FF46-9B16-5D598CFD3735}" destId="{23C59B55-76C4-B141-B21C-0A0802744CE0}" srcOrd="2" destOrd="0" presId="urn:microsoft.com/office/officeart/2008/layout/NameandTitleOrganizationalChart"/>
    <dgm:cxn modelId="{A08675CB-FD26-E14D-86B3-4F3B0BC2DFB9}" type="presParOf" srcId="{D00D7B04-0156-6E44-9F84-7CD6AC96FF40}" destId="{E831B15C-C119-B54A-A0E5-595B7882E6AB}" srcOrd="1" destOrd="0" presId="urn:microsoft.com/office/officeart/2008/layout/NameandTitleOrganizationalChart"/>
    <dgm:cxn modelId="{12028D58-96A8-0F41-B2F1-825CBEA85842}" type="presParOf" srcId="{D00D7B04-0156-6E44-9F84-7CD6AC96FF40}" destId="{BF40DCAB-71E2-814E-84B9-C97D70FC8D21}" srcOrd="2" destOrd="0" presId="urn:microsoft.com/office/officeart/2008/layout/NameandTitleOrganizationalChart"/>
    <dgm:cxn modelId="{B1993A38-AAE1-B145-9662-68F1DD78CC98}" type="presParOf" srcId="{03D7227C-E510-5E4C-AC03-6878D51322F5}" destId="{7DC4DBB9-52AC-3248-A4E6-D1D523732CCC}" srcOrd="2" destOrd="0" presId="urn:microsoft.com/office/officeart/2008/layout/NameandTitleOrganizationalChart"/>
    <dgm:cxn modelId="{8D9BFA3C-178A-A144-88A5-89FD9A2EC33A}" type="presParOf" srcId="{03D7227C-E510-5E4C-AC03-6878D51322F5}" destId="{38F071BC-B272-9447-A9F6-377464531621}" srcOrd="3" destOrd="0" presId="urn:microsoft.com/office/officeart/2008/layout/NameandTitleOrganizationalChart"/>
    <dgm:cxn modelId="{4DAFB345-0406-354B-AD6B-8C88CE5E1CBF}" type="presParOf" srcId="{38F071BC-B272-9447-A9F6-377464531621}" destId="{3072B289-C9A4-B942-B7A2-D06CAC047F16}" srcOrd="0" destOrd="0" presId="urn:microsoft.com/office/officeart/2008/layout/NameandTitleOrganizationalChart"/>
    <dgm:cxn modelId="{EF9A7604-169D-C144-A0B1-A041210BD53F}" type="presParOf" srcId="{3072B289-C9A4-B942-B7A2-D06CAC047F16}" destId="{8E28F145-828D-0D4F-8256-866DCC3A75E8}" srcOrd="0" destOrd="0" presId="urn:microsoft.com/office/officeart/2008/layout/NameandTitleOrganizationalChart"/>
    <dgm:cxn modelId="{003B3D07-C3EB-8946-A4F3-ACDFF7C1C5A1}" type="presParOf" srcId="{3072B289-C9A4-B942-B7A2-D06CAC047F16}" destId="{DE5D1CE4-5E44-364F-8F2D-A14F38481E03}" srcOrd="1" destOrd="0" presId="urn:microsoft.com/office/officeart/2008/layout/NameandTitleOrganizationalChart"/>
    <dgm:cxn modelId="{69821187-A316-8F4A-BBAD-F534F66C5E30}" type="presParOf" srcId="{3072B289-C9A4-B942-B7A2-D06CAC047F16}" destId="{DC460CA0-5394-F847-B5D8-908621F678B0}" srcOrd="2" destOrd="0" presId="urn:microsoft.com/office/officeart/2008/layout/NameandTitleOrganizationalChart"/>
    <dgm:cxn modelId="{98EC7D22-F302-B94B-A0C6-CA473E4A9732}" type="presParOf" srcId="{38F071BC-B272-9447-A9F6-377464531621}" destId="{CAD70082-D2A2-9849-A8C9-A987DEF58E25}" srcOrd="1" destOrd="0" presId="urn:microsoft.com/office/officeart/2008/layout/NameandTitleOrganizationalChart"/>
    <dgm:cxn modelId="{B08A65A9-FCC0-4D4F-9CA1-BFEC7F4599B0}" type="presParOf" srcId="{38F071BC-B272-9447-A9F6-377464531621}" destId="{1778AF74-06AA-9E44-B589-91B3800939D7}" srcOrd="2" destOrd="0" presId="urn:microsoft.com/office/officeart/2008/layout/NameandTitleOrganizationalChart"/>
    <dgm:cxn modelId="{AB244D23-5C79-B748-820B-CA932A60759B}" type="presParOf" srcId="{03D7227C-E510-5E4C-AC03-6878D51322F5}" destId="{E839A85E-52FF-F04C-842E-E437BD565FA5}" srcOrd="4" destOrd="0" presId="urn:microsoft.com/office/officeart/2008/layout/NameandTitleOrganizationalChart"/>
    <dgm:cxn modelId="{50FC14C3-A225-4743-9F4B-7501BE6EB824}" type="presParOf" srcId="{03D7227C-E510-5E4C-AC03-6878D51322F5}" destId="{8494F310-CE25-C24B-965A-B12CEE49DEB3}" srcOrd="5" destOrd="0" presId="urn:microsoft.com/office/officeart/2008/layout/NameandTitleOrganizationalChart"/>
    <dgm:cxn modelId="{41CD788C-AEBE-FE44-B2ED-E313E9ACF097}" type="presParOf" srcId="{8494F310-CE25-C24B-965A-B12CEE49DEB3}" destId="{5B40D6EF-F039-9241-90FE-84D451A6C1BC}" srcOrd="0" destOrd="0" presId="urn:microsoft.com/office/officeart/2008/layout/NameandTitleOrganizationalChart"/>
    <dgm:cxn modelId="{8F9463FB-9563-434B-A445-434DED3D0F35}" type="presParOf" srcId="{5B40D6EF-F039-9241-90FE-84D451A6C1BC}" destId="{98B278C1-3A95-8144-95F0-A93A4788DB92}" srcOrd="0" destOrd="0" presId="urn:microsoft.com/office/officeart/2008/layout/NameandTitleOrganizationalChart"/>
    <dgm:cxn modelId="{035DDBDC-59F5-B54F-8072-D746E559789C}" type="presParOf" srcId="{5B40D6EF-F039-9241-90FE-84D451A6C1BC}" destId="{8B4B0DC7-B552-CE41-BE8C-5D03C9739F32}" srcOrd="1" destOrd="0" presId="urn:microsoft.com/office/officeart/2008/layout/NameandTitleOrganizationalChart"/>
    <dgm:cxn modelId="{888B6BD3-5FBD-BA43-AC68-6C7EE5E0B713}" type="presParOf" srcId="{5B40D6EF-F039-9241-90FE-84D451A6C1BC}" destId="{9AFC8DF8-BD08-A145-AA86-485BC19CD228}" srcOrd="2" destOrd="0" presId="urn:microsoft.com/office/officeart/2008/layout/NameandTitleOrganizationalChart"/>
    <dgm:cxn modelId="{DF879240-04B7-084C-98BF-5CBB9E3581D1}" type="presParOf" srcId="{8494F310-CE25-C24B-965A-B12CEE49DEB3}" destId="{903D18A6-716A-9B45-9F9C-27510DA77DC2}" srcOrd="1" destOrd="0" presId="urn:microsoft.com/office/officeart/2008/layout/NameandTitleOrganizationalChart"/>
    <dgm:cxn modelId="{B1F90265-B510-D94C-95ED-FCC212FFCDF1}" type="presParOf" srcId="{8494F310-CE25-C24B-965A-B12CEE49DEB3}" destId="{CF7F2E74-D091-8D45-A2B4-28F95E892936}" srcOrd="2" destOrd="0" presId="urn:microsoft.com/office/officeart/2008/layout/NameandTitleOrganizationalChart"/>
    <dgm:cxn modelId="{FD3FA8FE-6936-124F-A0B3-3438599B28D3}" type="presParOf" srcId="{F6FD04AD-543E-D747-8961-48C32747A9B7}" destId="{7740FF28-70E9-2B4C-8E5F-66D6566823EF}" srcOrd="2" destOrd="0" presId="urn:microsoft.com/office/officeart/2008/layout/NameandTitleOrganizationalChart"/>
    <dgm:cxn modelId="{8B270613-F3FF-554C-87C3-F8890EA8467D}" type="presParOf" srcId="{7740FF28-70E9-2B4C-8E5F-66D6566823EF}" destId="{B6B7867E-44C9-B54D-975E-ECD418934737}" srcOrd="0" destOrd="0" presId="urn:microsoft.com/office/officeart/2008/layout/NameandTitleOrganizationalChart"/>
    <dgm:cxn modelId="{13F88903-7808-C149-A13D-984F9C64C28E}" type="presParOf" srcId="{7740FF28-70E9-2B4C-8E5F-66D6566823EF}" destId="{489A08C8-D184-5C45-B8D5-CD5439FC889D}" srcOrd="1" destOrd="0" presId="urn:microsoft.com/office/officeart/2008/layout/NameandTitleOrganizationalChart"/>
    <dgm:cxn modelId="{C1219556-C4D9-714C-A53C-C419341D65CE}" type="presParOf" srcId="{489A08C8-D184-5C45-B8D5-CD5439FC889D}" destId="{2C245465-DE62-704A-90D5-04EB5EAB97C4}" srcOrd="0" destOrd="0" presId="urn:microsoft.com/office/officeart/2008/layout/NameandTitleOrganizationalChart"/>
    <dgm:cxn modelId="{72D6BBD9-78AE-474E-A85A-F462D46D328C}" type="presParOf" srcId="{2C245465-DE62-704A-90D5-04EB5EAB97C4}" destId="{E6525EF5-9EC2-494B-B9E1-4807DFDDD416}" srcOrd="0" destOrd="0" presId="urn:microsoft.com/office/officeart/2008/layout/NameandTitleOrganizationalChart"/>
    <dgm:cxn modelId="{7956B404-4C01-7143-A73A-8F3DEF67BBB3}" type="presParOf" srcId="{2C245465-DE62-704A-90D5-04EB5EAB97C4}" destId="{071156DA-0C92-8D48-B14D-CD345B18A585}" srcOrd="1" destOrd="0" presId="urn:microsoft.com/office/officeart/2008/layout/NameandTitleOrganizationalChart"/>
    <dgm:cxn modelId="{9E30568B-4CB2-DE4B-98BB-D1B0AEAA2DCB}" type="presParOf" srcId="{2C245465-DE62-704A-90D5-04EB5EAB97C4}" destId="{975AC2F3-249A-0A43-B12C-0EA96C955960}" srcOrd="2" destOrd="0" presId="urn:microsoft.com/office/officeart/2008/layout/NameandTitleOrganizationalChart"/>
    <dgm:cxn modelId="{D5F2F471-257C-B547-8D3F-F87AE98FE9FB}" type="presParOf" srcId="{489A08C8-D184-5C45-B8D5-CD5439FC889D}" destId="{69B8AA91-C812-BF44-9EC8-76EFE7EDF924}" srcOrd="1" destOrd="0" presId="urn:microsoft.com/office/officeart/2008/layout/NameandTitleOrganizationalChart"/>
    <dgm:cxn modelId="{F31D5151-E590-DB4D-884A-99ECB31B49FE}" type="presParOf" srcId="{489A08C8-D184-5C45-B8D5-CD5439FC889D}" destId="{DF9D6F97-8B48-D14D-9769-D25D2C7DDE08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1B2601-5723-994D-A25B-D29E9A4CEE35}" type="doc">
      <dgm:prSet loTypeId="urn:microsoft.com/office/officeart/2008/layout/NameandTitleOrganizational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F0D616-CBA9-FD4F-A15E-3C1383634A3D}">
      <dgm:prSet phldrT="[Text]"/>
      <dgm:spPr/>
      <dgm:t>
        <a:bodyPr/>
        <a:lstStyle/>
        <a:p>
          <a:r>
            <a:rPr lang="en-US" dirty="0" err="1"/>
            <a:t>使徒</a:t>
          </a:r>
          <a:r>
            <a:rPr lang="en-US" altLang="zh-TW" dirty="0"/>
            <a:t>/</a:t>
          </a:r>
          <a:r>
            <a:rPr lang="zh-TW" altLang="en-US" dirty="0"/>
            <a:t>長老</a:t>
          </a:r>
          <a:endParaRPr lang="en-US" dirty="0"/>
        </a:p>
      </dgm:t>
    </dgm:pt>
    <dgm:pt modelId="{93D70AFB-7103-C14E-B1ED-AB1BD6D5BF6A}" type="parTrans" cxnId="{BAB51AD6-78D4-364C-A734-7C7FCAC99CEB}">
      <dgm:prSet/>
      <dgm:spPr/>
      <dgm:t>
        <a:bodyPr/>
        <a:lstStyle/>
        <a:p>
          <a:endParaRPr lang="en-US"/>
        </a:p>
      </dgm:t>
    </dgm:pt>
    <dgm:pt modelId="{B9BCEEB8-1461-6B40-9A69-BA161863271D}" type="sibTrans" cxnId="{BAB51AD6-78D4-364C-A734-7C7FCAC99CEB}">
      <dgm:prSet/>
      <dgm:spPr/>
      <dgm:t>
        <a:bodyPr/>
        <a:lstStyle/>
        <a:p>
          <a:pPr algn="ctr"/>
          <a:r>
            <a:rPr lang="en-US" dirty="0" err="1"/>
            <a:t>禱告傳道</a:t>
          </a:r>
          <a:endParaRPr lang="en-US" dirty="0"/>
        </a:p>
      </dgm:t>
    </dgm:pt>
    <dgm:pt modelId="{57C70319-9BF8-664D-B36A-61389D7688C9}" type="asst">
      <dgm:prSet phldrT="[Text]"/>
      <dgm:spPr/>
      <dgm:t>
        <a:bodyPr/>
        <a:lstStyle/>
        <a:p>
          <a:r>
            <a:rPr lang="en-US" dirty="0" err="1"/>
            <a:t>執事</a:t>
          </a:r>
          <a:endParaRPr lang="en-US" dirty="0"/>
        </a:p>
      </dgm:t>
    </dgm:pt>
    <dgm:pt modelId="{DE2D72EC-7EE1-E448-9FC8-F71FECA2144E}" type="parTrans" cxnId="{7AE8D35F-7184-C544-8BE9-C8B62E7743D0}">
      <dgm:prSet/>
      <dgm:spPr/>
      <dgm:t>
        <a:bodyPr/>
        <a:lstStyle/>
        <a:p>
          <a:endParaRPr lang="en-US"/>
        </a:p>
      </dgm:t>
    </dgm:pt>
    <dgm:pt modelId="{1B46AC92-B976-FF49-B9BC-C5EA098A41BA}" type="sibTrans" cxnId="{7AE8D35F-7184-C544-8BE9-C8B62E7743D0}">
      <dgm:prSet/>
      <dgm:spPr/>
      <dgm:t>
        <a:bodyPr/>
        <a:lstStyle/>
        <a:p>
          <a:r>
            <a:rPr lang="en-US" dirty="0" err="1"/>
            <a:t>管理飯食</a:t>
          </a:r>
          <a:endParaRPr lang="en-US" dirty="0"/>
        </a:p>
      </dgm:t>
    </dgm:pt>
    <dgm:pt modelId="{1898CB79-AB12-9F49-9F3A-01A7DAC321A0}">
      <dgm:prSet phldrT="[Text]"/>
      <dgm:spPr/>
      <dgm:t>
        <a:bodyPr/>
        <a:lstStyle/>
        <a:p>
          <a:r>
            <a:rPr lang="en-US" dirty="0" err="1"/>
            <a:t>門徒</a:t>
          </a:r>
          <a:endParaRPr lang="en-US" dirty="0"/>
        </a:p>
      </dgm:t>
    </dgm:pt>
    <dgm:pt modelId="{3A564976-AEEE-D940-84E7-7DB1A0590B2D}" type="parTrans" cxnId="{AE0C6B65-91FD-7C46-8764-E923E4F867D3}">
      <dgm:prSet/>
      <dgm:spPr/>
      <dgm:t>
        <a:bodyPr/>
        <a:lstStyle/>
        <a:p>
          <a:endParaRPr lang="en-US"/>
        </a:p>
      </dgm:t>
    </dgm:pt>
    <dgm:pt modelId="{E7393034-4033-964A-8FAD-7B45A53B14AB}" type="sibTrans" cxnId="{AE0C6B65-91FD-7C46-8764-E923E4F867D3}">
      <dgm:prSet/>
      <dgm:spPr/>
      <dgm:t>
        <a:bodyPr/>
        <a:lstStyle/>
        <a:p>
          <a:r>
            <a:rPr lang="en-US" dirty="0" err="1"/>
            <a:t>傳福音</a:t>
          </a:r>
          <a:endParaRPr lang="en-US" dirty="0"/>
        </a:p>
      </dgm:t>
    </dgm:pt>
    <dgm:pt modelId="{A9D4C9E3-5C9D-0340-8DD6-C84175BDCD1C}">
      <dgm:prSet phldrT="[Text]"/>
      <dgm:spPr/>
      <dgm:t>
        <a:bodyPr/>
        <a:lstStyle/>
        <a:p>
          <a:r>
            <a:rPr lang="en-US" dirty="0" err="1"/>
            <a:t>門徒</a:t>
          </a:r>
          <a:endParaRPr lang="en-US" dirty="0"/>
        </a:p>
      </dgm:t>
    </dgm:pt>
    <dgm:pt modelId="{E69B32EA-62BA-2146-BEC6-E04BD7278156}" type="parTrans" cxnId="{EF31CCDF-AAE0-5D4B-AA57-CDA4A49C8863}">
      <dgm:prSet/>
      <dgm:spPr/>
      <dgm:t>
        <a:bodyPr/>
        <a:lstStyle/>
        <a:p>
          <a:endParaRPr lang="en-US"/>
        </a:p>
      </dgm:t>
    </dgm:pt>
    <dgm:pt modelId="{9DC0D7AD-5BB5-B84A-A451-AE6C4528176D}" type="sibTrans" cxnId="{EF31CCDF-AAE0-5D4B-AA57-CDA4A49C8863}">
      <dgm:prSet/>
      <dgm:spPr/>
      <dgm:t>
        <a:bodyPr/>
        <a:lstStyle/>
        <a:p>
          <a:r>
            <a:rPr lang="en-US" dirty="0" err="1"/>
            <a:t>傳福音</a:t>
          </a:r>
          <a:endParaRPr lang="en-US" dirty="0"/>
        </a:p>
      </dgm:t>
    </dgm:pt>
    <dgm:pt modelId="{C5735886-2486-8F4A-AE54-D8C4F691CE49}">
      <dgm:prSet phldrT="[Text]"/>
      <dgm:spPr/>
      <dgm:t>
        <a:bodyPr/>
        <a:lstStyle/>
        <a:p>
          <a:r>
            <a:rPr lang="en-US" dirty="0" err="1"/>
            <a:t>門徒</a:t>
          </a:r>
          <a:endParaRPr lang="en-US" dirty="0"/>
        </a:p>
      </dgm:t>
    </dgm:pt>
    <dgm:pt modelId="{8F215681-DD61-7D46-B219-5F156B857F5E}" type="parTrans" cxnId="{58F2B516-6290-8248-A789-18716D44BEDC}">
      <dgm:prSet/>
      <dgm:spPr/>
      <dgm:t>
        <a:bodyPr/>
        <a:lstStyle/>
        <a:p>
          <a:endParaRPr lang="en-US"/>
        </a:p>
      </dgm:t>
    </dgm:pt>
    <dgm:pt modelId="{12F5CBAD-D627-A44E-8188-BA5CC167CB49}" type="sibTrans" cxnId="{58F2B516-6290-8248-A789-18716D44BEDC}">
      <dgm:prSet/>
      <dgm:spPr/>
      <dgm:t>
        <a:bodyPr/>
        <a:lstStyle/>
        <a:p>
          <a:r>
            <a:rPr lang="en-US" dirty="0" err="1"/>
            <a:t>傳福音</a:t>
          </a:r>
          <a:endParaRPr lang="en-US" dirty="0"/>
        </a:p>
      </dgm:t>
    </dgm:pt>
    <dgm:pt modelId="{A940E1FC-9746-7140-9788-05466CACB045}" type="asst">
      <dgm:prSet phldrT="[Text]"/>
      <dgm:spPr/>
      <dgm:t>
        <a:bodyPr/>
        <a:lstStyle/>
        <a:p>
          <a:r>
            <a:rPr lang="en-US" dirty="0" err="1"/>
            <a:t>執事</a:t>
          </a:r>
          <a:endParaRPr lang="en-US" dirty="0"/>
        </a:p>
      </dgm:t>
    </dgm:pt>
    <dgm:pt modelId="{0277173E-C020-6549-9EA2-33CC61716307}" type="parTrans" cxnId="{691090C0-412D-CB4D-962B-2003E4342777}">
      <dgm:prSet/>
      <dgm:spPr/>
      <dgm:t>
        <a:bodyPr/>
        <a:lstStyle/>
        <a:p>
          <a:endParaRPr lang="en-US"/>
        </a:p>
      </dgm:t>
    </dgm:pt>
    <dgm:pt modelId="{9D4AE4CE-0248-E144-91CC-B25F16758F45}" type="sibTrans" cxnId="{691090C0-412D-CB4D-962B-2003E4342777}">
      <dgm:prSet/>
      <dgm:spPr/>
      <dgm:t>
        <a:bodyPr/>
        <a:lstStyle/>
        <a:p>
          <a:r>
            <a:rPr lang="en-US" dirty="0" err="1"/>
            <a:t>負責關懷</a:t>
          </a:r>
          <a:endParaRPr lang="en-US" dirty="0"/>
        </a:p>
      </dgm:t>
    </dgm:pt>
    <dgm:pt modelId="{49331E03-8A25-2741-98FE-E6A8AC3EC140}">
      <dgm:prSet phldrT="[Text]"/>
      <dgm:spPr/>
      <dgm:t>
        <a:bodyPr/>
        <a:lstStyle/>
        <a:p>
          <a:r>
            <a:rPr lang="en-US" dirty="0" err="1"/>
            <a:t>門徒</a:t>
          </a:r>
          <a:endParaRPr lang="en-US" dirty="0"/>
        </a:p>
      </dgm:t>
    </dgm:pt>
    <dgm:pt modelId="{3E03796C-280D-9043-8F43-597F8F0EA93D}" type="parTrans" cxnId="{30C42F75-9492-5E4D-80C3-80B9ABEC928E}">
      <dgm:prSet/>
      <dgm:spPr/>
      <dgm:t>
        <a:bodyPr/>
        <a:lstStyle/>
        <a:p>
          <a:endParaRPr lang="en-US"/>
        </a:p>
      </dgm:t>
    </dgm:pt>
    <dgm:pt modelId="{4BF4C686-810D-6D4C-BD72-80AB1F474A3D}" type="sibTrans" cxnId="{30C42F75-9492-5E4D-80C3-80B9ABEC928E}">
      <dgm:prSet/>
      <dgm:spPr/>
      <dgm:t>
        <a:bodyPr/>
        <a:lstStyle/>
        <a:p>
          <a:r>
            <a:rPr lang="en-US" dirty="0" err="1"/>
            <a:t>傳福音</a:t>
          </a:r>
          <a:endParaRPr lang="en-US" dirty="0"/>
        </a:p>
      </dgm:t>
    </dgm:pt>
    <dgm:pt modelId="{0059D7E7-BA96-D94C-9D1F-3FB0DD55DC7F}">
      <dgm:prSet phldrT="[Text]"/>
      <dgm:spPr/>
      <dgm:t>
        <a:bodyPr/>
        <a:lstStyle/>
        <a:p>
          <a:r>
            <a:rPr lang="en-US" dirty="0" err="1"/>
            <a:t>門徒</a:t>
          </a:r>
          <a:endParaRPr lang="en-US" dirty="0"/>
        </a:p>
      </dgm:t>
    </dgm:pt>
    <dgm:pt modelId="{F31F829C-FEA8-C64E-A183-71E2FB118238}" type="parTrans" cxnId="{BD430654-D451-EB4E-A05D-E253779BCB9E}">
      <dgm:prSet/>
      <dgm:spPr/>
      <dgm:t>
        <a:bodyPr/>
        <a:lstStyle/>
        <a:p>
          <a:endParaRPr lang="en-US"/>
        </a:p>
      </dgm:t>
    </dgm:pt>
    <dgm:pt modelId="{8BECEB2B-5833-9348-B413-1A03A3A91571}" type="sibTrans" cxnId="{BD430654-D451-EB4E-A05D-E253779BCB9E}">
      <dgm:prSet/>
      <dgm:spPr/>
      <dgm:t>
        <a:bodyPr/>
        <a:lstStyle/>
        <a:p>
          <a:r>
            <a:rPr lang="en-US" dirty="0" err="1"/>
            <a:t>傳福音</a:t>
          </a:r>
          <a:endParaRPr lang="en-US" dirty="0"/>
        </a:p>
      </dgm:t>
    </dgm:pt>
    <dgm:pt modelId="{FC3FD763-C148-7B43-9CCD-A4BA55DBDDB1}" type="pres">
      <dgm:prSet presAssocID="{731B2601-5723-994D-A25B-D29E9A4CEE3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6FD04AD-543E-D747-8961-48C32747A9B7}" type="pres">
      <dgm:prSet presAssocID="{7CF0D616-CBA9-FD4F-A15E-3C1383634A3D}" presName="hierRoot1" presStyleCnt="0">
        <dgm:presLayoutVars>
          <dgm:hierBranch val="init"/>
        </dgm:presLayoutVars>
      </dgm:prSet>
      <dgm:spPr/>
    </dgm:pt>
    <dgm:pt modelId="{BE8F0AB9-E3FB-B14A-892C-B295AC0985C0}" type="pres">
      <dgm:prSet presAssocID="{7CF0D616-CBA9-FD4F-A15E-3C1383634A3D}" presName="rootComposite1" presStyleCnt="0"/>
      <dgm:spPr/>
    </dgm:pt>
    <dgm:pt modelId="{FAEED5E5-7FD8-5443-803F-33E8DF4E175A}" type="pres">
      <dgm:prSet presAssocID="{7CF0D616-CBA9-FD4F-A15E-3C1383634A3D}" presName="rootText1" presStyleLbl="node0" presStyleIdx="0" presStyleCnt="1">
        <dgm:presLayoutVars>
          <dgm:chMax/>
          <dgm:chPref val="3"/>
        </dgm:presLayoutVars>
      </dgm:prSet>
      <dgm:spPr/>
    </dgm:pt>
    <dgm:pt modelId="{06C86416-2A41-B845-8DEA-F542A0439C58}" type="pres">
      <dgm:prSet presAssocID="{7CF0D616-CBA9-FD4F-A15E-3C1383634A3D}" presName="titleText1" presStyleLbl="fgAcc0" presStyleIdx="0" presStyleCnt="1">
        <dgm:presLayoutVars>
          <dgm:chMax val="0"/>
          <dgm:chPref val="0"/>
        </dgm:presLayoutVars>
      </dgm:prSet>
      <dgm:spPr/>
    </dgm:pt>
    <dgm:pt modelId="{FFE45EA2-1A45-3541-B01C-12C2A5662F0D}" type="pres">
      <dgm:prSet presAssocID="{7CF0D616-CBA9-FD4F-A15E-3C1383634A3D}" presName="rootConnector1" presStyleLbl="node1" presStyleIdx="0" presStyleCnt="5"/>
      <dgm:spPr/>
    </dgm:pt>
    <dgm:pt modelId="{03D7227C-E510-5E4C-AC03-6878D51322F5}" type="pres">
      <dgm:prSet presAssocID="{7CF0D616-CBA9-FD4F-A15E-3C1383634A3D}" presName="hierChild2" presStyleCnt="0"/>
      <dgm:spPr/>
    </dgm:pt>
    <dgm:pt modelId="{926C295B-CEA3-4749-88AC-425CA8C228C1}" type="pres">
      <dgm:prSet presAssocID="{3A564976-AEEE-D940-84E7-7DB1A0590B2D}" presName="Name37" presStyleLbl="parChTrans1D2" presStyleIdx="0" presStyleCnt="7"/>
      <dgm:spPr/>
    </dgm:pt>
    <dgm:pt modelId="{D00D7B04-0156-6E44-9F84-7CD6AC96FF40}" type="pres">
      <dgm:prSet presAssocID="{1898CB79-AB12-9F49-9F3A-01A7DAC321A0}" presName="hierRoot2" presStyleCnt="0">
        <dgm:presLayoutVars>
          <dgm:hierBranch val="init"/>
        </dgm:presLayoutVars>
      </dgm:prSet>
      <dgm:spPr/>
    </dgm:pt>
    <dgm:pt modelId="{A1F6EB66-EDAD-FF46-9B16-5D598CFD3735}" type="pres">
      <dgm:prSet presAssocID="{1898CB79-AB12-9F49-9F3A-01A7DAC321A0}" presName="rootComposite" presStyleCnt="0"/>
      <dgm:spPr/>
    </dgm:pt>
    <dgm:pt modelId="{0784570F-A9E3-994D-9048-316AA7EF98A4}" type="pres">
      <dgm:prSet presAssocID="{1898CB79-AB12-9F49-9F3A-01A7DAC321A0}" presName="rootText" presStyleLbl="node1" presStyleIdx="0" presStyleCnt="5">
        <dgm:presLayoutVars>
          <dgm:chMax/>
          <dgm:chPref val="3"/>
        </dgm:presLayoutVars>
      </dgm:prSet>
      <dgm:spPr/>
    </dgm:pt>
    <dgm:pt modelId="{2CF6BFDA-9ED3-C04E-91DC-1637EFB3AB45}" type="pres">
      <dgm:prSet presAssocID="{1898CB79-AB12-9F49-9F3A-01A7DAC321A0}" presName="titleText2" presStyleLbl="fgAcc1" presStyleIdx="0" presStyleCnt="5">
        <dgm:presLayoutVars>
          <dgm:chMax val="0"/>
          <dgm:chPref val="0"/>
        </dgm:presLayoutVars>
      </dgm:prSet>
      <dgm:spPr/>
    </dgm:pt>
    <dgm:pt modelId="{23C59B55-76C4-B141-B21C-0A0802744CE0}" type="pres">
      <dgm:prSet presAssocID="{1898CB79-AB12-9F49-9F3A-01A7DAC321A0}" presName="rootConnector" presStyleLbl="node2" presStyleIdx="0" presStyleCnt="0"/>
      <dgm:spPr/>
    </dgm:pt>
    <dgm:pt modelId="{E831B15C-C119-B54A-A0E5-595B7882E6AB}" type="pres">
      <dgm:prSet presAssocID="{1898CB79-AB12-9F49-9F3A-01A7DAC321A0}" presName="hierChild4" presStyleCnt="0"/>
      <dgm:spPr/>
    </dgm:pt>
    <dgm:pt modelId="{BF40DCAB-71E2-814E-84B9-C97D70FC8D21}" type="pres">
      <dgm:prSet presAssocID="{1898CB79-AB12-9F49-9F3A-01A7DAC321A0}" presName="hierChild5" presStyleCnt="0"/>
      <dgm:spPr/>
    </dgm:pt>
    <dgm:pt modelId="{7DC4DBB9-52AC-3248-A4E6-D1D523732CCC}" type="pres">
      <dgm:prSet presAssocID="{E69B32EA-62BA-2146-BEC6-E04BD7278156}" presName="Name37" presStyleLbl="parChTrans1D2" presStyleIdx="1" presStyleCnt="7"/>
      <dgm:spPr/>
    </dgm:pt>
    <dgm:pt modelId="{38F071BC-B272-9447-A9F6-377464531621}" type="pres">
      <dgm:prSet presAssocID="{A9D4C9E3-5C9D-0340-8DD6-C84175BDCD1C}" presName="hierRoot2" presStyleCnt="0">
        <dgm:presLayoutVars>
          <dgm:hierBranch val="init"/>
        </dgm:presLayoutVars>
      </dgm:prSet>
      <dgm:spPr/>
    </dgm:pt>
    <dgm:pt modelId="{3072B289-C9A4-B942-B7A2-D06CAC047F16}" type="pres">
      <dgm:prSet presAssocID="{A9D4C9E3-5C9D-0340-8DD6-C84175BDCD1C}" presName="rootComposite" presStyleCnt="0"/>
      <dgm:spPr/>
    </dgm:pt>
    <dgm:pt modelId="{8E28F145-828D-0D4F-8256-866DCC3A75E8}" type="pres">
      <dgm:prSet presAssocID="{A9D4C9E3-5C9D-0340-8DD6-C84175BDCD1C}" presName="rootText" presStyleLbl="node1" presStyleIdx="1" presStyleCnt="5">
        <dgm:presLayoutVars>
          <dgm:chMax/>
          <dgm:chPref val="3"/>
        </dgm:presLayoutVars>
      </dgm:prSet>
      <dgm:spPr/>
    </dgm:pt>
    <dgm:pt modelId="{DE5D1CE4-5E44-364F-8F2D-A14F38481E03}" type="pres">
      <dgm:prSet presAssocID="{A9D4C9E3-5C9D-0340-8DD6-C84175BDCD1C}" presName="titleText2" presStyleLbl="fgAcc1" presStyleIdx="1" presStyleCnt="5">
        <dgm:presLayoutVars>
          <dgm:chMax val="0"/>
          <dgm:chPref val="0"/>
        </dgm:presLayoutVars>
      </dgm:prSet>
      <dgm:spPr/>
    </dgm:pt>
    <dgm:pt modelId="{DC460CA0-5394-F847-B5D8-908621F678B0}" type="pres">
      <dgm:prSet presAssocID="{A9D4C9E3-5C9D-0340-8DD6-C84175BDCD1C}" presName="rootConnector" presStyleLbl="node2" presStyleIdx="0" presStyleCnt="0"/>
      <dgm:spPr/>
    </dgm:pt>
    <dgm:pt modelId="{CAD70082-D2A2-9849-A8C9-A987DEF58E25}" type="pres">
      <dgm:prSet presAssocID="{A9D4C9E3-5C9D-0340-8DD6-C84175BDCD1C}" presName="hierChild4" presStyleCnt="0"/>
      <dgm:spPr/>
    </dgm:pt>
    <dgm:pt modelId="{1778AF74-06AA-9E44-B589-91B3800939D7}" type="pres">
      <dgm:prSet presAssocID="{A9D4C9E3-5C9D-0340-8DD6-C84175BDCD1C}" presName="hierChild5" presStyleCnt="0"/>
      <dgm:spPr/>
    </dgm:pt>
    <dgm:pt modelId="{E839A85E-52FF-F04C-842E-E437BD565FA5}" type="pres">
      <dgm:prSet presAssocID="{8F215681-DD61-7D46-B219-5F156B857F5E}" presName="Name37" presStyleLbl="parChTrans1D2" presStyleIdx="2" presStyleCnt="7"/>
      <dgm:spPr/>
    </dgm:pt>
    <dgm:pt modelId="{8494F310-CE25-C24B-965A-B12CEE49DEB3}" type="pres">
      <dgm:prSet presAssocID="{C5735886-2486-8F4A-AE54-D8C4F691CE49}" presName="hierRoot2" presStyleCnt="0">
        <dgm:presLayoutVars>
          <dgm:hierBranch val="init"/>
        </dgm:presLayoutVars>
      </dgm:prSet>
      <dgm:spPr/>
    </dgm:pt>
    <dgm:pt modelId="{5B40D6EF-F039-9241-90FE-84D451A6C1BC}" type="pres">
      <dgm:prSet presAssocID="{C5735886-2486-8F4A-AE54-D8C4F691CE49}" presName="rootComposite" presStyleCnt="0"/>
      <dgm:spPr/>
    </dgm:pt>
    <dgm:pt modelId="{98B278C1-3A95-8144-95F0-A93A4788DB92}" type="pres">
      <dgm:prSet presAssocID="{C5735886-2486-8F4A-AE54-D8C4F691CE49}" presName="rootText" presStyleLbl="node1" presStyleIdx="2" presStyleCnt="5">
        <dgm:presLayoutVars>
          <dgm:chMax/>
          <dgm:chPref val="3"/>
        </dgm:presLayoutVars>
      </dgm:prSet>
      <dgm:spPr/>
    </dgm:pt>
    <dgm:pt modelId="{8B4B0DC7-B552-CE41-BE8C-5D03C9739F32}" type="pres">
      <dgm:prSet presAssocID="{C5735886-2486-8F4A-AE54-D8C4F691CE49}" presName="titleText2" presStyleLbl="fgAcc1" presStyleIdx="2" presStyleCnt="5">
        <dgm:presLayoutVars>
          <dgm:chMax val="0"/>
          <dgm:chPref val="0"/>
        </dgm:presLayoutVars>
      </dgm:prSet>
      <dgm:spPr/>
    </dgm:pt>
    <dgm:pt modelId="{9AFC8DF8-BD08-A145-AA86-485BC19CD228}" type="pres">
      <dgm:prSet presAssocID="{C5735886-2486-8F4A-AE54-D8C4F691CE49}" presName="rootConnector" presStyleLbl="node2" presStyleIdx="0" presStyleCnt="0"/>
      <dgm:spPr/>
    </dgm:pt>
    <dgm:pt modelId="{903D18A6-716A-9B45-9F9C-27510DA77DC2}" type="pres">
      <dgm:prSet presAssocID="{C5735886-2486-8F4A-AE54-D8C4F691CE49}" presName="hierChild4" presStyleCnt="0"/>
      <dgm:spPr/>
    </dgm:pt>
    <dgm:pt modelId="{CF7F2E74-D091-8D45-A2B4-28F95E892936}" type="pres">
      <dgm:prSet presAssocID="{C5735886-2486-8F4A-AE54-D8C4F691CE49}" presName="hierChild5" presStyleCnt="0"/>
      <dgm:spPr/>
    </dgm:pt>
    <dgm:pt modelId="{ED5DA8F4-037A-C14F-BF50-3668A09D0C32}" type="pres">
      <dgm:prSet presAssocID="{3E03796C-280D-9043-8F43-597F8F0EA93D}" presName="Name37" presStyleLbl="parChTrans1D2" presStyleIdx="3" presStyleCnt="7"/>
      <dgm:spPr/>
    </dgm:pt>
    <dgm:pt modelId="{272109B8-0AE9-0D46-A81E-4BD00B00AD6B}" type="pres">
      <dgm:prSet presAssocID="{49331E03-8A25-2741-98FE-E6A8AC3EC140}" presName="hierRoot2" presStyleCnt="0">
        <dgm:presLayoutVars>
          <dgm:hierBranch val="init"/>
        </dgm:presLayoutVars>
      </dgm:prSet>
      <dgm:spPr/>
    </dgm:pt>
    <dgm:pt modelId="{E35F183B-0E78-2D48-964B-514377C7AB5E}" type="pres">
      <dgm:prSet presAssocID="{49331E03-8A25-2741-98FE-E6A8AC3EC140}" presName="rootComposite" presStyleCnt="0"/>
      <dgm:spPr/>
    </dgm:pt>
    <dgm:pt modelId="{12B11C5C-B973-BD4E-9577-28B6B3BA8564}" type="pres">
      <dgm:prSet presAssocID="{49331E03-8A25-2741-98FE-E6A8AC3EC140}" presName="rootText" presStyleLbl="node1" presStyleIdx="3" presStyleCnt="5">
        <dgm:presLayoutVars>
          <dgm:chMax/>
          <dgm:chPref val="3"/>
        </dgm:presLayoutVars>
      </dgm:prSet>
      <dgm:spPr/>
    </dgm:pt>
    <dgm:pt modelId="{A349C9D7-29FF-8244-A41C-15094E091879}" type="pres">
      <dgm:prSet presAssocID="{49331E03-8A25-2741-98FE-E6A8AC3EC140}" presName="titleText2" presStyleLbl="fgAcc1" presStyleIdx="3" presStyleCnt="5">
        <dgm:presLayoutVars>
          <dgm:chMax val="0"/>
          <dgm:chPref val="0"/>
        </dgm:presLayoutVars>
      </dgm:prSet>
      <dgm:spPr/>
    </dgm:pt>
    <dgm:pt modelId="{0D2C1420-E0B0-F74A-B565-99E6A7E55C8D}" type="pres">
      <dgm:prSet presAssocID="{49331E03-8A25-2741-98FE-E6A8AC3EC140}" presName="rootConnector" presStyleLbl="node2" presStyleIdx="0" presStyleCnt="0"/>
      <dgm:spPr/>
    </dgm:pt>
    <dgm:pt modelId="{C7E9F13C-2391-0945-BD8B-8E9FFEAA57DE}" type="pres">
      <dgm:prSet presAssocID="{49331E03-8A25-2741-98FE-E6A8AC3EC140}" presName="hierChild4" presStyleCnt="0"/>
      <dgm:spPr/>
    </dgm:pt>
    <dgm:pt modelId="{6DF76135-4B6B-344F-A378-93FE9C63880E}" type="pres">
      <dgm:prSet presAssocID="{49331E03-8A25-2741-98FE-E6A8AC3EC140}" presName="hierChild5" presStyleCnt="0"/>
      <dgm:spPr/>
    </dgm:pt>
    <dgm:pt modelId="{F29086BE-8AEA-7F46-8AE0-D28806CE1BED}" type="pres">
      <dgm:prSet presAssocID="{F31F829C-FEA8-C64E-A183-71E2FB118238}" presName="Name37" presStyleLbl="parChTrans1D2" presStyleIdx="4" presStyleCnt="7"/>
      <dgm:spPr/>
    </dgm:pt>
    <dgm:pt modelId="{14B2C129-E92B-7C4E-BB5A-658F17290C7A}" type="pres">
      <dgm:prSet presAssocID="{0059D7E7-BA96-D94C-9D1F-3FB0DD55DC7F}" presName="hierRoot2" presStyleCnt="0">
        <dgm:presLayoutVars>
          <dgm:hierBranch val="init"/>
        </dgm:presLayoutVars>
      </dgm:prSet>
      <dgm:spPr/>
    </dgm:pt>
    <dgm:pt modelId="{DE0471D7-3D9E-F74F-AF2F-F17F7CDF709A}" type="pres">
      <dgm:prSet presAssocID="{0059D7E7-BA96-D94C-9D1F-3FB0DD55DC7F}" presName="rootComposite" presStyleCnt="0"/>
      <dgm:spPr/>
    </dgm:pt>
    <dgm:pt modelId="{CFE9B6D3-B561-1E4F-8AF9-0D790B612335}" type="pres">
      <dgm:prSet presAssocID="{0059D7E7-BA96-D94C-9D1F-3FB0DD55DC7F}" presName="rootText" presStyleLbl="node1" presStyleIdx="4" presStyleCnt="5">
        <dgm:presLayoutVars>
          <dgm:chMax/>
          <dgm:chPref val="3"/>
        </dgm:presLayoutVars>
      </dgm:prSet>
      <dgm:spPr/>
    </dgm:pt>
    <dgm:pt modelId="{CBCC9636-5863-9B42-A921-D2B4282E87A8}" type="pres">
      <dgm:prSet presAssocID="{0059D7E7-BA96-D94C-9D1F-3FB0DD55DC7F}" presName="titleText2" presStyleLbl="fgAcc1" presStyleIdx="4" presStyleCnt="5">
        <dgm:presLayoutVars>
          <dgm:chMax val="0"/>
          <dgm:chPref val="0"/>
        </dgm:presLayoutVars>
      </dgm:prSet>
      <dgm:spPr/>
    </dgm:pt>
    <dgm:pt modelId="{B28BAB49-A77E-B747-8D56-48A1E1B539DE}" type="pres">
      <dgm:prSet presAssocID="{0059D7E7-BA96-D94C-9D1F-3FB0DD55DC7F}" presName="rootConnector" presStyleLbl="node2" presStyleIdx="0" presStyleCnt="0"/>
      <dgm:spPr/>
    </dgm:pt>
    <dgm:pt modelId="{1306D152-6069-624C-BB21-993837A0C511}" type="pres">
      <dgm:prSet presAssocID="{0059D7E7-BA96-D94C-9D1F-3FB0DD55DC7F}" presName="hierChild4" presStyleCnt="0"/>
      <dgm:spPr/>
    </dgm:pt>
    <dgm:pt modelId="{079AE510-4278-B34E-A522-78F25A66EE1E}" type="pres">
      <dgm:prSet presAssocID="{0059D7E7-BA96-D94C-9D1F-3FB0DD55DC7F}" presName="hierChild5" presStyleCnt="0"/>
      <dgm:spPr/>
    </dgm:pt>
    <dgm:pt modelId="{7740FF28-70E9-2B4C-8E5F-66D6566823EF}" type="pres">
      <dgm:prSet presAssocID="{7CF0D616-CBA9-FD4F-A15E-3C1383634A3D}" presName="hierChild3" presStyleCnt="0"/>
      <dgm:spPr/>
    </dgm:pt>
    <dgm:pt modelId="{B6B7867E-44C9-B54D-975E-ECD418934737}" type="pres">
      <dgm:prSet presAssocID="{DE2D72EC-7EE1-E448-9FC8-F71FECA2144E}" presName="Name96" presStyleLbl="parChTrans1D2" presStyleIdx="5" presStyleCnt="7"/>
      <dgm:spPr/>
    </dgm:pt>
    <dgm:pt modelId="{489A08C8-D184-5C45-B8D5-CD5439FC889D}" type="pres">
      <dgm:prSet presAssocID="{57C70319-9BF8-664D-B36A-61389D7688C9}" presName="hierRoot3" presStyleCnt="0">
        <dgm:presLayoutVars>
          <dgm:hierBranch val="init"/>
        </dgm:presLayoutVars>
      </dgm:prSet>
      <dgm:spPr/>
    </dgm:pt>
    <dgm:pt modelId="{2C245465-DE62-704A-90D5-04EB5EAB97C4}" type="pres">
      <dgm:prSet presAssocID="{57C70319-9BF8-664D-B36A-61389D7688C9}" presName="rootComposite3" presStyleCnt="0"/>
      <dgm:spPr/>
    </dgm:pt>
    <dgm:pt modelId="{E6525EF5-9EC2-494B-B9E1-4807DFDDD416}" type="pres">
      <dgm:prSet presAssocID="{57C70319-9BF8-664D-B36A-61389D7688C9}" presName="rootText3" presStyleLbl="asst1" presStyleIdx="0" presStyleCnt="2">
        <dgm:presLayoutVars>
          <dgm:chPref val="3"/>
        </dgm:presLayoutVars>
      </dgm:prSet>
      <dgm:spPr/>
    </dgm:pt>
    <dgm:pt modelId="{071156DA-0C92-8D48-B14D-CD345B18A585}" type="pres">
      <dgm:prSet presAssocID="{57C70319-9BF8-664D-B36A-61389D7688C9}" presName="titleText3" presStyleLbl="fgAcc2" presStyleIdx="0" presStyleCnt="2">
        <dgm:presLayoutVars>
          <dgm:chMax val="0"/>
          <dgm:chPref val="0"/>
        </dgm:presLayoutVars>
      </dgm:prSet>
      <dgm:spPr/>
    </dgm:pt>
    <dgm:pt modelId="{975AC2F3-249A-0A43-B12C-0EA96C955960}" type="pres">
      <dgm:prSet presAssocID="{57C70319-9BF8-664D-B36A-61389D7688C9}" presName="rootConnector3" presStyleLbl="asst1" presStyleIdx="0" presStyleCnt="2"/>
      <dgm:spPr/>
    </dgm:pt>
    <dgm:pt modelId="{69B8AA91-C812-BF44-9EC8-76EFE7EDF924}" type="pres">
      <dgm:prSet presAssocID="{57C70319-9BF8-664D-B36A-61389D7688C9}" presName="hierChild6" presStyleCnt="0"/>
      <dgm:spPr/>
    </dgm:pt>
    <dgm:pt modelId="{DF9D6F97-8B48-D14D-9769-D25D2C7DDE08}" type="pres">
      <dgm:prSet presAssocID="{57C70319-9BF8-664D-B36A-61389D7688C9}" presName="hierChild7" presStyleCnt="0"/>
      <dgm:spPr/>
    </dgm:pt>
    <dgm:pt modelId="{C40AA136-1902-4E4E-B7C3-8AB968E9CC76}" type="pres">
      <dgm:prSet presAssocID="{0277173E-C020-6549-9EA2-33CC61716307}" presName="Name96" presStyleLbl="parChTrans1D2" presStyleIdx="6" presStyleCnt="7"/>
      <dgm:spPr/>
    </dgm:pt>
    <dgm:pt modelId="{ACBEEEA2-1F0B-484C-B431-316EF8A38B92}" type="pres">
      <dgm:prSet presAssocID="{A940E1FC-9746-7140-9788-05466CACB045}" presName="hierRoot3" presStyleCnt="0">
        <dgm:presLayoutVars>
          <dgm:hierBranch val="init"/>
        </dgm:presLayoutVars>
      </dgm:prSet>
      <dgm:spPr/>
    </dgm:pt>
    <dgm:pt modelId="{9747ABCE-8A88-3D47-AECC-768E72084A52}" type="pres">
      <dgm:prSet presAssocID="{A940E1FC-9746-7140-9788-05466CACB045}" presName="rootComposite3" presStyleCnt="0"/>
      <dgm:spPr/>
    </dgm:pt>
    <dgm:pt modelId="{77DDE20A-2816-374D-B0A6-CFA4C35C0C55}" type="pres">
      <dgm:prSet presAssocID="{A940E1FC-9746-7140-9788-05466CACB045}" presName="rootText3" presStyleLbl="asst1" presStyleIdx="1" presStyleCnt="2">
        <dgm:presLayoutVars>
          <dgm:chPref val="3"/>
        </dgm:presLayoutVars>
      </dgm:prSet>
      <dgm:spPr/>
    </dgm:pt>
    <dgm:pt modelId="{4A2FE0D7-DA26-CC40-B1AB-3608946F8043}" type="pres">
      <dgm:prSet presAssocID="{A940E1FC-9746-7140-9788-05466CACB045}" presName="titleText3" presStyleLbl="fgAcc2" presStyleIdx="1" presStyleCnt="2">
        <dgm:presLayoutVars>
          <dgm:chMax val="0"/>
          <dgm:chPref val="0"/>
        </dgm:presLayoutVars>
      </dgm:prSet>
      <dgm:spPr/>
    </dgm:pt>
    <dgm:pt modelId="{5DE7A0F5-B193-D548-A966-78FC073B81EC}" type="pres">
      <dgm:prSet presAssocID="{A940E1FC-9746-7140-9788-05466CACB045}" presName="rootConnector3" presStyleLbl="asst1" presStyleIdx="1" presStyleCnt="2"/>
      <dgm:spPr/>
    </dgm:pt>
    <dgm:pt modelId="{32DA45B1-49B6-B24D-A1A7-4A1CDD17E9B7}" type="pres">
      <dgm:prSet presAssocID="{A940E1FC-9746-7140-9788-05466CACB045}" presName="hierChild6" presStyleCnt="0"/>
      <dgm:spPr/>
    </dgm:pt>
    <dgm:pt modelId="{6E65CEC7-1A00-A845-9CAD-F6DEC7F87C83}" type="pres">
      <dgm:prSet presAssocID="{A940E1FC-9746-7140-9788-05466CACB045}" presName="hierChild7" presStyleCnt="0"/>
      <dgm:spPr/>
    </dgm:pt>
  </dgm:ptLst>
  <dgm:cxnLst>
    <dgm:cxn modelId="{72C6FC04-4B70-D94F-8C02-803EDDAC6B6B}" type="presOf" srcId="{57C70319-9BF8-664D-B36A-61389D7688C9}" destId="{975AC2F3-249A-0A43-B12C-0EA96C955960}" srcOrd="1" destOrd="0" presId="urn:microsoft.com/office/officeart/2008/layout/NameandTitleOrganizationalChart"/>
    <dgm:cxn modelId="{51FD050A-941A-1E47-8978-270DAFC1B57A}" type="presOf" srcId="{F31F829C-FEA8-C64E-A183-71E2FB118238}" destId="{F29086BE-8AEA-7F46-8AE0-D28806CE1BED}" srcOrd="0" destOrd="0" presId="urn:microsoft.com/office/officeart/2008/layout/NameandTitleOrganizationalChart"/>
    <dgm:cxn modelId="{0A8CA314-000D-2043-8B7B-0FC569EF242E}" type="presOf" srcId="{1898CB79-AB12-9F49-9F3A-01A7DAC321A0}" destId="{0784570F-A9E3-994D-9048-316AA7EF98A4}" srcOrd="0" destOrd="0" presId="urn:microsoft.com/office/officeart/2008/layout/NameandTitleOrganizationalChart"/>
    <dgm:cxn modelId="{58F2B516-6290-8248-A789-18716D44BEDC}" srcId="{7CF0D616-CBA9-FD4F-A15E-3C1383634A3D}" destId="{C5735886-2486-8F4A-AE54-D8C4F691CE49}" srcOrd="4" destOrd="0" parTransId="{8F215681-DD61-7D46-B219-5F156B857F5E}" sibTransId="{12F5CBAD-D627-A44E-8188-BA5CC167CB49}"/>
    <dgm:cxn modelId="{BDAEE219-403A-CB40-BFD9-227C2C8260D7}" type="presOf" srcId="{3E03796C-280D-9043-8F43-597F8F0EA93D}" destId="{ED5DA8F4-037A-C14F-BF50-3668A09D0C32}" srcOrd="0" destOrd="0" presId="urn:microsoft.com/office/officeart/2008/layout/NameandTitleOrganizationalChart"/>
    <dgm:cxn modelId="{ADD54A21-8D38-B243-830A-3B9FCAC6FD50}" type="presOf" srcId="{C5735886-2486-8F4A-AE54-D8C4F691CE49}" destId="{98B278C1-3A95-8144-95F0-A93A4788DB92}" srcOrd="0" destOrd="0" presId="urn:microsoft.com/office/officeart/2008/layout/NameandTitleOrganizationalChart"/>
    <dgm:cxn modelId="{F14EAD29-7F12-184B-ADBE-8FFFB287890A}" type="presOf" srcId="{9DC0D7AD-5BB5-B84A-A451-AE6C4528176D}" destId="{DE5D1CE4-5E44-364F-8F2D-A14F38481E03}" srcOrd="0" destOrd="0" presId="urn:microsoft.com/office/officeart/2008/layout/NameandTitleOrganizationalChart"/>
    <dgm:cxn modelId="{F2CBF02F-F4B2-BC47-B7FB-2F24E9672E78}" type="presOf" srcId="{49331E03-8A25-2741-98FE-E6A8AC3EC140}" destId="{0D2C1420-E0B0-F74A-B565-99E6A7E55C8D}" srcOrd="1" destOrd="0" presId="urn:microsoft.com/office/officeart/2008/layout/NameandTitleOrganizationalChart"/>
    <dgm:cxn modelId="{616B4F37-315A-F443-8F4B-CF23CD8B24DB}" type="presOf" srcId="{731B2601-5723-994D-A25B-D29E9A4CEE35}" destId="{FC3FD763-C148-7B43-9CCD-A4BA55DBDDB1}" srcOrd="0" destOrd="0" presId="urn:microsoft.com/office/officeart/2008/layout/NameandTitleOrganizationalChart"/>
    <dgm:cxn modelId="{4F03D440-1C03-C549-A2E0-B7F528B75868}" type="presOf" srcId="{0277173E-C020-6549-9EA2-33CC61716307}" destId="{C40AA136-1902-4E4E-B7C3-8AB968E9CC76}" srcOrd="0" destOrd="0" presId="urn:microsoft.com/office/officeart/2008/layout/NameandTitleOrganizationalChart"/>
    <dgm:cxn modelId="{9D9B5F41-B08C-934D-A32C-D70E161253BD}" type="presOf" srcId="{A9D4C9E3-5C9D-0340-8DD6-C84175BDCD1C}" destId="{DC460CA0-5394-F847-B5D8-908621F678B0}" srcOrd="1" destOrd="0" presId="urn:microsoft.com/office/officeart/2008/layout/NameandTitleOrganizationalChart"/>
    <dgm:cxn modelId="{31F06948-65CC-C945-921A-02B9F0344BC6}" type="presOf" srcId="{3A564976-AEEE-D940-84E7-7DB1A0590B2D}" destId="{926C295B-CEA3-4749-88AC-425CA8C228C1}" srcOrd="0" destOrd="0" presId="urn:microsoft.com/office/officeart/2008/layout/NameandTitleOrganizationalChart"/>
    <dgm:cxn modelId="{96F7194C-A20A-BB46-8F32-6B40F95BD0C6}" type="presOf" srcId="{8F215681-DD61-7D46-B219-5F156B857F5E}" destId="{E839A85E-52FF-F04C-842E-E437BD565FA5}" srcOrd="0" destOrd="0" presId="urn:microsoft.com/office/officeart/2008/layout/NameandTitleOrganizationalChart"/>
    <dgm:cxn modelId="{BD430654-D451-EB4E-A05D-E253779BCB9E}" srcId="{7CF0D616-CBA9-FD4F-A15E-3C1383634A3D}" destId="{0059D7E7-BA96-D94C-9D1F-3FB0DD55DC7F}" srcOrd="6" destOrd="0" parTransId="{F31F829C-FEA8-C64E-A183-71E2FB118238}" sibTransId="{8BECEB2B-5833-9348-B413-1A03A3A91571}"/>
    <dgm:cxn modelId="{967BB255-E46C-CC42-BA3B-DFAD46B7DF12}" type="presOf" srcId="{7CF0D616-CBA9-FD4F-A15E-3C1383634A3D}" destId="{FFE45EA2-1A45-3541-B01C-12C2A5662F0D}" srcOrd="1" destOrd="0" presId="urn:microsoft.com/office/officeart/2008/layout/NameandTitleOrganizationalChart"/>
    <dgm:cxn modelId="{7AE8D35F-7184-C544-8BE9-C8B62E7743D0}" srcId="{7CF0D616-CBA9-FD4F-A15E-3C1383634A3D}" destId="{57C70319-9BF8-664D-B36A-61389D7688C9}" srcOrd="0" destOrd="0" parTransId="{DE2D72EC-7EE1-E448-9FC8-F71FECA2144E}" sibTransId="{1B46AC92-B976-FF49-B9BC-C5EA098A41BA}"/>
    <dgm:cxn modelId="{AE0C6B65-91FD-7C46-8764-E923E4F867D3}" srcId="{7CF0D616-CBA9-FD4F-A15E-3C1383634A3D}" destId="{1898CB79-AB12-9F49-9F3A-01A7DAC321A0}" srcOrd="2" destOrd="0" parTransId="{3A564976-AEEE-D940-84E7-7DB1A0590B2D}" sibTransId="{E7393034-4033-964A-8FAD-7B45A53B14AB}"/>
    <dgm:cxn modelId="{EC08DC66-B1CF-2B44-8E55-8938EA7F8EEF}" type="presOf" srcId="{B9BCEEB8-1461-6B40-9A69-BA161863271D}" destId="{06C86416-2A41-B845-8DEA-F542A0439C58}" srcOrd="0" destOrd="0" presId="urn:microsoft.com/office/officeart/2008/layout/NameandTitleOrganizationalChart"/>
    <dgm:cxn modelId="{3286396A-9BFB-D944-B3BB-8D97A53D7CF8}" type="presOf" srcId="{1B46AC92-B976-FF49-B9BC-C5EA098A41BA}" destId="{071156DA-0C92-8D48-B14D-CD345B18A585}" srcOrd="0" destOrd="0" presId="urn:microsoft.com/office/officeart/2008/layout/NameandTitleOrganizationalChart"/>
    <dgm:cxn modelId="{064B896D-5F45-FA44-926F-72C7120BE2F4}" type="presOf" srcId="{E69B32EA-62BA-2146-BEC6-E04BD7278156}" destId="{7DC4DBB9-52AC-3248-A4E6-D1D523732CCC}" srcOrd="0" destOrd="0" presId="urn:microsoft.com/office/officeart/2008/layout/NameandTitleOrganizationalChart"/>
    <dgm:cxn modelId="{185F0372-A985-2E42-A4AC-2CFEB0E7E182}" type="presOf" srcId="{A940E1FC-9746-7140-9788-05466CACB045}" destId="{77DDE20A-2816-374D-B0A6-CFA4C35C0C55}" srcOrd="0" destOrd="0" presId="urn:microsoft.com/office/officeart/2008/layout/NameandTitleOrganizationalChart"/>
    <dgm:cxn modelId="{30C42F75-9492-5E4D-80C3-80B9ABEC928E}" srcId="{7CF0D616-CBA9-FD4F-A15E-3C1383634A3D}" destId="{49331E03-8A25-2741-98FE-E6A8AC3EC140}" srcOrd="5" destOrd="0" parTransId="{3E03796C-280D-9043-8F43-597F8F0EA93D}" sibTransId="{4BF4C686-810D-6D4C-BD72-80AB1F474A3D}"/>
    <dgm:cxn modelId="{26C59179-D679-DD4D-8829-AB28BF2494AC}" type="presOf" srcId="{A9D4C9E3-5C9D-0340-8DD6-C84175BDCD1C}" destId="{8E28F145-828D-0D4F-8256-866DCC3A75E8}" srcOrd="0" destOrd="0" presId="urn:microsoft.com/office/officeart/2008/layout/NameandTitleOrganizationalChart"/>
    <dgm:cxn modelId="{25D4037C-266A-E645-BC44-31596E3751CB}" type="presOf" srcId="{12F5CBAD-D627-A44E-8188-BA5CC167CB49}" destId="{8B4B0DC7-B552-CE41-BE8C-5D03C9739F32}" srcOrd="0" destOrd="0" presId="urn:microsoft.com/office/officeart/2008/layout/NameandTitleOrganizationalChart"/>
    <dgm:cxn modelId="{86644194-75AE-2D40-A7C9-64125D38D189}" type="presOf" srcId="{4BF4C686-810D-6D4C-BD72-80AB1F474A3D}" destId="{A349C9D7-29FF-8244-A41C-15094E091879}" srcOrd="0" destOrd="0" presId="urn:microsoft.com/office/officeart/2008/layout/NameandTitleOrganizationalChart"/>
    <dgm:cxn modelId="{1C732DA4-2C90-904B-BE7B-31A15DA80254}" type="presOf" srcId="{57C70319-9BF8-664D-B36A-61389D7688C9}" destId="{E6525EF5-9EC2-494B-B9E1-4807DFDDD416}" srcOrd="0" destOrd="0" presId="urn:microsoft.com/office/officeart/2008/layout/NameandTitleOrganizationalChart"/>
    <dgm:cxn modelId="{34735EA8-BCE9-3848-B15D-4BA8B44CE35F}" type="presOf" srcId="{7CF0D616-CBA9-FD4F-A15E-3C1383634A3D}" destId="{FAEED5E5-7FD8-5443-803F-33E8DF4E175A}" srcOrd="0" destOrd="0" presId="urn:microsoft.com/office/officeart/2008/layout/NameandTitleOrganizationalChart"/>
    <dgm:cxn modelId="{8C6415AC-ACC0-AE4D-9616-DCF6ABCB4D4E}" type="presOf" srcId="{8BECEB2B-5833-9348-B413-1A03A3A91571}" destId="{CBCC9636-5863-9B42-A921-D2B4282E87A8}" srcOrd="0" destOrd="0" presId="urn:microsoft.com/office/officeart/2008/layout/NameandTitleOrganizationalChart"/>
    <dgm:cxn modelId="{AACB98AE-04AD-C44D-A6AB-2D9B876FD087}" type="presOf" srcId="{E7393034-4033-964A-8FAD-7B45A53B14AB}" destId="{2CF6BFDA-9ED3-C04E-91DC-1637EFB3AB45}" srcOrd="0" destOrd="0" presId="urn:microsoft.com/office/officeart/2008/layout/NameandTitleOrganizationalChart"/>
    <dgm:cxn modelId="{0FB2DEB2-A3EE-B64F-A259-331DD786A96A}" type="presOf" srcId="{A940E1FC-9746-7140-9788-05466CACB045}" destId="{5DE7A0F5-B193-D548-A966-78FC073B81EC}" srcOrd="1" destOrd="0" presId="urn:microsoft.com/office/officeart/2008/layout/NameandTitleOrganizationalChart"/>
    <dgm:cxn modelId="{F1554EB3-77DB-0F44-9E3D-6D7DA555E5DA}" type="presOf" srcId="{9D4AE4CE-0248-E144-91CC-B25F16758F45}" destId="{4A2FE0D7-DA26-CC40-B1AB-3608946F8043}" srcOrd="0" destOrd="0" presId="urn:microsoft.com/office/officeart/2008/layout/NameandTitleOrganizationalChart"/>
    <dgm:cxn modelId="{80EB72BA-B5C3-554C-B685-2BFB69BC5DCD}" type="presOf" srcId="{1898CB79-AB12-9F49-9F3A-01A7DAC321A0}" destId="{23C59B55-76C4-B141-B21C-0A0802744CE0}" srcOrd="1" destOrd="0" presId="urn:microsoft.com/office/officeart/2008/layout/NameandTitleOrganizationalChart"/>
    <dgm:cxn modelId="{691090C0-412D-CB4D-962B-2003E4342777}" srcId="{7CF0D616-CBA9-FD4F-A15E-3C1383634A3D}" destId="{A940E1FC-9746-7140-9788-05466CACB045}" srcOrd="1" destOrd="0" parTransId="{0277173E-C020-6549-9EA2-33CC61716307}" sibTransId="{9D4AE4CE-0248-E144-91CC-B25F16758F45}"/>
    <dgm:cxn modelId="{CAAAE1CB-6C31-1E4E-B1AB-0313C83D5728}" type="presOf" srcId="{49331E03-8A25-2741-98FE-E6A8AC3EC140}" destId="{12B11C5C-B973-BD4E-9577-28B6B3BA8564}" srcOrd="0" destOrd="0" presId="urn:microsoft.com/office/officeart/2008/layout/NameandTitleOrganizationalChart"/>
    <dgm:cxn modelId="{BAB51AD6-78D4-364C-A734-7C7FCAC99CEB}" srcId="{731B2601-5723-994D-A25B-D29E9A4CEE35}" destId="{7CF0D616-CBA9-FD4F-A15E-3C1383634A3D}" srcOrd="0" destOrd="0" parTransId="{93D70AFB-7103-C14E-B1ED-AB1BD6D5BF6A}" sibTransId="{B9BCEEB8-1461-6B40-9A69-BA161863271D}"/>
    <dgm:cxn modelId="{EF31CCDF-AAE0-5D4B-AA57-CDA4A49C8863}" srcId="{7CF0D616-CBA9-FD4F-A15E-3C1383634A3D}" destId="{A9D4C9E3-5C9D-0340-8DD6-C84175BDCD1C}" srcOrd="3" destOrd="0" parTransId="{E69B32EA-62BA-2146-BEC6-E04BD7278156}" sibTransId="{9DC0D7AD-5BB5-B84A-A451-AE6C4528176D}"/>
    <dgm:cxn modelId="{86CCADE4-76FC-C049-B692-146417C83C1E}" type="presOf" srcId="{0059D7E7-BA96-D94C-9D1F-3FB0DD55DC7F}" destId="{B28BAB49-A77E-B747-8D56-48A1E1B539DE}" srcOrd="1" destOrd="0" presId="urn:microsoft.com/office/officeart/2008/layout/NameandTitleOrganizationalChart"/>
    <dgm:cxn modelId="{C6A747EC-4390-0346-8DA8-95553BAE2392}" type="presOf" srcId="{C5735886-2486-8F4A-AE54-D8C4F691CE49}" destId="{9AFC8DF8-BD08-A145-AA86-485BC19CD228}" srcOrd="1" destOrd="0" presId="urn:microsoft.com/office/officeart/2008/layout/NameandTitleOrganizationalChart"/>
    <dgm:cxn modelId="{1BCE53F2-C6A6-A047-BD93-D652434A412D}" type="presOf" srcId="{DE2D72EC-7EE1-E448-9FC8-F71FECA2144E}" destId="{B6B7867E-44C9-B54D-975E-ECD418934737}" srcOrd="0" destOrd="0" presId="urn:microsoft.com/office/officeart/2008/layout/NameandTitleOrganizationalChart"/>
    <dgm:cxn modelId="{8C3EC7FE-479C-514D-BBDC-C80593D330E3}" type="presOf" srcId="{0059D7E7-BA96-D94C-9D1F-3FB0DD55DC7F}" destId="{CFE9B6D3-B561-1E4F-8AF9-0D790B612335}" srcOrd="0" destOrd="0" presId="urn:microsoft.com/office/officeart/2008/layout/NameandTitleOrganizationalChart"/>
    <dgm:cxn modelId="{5238A8AC-F5AB-1449-AAF1-9DAFB140767C}" type="presParOf" srcId="{FC3FD763-C148-7B43-9CCD-A4BA55DBDDB1}" destId="{F6FD04AD-543E-D747-8961-48C32747A9B7}" srcOrd="0" destOrd="0" presId="urn:microsoft.com/office/officeart/2008/layout/NameandTitleOrganizationalChart"/>
    <dgm:cxn modelId="{1C9E62CE-C870-6343-AD43-88A186335B7E}" type="presParOf" srcId="{F6FD04AD-543E-D747-8961-48C32747A9B7}" destId="{BE8F0AB9-E3FB-B14A-892C-B295AC0985C0}" srcOrd="0" destOrd="0" presId="urn:microsoft.com/office/officeart/2008/layout/NameandTitleOrganizationalChart"/>
    <dgm:cxn modelId="{660ECB84-C39E-9E4E-AB6A-6A6F381C69EB}" type="presParOf" srcId="{BE8F0AB9-E3FB-B14A-892C-B295AC0985C0}" destId="{FAEED5E5-7FD8-5443-803F-33E8DF4E175A}" srcOrd="0" destOrd="0" presId="urn:microsoft.com/office/officeart/2008/layout/NameandTitleOrganizationalChart"/>
    <dgm:cxn modelId="{23608E20-9889-C448-B8C0-2892BDB112F6}" type="presParOf" srcId="{BE8F0AB9-E3FB-B14A-892C-B295AC0985C0}" destId="{06C86416-2A41-B845-8DEA-F542A0439C58}" srcOrd="1" destOrd="0" presId="urn:microsoft.com/office/officeart/2008/layout/NameandTitleOrganizationalChart"/>
    <dgm:cxn modelId="{DFC84E82-593E-5E46-8E7D-15B15E9B5EF6}" type="presParOf" srcId="{BE8F0AB9-E3FB-B14A-892C-B295AC0985C0}" destId="{FFE45EA2-1A45-3541-B01C-12C2A5662F0D}" srcOrd="2" destOrd="0" presId="urn:microsoft.com/office/officeart/2008/layout/NameandTitleOrganizationalChart"/>
    <dgm:cxn modelId="{9BA82DEF-6BA1-FF42-8918-FCADDE9F1230}" type="presParOf" srcId="{F6FD04AD-543E-D747-8961-48C32747A9B7}" destId="{03D7227C-E510-5E4C-AC03-6878D51322F5}" srcOrd="1" destOrd="0" presId="urn:microsoft.com/office/officeart/2008/layout/NameandTitleOrganizationalChart"/>
    <dgm:cxn modelId="{479489A8-6A63-1544-A3E0-1F1F89A46BC9}" type="presParOf" srcId="{03D7227C-E510-5E4C-AC03-6878D51322F5}" destId="{926C295B-CEA3-4749-88AC-425CA8C228C1}" srcOrd="0" destOrd="0" presId="urn:microsoft.com/office/officeart/2008/layout/NameandTitleOrganizationalChart"/>
    <dgm:cxn modelId="{ABF08FC2-5C9E-AE4E-A33F-8F798906721F}" type="presParOf" srcId="{03D7227C-E510-5E4C-AC03-6878D51322F5}" destId="{D00D7B04-0156-6E44-9F84-7CD6AC96FF40}" srcOrd="1" destOrd="0" presId="urn:microsoft.com/office/officeart/2008/layout/NameandTitleOrganizationalChart"/>
    <dgm:cxn modelId="{928BCADA-9BE5-E948-9F9D-DDF1F9D9D216}" type="presParOf" srcId="{D00D7B04-0156-6E44-9F84-7CD6AC96FF40}" destId="{A1F6EB66-EDAD-FF46-9B16-5D598CFD3735}" srcOrd="0" destOrd="0" presId="urn:microsoft.com/office/officeart/2008/layout/NameandTitleOrganizationalChart"/>
    <dgm:cxn modelId="{D01237BB-819B-AA4E-B783-4881DF161BE6}" type="presParOf" srcId="{A1F6EB66-EDAD-FF46-9B16-5D598CFD3735}" destId="{0784570F-A9E3-994D-9048-316AA7EF98A4}" srcOrd="0" destOrd="0" presId="urn:microsoft.com/office/officeart/2008/layout/NameandTitleOrganizationalChart"/>
    <dgm:cxn modelId="{11F87AE0-C7E3-EB47-9E6B-90F7FF875E9B}" type="presParOf" srcId="{A1F6EB66-EDAD-FF46-9B16-5D598CFD3735}" destId="{2CF6BFDA-9ED3-C04E-91DC-1637EFB3AB45}" srcOrd="1" destOrd="0" presId="urn:microsoft.com/office/officeart/2008/layout/NameandTitleOrganizationalChart"/>
    <dgm:cxn modelId="{F400935B-3EFE-7A41-B983-839DA4BDE01E}" type="presParOf" srcId="{A1F6EB66-EDAD-FF46-9B16-5D598CFD3735}" destId="{23C59B55-76C4-B141-B21C-0A0802744CE0}" srcOrd="2" destOrd="0" presId="urn:microsoft.com/office/officeart/2008/layout/NameandTitleOrganizationalChart"/>
    <dgm:cxn modelId="{A08675CB-FD26-E14D-86B3-4F3B0BC2DFB9}" type="presParOf" srcId="{D00D7B04-0156-6E44-9F84-7CD6AC96FF40}" destId="{E831B15C-C119-B54A-A0E5-595B7882E6AB}" srcOrd="1" destOrd="0" presId="urn:microsoft.com/office/officeart/2008/layout/NameandTitleOrganizationalChart"/>
    <dgm:cxn modelId="{12028D58-96A8-0F41-B2F1-825CBEA85842}" type="presParOf" srcId="{D00D7B04-0156-6E44-9F84-7CD6AC96FF40}" destId="{BF40DCAB-71E2-814E-84B9-C97D70FC8D21}" srcOrd="2" destOrd="0" presId="urn:microsoft.com/office/officeart/2008/layout/NameandTitleOrganizationalChart"/>
    <dgm:cxn modelId="{B1993A38-AAE1-B145-9662-68F1DD78CC98}" type="presParOf" srcId="{03D7227C-E510-5E4C-AC03-6878D51322F5}" destId="{7DC4DBB9-52AC-3248-A4E6-D1D523732CCC}" srcOrd="2" destOrd="0" presId="urn:microsoft.com/office/officeart/2008/layout/NameandTitleOrganizationalChart"/>
    <dgm:cxn modelId="{8D9BFA3C-178A-A144-88A5-89FD9A2EC33A}" type="presParOf" srcId="{03D7227C-E510-5E4C-AC03-6878D51322F5}" destId="{38F071BC-B272-9447-A9F6-377464531621}" srcOrd="3" destOrd="0" presId="urn:microsoft.com/office/officeart/2008/layout/NameandTitleOrganizationalChart"/>
    <dgm:cxn modelId="{4DAFB345-0406-354B-AD6B-8C88CE5E1CBF}" type="presParOf" srcId="{38F071BC-B272-9447-A9F6-377464531621}" destId="{3072B289-C9A4-B942-B7A2-D06CAC047F16}" srcOrd="0" destOrd="0" presId="urn:microsoft.com/office/officeart/2008/layout/NameandTitleOrganizationalChart"/>
    <dgm:cxn modelId="{EF9A7604-169D-C144-A0B1-A041210BD53F}" type="presParOf" srcId="{3072B289-C9A4-B942-B7A2-D06CAC047F16}" destId="{8E28F145-828D-0D4F-8256-866DCC3A75E8}" srcOrd="0" destOrd="0" presId="urn:microsoft.com/office/officeart/2008/layout/NameandTitleOrganizationalChart"/>
    <dgm:cxn modelId="{003B3D07-C3EB-8946-A4F3-ACDFF7C1C5A1}" type="presParOf" srcId="{3072B289-C9A4-B942-B7A2-D06CAC047F16}" destId="{DE5D1CE4-5E44-364F-8F2D-A14F38481E03}" srcOrd="1" destOrd="0" presId="urn:microsoft.com/office/officeart/2008/layout/NameandTitleOrganizationalChart"/>
    <dgm:cxn modelId="{69821187-A316-8F4A-BBAD-F534F66C5E30}" type="presParOf" srcId="{3072B289-C9A4-B942-B7A2-D06CAC047F16}" destId="{DC460CA0-5394-F847-B5D8-908621F678B0}" srcOrd="2" destOrd="0" presId="urn:microsoft.com/office/officeart/2008/layout/NameandTitleOrganizationalChart"/>
    <dgm:cxn modelId="{98EC7D22-F302-B94B-A0C6-CA473E4A9732}" type="presParOf" srcId="{38F071BC-B272-9447-A9F6-377464531621}" destId="{CAD70082-D2A2-9849-A8C9-A987DEF58E25}" srcOrd="1" destOrd="0" presId="urn:microsoft.com/office/officeart/2008/layout/NameandTitleOrganizationalChart"/>
    <dgm:cxn modelId="{B08A65A9-FCC0-4D4F-9CA1-BFEC7F4599B0}" type="presParOf" srcId="{38F071BC-B272-9447-A9F6-377464531621}" destId="{1778AF74-06AA-9E44-B589-91B3800939D7}" srcOrd="2" destOrd="0" presId="urn:microsoft.com/office/officeart/2008/layout/NameandTitleOrganizationalChart"/>
    <dgm:cxn modelId="{AB244D23-5C79-B748-820B-CA932A60759B}" type="presParOf" srcId="{03D7227C-E510-5E4C-AC03-6878D51322F5}" destId="{E839A85E-52FF-F04C-842E-E437BD565FA5}" srcOrd="4" destOrd="0" presId="urn:microsoft.com/office/officeart/2008/layout/NameandTitleOrganizationalChart"/>
    <dgm:cxn modelId="{50FC14C3-A225-4743-9F4B-7501BE6EB824}" type="presParOf" srcId="{03D7227C-E510-5E4C-AC03-6878D51322F5}" destId="{8494F310-CE25-C24B-965A-B12CEE49DEB3}" srcOrd="5" destOrd="0" presId="urn:microsoft.com/office/officeart/2008/layout/NameandTitleOrganizationalChart"/>
    <dgm:cxn modelId="{41CD788C-AEBE-FE44-B2ED-E313E9ACF097}" type="presParOf" srcId="{8494F310-CE25-C24B-965A-B12CEE49DEB3}" destId="{5B40D6EF-F039-9241-90FE-84D451A6C1BC}" srcOrd="0" destOrd="0" presId="urn:microsoft.com/office/officeart/2008/layout/NameandTitleOrganizationalChart"/>
    <dgm:cxn modelId="{8F9463FB-9563-434B-A445-434DED3D0F35}" type="presParOf" srcId="{5B40D6EF-F039-9241-90FE-84D451A6C1BC}" destId="{98B278C1-3A95-8144-95F0-A93A4788DB92}" srcOrd="0" destOrd="0" presId="urn:microsoft.com/office/officeart/2008/layout/NameandTitleOrganizationalChart"/>
    <dgm:cxn modelId="{035DDBDC-59F5-B54F-8072-D746E559789C}" type="presParOf" srcId="{5B40D6EF-F039-9241-90FE-84D451A6C1BC}" destId="{8B4B0DC7-B552-CE41-BE8C-5D03C9739F32}" srcOrd="1" destOrd="0" presId="urn:microsoft.com/office/officeart/2008/layout/NameandTitleOrganizationalChart"/>
    <dgm:cxn modelId="{888B6BD3-5FBD-BA43-AC68-6C7EE5E0B713}" type="presParOf" srcId="{5B40D6EF-F039-9241-90FE-84D451A6C1BC}" destId="{9AFC8DF8-BD08-A145-AA86-485BC19CD228}" srcOrd="2" destOrd="0" presId="urn:microsoft.com/office/officeart/2008/layout/NameandTitleOrganizationalChart"/>
    <dgm:cxn modelId="{DF879240-04B7-084C-98BF-5CBB9E3581D1}" type="presParOf" srcId="{8494F310-CE25-C24B-965A-B12CEE49DEB3}" destId="{903D18A6-716A-9B45-9F9C-27510DA77DC2}" srcOrd="1" destOrd="0" presId="urn:microsoft.com/office/officeart/2008/layout/NameandTitleOrganizationalChart"/>
    <dgm:cxn modelId="{B1F90265-B510-D94C-95ED-FCC212FFCDF1}" type="presParOf" srcId="{8494F310-CE25-C24B-965A-B12CEE49DEB3}" destId="{CF7F2E74-D091-8D45-A2B4-28F95E892936}" srcOrd="2" destOrd="0" presId="urn:microsoft.com/office/officeart/2008/layout/NameandTitleOrganizationalChart"/>
    <dgm:cxn modelId="{33D09835-512B-7D4D-8DFB-68A8CC57E08B}" type="presParOf" srcId="{03D7227C-E510-5E4C-AC03-6878D51322F5}" destId="{ED5DA8F4-037A-C14F-BF50-3668A09D0C32}" srcOrd="6" destOrd="0" presId="urn:microsoft.com/office/officeart/2008/layout/NameandTitleOrganizationalChart"/>
    <dgm:cxn modelId="{CEA7FD9D-2E97-AF40-9878-570FF10A6EC4}" type="presParOf" srcId="{03D7227C-E510-5E4C-AC03-6878D51322F5}" destId="{272109B8-0AE9-0D46-A81E-4BD00B00AD6B}" srcOrd="7" destOrd="0" presId="urn:microsoft.com/office/officeart/2008/layout/NameandTitleOrganizationalChart"/>
    <dgm:cxn modelId="{6F5B21C7-2914-DA4E-9914-675C3EEDDAE4}" type="presParOf" srcId="{272109B8-0AE9-0D46-A81E-4BD00B00AD6B}" destId="{E35F183B-0E78-2D48-964B-514377C7AB5E}" srcOrd="0" destOrd="0" presId="urn:microsoft.com/office/officeart/2008/layout/NameandTitleOrganizationalChart"/>
    <dgm:cxn modelId="{61E83D57-9855-D74A-B83C-13B6871665DD}" type="presParOf" srcId="{E35F183B-0E78-2D48-964B-514377C7AB5E}" destId="{12B11C5C-B973-BD4E-9577-28B6B3BA8564}" srcOrd="0" destOrd="0" presId="urn:microsoft.com/office/officeart/2008/layout/NameandTitleOrganizationalChart"/>
    <dgm:cxn modelId="{86B1F715-D91A-DE47-8535-200690154450}" type="presParOf" srcId="{E35F183B-0E78-2D48-964B-514377C7AB5E}" destId="{A349C9D7-29FF-8244-A41C-15094E091879}" srcOrd="1" destOrd="0" presId="urn:microsoft.com/office/officeart/2008/layout/NameandTitleOrganizationalChart"/>
    <dgm:cxn modelId="{1F58D306-B01F-3040-BDF4-5A4B761343BC}" type="presParOf" srcId="{E35F183B-0E78-2D48-964B-514377C7AB5E}" destId="{0D2C1420-E0B0-F74A-B565-99E6A7E55C8D}" srcOrd="2" destOrd="0" presId="urn:microsoft.com/office/officeart/2008/layout/NameandTitleOrganizationalChart"/>
    <dgm:cxn modelId="{857AF583-A0F9-954B-9A2D-208B5C2567E1}" type="presParOf" srcId="{272109B8-0AE9-0D46-A81E-4BD00B00AD6B}" destId="{C7E9F13C-2391-0945-BD8B-8E9FFEAA57DE}" srcOrd="1" destOrd="0" presId="urn:microsoft.com/office/officeart/2008/layout/NameandTitleOrganizationalChart"/>
    <dgm:cxn modelId="{52749D71-9BAA-BB4C-B28F-F8A8ED2F817E}" type="presParOf" srcId="{272109B8-0AE9-0D46-A81E-4BD00B00AD6B}" destId="{6DF76135-4B6B-344F-A378-93FE9C63880E}" srcOrd="2" destOrd="0" presId="urn:microsoft.com/office/officeart/2008/layout/NameandTitleOrganizationalChart"/>
    <dgm:cxn modelId="{9932FEB3-C2E9-9441-A200-393C6EBB52CC}" type="presParOf" srcId="{03D7227C-E510-5E4C-AC03-6878D51322F5}" destId="{F29086BE-8AEA-7F46-8AE0-D28806CE1BED}" srcOrd="8" destOrd="0" presId="urn:microsoft.com/office/officeart/2008/layout/NameandTitleOrganizationalChart"/>
    <dgm:cxn modelId="{42AA42BA-648B-4B4F-AEF7-58C73801DA26}" type="presParOf" srcId="{03D7227C-E510-5E4C-AC03-6878D51322F5}" destId="{14B2C129-E92B-7C4E-BB5A-658F17290C7A}" srcOrd="9" destOrd="0" presId="urn:microsoft.com/office/officeart/2008/layout/NameandTitleOrganizationalChart"/>
    <dgm:cxn modelId="{A5B3D943-7098-C742-8563-2D7BBE3CB437}" type="presParOf" srcId="{14B2C129-E92B-7C4E-BB5A-658F17290C7A}" destId="{DE0471D7-3D9E-F74F-AF2F-F17F7CDF709A}" srcOrd="0" destOrd="0" presId="urn:microsoft.com/office/officeart/2008/layout/NameandTitleOrganizationalChart"/>
    <dgm:cxn modelId="{0628482B-738B-554C-A58D-97BF8FC73A96}" type="presParOf" srcId="{DE0471D7-3D9E-F74F-AF2F-F17F7CDF709A}" destId="{CFE9B6D3-B561-1E4F-8AF9-0D790B612335}" srcOrd="0" destOrd="0" presId="urn:microsoft.com/office/officeart/2008/layout/NameandTitleOrganizationalChart"/>
    <dgm:cxn modelId="{990B8A29-9562-374C-A0E1-AA2AE6139BA8}" type="presParOf" srcId="{DE0471D7-3D9E-F74F-AF2F-F17F7CDF709A}" destId="{CBCC9636-5863-9B42-A921-D2B4282E87A8}" srcOrd="1" destOrd="0" presId="urn:microsoft.com/office/officeart/2008/layout/NameandTitleOrganizationalChart"/>
    <dgm:cxn modelId="{10C86C03-D9FE-824E-8C69-4F419DA4DD88}" type="presParOf" srcId="{DE0471D7-3D9E-F74F-AF2F-F17F7CDF709A}" destId="{B28BAB49-A77E-B747-8D56-48A1E1B539DE}" srcOrd="2" destOrd="0" presId="urn:microsoft.com/office/officeart/2008/layout/NameandTitleOrganizationalChart"/>
    <dgm:cxn modelId="{31273BD1-4E56-0C4D-9A56-93CA9ECDD71A}" type="presParOf" srcId="{14B2C129-E92B-7C4E-BB5A-658F17290C7A}" destId="{1306D152-6069-624C-BB21-993837A0C511}" srcOrd="1" destOrd="0" presId="urn:microsoft.com/office/officeart/2008/layout/NameandTitleOrganizationalChart"/>
    <dgm:cxn modelId="{15B25125-9379-5949-9375-9619E5F807A5}" type="presParOf" srcId="{14B2C129-E92B-7C4E-BB5A-658F17290C7A}" destId="{079AE510-4278-B34E-A522-78F25A66EE1E}" srcOrd="2" destOrd="0" presId="urn:microsoft.com/office/officeart/2008/layout/NameandTitleOrganizationalChart"/>
    <dgm:cxn modelId="{FD3FA8FE-6936-124F-A0B3-3438599B28D3}" type="presParOf" srcId="{F6FD04AD-543E-D747-8961-48C32747A9B7}" destId="{7740FF28-70E9-2B4C-8E5F-66D6566823EF}" srcOrd="2" destOrd="0" presId="urn:microsoft.com/office/officeart/2008/layout/NameandTitleOrganizationalChart"/>
    <dgm:cxn modelId="{8B270613-F3FF-554C-87C3-F8890EA8467D}" type="presParOf" srcId="{7740FF28-70E9-2B4C-8E5F-66D6566823EF}" destId="{B6B7867E-44C9-B54D-975E-ECD418934737}" srcOrd="0" destOrd="0" presId="urn:microsoft.com/office/officeart/2008/layout/NameandTitleOrganizationalChart"/>
    <dgm:cxn modelId="{13F88903-7808-C149-A13D-984F9C64C28E}" type="presParOf" srcId="{7740FF28-70E9-2B4C-8E5F-66D6566823EF}" destId="{489A08C8-D184-5C45-B8D5-CD5439FC889D}" srcOrd="1" destOrd="0" presId="urn:microsoft.com/office/officeart/2008/layout/NameandTitleOrganizationalChart"/>
    <dgm:cxn modelId="{C1219556-C4D9-714C-A53C-C419341D65CE}" type="presParOf" srcId="{489A08C8-D184-5C45-B8D5-CD5439FC889D}" destId="{2C245465-DE62-704A-90D5-04EB5EAB97C4}" srcOrd="0" destOrd="0" presId="urn:microsoft.com/office/officeart/2008/layout/NameandTitleOrganizationalChart"/>
    <dgm:cxn modelId="{72D6BBD9-78AE-474E-A85A-F462D46D328C}" type="presParOf" srcId="{2C245465-DE62-704A-90D5-04EB5EAB97C4}" destId="{E6525EF5-9EC2-494B-B9E1-4807DFDDD416}" srcOrd="0" destOrd="0" presId="urn:microsoft.com/office/officeart/2008/layout/NameandTitleOrganizationalChart"/>
    <dgm:cxn modelId="{7956B404-4C01-7143-A73A-8F3DEF67BBB3}" type="presParOf" srcId="{2C245465-DE62-704A-90D5-04EB5EAB97C4}" destId="{071156DA-0C92-8D48-B14D-CD345B18A585}" srcOrd="1" destOrd="0" presId="urn:microsoft.com/office/officeart/2008/layout/NameandTitleOrganizationalChart"/>
    <dgm:cxn modelId="{9E30568B-4CB2-DE4B-98BB-D1B0AEAA2DCB}" type="presParOf" srcId="{2C245465-DE62-704A-90D5-04EB5EAB97C4}" destId="{975AC2F3-249A-0A43-B12C-0EA96C955960}" srcOrd="2" destOrd="0" presId="urn:microsoft.com/office/officeart/2008/layout/NameandTitleOrganizationalChart"/>
    <dgm:cxn modelId="{D5F2F471-257C-B547-8D3F-F87AE98FE9FB}" type="presParOf" srcId="{489A08C8-D184-5C45-B8D5-CD5439FC889D}" destId="{69B8AA91-C812-BF44-9EC8-76EFE7EDF924}" srcOrd="1" destOrd="0" presId="urn:microsoft.com/office/officeart/2008/layout/NameandTitleOrganizationalChart"/>
    <dgm:cxn modelId="{F31D5151-E590-DB4D-884A-99ECB31B49FE}" type="presParOf" srcId="{489A08C8-D184-5C45-B8D5-CD5439FC889D}" destId="{DF9D6F97-8B48-D14D-9769-D25D2C7DDE08}" srcOrd="2" destOrd="0" presId="urn:microsoft.com/office/officeart/2008/layout/NameandTitleOrganizationalChart"/>
    <dgm:cxn modelId="{EE92E22B-ABF3-A441-BAD8-DC97B6DBF637}" type="presParOf" srcId="{7740FF28-70E9-2B4C-8E5F-66D6566823EF}" destId="{C40AA136-1902-4E4E-B7C3-8AB968E9CC76}" srcOrd="2" destOrd="0" presId="urn:microsoft.com/office/officeart/2008/layout/NameandTitleOrganizationalChart"/>
    <dgm:cxn modelId="{2694D82F-993F-C04C-B67C-241D42020A98}" type="presParOf" srcId="{7740FF28-70E9-2B4C-8E5F-66D6566823EF}" destId="{ACBEEEA2-1F0B-484C-B431-316EF8A38B92}" srcOrd="3" destOrd="0" presId="urn:microsoft.com/office/officeart/2008/layout/NameandTitleOrganizationalChart"/>
    <dgm:cxn modelId="{2CBFD568-6EE5-274D-A56B-4EF790049E30}" type="presParOf" srcId="{ACBEEEA2-1F0B-484C-B431-316EF8A38B92}" destId="{9747ABCE-8A88-3D47-AECC-768E72084A52}" srcOrd="0" destOrd="0" presId="urn:microsoft.com/office/officeart/2008/layout/NameandTitleOrganizationalChart"/>
    <dgm:cxn modelId="{390AD34F-6DD7-DE4E-B3A9-FE2ED963C33C}" type="presParOf" srcId="{9747ABCE-8A88-3D47-AECC-768E72084A52}" destId="{77DDE20A-2816-374D-B0A6-CFA4C35C0C55}" srcOrd="0" destOrd="0" presId="urn:microsoft.com/office/officeart/2008/layout/NameandTitleOrganizationalChart"/>
    <dgm:cxn modelId="{76BD8CA8-EB51-2E4B-A851-D3C52A77A22A}" type="presParOf" srcId="{9747ABCE-8A88-3D47-AECC-768E72084A52}" destId="{4A2FE0D7-DA26-CC40-B1AB-3608946F8043}" srcOrd="1" destOrd="0" presId="urn:microsoft.com/office/officeart/2008/layout/NameandTitleOrganizationalChart"/>
    <dgm:cxn modelId="{473BE64B-2E8A-9A4B-977F-E20379675AD2}" type="presParOf" srcId="{9747ABCE-8A88-3D47-AECC-768E72084A52}" destId="{5DE7A0F5-B193-D548-A966-78FC073B81EC}" srcOrd="2" destOrd="0" presId="urn:microsoft.com/office/officeart/2008/layout/NameandTitleOrganizationalChart"/>
    <dgm:cxn modelId="{AF5FF90B-2970-4C45-B165-A2C675828337}" type="presParOf" srcId="{ACBEEEA2-1F0B-484C-B431-316EF8A38B92}" destId="{32DA45B1-49B6-B24D-A1A7-4A1CDD17E9B7}" srcOrd="1" destOrd="0" presId="urn:microsoft.com/office/officeart/2008/layout/NameandTitleOrganizationalChart"/>
    <dgm:cxn modelId="{6736D672-1725-2748-8B28-2EC13D79D580}" type="presParOf" srcId="{ACBEEEA2-1F0B-484C-B431-316EF8A38B92}" destId="{6E65CEC7-1A00-A845-9CAD-F6DEC7F87C8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B7867E-44C9-B54D-975E-ECD418934737}">
      <dsp:nvSpPr>
        <dsp:cNvPr id="0" name=""/>
        <dsp:cNvSpPr/>
      </dsp:nvSpPr>
      <dsp:spPr>
        <a:xfrm>
          <a:off x="3070592" y="985655"/>
          <a:ext cx="306958" cy="1002815"/>
        </a:xfrm>
        <a:custGeom>
          <a:avLst/>
          <a:gdLst/>
          <a:ahLst/>
          <a:cxnLst/>
          <a:rect l="0" t="0" r="0" b="0"/>
          <a:pathLst>
            <a:path>
              <a:moveTo>
                <a:pt x="306958" y="0"/>
              </a:moveTo>
              <a:lnTo>
                <a:pt x="306958" y="1002815"/>
              </a:lnTo>
              <a:lnTo>
                <a:pt x="0" y="10028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39A85E-52FF-F04C-842E-E437BD565FA5}">
      <dsp:nvSpPr>
        <dsp:cNvPr id="0" name=""/>
        <dsp:cNvSpPr/>
      </dsp:nvSpPr>
      <dsp:spPr>
        <a:xfrm>
          <a:off x="3377550" y="985655"/>
          <a:ext cx="2410993" cy="200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8525"/>
              </a:lnTo>
              <a:lnTo>
                <a:pt x="2410993" y="1788525"/>
              </a:lnTo>
              <a:lnTo>
                <a:pt x="2410993" y="20056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C4DBB9-52AC-3248-A4E6-D1D523732CCC}">
      <dsp:nvSpPr>
        <dsp:cNvPr id="0" name=""/>
        <dsp:cNvSpPr/>
      </dsp:nvSpPr>
      <dsp:spPr>
        <a:xfrm>
          <a:off x="3331830" y="985655"/>
          <a:ext cx="91440" cy="20056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056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6C295B-CEA3-4749-88AC-425CA8C228C1}">
      <dsp:nvSpPr>
        <dsp:cNvPr id="0" name=""/>
        <dsp:cNvSpPr/>
      </dsp:nvSpPr>
      <dsp:spPr>
        <a:xfrm>
          <a:off x="966556" y="985655"/>
          <a:ext cx="2410993" cy="2005630"/>
        </a:xfrm>
        <a:custGeom>
          <a:avLst/>
          <a:gdLst/>
          <a:ahLst/>
          <a:cxnLst/>
          <a:rect l="0" t="0" r="0" b="0"/>
          <a:pathLst>
            <a:path>
              <a:moveTo>
                <a:pt x="2410993" y="0"/>
              </a:moveTo>
              <a:lnTo>
                <a:pt x="2410993" y="1788525"/>
              </a:lnTo>
              <a:lnTo>
                <a:pt x="0" y="1788525"/>
              </a:lnTo>
              <a:lnTo>
                <a:pt x="0" y="20056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EED5E5-7FD8-5443-803F-33E8DF4E175A}">
      <dsp:nvSpPr>
        <dsp:cNvPr id="0" name=""/>
        <dsp:cNvSpPr/>
      </dsp:nvSpPr>
      <dsp:spPr>
        <a:xfrm>
          <a:off x="2479011" y="55208"/>
          <a:ext cx="1797077" cy="930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131296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使徒</a:t>
          </a:r>
          <a:r>
            <a:rPr lang="en-US" altLang="zh-TW" sz="3200" kern="1200" dirty="0"/>
            <a:t>/</a:t>
          </a:r>
          <a:r>
            <a:rPr lang="zh-TW" altLang="en-US" sz="3200" kern="1200" dirty="0"/>
            <a:t>長老</a:t>
          </a:r>
          <a:endParaRPr lang="en-US" sz="3200" kern="1200" dirty="0"/>
        </a:p>
      </dsp:txBody>
      <dsp:txXfrm>
        <a:off x="2479011" y="55208"/>
        <a:ext cx="1797077" cy="930447"/>
      </dsp:txXfrm>
    </dsp:sp>
    <dsp:sp modelId="{06C86416-2A41-B845-8DEA-F542A0439C58}">
      <dsp:nvSpPr>
        <dsp:cNvPr id="0" name=""/>
        <dsp:cNvSpPr/>
      </dsp:nvSpPr>
      <dsp:spPr>
        <a:xfrm>
          <a:off x="2838427" y="778889"/>
          <a:ext cx="1617369" cy="3101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禱告傳道</a:t>
          </a:r>
          <a:endParaRPr lang="en-US" sz="1400" kern="1200" dirty="0"/>
        </a:p>
      </dsp:txBody>
      <dsp:txXfrm>
        <a:off x="2838427" y="778889"/>
        <a:ext cx="1617369" cy="310149"/>
      </dsp:txXfrm>
    </dsp:sp>
    <dsp:sp modelId="{0784570F-A9E3-994D-9048-316AA7EF98A4}">
      <dsp:nvSpPr>
        <dsp:cNvPr id="0" name=""/>
        <dsp:cNvSpPr/>
      </dsp:nvSpPr>
      <dsp:spPr>
        <a:xfrm>
          <a:off x="68018" y="2991285"/>
          <a:ext cx="1797077" cy="930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131296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門徒</a:t>
          </a:r>
          <a:endParaRPr lang="en-US" sz="3200" kern="1200" dirty="0"/>
        </a:p>
      </dsp:txBody>
      <dsp:txXfrm>
        <a:off x="68018" y="2991285"/>
        <a:ext cx="1797077" cy="930447"/>
      </dsp:txXfrm>
    </dsp:sp>
    <dsp:sp modelId="{2CF6BFDA-9ED3-C04E-91DC-1637EFB3AB45}">
      <dsp:nvSpPr>
        <dsp:cNvPr id="0" name=""/>
        <dsp:cNvSpPr/>
      </dsp:nvSpPr>
      <dsp:spPr>
        <a:xfrm>
          <a:off x="427433" y="3714966"/>
          <a:ext cx="1617369" cy="3101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傳福音</a:t>
          </a:r>
          <a:endParaRPr lang="en-US" sz="1400" kern="1200" dirty="0"/>
        </a:p>
      </dsp:txBody>
      <dsp:txXfrm>
        <a:off x="427433" y="3714966"/>
        <a:ext cx="1617369" cy="310149"/>
      </dsp:txXfrm>
    </dsp:sp>
    <dsp:sp modelId="{8E28F145-828D-0D4F-8256-866DCC3A75E8}">
      <dsp:nvSpPr>
        <dsp:cNvPr id="0" name=""/>
        <dsp:cNvSpPr/>
      </dsp:nvSpPr>
      <dsp:spPr>
        <a:xfrm>
          <a:off x="2479011" y="2991285"/>
          <a:ext cx="1797077" cy="930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131296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門徒</a:t>
          </a:r>
          <a:endParaRPr lang="en-US" sz="3200" kern="1200" dirty="0"/>
        </a:p>
      </dsp:txBody>
      <dsp:txXfrm>
        <a:off x="2479011" y="2991285"/>
        <a:ext cx="1797077" cy="930447"/>
      </dsp:txXfrm>
    </dsp:sp>
    <dsp:sp modelId="{DE5D1CE4-5E44-364F-8F2D-A14F38481E03}">
      <dsp:nvSpPr>
        <dsp:cNvPr id="0" name=""/>
        <dsp:cNvSpPr/>
      </dsp:nvSpPr>
      <dsp:spPr>
        <a:xfrm>
          <a:off x="2838427" y="3714966"/>
          <a:ext cx="1617369" cy="3101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傳福音</a:t>
          </a:r>
          <a:endParaRPr lang="en-US" sz="1400" kern="1200" dirty="0"/>
        </a:p>
      </dsp:txBody>
      <dsp:txXfrm>
        <a:off x="2838427" y="3714966"/>
        <a:ext cx="1617369" cy="310149"/>
      </dsp:txXfrm>
    </dsp:sp>
    <dsp:sp modelId="{98B278C1-3A95-8144-95F0-A93A4788DB92}">
      <dsp:nvSpPr>
        <dsp:cNvPr id="0" name=""/>
        <dsp:cNvSpPr/>
      </dsp:nvSpPr>
      <dsp:spPr>
        <a:xfrm>
          <a:off x="4890005" y="2991285"/>
          <a:ext cx="1797077" cy="930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131296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門徒</a:t>
          </a:r>
          <a:endParaRPr lang="en-US" sz="3200" kern="1200" dirty="0"/>
        </a:p>
      </dsp:txBody>
      <dsp:txXfrm>
        <a:off x="4890005" y="2991285"/>
        <a:ext cx="1797077" cy="930447"/>
      </dsp:txXfrm>
    </dsp:sp>
    <dsp:sp modelId="{8B4B0DC7-B552-CE41-BE8C-5D03C9739F32}">
      <dsp:nvSpPr>
        <dsp:cNvPr id="0" name=""/>
        <dsp:cNvSpPr/>
      </dsp:nvSpPr>
      <dsp:spPr>
        <a:xfrm>
          <a:off x="5249421" y="3714966"/>
          <a:ext cx="1617369" cy="3101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傳福音</a:t>
          </a:r>
          <a:endParaRPr lang="en-US" sz="1400" kern="1200" dirty="0"/>
        </a:p>
      </dsp:txBody>
      <dsp:txXfrm>
        <a:off x="5249421" y="3714966"/>
        <a:ext cx="1617369" cy="310149"/>
      </dsp:txXfrm>
    </dsp:sp>
    <dsp:sp modelId="{E6525EF5-9EC2-494B-B9E1-4807DFDDD416}">
      <dsp:nvSpPr>
        <dsp:cNvPr id="0" name=""/>
        <dsp:cNvSpPr/>
      </dsp:nvSpPr>
      <dsp:spPr>
        <a:xfrm>
          <a:off x="1273515" y="1523246"/>
          <a:ext cx="1797077" cy="930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131296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執事</a:t>
          </a:r>
          <a:endParaRPr lang="en-US" sz="3200" kern="1200" dirty="0"/>
        </a:p>
      </dsp:txBody>
      <dsp:txXfrm>
        <a:off x="1273515" y="1523246"/>
        <a:ext cx="1797077" cy="930447"/>
      </dsp:txXfrm>
    </dsp:sp>
    <dsp:sp modelId="{071156DA-0C92-8D48-B14D-CD345B18A585}">
      <dsp:nvSpPr>
        <dsp:cNvPr id="0" name=""/>
        <dsp:cNvSpPr/>
      </dsp:nvSpPr>
      <dsp:spPr>
        <a:xfrm>
          <a:off x="1632930" y="2246928"/>
          <a:ext cx="1617369" cy="3101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管理飯食</a:t>
          </a:r>
          <a:endParaRPr lang="en-US" sz="1400" kern="1200" dirty="0"/>
        </a:p>
      </dsp:txBody>
      <dsp:txXfrm>
        <a:off x="1632930" y="2246928"/>
        <a:ext cx="1617369" cy="3101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0AA136-1902-4E4E-B7C3-8AB968E9CC76}">
      <dsp:nvSpPr>
        <dsp:cNvPr id="0" name=""/>
        <dsp:cNvSpPr/>
      </dsp:nvSpPr>
      <dsp:spPr>
        <a:xfrm>
          <a:off x="4697275" y="1658940"/>
          <a:ext cx="246768" cy="8061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6179"/>
              </a:lnTo>
              <a:lnTo>
                <a:pt x="246768" y="8061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7867E-44C9-B54D-975E-ECD418934737}">
      <dsp:nvSpPr>
        <dsp:cNvPr id="0" name=""/>
        <dsp:cNvSpPr/>
      </dsp:nvSpPr>
      <dsp:spPr>
        <a:xfrm>
          <a:off x="4450506" y="1658940"/>
          <a:ext cx="246768" cy="806179"/>
        </a:xfrm>
        <a:custGeom>
          <a:avLst/>
          <a:gdLst/>
          <a:ahLst/>
          <a:cxnLst/>
          <a:rect l="0" t="0" r="0" b="0"/>
          <a:pathLst>
            <a:path>
              <a:moveTo>
                <a:pt x="246768" y="0"/>
              </a:moveTo>
              <a:lnTo>
                <a:pt x="246768" y="806179"/>
              </a:lnTo>
              <a:lnTo>
                <a:pt x="0" y="8061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9086BE-8AEA-7F46-8AE0-D28806CE1BED}">
      <dsp:nvSpPr>
        <dsp:cNvPr id="0" name=""/>
        <dsp:cNvSpPr/>
      </dsp:nvSpPr>
      <dsp:spPr>
        <a:xfrm>
          <a:off x="4697275" y="1658940"/>
          <a:ext cx="3876473" cy="1612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7825"/>
              </a:lnTo>
              <a:lnTo>
                <a:pt x="3876473" y="1437825"/>
              </a:lnTo>
              <a:lnTo>
                <a:pt x="3876473" y="16123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5DA8F4-037A-C14F-BF50-3668A09D0C32}">
      <dsp:nvSpPr>
        <dsp:cNvPr id="0" name=""/>
        <dsp:cNvSpPr/>
      </dsp:nvSpPr>
      <dsp:spPr>
        <a:xfrm>
          <a:off x="4697275" y="1658940"/>
          <a:ext cx="1938236" cy="1612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7825"/>
              </a:lnTo>
              <a:lnTo>
                <a:pt x="1938236" y="1437825"/>
              </a:lnTo>
              <a:lnTo>
                <a:pt x="1938236" y="16123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39A85E-52FF-F04C-842E-E437BD565FA5}">
      <dsp:nvSpPr>
        <dsp:cNvPr id="0" name=""/>
        <dsp:cNvSpPr/>
      </dsp:nvSpPr>
      <dsp:spPr>
        <a:xfrm>
          <a:off x="4651555" y="1658940"/>
          <a:ext cx="91440" cy="16123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123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C4DBB9-52AC-3248-A4E6-D1D523732CCC}">
      <dsp:nvSpPr>
        <dsp:cNvPr id="0" name=""/>
        <dsp:cNvSpPr/>
      </dsp:nvSpPr>
      <dsp:spPr>
        <a:xfrm>
          <a:off x="2759038" y="1658940"/>
          <a:ext cx="1938236" cy="1612358"/>
        </a:xfrm>
        <a:custGeom>
          <a:avLst/>
          <a:gdLst/>
          <a:ahLst/>
          <a:cxnLst/>
          <a:rect l="0" t="0" r="0" b="0"/>
          <a:pathLst>
            <a:path>
              <a:moveTo>
                <a:pt x="1938236" y="0"/>
              </a:moveTo>
              <a:lnTo>
                <a:pt x="1938236" y="1437825"/>
              </a:lnTo>
              <a:lnTo>
                <a:pt x="0" y="1437825"/>
              </a:lnTo>
              <a:lnTo>
                <a:pt x="0" y="16123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6C295B-CEA3-4749-88AC-425CA8C228C1}">
      <dsp:nvSpPr>
        <dsp:cNvPr id="0" name=""/>
        <dsp:cNvSpPr/>
      </dsp:nvSpPr>
      <dsp:spPr>
        <a:xfrm>
          <a:off x="820801" y="1658940"/>
          <a:ext cx="3876473" cy="1612358"/>
        </a:xfrm>
        <a:custGeom>
          <a:avLst/>
          <a:gdLst/>
          <a:ahLst/>
          <a:cxnLst/>
          <a:rect l="0" t="0" r="0" b="0"/>
          <a:pathLst>
            <a:path>
              <a:moveTo>
                <a:pt x="3876473" y="0"/>
              </a:moveTo>
              <a:lnTo>
                <a:pt x="3876473" y="1437825"/>
              </a:lnTo>
              <a:lnTo>
                <a:pt x="0" y="1437825"/>
              </a:lnTo>
              <a:lnTo>
                <a:pt x="0" y="16123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EED5E5-7FD8-5443-803F-33E8DF4E175A}">
      <dsp:nvSpPr>
        <dsp:cNvPr id="0" name=""/>
        <dsp:cNvSpPr/>
      </dsp:nvSpPr>
      <dsp:spPr>
        <a:xfrm>
          <a:off x="3974925" y="910939"/>
          <a:ext cx="1444699" cy="7480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05551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使徒</a:t>
          </a:r>
          <a:r>
            <a:rPr lang="en-US" altLang="zh-TW" sz="2500" kern="1200" dirty="0"/>
            <a:t>/</a:t>
          </a:r>
          <a:r>
            <a:rPr lang="zh-TW" altLang="en-US" sz="2500" kern="1200" dirty="0"/>
            <a:t>長老</a:t>
          </a:r>
          <a:endParaRPr lang="en-US" sz="2500" kern="1200" dirty="0"/>
        </a:p>
      </dsp:txBody>
      <dsp:txXfrm>
        <a:off x="3974925" y="910939"/>
        <a:ext cx="1444699" cy="748001"/>
      </dsp:txXfrm>
    </dsp:sp>
    <dsp:sp modelId="{06C86416-2A41-B845-8DEA-F542A0439C58}">
      <dsp:nvSpPr>
        <dsp:cNvPr id="0" name=""/>
        <dsp:cNvSpPr/>
      </dsp:nvSpPr>
      <dsp:spPr>
        <a:xfrm>
          <a:off x="4263865" y="1492717"/>
          <a:ext cx="1300229" cy="2493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 err="1"/>
            <a:t>禱告傳道</a:t>
          </a:r>
          <a:endParaRPr lang="en-US" sz="1100" kern="1200" dirty="0"/>
        </a:p>
      </dsp:txBody>
      <dsp:txXfrm>
        <a:off x="4263865" y="1492717"/>
        <a:ext cx="1300229" cy="249333"/>
      </dsp:txXfrm>
    </dsp:sp>
    <dsp:sp modelId="{0784570F-A9E3-994D-9048-316AA7EF98A4}">
      <dsp:nvSpPr>
        <dsp:cNvPr id="0" name=""/>
        <dsp:cNvSpPr/>
      </dsp:nvSpPr>
      <dsp:spPr>
        <a:xfrm>
          <a:off x="98451" y="3271299"/>
          <a:ext cx="1444699" cy="7480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05551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門徒</a:t>
          </a:r>
          <a:endParaRPr lang="en-US" sz="2500" kern="1200" dirty="0"/>
        </a:p>
      </dsp:txBody>
      <dsp:txXfrm>
        <a:off x="98451" y="3271299"/>
        <a:ext cx="1444699" cy="748001"/>
      </dsp:txXfrm>
    </dsp:sp>
    <dsp:sp modelId="{2CF6BFDA-9ED3-C04E-91DC-1637EFB3AB45}">
      <dsp:nvSpPr>
        <dsp:cNvPr id="0" name=""/>
        <dsp:cNvSpPr/>
      </dsp:nvSpPr>
      <dsp:spPr>
        <a:xfrm>
          <a:off x="387391" y="3853078"/>
          <a:ext cx="1300229" cy="2493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 err="1"/>
            <a:t>傳福音</a:t>
          </a:r>
          <a:endParaRPr lang="en-US" sz="1100" kern="1200" dirty="0"/>
        </a:p>
      </dsp:txBody>
      <dsp:txXfrm>
        <a:off x="387391" y="3853078"/>
        <a:ext cx="1300229" cy="249333"/>
      </dsp:txXfrm>
    </dsp:sp>
    <dsp:sp modelId="{8E28F145-828D-0D4F-8256-866DCC3A75E8}">
      <dsp:nvSpPr>
        <dsp:cNvPr id="0" name=""/>
        <dsp:cNvSpPr/>
      </dsp:nvSpPr>
      <dsp:spPr>
        <a:xfrm>
          <a:off x="2036688" y="3271299"/>
          <a:ext cx="1444699" cy="7480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05551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門徒</a:t>
          </a:r>
          <a:endParaRPr lang="en-US" sz="2500" kern="1200" dirty="0"/>
        </a:p>
      </dsp:txBody>
      <dsp:txXfrm>
        <a:off x="2036688" y="3271299"/>
        <a:ext cx="1444699" cy="748001"/>
      </dsp:txXfrm>
    </dsp:sp>
    <dsp:sp modelId="{DE5D1CE4-5E44-364F-8F2D-A14F38481E03}">
      <dsp:nvSpPr>
        <dsp:cNvPr id="0" name=""/>
        <dsp:cNvSpPr/>
      </dsp:nvSpPr>
      <dsp:spPr>
        <a:xfrm>
          <a:off x="2325628" y="3853078"/>
          <a:ext cx="1300229" cy="2493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 err="1"/>
            <a:t>傳福音</a:t>
          </a:r>
          <a:endParaRPr lang="en-US" sz="1100" kern="1200" dirty="0"/>
        </a:p>
      </dsp:txBody>
      <dsp:txXfrm>
        <a:off x="2325628" y="3853078"/>
        <a:ext cx="1300229" cy="249333"/>
      </dsp:txXfrm>
    </dsp:sp>
    <dsp:sp modelId="{98B278C1-3A95-8144-95F0-A93A4788DB92}">
      <dsp:nvSpPr>
        <dsp:cNvPr id="0" name=""/>
        <dsp:cNvSpPr/>
      </dsp:nvSpPr>
      <dsp:spPr>
        <a:xfrm>
          <a:off x="3974925" y="3271299"/>
          <a:ext cx="1444699" cy="7480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05551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門徒</a:t>
          </a:r>
          <a:endParaRPr lang="en-US" sz="2500" kern="1200" dirty="0"/>
        </a:p>
      </dsp:txBody>
      <dsp:txXfrm>
        <a:off x="3974925" y="3271299"/>
        <a:ext cx="1444699" cy="748001"/>
      </dsp:txXfrm>
    </dsp:sp>
    <dsp:sp modelId="{8B4B0DC7-B552-CE41-BE8C-5D03C9739F32}">
      <dsp:nvSpPr>
        <dsp:cNvPr id="0" name=""/>
        <dsp:cNvSpPr/>
      </dsp:nvSpPr>
      <dsp:spPr>
        <a:xfrm>
          <a:off x="4263865" y="3853078"/>
          <a:ext cx="1300229" cy="2493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 err="1"/>
            <a:t>傳福音</a:t>
          </a:r>
          <a:endParaRPr lang="en-US" sz="1100" kern="1200" dirty="0"/>
        </a:p>
      </dsp:txBody>
      <dsp:txXfrm>
        <a:off x="4263865" y="3853078"/>
        <a:ext cx="1300229" cy="249333"/>
      </dsp:txXfrm>
    </dsp:sp>
    <dsp:sp modelId="{12B11C5C-B973-BD4E-9577-28B6B3BA8564}">
      <dsp:nvSpPr>
        <dsp:cNvPr id="0" name=""/>
        <dsp:cNvSpPr/>
      </dsp:nvSpPr>
      <dsp:spPr>
        <a:xfrm>
          <a:off x="5913162" y="3271299"/>
          <a:ext cx="1444699" cy="7480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05551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門徒</a:t>
          </a:r>
          <a:endParaRPr lang="en-US" sz="2500" kern="1200" dirty="0"/>
        </a:p>
      </dsp:txBody>
      <dsp:txXfrm>
        <a:off x="5913162" y="3271299"/>
        <a:ext cx="1444699" cy="748001"/>
      </dsp:txXfrm>
    </dsp:sp>
    <dsp:sp modelId="{A349C9D7-29FF-8244-A41C-15094E091879}">
      <dsp:nvSpPr>
        <dsp:cNvPr id="0" name=""/>
        <dsp:cNvSpPr/>
      </dsp:nvSpPr>
      <dsp:spPr>
        <a:xfrm>
          <a:off x="6202102" y="3853078"/>
          <a:ext cx="1300229" cy="2493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 err="1"/>
            <a:t>傳福音</a:t>
          </a:r>
          <a:endParaRPr lang="en-US" sz="1100" kern="1200" dirty="0"/>
        </a:p>
      </dsp:txBody>
      <dsp:txXfrm>
        <a:off x="6202102" y="3853078"/>
        <a:ext cx="1300229" cy="249333"/>
      </dsp:txXfrm>
    </dsp:sp>
    <dsp:sp modelId="{CFE9B6D3-B561-1E4F-8AF9-0D790B612335}">
      <dsp:nvSpPr>
        <dsp:cNvPr id="0" name=""/>
        <dsp:cNvSpPr/>
      </dsp:nvSpPr>
      <dsp:spPr>
        <a:xfrm>
          <a:off x="7851399" y="3271299"/>
          <a:ext cx="1444699" cy="7480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05551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門徒</a:t>
          </a:r>
          <a:endParaRPr lang="en-US" sz="2500" kern="1200" dirty="0"/>
        </a:p>
      </dsp:txBody>
      <dsp:txXfrm>
        <a:off x="7851399" y="3271299"/>
        <a:ext cx="1444699" cy="748001"/>
      </dsp:txXfrm>
    </dsp:sp>
    <dsp:sp modelId="{CBCC9636-5863-9B42-A921-D2B4282E87A8}">
      <dsp:nvSpPr>
        <dsp:cNvPr id="0" name=""/>
        <dsp:cNvSpPr/>
      </dsp:nvSpPr>
      <dsp:spPr>
        <a:xfrm>
          <a:off x="8140339" y="3853078"/>
          <a:ext cx="1300229" cy="2493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 err="1"/>
            <a:t>傳福音</a:t>
          </a:r>
          <a:endParaRPr lang="en-US" sz="1100" kern="1200" dirty="0"/>
        </a:p>
      </dsp:txBody>
      <dsp:txXfrm>
        <a:off x="8140339" y="3853078"/>
        <a:ext cx="1300229" cy="249333"/>
      </dsp:txXfrm>
    </dsp:sp>
    <dsp:sp modelId="{E6525EF5-9EC2-494B-B9E1-4807DFDDD416}">
      <dsp:nvSpPr>
        <dsp:cNvPr id="0" name=""/>
        <dsp:cNvSpPr/>
      </dsp:nvSpPr>
      <dsp:spPr>
        <a:xfrm>
          <a:off x="3005806" y="2091119"/>
          <a:ext cx="1444699" cy="7480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05551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執事</a:t>
          </a:r>
          <a:endParaRPr lang="en-US" sz="2500" kern="1200" dirty="0"/>
        </a:p>
      </dsp:txBody>
      <dsp:txXfrm>
        <a:off x="3005806" y="2091119"/>
        <a:ext cx="1444699" cy="748001"/>
      </dsp:txXfrm>
    </dsp:sp>
    <dsp:sp modelId="{071156DA-0C92-8D48-B14D-CD345B18A585}">
      <dsp:nvSpPr>
        <dsp:cNvPr id="0" name=""/>
        <dsp:cNvSpPr/>
      </dsp:nvSpPr>
      <dsp:spPr>
        <a:xfrm>
          <a:off x="3294746" y="2672898"/>
          <a:ext cx="1300229" cy="2493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 err="1"/>
            <a:t>管理飯食</a:t>
          </a:r>
          <a:endParaRPr lang="en-US" sz="1100" kern="1200" dirty="0"/>
        </a:p>
      </dsp:txBody>
      <dsp:txXfrm>
        <a:off x="3294746" y="2672898"/>
        <a:ext cx="1300229" cy="249333"/>
      </dsp:txXfrm>
    </dsp:sp>
    <dsp:sp modelId="{77DDE20A-2816-374D-B0A6-CFA4C35C0C55}">
      <dsp:nvSpPr>
        <dsp:cNvPr id="0" name=""/>
        <dsp:cNvSpPr/>
      </dsp:nvSpPr>
      <dsp:spPr>
        <a:xfrm>
          <a:off x="4944043" y="2091119"/>
          <a:ext cx="1444699" cy="7480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05551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執事</a:t>
          </a:r>
          <a:endParaRPr lang="en-US" sz="2500" kern="1200" dirty="0"/>
        </a:p>
      </dsp:txBody>
      <dsp:txXfrm>
        <a:off x="4944043" y="2091119"/>
        <a:ext cx="1444699" cy="748001"/>
      </dsp:txXfrm>
    </dsp:sp>
    <dsp:sp modelId="{4A2FE0D7-DA26-CC40-B1AB-3608946F8043}">
      <dsp:nvSpPr>
        <dsp:cNvPr id="0" name=""/>
        <dsp:cNvSpPr/>
      </dsp:nvSpPr>
      <dsp:spPr>
        <a:xfrm>
          <a:off x="5232983" y="2672898"/>
          <a:ext cx="1300229" cy="2493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 err="1"/>
            <a:t>負責關懷</a:t>
          </a:r>
          <a:endParaRPr lang="en-US" sz="1100" kern="1200" dirty="0"/>
        </a:p>
      </dsp:txBody>
      <dsp:txXfrm>
        <a:off x="5232983" y="2672898"/>
        <a:ext cx="1300229" cy="2493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5" y="4352545"/>
            <a:ext cx="6801612" cy="1239895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616538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679400" y="2561800"/>
            <a:ext cx="10833200" cy="173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>
                <a:latin typeface="Songti TC" panose="02010600040101010101" pitchFamily="2" charset="-120"/>
                <a:ea typeface="Songti TC" panose="02010600040101010101" pitchFamily="2" charset="-12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 dirty="0"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62452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415600" y="496967"/>
            <a:ext cx="11360800" cy="86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Songti TC" panose="02010600040101010101" pitchFamily="2" charset="-120"/>
                <a:ea typeface="Songti TC" panose="02010600040101010101" pitchFamily="2" charset="-12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 hasCustomPrompt="1"/>
          </p:nvPr>
        </p:nvSpPr>
        <p:spPr>
          <a:xfrm>
            <a:off x="415600" y="1596055"/>
            <a:ext cx="11360800" cy="476497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533387" lvl="0" indent="-38099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tx1"/>
              </a:buClr>
              <a:buSzPts val="1800"/>
              <a:buFont typeface="Wingdings" pitchFamily="2" charset="2"/>
              <a:buChar char="v"/>
              <a:defRPr sz="2667">
                <a:latin typeface="STKaiti" panose="02010600040101010101" pitchFamily="2" charset="-122"/>
                <a:ea typeface="STKaiti" panose="02010600040101010101" pitchFamily="2" charset="-122"/>
              </a:defRPr>
            </a:lvl1pPr>
            <a:lvl2pPr marL="1176837" lvl="1" indent="-380990">
              <a:spcBef>
                <a:spcPts val="533"/>
              </a:spcBef>
              <a:spcAft>
                <a:spcPts val="0"/>
              </a:spcAft>
              <a:buClrTx/>
              <a:buSzPts val="1400"/>
              <a:buFont typeface="Wingdings" pitchFamily="2" charset="2"/>
              <a:buChar char="q"/>
              <a:defRPr sz="240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1828754" lvl="2" indent="-423323">
              <a:spcBef>
                <a:spcPts val="533"/>
              </a:spcBef>
              <a:spcAft>
                <a:spcPts val="0"/>
              </a:spcAft>
              <a:buClrTx/>
              <a:buSzPts val="1400"/>
              <a:buChar char="■"/>
              <a:defRPr sz="2133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r>
              <a:rPr lang="en-US" dirty="0" err="1"/>
              <a:t>加入字詞</a:t>
            </a:r>
            <a:endParaRPr lang="en-US" dirty="0"/>
          </a:p>
          <a:p>
            <a:pPr lvl="1"/>
            <a:r>
              <a:rPr lang="en-US" dirty="0" err="1"/>
              <a:t>加入字詞</a:t>
            </a:r>
            <a:endParaRPr lang="en-US" dirty="0"/>
          </a:p>
          <a:p>
            <a:pPr lvl="2"/>
            <a:r>
              <a:rPr lang="en-US" dirty="0" err="1"/>
              <a:t>加入字詞</a:t>
            </a:r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935367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2/7/23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072569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5" y="4352465"/>
            <a:ext cx="6801612" cy="1265083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8958573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5"/>
            <a:ext cx="4271771" cy="31019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7" y="2638045"/>
            <a:ext cx="4270247" cy="31019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2/7/23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2649109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4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189" indent="0">
              <a:buNone/>
              <a:defRPr sz="19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1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7" y="3143251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4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189" indent="0">
              <a:buNone/>
              <a:defRPr sz="19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2/7/23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83061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2/7/23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0450839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2/7/23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8720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9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9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2/7/23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4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3607578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9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6001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9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2/7/23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5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4547598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6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7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2/7/23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1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3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0166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377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189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783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377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2971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30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276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09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28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C5DCB-4888-6DBF-288B-EDE76DC50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zh-TW" dirty="0"/>
            </a:br>
            <a:r>
              <a:rPr lang="en-US" altLang="zh-TW" dirty="0"/>
              <a:t>【</a:t>
            </a:r>
            <a:r>
              <a:rPr lang="en-US" dirty="0" err="1"/>
              <a:t>使徒行傳</a:t>
            </a:r>
            <a:r>
              <a:rPr lang="en-US" altLang="zh-TW" dirty="0" err="1"/>
              <a:t>】</a:t>
            </a:r>
            <a:r>
              <a:rPr lang="en-US" dirty="0" err="1"/>
              <a:t>第六課</a:t>
            </a:r>
            <a:br>
              <a:rPr lang="en-US" dirty="0"/>
            </a:br>
            <a:r>
              <a:rPr lang="en-US" altLang="zh-TW" dirty="0"/>
              <a:t>6:1-7</a:t>
            </a:r>
            <a:br>
              <a:rPr lang="en-US" dirty="0"/>
            </a:br>
            <a:endParaRPr lang="en-US" dirty="0"/>
          </a:p>
        </p:txBody>
      </p:sp>
      <p:sp>
        <p:nvSpPr>
          <p:cNvPr id="3" name="Google Shape;69;p13">
            <a:extLst>
              <a:ext uri="{FF2B5EF4-FFF2-40B4-BE49-F238E27FC236}">
                <a16:creationId xmlns:a16="http://schemas.microsoft.com/office/drawing/2014/main" id="{FBC66F9E-F25F-7A17-4E41-790A6429C6ED}"/>
              </a:ext>
            </a:extLst>
          </p:cNvPr>
          <p:cNvSpPr txBox="1">
            <a:spLocks/>
          </p:cNvSpPr>
          <p:nvPr/>
        </p:nvSpPr>
        <p:spPr>
          <a:xfrm>
            <a:off x="679401" y="5012813"/>
            <a:ext cx="8570215" cy="1117975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984647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3235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43013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12081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77">
              <a:spcBef>
                <a:spcPts val="1333"/>
              </a:spcBef>
              <a:buClr>
                <a:srgbClr val="58B6C0"/>
              </a:buClr>
              <a:buNone/>
            </a:pPr>
            <a:r>
              <a:rPr lang="zh-TW" alt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南區證道堂成人主日學</a:t>
            </a:r>
          </a:p>
          <a:p>
            <a:pPr marL="0" indent="0" defTabSz="914377">
              <a:spcBef>
                <a:spcPts val="1333"/>
              </a:spcBef>
              <a:buClr>
                <a:srgbClr val="58B6C0"/>
              </a:buClr>
              <a:buNone/>
            </a:pPr>
            <a:r>
              <a:rPr 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CCF</a:t>
            </a:r>
            <a:r>
              <a:rPr lang="zh-TW" alt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提供參考資料</a:t>
            </a:r>
          </a:p>
        </p:txBody>
      </p:sp>
    </p:spTree>
    <p:extLst>
      <p:ext uri="{BB962C8B-B14F-4D97-AF65-F5344CB8AC3E}">
        <p14:creationId xmlns:p14="http://schemas.microsoft.com/office/powerpoint/2010/main" val="714240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一</a:t>
            </a:r>
            <a:r>
              <a:rPr lang="en-US" altLang="zh-TW" dirty="0"/>
              <a:t>.</a:t>
            </a:r>
            <a:r>
              <a:rPr lang="zh-TW" altLang="en-US" dirty="0"/>
              <a:t> 教會行政組織的設立</a:t>
            </a:r>
            <a:r>
              <a:rPr lang="en-US" altLang="zh-TW" dirty="0"/>
              <a:t>–</a:t>
            </a:r>
            <a:r>
              <a:rPr lang="en-US" dirty="0"/>
              <a:t> </a:t>
            </a:r>
            <a:r>
              <a:rPr lang="en-US" dirty="0" err="1"/>
              <a:t>經驗教訓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執事的資格</a:t>
            </a:r>
            <a:endParaRPr lang="en-US" altLang="zh-TW" dirty="0"/>
          </a:p>
          <a:p>
            <a:pPr marL="1253035" lvl="1" indent="-457189">
              <a:buFont typeface="+mj-lt"/>
              <a:buAutoNum type="alphaUcPeriod"/>
            </a:pPr>
            <a:r>
              <a:rPr lang="zh-TW" altLang="en-US" dirty="0"/>
              <a:t>從你們中間</a:t>
            </a:r>
            <a:endParaRPr lang="en-US" altLang="zh-TW" dirty="0"/>
          </a:p>
          <a:p>
            <a:pPr marL="1253035" lvl="1" indent="-457189">
              <a:buFont typeface="+mj-lt"/>
              <a:buAutoNum type="alphaUcPeriod"/>
            </a:pPr>
            <a:r>
              <a:rPr lang="zh-TW" altLang="en-US" dirty="0"/>
              <a:t>良好名聲</a:t>
            </a:r>
            <a:endParaRPr lang="en-US" altLang="zh-TW" dirty="0"/>
          </a:p>
          <a:p>
            <a:pPr marL="795847" lvl="1" indent="0">
              <a:buNone/>
            </a:pPr>
            <a:r>
              <a:rPr lang="en-US" altLang="zh-TW" dirty="0"/>
              <a:t>		</a:t>
            </a:r>
            <a:r>
              <a:rPr lang="zh-TW" altLang="en-US" dirty="0"/>
              <a:t>品行方面 </a:t>
            </a:r>
            <a:r>
              <a:rPr lang="en-US" altLang="zh-TW" dirty="0"/>
              <a:t>–</a:t>
            </a:r>
            <a:r>
              <a:rPr lang="zh-TW" altLang="en-US" dirty="0"/>
              <a:t> 與人相處（不是建立自己的聲望，而是為主作好見證）</a:t>
            </a:r>
            <a:endParaRPr lang="en-US" altLang="zh-TW" dirty="0"/>
          </a:p>
          <a:p>
            <a:pPr marL="1253035" lvl="1" indent="-457189">
              <a:buFont typeface="+mj-lt"/>
              <a:buAutoNum type="alphaUcPeriod"/>
            </a:pPr>
            <a:endParaRPr lang="en-US" altLang="zh-TW" dirty="0"/>
          </a:p>
          <a:p>
            <a:pPr marL="1253035" lvl="1" indent="-457189">
              <a:buFont typeface="+mj-lt"/>
              <a:buAutoNum type="alphaUcPeriod" startAt="3"/>
            </a:pPr>
            <a:r>
              <a:rPr lang="zh-TW" altLang="en-US" dirty="0"/>
              <a:t>聖靈充滿</a:t>
            </a:r>
            <a:endParaRPr lang="en-US" altLang="zh-TW" dirty="0"/>
          </a:p>
          <a:p>
            <a:pPr marL="795847" lvl="1" indent="0">
              <a:buNone/>
            </a:pPr>
            <a:r>
              <a:rPr lang="en-US" altLang="zh-TW" dirty="0"/>
              <a:t>		</a:t>
            </a:r>
            <a:r>
              <a:rPr lang="zh-TW" altLang="en-US" dirty="0"/>
              <a:t>靈性方面  </a:t>
            </a:r>
            <a:r>
              <a:rPr lang="en-US" altLang="zh-TW" dirty="0"/>
              <a:t>--</a:t>
            </a:r>
            <a:r>
              <a:rPr lang="zh-TW" altLang="en-US" dirty="0"/>
              <a:t> 與主相連（生活中的各個方面都被基督的手觸摸）</a:t>
            </a:r>
            <a:endParaRPr lang="en-US" altLang="zh-TW" dirty="0"/>
          </a:p>
          <a:p>
            <a:pPr marL="1253035" lvl="1" indent="-457189">
              <a:buFont typeface="+mj-lt"/>
              <a:buAutoNum type="alphaUcPeriod" startAt="3"/>
            </a:pPr>
            <a:endParaRPr lang="en-US" altLang="zh-TW" dirty="0"/>
          </a:p>
          <a:p>
            <a:pPr marL="1253035" lvl="1" indent="-457189">
              <a:buFont typeface="+mj-lt"/>
              <a:buAutoNum type="alphaUcPeriod" startAt="4"/>
            </a:pPr>
            <a:r>
              <a:rPr lang="zh-TW" altLang="en-US" dirty="0"/>
              <a:t>智慧充足</a:t>
            </a:r>
            <a:endParaRPr lang="en-US" altLang="zh-TW" dirty="0"/>
          </a:p>
          <a:p>
            <a:pPr marL="795847" lvl="1" indent="0">
              <a:buNone/>
            </a:pPr>
            <a:r>
              <a:rPr lang="en-US" altLang="zh-TW" dirty="0"/>
              <a:t>		</a:t>
            </a:r>
            <a:r>
              <a:rPr lang="zh-TW" altLang="en-US" dirty="0"/>
              <a:t>恩賜方面 </a:t>
            </a:r>
            <a:r>
              <a:rPr lang="en-US" altLang="zh-TW" dirty="0"/>
              <a:t>–</a:t>
            </a:r>
            <a:r>
              <a:rPr lang="zh-TW" altLang="en-US" dirty="0"/>
              <a:t> 與己相和（對自己接納，善用智慧和恩賜）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743443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一</a:t>
            </a:r>
            <a:r>
              <a:rPr lang="en-US" altLang="zh-TW" dirty="0"/>
              <a:t>.</a:t>
            </a:r>
            <a:r>
              <a:rPr lang="zh-TW" altLang="en-US" dirty="0"/>
              <a:t> 教會行政組織的設立</a:t>
            </a:r>
            <a:r>
              <a:rPr lang="en-US" altLang="zh-TW" dirty="0"/>
              <a:t>--</a:t>
            </a:r>
            <a:r>
              <a:rPr lang="en-US" dirty="0"/>
              <a:t> </a:t>
            </a:r>
            <a:r>
              <a:rPr lang="en-US" dirty="0" err="1"/>
              <a:t>經驗教訓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 </a:t>
            </a:r>
            <a:r>
              <a:rPr lang="en-US" dirty="0" err="1"/>
              <a:t>問題也是機會</a:t>
            </a:r>
            <a:endParaRPr lang="en-US" dirty="0"/>
          </a:p>
          <a:p>
            <a:pPr lvl="1"/>
            <a:r>
              <a:rPr lang="en-US" dirty="0" err="1"/>
              <a:t>如果這個問題當時沒有被提出來</a:t>
            </a:r>
            <a:r>
              <a:rPr lang="zh-TW" altLang="en-US" dirty="0"/>
              <a:t>，使徒們可能失去處理的最佳時機</a:t>
            </a:r>
            <a:endParaRPr lang="en-US" altLang="zh-TW" dirty="0"/>
          </a:p>
          <a:p>
            <a:pPr lvl="1"/>
            <a:r>
              <a:rPr lang="zh-TW" altLang="en-US" dirty="0"/>
              <a:t>表達出來的抱怨比放在心裡或者私下議論的要好，給負責人一個檢視的機會</a:t>
            </a:r>
            <a:endParaRPr lang="en-US" altLang="zh-TW" dirty="0"/>
          </a:p>
          <a:p>
            <a:pPr lvl="1"/>
            <a:r>
              <a:rPr lang="zh-TW" altLang="en-US" dirty="0"/>
              <a:t>寡婦的需要沒有被照顧到，使徒傳福音會受到攔阻，卻不一定知道裡面的因素</a:t>
            </a:r>
            <a:endParaRPr lang="en-US" altLang="zh-TW" dirty="0"/>
          </a:p>
          <a:p>
            <a:pPr lvl="1"/>
            <a:r>
              <a:rPr lang="zh-TW" altLang="en-US" dirty="0"/>
              <a:t>教會的行政機構沒有有效的建立（可能要等到下一次的危機發生）</a:t>
            </a:r>
            <a:endParaRPr lang="en-US" altLang="zh-TW" dirty="0"/>
          </a:p>
          <a:p>
            <a:pPr lvl="1"/>
            <a:endParaRPr lang="en-US" altLang="zh-TW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025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一</a:t>
            </a:r>
            <a:r>
              <a:rPr lang="en-US" altLang="zh-TW" dirty="0"/>
              <a:t>.</a:t>
            </a:r>
            <a:r>
              <a:rPr lang="zh-TW" altLang="en-US" dirty="0"/>
              <a:t> 教會行政組織的設立</a:t>
            </a:r>
            <a:r>
              <a:rPr lang="en-US" altLang="zh-TW" dirty="0"/>
              <a:t>–</a:t>
            </a:r>
            <a:r>
              <a:rPr lang="en-US" dirty="0" err="1"/>
              <a:t>執事職分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 “管理飯食”這個動詞在原文中就是今天“執事”的同一個詞。</a:t>
            </a:r>
            <a:endParaRPr lang="en-US" altLang="zh-TW" dirty="0"/>
          </a:p>
          <a:p>
            <a:r>
              <a:rPr lang="zh-TW" altLang="en-US" dirty="0"/>
              <a:t>這裡我們看到教會執事的產生（有需要），和對執事（或者其他教會領袖）的資格要求</a:t>
            </a:r>
            <a:endParaRPr lang="en-US" altLang="zh-TW" dirty="0"/>
          </a:p>
          <a:p>
            <a:r>
              <a:rPr lang="zh-TW" altLang="en-US" dirty="0"/>
              <a:t>執事並非治理教會的人，他們的工作是協助教會中的領袖，監督，長老治理，所以他們有具體要負責的事工</a:t>
            </a:r>
            <a:endParaRPr lang="en-US" altLang="zh-TW" dirty="0"/>
          </a:p>
          <a:p>
            <a:r>
              <a:rPr lang="zh-TW" altLang="en-US" dirty="0"/>
              <a:t>禱告和傳道的職分並不是比分配膳食更重要。使徒只是要忠實與他們的呼召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09945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一</a:t>
            </a:r>
            <a:r>
              <a:rPr lang="en-US" altLang="zh-TW" dirty="0"/>
              <a:t>.</a:t>
            </a:r>
            <a:r>
              <a:rPr lang="zh-TW" altLang="en-US" dirty="0"/>
              <a:t> 教會行政組織的設立</a:t>
            </a:r>
            <a:r>
              <a:rPr lang="en-US" altLang="zh-TW" dirty="0"/>
              <a:t>–</a:t>
            </a:r>
            <a:r>
              <a:rPr lang="en-US" dirty="0"/>
              <a:t> </a:t>
            </a:r>
            <a:r>
              <a:rPr lang="en-US" dirty="0" err="1"/>
              <a:t>屬靈領袖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禱告為先</a:t>
            </a:r>
            <a:endParaRPr lang="en-US" altLang="zh-TW" dirty="0"/>
          </a:p>
          <a:p>
            <a:pPr marL="1405432" lvl="1" indent="-609585">
              <a:buFont typeface="+mj-lt"/>
              <a:buAutoNum type="arabicPeriod"/>
            </a:pPr>
            <a:r>
              <a:rPr lang="zh-TW" altLang="en-US" dirty="0"/>
              <a:t>神是任何基督徒群體的終極領袖</a:t>
            </a:r>
            <a:endParaRPr lang="en-US" altLang="zh-TW" dirty="0"/>
          </a:p>
          <a:p>
            <a:pPr marL="1405432" lvl="1" indent="-609585">
              <a:buFont typeface="+mj-lt"/>
              <a:buAutoNum type="arabicPeriod"/>
            </a:pPr>
            <a:endParaRPr lang="en-US" altLang="zh-TW" dirty="0"/>
          </a:p>
          <a:p>
            <a:pPr marL="1405432" lvl="1" indent="-609585">
              <a:buFont typeface="+mj-lt"/>
              <a:buAutoNum type="arabicPeriod"/>
            </a:pPr>
            <a:r>
              <a:rPr lang="zh-TW" altLang="en-US" dirty="0"/>
              <a:t>牧長具有祭司的功能，必須為教會的成員禱告</a:t>
            </a:r>
            <a:endParaRPr lang="en-US" altLang="zh-TW" dirty="0"/>
          </a:p>
          <a:p>
            <a:pPr marL="1447764" lvl="2" indent="0">
              <a:buNone/>
            </a:pPr>
            <a:r>
              <a:rPr lang="en-US" altLang="zh-TW" dirty="0"/>
              <a:t>【</a:t>
            </a:r>
            <a:r>
              <a:rPr lang="zh-TW" altLang="en-US" dirty="0"/>
              <a:t>至于我，断不停止为你们祷告，以致得罪耶和华。我必以善道正路指教你们。</a:t>
            </a:r>
            <a:r>
              <a:rPr lang="en-US" altLang="zh-TW" dirty="0"/>
              <a:t>】</a:t>
            </a:r>
            <a:r>
              <a:rPr lang="zh-TW" altLang="en-US" dirty="0"/>
              <a:t>撒上</a:t>
            </a:r>
            <a:r>
              <a:rPr lang="en-US" altLang="zh-TW" dirty="0"/>
              <a:t>12:23</a:t>
            </a:r>
            <a:r>
              <a:rPr lang="zh-TW" altLang="en-US" dirty="0"/>
              <a:t>）</a:t>
            </a:r>
            <a:endParaRPr lang="en-US" altLang="zh-TW" dirty="0"/>
          </a:p>
          <a:p>
            <a:pPr marL="1405432" lvl="1" indent="-609585">
              <a:buFont typeface="+mj-lt"/>
              <a:buAutoNum type="arabicPeriod"/>
            </a:pPr>
            <a:endParaRPr lang="en-US" altLang="zh-TW" dirty="0"/>
          </a:p>
          <a:p>
            <a:pPr marL="1405432" lvl="1" indent="-609585">
              <a:buFont typeface="+mj-lt"/>
              <a:buAutoNum type="arabicPeriod"/>
            </a:pPr>
            <a:r>
              <a:rPr lang="zh-TW" altLang="en-US" dirty="0"/>
              <a:t>牧長要與他所領導的人一同禱告，也需要帶領會眾禱告。</a:t>
            </a:r>
            <a:endParaRPr lang="en-US" altLang="zh-TW" dirty="0"/>
          </a:p>
          <a:p>
            <a:pPr marL="1447764" lvl="2" indent="0">
              <a:buNone/>
            </a:pPr>
            <a:r>
              <a:rPr lang="zh-TW" altLang="en-US" dirty="0"/>
              <a:t>一旦談到某個需要或關注時，立刻為此禱告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66677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一</a:t>
            </a:r>
            <a:r>
              <a:rPr lang="en-US" altLang="zh-TW" dirty="0"/>
              <a:t>.</a:t>
            </a:r>
            <a:r>
              <a:rPr lang="zh-TW" altLang="en-US" dirty="0"/>
              <a:t> 教會行政組織的設立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t"/>
            <a:r>
              <a:rPr lang="zh-TW" altLang="en-US" sz="2400" dirty="0">
                <a:highlight>
                  <a:srgbClr val="FFFF00"/>
                </a:highlight>
                <a:latin typeface="Arial" panose="020B0604020202020204" pitchFamily="34" charset="0"/>
              </a:rPr>
              <a:t>那时，门徒增多</a:t>
            </a:r>
            <a:r>
              <a:rPr lang="zh-TW" altLang="en-US" sz="2400" dirty="0">
                <a:latin typeface="Arial" panose="020B0604020202020204" pitchFamily="34" charset="0"/>
              </a:rPr>
              <a:t>，有说希腊话的犹太人向希伯来人发怨言，因为在天天的供给上忽略了他们的寡妇。 </a:t>
            </a:r>
          </a:p>
          <a:p>
            <a:pPr fontAlgn="t"/>
            <a:r>
              <a:rPr lang="zh-TW" altLang="en-US" sz="2400" dirty="0">
                <a:highlight>
                  <a:srgbClr val="00FFFF"/>
                </a:highlight>
                <a:latin typeface="Arial" panose="020B0604020202020204" pitchFamily="34" charset="0"/>
              </a:rPr>
              <a:t>十二使徒</a:t>
            </a:r>
            <a:r>
              <a:rPr lang="zh-TW" altLang="en-US" sz="2400" dirty="0">
                <a:latin typeface="Arial" panose="020B0604020202020204" pitchFamily="34" charset="0"/>
              </a:rPr>
              <a:t>叫</a:t>
            </a:r>
            <a:r>
              <a:rPr lang="zh-TW" altLang="en-US" sz="2400" dirty="0">
                <a:highlight>
                  <a:srgbClr val="808080"/>
                </a:highlight>
                <a:latin typeface="Arial" panose="020B0604020202020204" pitchFamily="34" charset="0"/>
              </a:rPr>
              <a:t>众门徒</a:t>
            </a:r>
            <a:r>
              <a:rPr lang="zh-TW" altLang="en-US" sz="2400" dirty="0">
                <a:latin typeface="Arial" panose="020B0604020202020204" pitchFamily="34" charset="0"/>
              </a:rPr>
              <a:t>来，对他们说：“我们撇下　神的道去管理饭食，原是不合宜的。 </a:t>
            </a:r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所以弟兄们，当从你们中间</a:t>
            </a:r>
            <a:r>
              <a:rPr lang="zh-TW" altLang="en-US" sz="2400" u="sng" dirty="0">
                <a:solidFill>
                  <a:srgbClr val="000000"/>
                </a:solidFill>
                <a:latin typeface="Arial" panose="020B0604020202020204" pitchFamily="34" charset="0"/>
              </a:rPr>
              <a:t>选出</a:t>
            </a:r>
            <a:r>
              <a:rPr lang="zh-TW" altLang="en-US" sz="2400" dirty="0">
                <a:solidFill>
                  <a:srgbClr val="000000"/>
                </a:solidFill>
                <a:highlight>
                  <a:srgbClr val="008080"/>
                </a:highlight>
                <a:latin typeface="Arial" panose="020B0604020202020204" pitchFamily="34" charset="0"/>
              </a:rPr>
              <a:t>七个</a:t>
            </a:r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有好名声、被圣灵充满、智慧充足的人，我们就</a:t>
            </a:r>
            <a:r>
              <a:rPr lang="zh-TW" altLang="en-US" sz="2400" u="sng" dirty="0">
                <a:solidFill>
                  <a:srgbClr val="000000"/>
                </a:solidFill>
                <a:latin typeface="Arial" panose="020B0604020202020204" pitchFamily="34" charset="0"/>
              </a:rPr>
              <a:t>派</a:t>
            </a:r>
            <a:r>
              <a:rPr lang="zh-TW" altLang="en-US" sz="2400" dirty="0">
                <a:solidFill>
                  <a:srgbClr val="000000"/>
                </a:solidFill>
                <a:highlight>
                  <a:srgbClr val="008080"/>
                </a:highlight>
                <a:latin typeface="Arial" panose="020B0604020202020204" pitchFamily="34" charset="0"/>
              </a:rPr>
              <a:t>他们</a:t>
            </a:r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管理这事。 </a:t>
            </a:r>
            <a:r>
              <a:rPr lang="zh-TW" altLang="en-US" sz="2400" dirty="0">
                <a:latin typeface="Arial" panose="020B0604020202020204" pitchFamily="34" charset="0"/>
              </a:rPr>
              <a:t>但我们要专心以</a:t>
            </a:r>
            <a:r>
              <a:rPr lang="zh-TW" altLang="en-US" sz="2400" u="sng" dirty="0">
                <a:latin typeface="Arial" panose="020B0604020202020204" pitchFamily="34" charset="0"/>
              </a:rPr>
              <a:t>祈祷、传道</a:t>
            </a:r>
            <a:r>
              <a:rPr lang="zh-TW" altLang="en-US" sz="2400" dirty="0">
                <a:latin typeface="Arial" panose="020B0604020202020204" pitchFamily="34" charset="0"/>
              </a:rPr>
              <a:t>为事。” </a:t>
            </a:r>
          </a:p>
          <a:p>
            <a:pPr fontAlgn="t"/>
            <a:r>
              <a:rPr lang="zh-TW" altLang="en-US" sz="2400" dirty="0">
                <a:highlight>
                  <a:srgbClr val="808080"/>
                </a:highlight>
                <a:latin typeface="Arial" panose="020B0604020202020204" pitchFamily="34" charset="0"/>
              </a:rPr>
              <a:t>大众</a:t>
            </a:r>
            <a:r>
              <a:rPr lang="zh-TW" altLang="en-US" sz="2400" dirty="0">
                <a:latin typeface="Arial" panose="020B0604020202020204" pitchFamily="34" charset="0"/>
              </a:rPr>
              <a:t>都喜悦这话，就</a:t>
            </a:r>
            <a:r>
              <a:rPr lang="zh-TW" altLang="en-US" sz="2400" u="sng" dirty="0">
                <a:latin typeface="Arial" panose="020B0604020202020204" pitchFamily="34" charset="0"/>
              </a:rPr>
              <a:t>拣选</a:t>
            </a:r>
            <a:r>
              <a:rPr lang="zh-TW" altLang="en-US" sz="2400" dirty="0">
                <a:latin typeface="Arial" panose="020B0604020202020204" pitchFamily="34" charset="0"/>
              </a:rPr>
              <a:t>了司提反，乃是大有信心、圣灵充满的人，又拣选腓利、伯罗哥罗、尼迦挪、提门、巴米拿，并进犹太教的安提阿人尼哥拉， 叫他们</a:t>
            </a:r>
            <a:r>
              <a:rPr lang="zh-TW" altLang="en-US" sz="2400" u="sng" dirty="0">
                <a:latin typeface="Arial" panose="020B0604020202020204" pitchFamily="34" charset="0"/>
              </a:rPr>
              <a:t>站在</a:t>
            </a:r>
            <a:r>
              <a:rPr lang="zh-TW" altLang="en-US" sz="2400" dirty="0">
                <a:latin typeface="Arial" panose="020B0604020202020204" pitchFamily="34" charset="0"/>
              </a:rPr>
              <a:t>使徒面前。</a:t>
            </a:r>
            <a:endParaRPr lang="en-US" altLang="zh-TW" sz="2400" dirty="0">
              <a:latin typeface="Arial" panose="020B0604020202020204" pitchFamily="34" charset="0"/>
            </a:endParaRPr>
          </a:p>
          <a:p>
            <a:pPr fontAlgn="t"/>
            <a:r>
              <a:rPr lang="zh-TW" altLang="en-US" sz="2400" dirty="0">
                <a:highlight>
                  <a:srgbClr val="00FFFF"/>
                </a:highlight>
                <a:latin typeface="Arial" panose="020B0604020202020204" pitchFamily="34" charset="0"/>
              </a:rPr>
              <a:t>使徒</a:t>
            </a:r>
            <a:r>
              <a:rPr lang="zh-TW" altLang="en-US" sz="2400" u="sng" dirty="0">
                <a:latin typeface="Arial" panose="020B0604020202020204" pitchFamily="34" charset="0"/>
              </a:rPr>
              <a:t>祷告</a:t>
            </a:r>
            <a:r>
              <a:rPr lang="zh-TW" altLang="en-US" sz="2400" dirty="0">
                <a:latin typeface="Arial" panose="020B0604020202020204" pitchFamily="34" charset="0"/>
              </a:rPr>
              <a:t>了，就</a:t>
            </a:r>
            <a:r>
              <a:rPr lang="zh-TW" altLang="en-US" sz="2400" u="sng" dirty="0">
                <a:latin typeface="Arial" panose="020B0604020202020204" pitchFamily="34" charset="0"/>
              </a:rPr>
              <a:t>按手</a:t>
            </a:r>
            <a:r>
              <a:rPr lang="zh-TW" altLang="en-US" sz="2400" dirty="0">
                <a:latin typeface="Arial" panose="020B0604020202020204" pitchFamily="34" charset="0"/>
              </a:rPr>
              <a:t>在</a:t>
            </a:r>
            <a:r>
              <a:rPr lang="zh-TW" altLang="en-US" sz="2400" dirty="0">
                <a:highlight>
                  <a:srgbClr val="008080"/>
                </a:highlight>
                <a:latin typeface="Arial" panose="020B0604020202020204" pitchFamily="34" charset="0"/>
              </a:rPr>
              <a:t>他们</a:t>
            </a:r>
            <a:r>
              <a:rPr lang="zh-TW" altLang="en-US" sz="2400" dirty="0">
                <a:latin typeface="Arial" panose="020B0604020202020204" pitchFamily="34" charset="0"/>
              </a:rPr>
              <a:t>头上。</a:t>
            </a:r>
          </a:p>
          <a:p>
            <a:pPr fontAlgn="t"/>
            <a:r>
              <a:rPr lang="zh-TW" altLang="en-US" sz="2400" dirty="0">
                <a:latin typeface="Arial" panose="020B0604020202020204" pitchFamily="34" charset="0"/>
              </a:rPr>
              <a:t>神的道</a:t>
            </a:r>
            <a:r>
              <a:rPr lang="zh-TW" altLang="en-US" sz="2400" u="sng" dirty="0">
                <a:latin typeface="Arial" panose="020B0604020202020204" pitchFamily="34" charset="0"/>
              </a:rPr>
              <a:t>兴旺</a:t>
            </a:r>
            <a:r>
              <a:rPr lang="zh-TW" altLang="en-US" sz="2400" dirty="0">
                <a:latin typeface="Arial" panose="020B0604020202020204" pitchFamily="34" charset="0"/>
              </a:rPr>
              <a:t>起来；在耶路撒冷</a:t>
            </a:r>
            <a:r>
              <a:rPr lang="zh-TW" altLang="en-US" sz="2400" dirty="0">
                <a:highlight>
                  <a:srgbClr val="FFFF00"/>
                </a:highlight>
                <a:latin typeface="Arial" panose="020B0604020202020204" pitchFamily="34" charset="0"/>
              </a:rPr>
              <a:t>门徒数目加增的甚多</a:t>
            </a:r>
            <a:r>
              <a:rPr lang="zh-TW" altLang="en-US" sz="2400" dirty="0">
                <a:latin typeface="Arial" panose="020B0604020202020204" pitchFamily="34" charset="0"/>
              </a:rPr>
              <a:t>，也有许多祭司</a:t>
            </a:r>
            <a:r>
              <a:rPr lang="zh-TW" altLang="en-US" sz="2400" u="sng" dirty="0">
                <a:latin typeface="Arial" panose="020B0604020202020204" pitchFamily="34" charset="0"/>
              </a:rPr>
              <a:t>信从</a:t>
            </a:r>
            <a:r>
              <a:rPr lang="zh-TW" altLang="en-US" sz="2400" dirty="0">
                <a:latin typeface="Arial" panose="020B0604020202020204" pitchFamily="34" charset="0"/>
              </a:rPr>
              <a:t>了这道。</a:t>
            </a:r>
          </a:p>
        </p:txBody>
      </p:sp>
    </p:spTree>
    <p:extLst>
      <p:ext uri="{BB962C8B-B14F-4D97-AF65-F5344CB8AC3E}">
        <p14:creationId xmlns:p14="http://schemas.microsoft.com/office/powerpoint/2010/main" val="3216887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一</a:t>
            </a:r>
            <a:r>
              <a:rPr lang="en-US" altLang="zh-TW" dirty="0"/>
              <a:t>.</a:t>
            </a:r>
            <a:r>
              <a:rPr lang="zh-TW" altLang="en-US" dirty="0"/>
              <a:t> 教會行政組織的設立</a:t>
            </a:r>
            <a:endParaRPr 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EBF8519-6038-C837-8507-F3F58B574506}"/>
              </a:ext>
            </a:extLst>
          </p:cNvPr>
          <p:cNvGraphicFramePr/>
          <p:nvPr/>
        </p:nvGraphicFramePr>
        <p:xfrm>
          <a:off x="2691993" y="2058009"/>
          <a:ext cx="6934809" cy="4080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9782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一</a:t>
            </a:r>
            <a:r>
              <a:rPr lang="en-US" altLang="zh-TW" dirty="0"/>
              <a:t>.</a:t>
            </a:r>
            <a:r>
              <a:rPr lang="zh-TW" altLang="en-US" dirty="0"/>
              <a:t> 教會行政組織的設立</a:t>
            </a:r>
            <a:endParaRPr 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EBF8519-6038-C837-8507-F3F58B574506}"/>
              </a:ext>
            </a:extLst>
          </p:cNvPr>
          <p:cNvGraphicFramePr/>
          <p:nvPr/>
        </p:nvGraphicFramePr>
        <p:xfrm>
          <a:off x="1345998" y="1658113"/>
          <a:ext cx="9539020" cy="50133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5375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一</a:t>
            </a:r>
            <a:r>
              <a:rPr lang="en-US" altLang="zh-TW" dirty="0"/>
              <a:t>.</a:t>
            </a:r>
            <a:r>
              <a:rPr lang="zh-TW" altLang="en-US" dirty="0"/>
              <a:t> 教會行政組織的設立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zh-TW" altLang="en-US" dirty="0"/>
              <a:t>原則：靠著聖靈，教會可以戰勝撒旦一切的陰謀</a:t>
            </a:r>
            <a:endParaRPr lang="en-US" altLang="zh-TW" dirty="0"/>
          </a:p>
          <a:p>
            <a:pPr marL="152396" indent="0">
              <a:buNone/>
            </a:pPr>
            <a:endParaRPr lang="en-US" altLang="zh-TW" dirty="0"/>
          </a:p>
          <a:p>
            <a:pPr marL="152396" indent="0">
              <a:buNone/>
            </a:pPr>
            <a:r>
              <a:rPr lang="zh-TW" altLang="en-US" dirty="0"/>
              <a:t>初代教會所遭遇的不僅僅有外在的攻擊，內部的腐敗，還有自身的困難，但是神早就知道這一切，在聖靈的帶領下，教會將危機變為機會，建立行政組織，為以後發展奠定基礎</a:t>
            </a:r>
            <a:endParaRPr lang="en-US" altLang="zh-TW" dirty="0"/>
          </a:p>
          <a:p>
            <a:pPr marL="152396" indent="0">
              <a:buNone/>
            </a:pPr>
            <a:endParaRPr lang="en-US" altLang="zh-TW" dirty="0"/>
          </a:p>
          <a:p>
            <a:pPr marL="152396" indent="0">
              <a:buNone/>
            </a:pPr>
            <a:r>
              <a:rPr lang="zh-TW" altLang="en-US" dirty="0"/>
              <a:t>應用：今天無論遇到什麼挑戰，我們都要相信上帝有計畫，有安排，我們只要依靠祂，就能找到出路。</a:t>
            </a:r>
            <a:endParaRPr lang="en-US" altLang="zh-TW" dirty="0"/>
          </a:p>
          <a:p>
            <a:pPr marL="152396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18361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一</a:t>
            </a:r>
            <a:r>
              <a:rPr lang="en-US" altLang="zh-TW" dirty="0"/>
              <a:t>.</a:t>
            </a:r>
            <a:r>
              <a:rPr lang="zh-TW" altLang="en-US" dirty="0"/>
              <a:t> 教會行政組織的設立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396" indent="0" algn="ctr">
              <a:buNone/>
            </a:pPr>
            <a:r>
              <a:rPr lang="zh-TW" altLang="en-US" dirty="0"/>
              <a:t>禱告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28167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B10BD-1173-A8D1-88D1-5E247F68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大綱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87FD5-A71A-2765-66D7-F282364D3F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783" indent="-533387">
              <a:buAutoNum type="romanUcPeriod"/>
            </a:pPr>
            <a:r>
              <a:rPr lang="en-US" altLang="zh-TW" dirty="0"/>
              <a:t>6:1-7		</a:t>
            </a:r>
            <a:r>
              <a:rPr lang="zh-TW" altLang="en-US" dirty="0"/>
              <a:t>教會行政組織的設立</a:t>
            </a:r>
            <a:endParaRPr lang="en-US" altLang="zh-TW" dirty="0"/>
          </a:p>
          <a:p>
            <a:pPr marL="1329233" lvl="1" indent="-533387">
              <a:buAutoNum type="romanUcPeriod"/>
            </a:pPr>
            <a:r>
              <a:rPr lang="zh-TW" altLang="en-US" dirty="0"/>
              <a:t>事情的經過</a:t>
            </a:r>
            <a:endParaRPr lang="en-US" altLang="zh-TW" dirty="0"/>
          </a:p>
          <a:p>
            <a:pPr marL="1329233" lvl="1" indent="-533387">
              <a:buAutoNum type="romanUcPeriod"/>
            </a:pPr>
            <a:r>
              <a:rPr lang="zh-TW" altLang="en-US" dirty="0"/>
              <a:t>學習的經驗和教訓</a:t>
            </a:r>
            <a:endParaRPr lang="en-US" altLang="zh-TW" dirty="0"/>
          </a:p>
          <a:p>
            <a:pPr marL="1329233" lvl="1" indent="-533387">
              <a:buAutoNum type="romanUcPeriod"/>
            </a:pPr>
            <a:r>
              <a:rPr lang="zh-TW" altLang="en-US" dirty="0"/>
              <a:t>屬靈原則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11849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一</a:t>
            </a:r>
            <a:r>
              <a:rPr lang="en-US" altLang="zh-TW" dirty="0"/>
              <a:t>.</a:t>
            </a:r>
            <a:r>
              <a:rPr lang="zh-TW" altLang="en-US" dirty="0"/>
              <a:t> 教會行政組織的設立（</a:t>
            </a:r>
            <a:r>
              <a:rPr lang="en-US" altLang="zh-TW" dirty="0"/>
              <a:t>6:1-7</a:t>
            </a:r>
            <a:r>
              <a:rPr lang="zh-TW" altLang="en-US" dirty="0"/>
              <a:t>）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問題的出現</a:t>
            </a:r>
            <a:r>
              <a:rPr lang="zh-TW" altLang="en-US" dirty="0"/>
              <a:t> </a:t>
            </a:r>
            <a:r>
              <a:rPr lang="en-US" altLang="zh-TW" dirty="0"/>
              <a:t>--</a:t>
            </a:r>
            <a:r>
              <a:rPr lang="zh-TW" altLang="en-US" dirty="0"/>
              <a:t> </a:t>
            </a:r>
            <a:r>
              <a:rPr lang="en-US" altLang="zh-TW" dirty="0"/>
              <a:t>【</a:t>
            </a:r>
            <a:r>
              <a:rPr lang="zh-TW" altLang="en-US" dirty="0"/>
              <a:t> 说希腊话的犹太人向希伯来人发怨言</a:t>
            </a:r>
            <a:r>
              <a:rPr lang="en-US" altLang="zh-TW" dirty="0"/>
              <a:t>】</a:t>
            </a:r>
          </a:p>
          <a:p>
            <a:pPr lvl="1"/>
            <a:r>
              <a:rPr lang="en-US" dirty="0" err="1"/>
              <a:t>發怨言本身不一定要特別的處理</a:t>
            </a:r>
            <a:r>
              <a:rPr lang="zh-TW" altLang="en-US" dirty="0"/>
              <a:t>（</a:t>
            </a:r>
            <a:r>
              <a:rPr lang="en-US" dirty="0" err="1"/>
              <a:t>以色列人出埃及進入迦南地的過程不斷的發怨言</a:t>
            </a:r>
            <a:r>
              <a:rPr lang="zh-TW" altLang="en-US" dirty="0"/>
              <a:t>，但是神沒有要摩西有什麼改變）</a:t>
            </a:r>
            <a:endParaRPr lang="en-US" altLang="zh-TW" dirty="0"/>
          </a:p>
          <a:p>
            <a:pPr lvl="1"/>
            <a:r>
              <a:rPr lang="zh-TW" altLang="en-US" dirty="0"/>
              <a:t>這裡所提出的問題不是屬靈原則上的問題，而是屬靈恩賜使用的問題</a:t>
            </a:r>
            <a:endParaRPr lang="en-US" altLang="zh-TW" dirty="0"/>
          </a:p>
          <a:p>
            <a:pPr lvl="1"/>
            <a:r>
              <a:rPr lang="zh-TW" altLang="en-US" dirty="0"/>
              <a:t>需要教會的領袖的關注和解決，也是教會領袖的責任</a:t>
            </a:r>
            <a:endParaRPr lang="en-US" altLang="zh-TW" dirty="0"/>
          </a:p>
          <a:p>
            <a:pPr marL="795847" lvl="1" indent="0">
              <a:buNone/>
            </a:pPr>
            <a:endParaRPr lang="en-US" altLang="zh-TW" dirty="0"/>
          </a:p>
          <a:p>
            <a:pPr lvl="1"/>
            <a:endParaRPr lang="en-US" altLang="zh-TW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162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一</a:t>
            </a:r>
            <a:r>
              <a:rPr lang="en-US" altLang="zh-TW" dirty="0"/>
              <a:t>.</a:t>
            </a:r>
            <a:r>
              <a:rPr lang="zh-TW" altLang="en-US" dirty="0"/>
              <a:t> 教會行政組織的設立（</a:t>
            </a:r>
            <a:r>
              <a:rPr lang="en-US" altLang="zh-TW" dirty="0"/>
              <a:t>6:1-7</a:t>
            </a:r>
            <a:r>
              <a:rPr lang="zh-TW" altLang="en-US" dirty="0"/>
              <a:t>）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問題的背景</a:t>
            </a:r>
            <a:r>
              <a:rPr lang="zh-TW" altLang="en-US" dirty="0"/>
              <a:t> </a:t>
            </a:r>
            <a:r>
              <a:rPr lang="en-US" altLang="zh-TW" dirty="0"/>
              <a:t>–</a:t>
            </a:r>
            <a:r>
              <a:rPr lang="zh-TW" altLang="en-US" dirty="0"/>
              <a:t> </a:t>
            </a:r>
            <a:endParaRPr lang="en-US" altLang="zh-TW" dirty="0"/>
          </a:p>
          <a:p>
            <a:pPr lvl="1"/>
            <a:r>
              <a:rPr lang="zh-TW" altLang="en-US" dirty="0"/>
              <a:t>門徒增多</a:t>
            </a:r>
            <a:r>
              <a:rPr lang="en-US" altLang="zh-TW" dirty="0"/>
              <a:t> – </a:t>
            </a:r>
            <a:r>
              <a:rPr lang="zh-TW" altLang="en-US" dirty="0"/>
              <a:t>很多人信主（好事）</a:t>
            </a:r>
            <a:endParaRPr lang="en-US" altLang="zh-TW" dirty="0"/>
          </a:p>
          <a:p>
            <a:pPr lvl="1"/>
            <a:r>
              <a:rPr lang="zh-TW" altLang="en-US" dirty="0"/>
              <a:t>不同語言，不同群體 （說希臘語的原居住外地）</a:t>
            </a:r>
            <a:endParaRPr lang="en-US" altLang="zh-TW" dirty="0"/>
          </a:p>
          <a:p>
            <a:pPr lvl="2"/>
            <a:r>
              <a:rPr lang="zh-TW" altLang="en-US" dirty="0"/>
              <a:t>說不同語言的在不同場所聚會</a:t>
            </a:r>
            <a:endParaRPr lang="en-US" altLang="zh-TW" dirty="0"/>
          </a:p>
          <a:p>
            <a:pPr lvl="2"/>
            <a:r>
              <a:rPr lang="zh-TW" altLang="en-US" dirty="0"/>
              <a:t>但寡婦都需要幫助</a:t>
            </a:r>
            <a:endParaRPr lang="en-US" altLang="zh-TW" dirty="0"/>
          </a:p>
          <a:p>
            <a:pPr lvl="2"/>
            <a:r>
              <a:rPr lang="zh-TW" altLang="en-US" dirty="0"/>
              <a:t>外地回來的人容易被忽視</a:t>
            </a:r>
            <a:endParaRPr lang="en-US" altLang="zh-TW" dirty="0"/>
          </a:p>
          <a:p>
            <a:pPr marL="1405432" lvl="2" indent="0">
              <a:buNone/>
            </a:pPr>
            <a:endParaRPr lang="en-US" altLang="zh-TW" dirty="0"/>
          </a:p>
          <a:p>
            <a:pPr lvl="1"/>
            <a:r>
              <a:rPr lang="zh-TW" altLang="en-US" dirty="0"/>
              <a:t>沒有現成的制度（凡物公用需要人來分配）</a:t>
            </a:r>
            <a:endParaRPr lang="en-US" altLang="zh-TW" dirty="0"/>
          </a:p>
          <a:p>
            <a:pPr lvl="2"/>
            <a:r>
              <a:rPr lang="zh-TW" altLang="en-US" dirty="0"/>
              <a:t>可能都有被分配，但有多有少，有好有壞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89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一</a:t>
            </a:r>
            <a:r>
              <a:rPr lang="en-US" altLang="zh-TW" dirty="0"/>
              <a:t>.</a:t>
            </a:r>
            <a:r>
              <a:rPr lang="zh-TW" altLang="en-US" dirty="0"/>
              <a:t> 教會行政組織的設立（</a:t>
            </a:r>
            <a:r>
              <a:rPr lang="en-US" altLang="zh-TW" dirty="0"/>
              <a:t>6:1-7</a:t>
            </a:r>
            <a:r>
              <a:rPr lang="zh-TW" altLang="en-US" dirty="0"/>
              <a:t>）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問題的嚴重和解決</a:t>
            </a:r>
            <a:endParaRPr lang="en-US" dirty="0"/>
          </a:p>
          <a:p>
            <a:pPr lvl="1"/>
            <a:r>
              <a:rPr lang="zh-TW" altLang="en-US" dirty="0"/>
              <a:t>會眾的需要也需要顧慮到</a:t>
            </a:r>
            <a:endParaRPr lang="en-US" altLang="zh-TW" dirty="0"/>
          </a:p>
          <a:p>
            <a:pPr lvl="1"/>
            <a:r>
              <a:rPr lang="en-US" dirty="0" err="1"/>
              <a:t>使徒們不能撇下神呼召他們的工作</a:t>
            </a:r>
            <a:r>
              <a:rPr lang="zh-TW" altLang="en-US" dirty="0"/>
              <a:t> </a:t>
            </a:r>
            <a:r>
              <a:rPr lang="en-US" altLang="zh-TW" dirty="0"/>
              <a:t>–</a:t>
            </a:r>
            <a:r>
              <a:rPr lang="zh-TW" altLang="en-US" dirty="0"/>
              <a:t> 禱告和傳講神的道</a:t>
            </a:r>
            <a:endParaRPr lang="en-US" altLang="zh-TW" dirty="0"/>
          </a:p>
          <a:p>
            <a:pPr lvl="1"/>
            <a:r>
              <a:rPr lang="en-US" dirty="0" err="1"/>
              <a:t>發怨言沒有被處理會引起分裂</a:t>
            </a:r>
            <a:endParaRPr lang="en-US" dirty="0"/>
          </a:p>
          <a:p>
            <a:pPr lvl="2"/>
            <a:r>
              <a:rPr lang="en-US" dirty="0" err="1"/>
              <a:t>危險之一</a:t>
            </a:r>
            <a:r>
              <a:rPr lang="zh-TW" altLang="en-US" dirty="0"/>
              <a:t>：教會不合一 （如果使徒置之不理）</a:t>
            </a:r>
            <a:endParaRPr lang="en-US" altLang="zh-TW" dirty="0"/>
          </a:p>
          <a:p>
            <a:pPr lvl="2"/>
            <a:r>
              <a:rPr lang="zh-TW" altLang="en-US" dirty="0"/>
              <a:t>危險之二：使徒事工的偏離（如果使徒去管飯食）</a:t>
            </a:r>
            <a:endParaRPr lang="en-US" altLang="zh-TW" dirty="0"/>
          </a:p>
          <a:p>
            <a:pPr marL="795847" lvl="1" indent="0">
              <a:buNone/>
            </a:pPr>
            <a:r>
              <a:rPr lang="en-US" altLang="zh-TW" dirty="0"/>
              <a:t>==》</a:t>
            </a:r>
            <a:r>
              <a:rPr lang="zh-TW" altLang="en-US" dirty="0"/>
              <a:t>有需要，現有的人分身乏術 </a:t>
            </a:r>
            <a:r>
              <a:rPr lang="en-US" altLang="zh-TW" dirty="0"/>
              <a:t>==〉</a:t>
            </a:r>
            <a:r>
              <a:rPr lang="zh-TW" altLang="en-US" dirty="0"/>
              <a:t>選出更多的人來服事</a:t>
            </a:r>
            <a:endParaRPr lang="en-US" altLang="zh-TW" dirty="0"/>
          </a:p>
          <a:p>
            <a:pPr marL="795847" lvl="1" indent="0">
              <a:buNone/>
            </a:pPr>
            <a:r>
              <a:rPr lang="zh-TW" altLang="en-US" dirty="0"/>
              <a:t>選出的人必須能夠勝任：</a:t>
            </a:r>
            <a:endParaRPr lang="en-US" altLang="zh-TW" dirty="0"/>
          </a:p>
          <a:p>
            <a:pPr marL="795847" lvl="1" indent="0">
              <a:buNone/>
            </a:pPr>
            <a:r>
              <a:rPr lang="en-US" altLang="zh-TW" dirty="0"/>
              <a:t>1</a:t>
            </a:r>
            <a:r>
              <a:rPr lang="zh-TW" altLang="en-US" dirty="0"/>
              <a:t>）有好的見證，誠實可靠</a:t>
            </a:r>
            <a:endParaRPr lang="en-US" altLang="zh-TW" dirty="0"/>
          </a:p>
          <a:p>
            <a:pPr marL="795847" lvl="1" indent="0">
              <a:buNone/>
            </a:pPr>
            <a:r>
              <a:rPr lang="en-US" altLang="zh-TW" dirty="0"/>
              <a:t>2</a:t>
            </a:r>
            <a:r>
              <a:rPr lang="zh-TW" altLang="en-US" dirty="0"/>
              <a:t>）被聖靈充滿，有恩賜與能力去管理和作判斷</a:t>
            </a:r>
            <a:endParaRPr lang="en-US" altLang="zh-TW" dirty="0"/>
          </a:p>
          <a:p>
            <a:pPr marL="795847" lvl="1" indent="0">
              <a:buNone/>
            </a:pPr>
            <a:r>
              <a:rPr lang="en-US" altLang="zh-TW" dirty="0"/>
              <a:t>3</a:t>
            </a:r>
            <a:r>
              <a:rPr lang="zh-TW" altLang="en-US" dirty="0"/>
              <a:t>）智慧充足，有聖靈所賜的智慧</a:t>
            </a:r>
            <a:endParaRPr lang="en-US" altLang="zh-TW" dirty="0"/>
          </a:p>
          <a:p>
            <a:pPr marL="795847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992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一</a:t>
            </a:r>
            <a:r>
              <a:rPr lang="en-US" altLang="zh-TW" dirty="0"/>
              <a:t>.</a:t>
            </a:r>
            <a:r>
              <a:rPr lang="zh-TW" altLang="en-US" dirty="0"/>
              <a:t> 教會行政組織的設立（</a:t>
            </a:r>
            <a:r>
              <a:rPr lang="en-US" altLang="zh-TW" dirty="0"/>
              <a:t>6:1-7</a:t>
            </a:r>
            <a:r>
              <a:rPr lang="zh-TW" altLang="en-US" dirty="0"/>
              <a:t>）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問題解決後的結果</a:t>
            </a:r>
            <a:r>
              <a:rPr lang="zh-TW" altLang="en-US" dirty="0"/>
              <a:t> </a:t>
            </a:r>
            <a:r>
              <a:rPr lang="en-US" altLang="zh-TW" dirty="0"/>
              <a:t>-【</a:t>
            </a:r>
            <a:r>
              <a:rPr lang="zh-TW" altLang="en-US" dirty="0"/>
              <a:t>神的道兴旺起来；在耶路撒冷门徒数目加增的甚多，也有许多祭司信从了这道</a:t>
            </a:r>
            <a:r>
              <a:rPr lang="en-US" altLang="zh-TW" dirty="0"/>
              <a:t>】</a:t>
            </a:r>
          </a:p>
          <a:p>
            <a:pPr lvl="1"/>
            <a:r>
              <a:rPr lang="zh-TW" altLang="en-US" dirty="0"/>
              <a:t>寡婦的需要被得到照顧</a:t>
            </a:r>
            <a:endParaRPr lang="en-US" altLang="zh-TW" dirty="0"/>
          </a:p>
          <a:p>
            <a:pPr lvl="1"/>
            <a:r>
              <a:rPr lang="zh-TW" altLang="en-US" dirty="0"/>
              <a:t>教會沒有因此受到虧損</a:t>
            </a:r>
            <a:endParaRPr lang="en-US" altLang="zh-TW" dirty="0"/>
          </a:p>
          <a:p>
            <a:pPr lvl="1"/>
            <a:r>
              <a:rPr lang="en-US" dirty="0" err="1"/>
              <a:t>使徒們可以繼續專心以祈禱</a:t>
            </a:r>
            <a:r>
              <a:rPr lang="zh-TW" altLang="en-US" dirty="0"/>
              <a:t>，傳道為事</a:t>
            </a:r>
            <a:endParaRPr lang="en-US" altLang="zh-TW" dirty="0"/>
          </a:p>
          <a:p>
            <a:pPr lvl="1"/>
            <a:r>
              <a:rPr lang="zh-TW" altLang="en-US" dirty="0"/>
              <a:t>門徒的人數增加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26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一</a:t>
            </a:r>
            <a:r>
              <a:rPr lang="en-US" altLang="zh-TW" dirty="0"/>
              <a:t>.</a:t>
            </a:r>
            <a:r>
              <a:rPr lang="zh-TW" altLang="en-US" dirty="0"/>
              <a:t> 教會行政組織的設立</a:t>
            </a:r>
            <a:r>
              <a:rPr lang="en-US" altLang="zh-TW" dirty="0"/>
              <a:t>—</a:t>
            </a:r>
            <a:r>
              <a:rPr lang="en-US" dirty="0" err="1"/>
              <a:t>經驗教訓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問題的發生緣由</a:t>
            </a:r>
            <a:endParaRPr lang="en-US" dirty="0"/>
          </a:p>
          <a:p>
            <a:pPr lvl="1"/>
            <a:r>
              <a:rPr lang="en-US" dirty="0" err="1"/>
              <a:t>魔鬼為了摧毀教會使用的計劃的方式</a:t>
            </a:r>
            <a:r>
              <a:rPr lang="zh-TW" altLang="en-US" dirty="0"/>
              <a:t> </a:t>
            </a:r>
            <a:endParaRPr lang="en-US" altLang="zh-TW" dirty="0"/>
          </a:p>
          <a:p>
            <a:pPr marL="1405432" lvl="2" indent="0">
              <a:buNone/>
            </a:pPr>
            <a:r>
              <a:rPr lang="en-US" altLang="zh-TW" dirty="0"/>
              <a:t>1</a:t>
            </a:r>
            <a:r>
              <a:rPr lang="zh-TW" altLang="en-US" dirty="0"/>
              <a:t>）暴力壓制；</a:t>
            </a:r>
            <a:r>
              <a:rPr lang="en-US" altLang="zh-TW" dirty="0"/>
              <a:t>2</a:t>
            </a:r>
            <a:r>
              <a:rPr lang="zh-TW" altLang="en-US" dirty="0"/>
              <a:t>）欺哄敗壞；</a:t>
            </a:r>
            <a:r>
              <a:rPr lang="en-US" altLang="zh-TW" dirty="0"/>
              <a:t>3</a:t>
            </a:r>
            <a:r>
              <a:rPr lang="zh-TW" altLang="en-US" dirty="0"/>
              <a:t>）抱怨失責</a:t>
            </a:r>
            <a:endParaRPr lang="en-US" altLang="zh-TW" dirty="0"/>
          </a:p>
          <a:p>
            <a:pPr lvl="1"/>
            <a:r>
              <a:rPr lang="zh-TW" altLang="en-US" dirty="0"/>
              <a:t>當時的領袖缺乏經驗（治理教會是要不斷前瞻到會出現的問題並做出相應的預備）</a:t>
            </a:r>
            <a:endParaRPr lang="en-US" altLang="zh-TW" dirty="0"/>
          </a:p>
          <a:p>
            <a:pPr lvl="1"/>
            <a:r>
              <a:rPr lang="zh-TW" altLang="en-US" dirty="0"/>
              <a:t>任何組織發展的正常現象（需要學習分析解決問題的基本技巧）</a:t>
            </a:r>
            <a:endParaRPr lang="en-US" altLang="zh-TW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27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一</a:t>
            </a:r>
            <a:r>
              <a:rPr lang="en-US" altLang="zh-TW" dirty="0"/>
              <a:t>.</a:t>
            </a:r>
            <a:r>
              <a:rPr lang="zh-TW" altLang="en-US" dirty="0"/>
              <a:t> 教會行政組織的設立</a:t>
            </a:r>
            <a:r>
              <a:rPr lang="en-US" altLang="zh-TW" dirty="0"/>
              <a:t>--</a:t>
            </a:r>
            <a:r>
              <a:rPr lang="en-US" dirty="0"/>
              <a:t> </a:t>
            </a:r>
            <a:r>
              <a:rPr lang="en-US" dirty="0" err="1"/>
              <a:t>經驗教訓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問題的解決的原則</a:t>
            </a:r>
            <a:endParaRPr lang="en-US" dirty="0"/>
          </a:p>
          <a:p>
            <a:pPr marL="1253035" lvl="1" indent="-457189">
              <a:buFont typeface="+mj-lt"/>
              <a:buAutoNum type="arabicPeriod"/>
            </a:pPr>
            <a:r>
              <a:rPr lang="en-US" dirty="0" err="1"/>
              <a:t>不需要用</a:t>
            </a:r>
            <a:r>
              <a:rPr lang="zh-TW" altLang="en-US" dirty="0"/>
              <a:t>「救火」的模式 </a:t>
            </a:r>
            <a:r>
              <a:rPr lang="en-US" altLang="zh-TW" dirty="0"/>
              <a:t>–</a:t>
            </a:r>
            <a:r>
              <a:rPr lang="zh-TW" altLang="en-US" dirty="0"/>
              <a:t> 大家一股腦去關注</a:t>
            </a:r>
            <a:endParaRPr lang="en-US" altLang="zh-TW" dirty="0"/>
          </a:p>
          <a:p>
            <a:pPr marL="1253035" lvl="1" indent="-457189">
              <a:buFont typeface="+mj-lt"/>
              <a:buAutoNum type="arabicPeriod"/>
            </a:pPr>
            <a:r>
              <a:rPr lang="en-US" dirty="0" err="1"/>
              <a:t>通過禱告求神賜智慧</a:t>
            </a:r>
            <a:r>
              <a:rPr lang="zh-TW" altLang="en-US" dirty="0"/>
              <a:t> </a:t>
            </a:r>
            <a:r>
              <a:rPr lang="en-US" altLang="zh-TW" dirty="0"/>
              <a:t>–</a:t>
            </a:r>
            <a:r>
              <a:rPr lang="zh-TW" altLang="en-US" dirty="0"/>
              <a:t> 即使經驗不足，神的智慧能超越人的有限</a:t>
            </a:r>
            <a:endParaRPr lang="en-US" altLang="zh-TW" dirty="0"/>
          </a:p>
          <a:p>
            <a:pPr marL="1447764" lvl="2" indent="0">
              <a:buNone/>
            </a:pPr>
            <a:r>
              <a:rPr lang="en-US" altLang="zh-TW" b="0" i="0" dirty="0">
                <a:solidFill>
                  <a:srgbClr val="333333"/>
                </a:solidFill>
                <a:effectLst/>
                <a:latin typeface="Chinese Quote"/>
              </a:rPr>
              <a:t>	</a:t>
            </a:r>
            <a:r>
              <a:rPr lang="zh-TW" altLang="en-US" b="0" i="0" dirty="0">
                <a:solidFill>
                  <a:srgbClr val="333333"/>
                </a:solidFill>
                <a:effectLst/>
                <a:latin typeface="Chinese Quote"/>
              </a:rPr>
              <a:t>神却拣选了世上愚拙的，叫</a:t>
            </a:r>
            <a:r>
              <a:rPr lang="zh-TW" altLang="en-US" dirty="0"/>
              <a:t>有智慧的</a:t>
            </a:r>
            <a:r>
              <a:rPr lang="zh-TW" altLang="en-US" b="0" i="0" dirty="0">
                <a:solidFill>
                  <a:srgbClr val="333333"/>
                </a:solidFill>
                <a:effectLst/>
                <a:latin typeface="Chinese Quote"/>
              </a:rPr>
              <a:t>羞愧；又拣选了世上软弱的，叫</a:t>
            </a:r>
            <a:r>
              <a:rPr lang="en-US" altLang="zh-TW" b="0" i="0" dirty="0">
                <a:solidFill>
                  <a:srgbClr val="333333"/>
                </a:solidFill>
                <a:effectLst/>
                <a:latin typeface="Chinese Quote"/>
              </a:rPr>
              <a:t>		</a:t>
            </a:r>
            <a:r>
              <a:rPr lang="zh-TW" altLang="en-US" b="0" i="0" dirty="0">
                <a:solidFill>
                  <a:srgbClr val="333333"/>
                </a:solidFill>
                <a:effectLst/>
                <a:latin typeface="Chinese Quote"/>
              </a:rPr>
              <a:t>那强壮的羞愧。（林前</a:t>
            </a:r>
            <a:r>
              <a:rPr lang="en-US" altLang="zh-TW" dirty="0">
                <a:solidFill>
                  <a:srgbClr val="333333"/>
                </a:solidFill>
                <a:latin typeface="Chinese Quote"/>
              </a:rPr>
              <a:t>1:27</a:t>
            </a:r>
            <a:r>
              <a:rPr lang="zh-TW" altLang="en-US" dirty="0">
                <a:solidFill>
                  <a:srgbClr val="333333"/>
                </a:solidFill>
                <a:latin typeface="Chinese Quote"/>
              </a:rPr>
              <a:t>）</a:t>
            </a:r>
            <a:endParaRPr lang="en-US" dirty="0"/>
          </a:p>
          <a:p>
            <a:pPr marL="1253035" lvl="1" indent="-457189">
              <a:buFont typeface="+mj-lt"/>
              <a:buAutoNum type="arabicPeriod"/>
            </a:pPr>
            <a:r>
              <a:rPr lang="en-US" dirty="0" err="1"/>
              <a:t>按照需要來安排服事的團隊</a:t>
            </a:r>
            <a:r>
              <a:rPr lang="zh-TW" altLang="en-US" dirty="0"/>
              <a:t>，每個團隊有專注的事項</a:t>
            </a:r>
            <a:endParaRPr lang="en-US" altLang="zh-TW" dirty="0"/>
          </a:p>
          <a:p>
            <a:pPr marL="1253035" lvl="1" indent="-457189">
              <a:buFont typeface="+mj-lt"/>
              <a:buAutoNum type="arabicPeriod"/>
            </a:pPr>
            <a:r>
              <a:rPr lang="zh-TW" altLang="en-US" dirty="0"/>
              <a:t>挑選服事的人有一定的原則（屬靈標準比能力才幹更重要）</a:t>
            </a:r>
            <a:endParaRPr lang="en-US" dirty="0"/>
          </a:p>
          <a:p>
            <a:pPr marL="1253035" lvl="1" indent="-457189">
              <a:buFont typeface="+mj-lt"/>
              <a:buAutoNum type="arabicPeriod"/>
            </a:pPr>
            <a:r>
              <a:rPr lang="zh-TW" altLang="en-US" dirty="0"/>
              <a:t>按手禱告，差派事奉 </a:t>
            </a:r>
            <a:r>
              <a:rPr lang="en-US" altLang="zh-TW" dirty="0"/>
              <a:t>–</a:t>
            </a:r>
            <a:r>
              <a:rPr lang="zh-TW" altLang="en-US" dirty="0"/>
              <a:t> 求神賜給執事恩賜，同時作他們的後盾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89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一</a:t>
            </a:r>
            <a:r>
              <a:rPr lang="en-US" altLang="zh-TW" dirty="0"/>
              <a:t>.</a:t>
            </a:r>
            <a:r>
              <a:rPr lang="zh-TW" altLang="en-US" dirty="0"/>
              <a:t> 教會行政組織的設立</a:t>
            </a:r>
            <a:r>
              <a:rPr lang="en-US" altLang="zh-TW" dirty="0"/>
              <a:t>--</a:t>
            </a:r>
            <a:r>
              <a:rPr lang="en-US" dirty="0"/>
              <a:t> </a:t>
            </a:r>
            <a:r>
              <a:rPr lang="en-US" dirty="0" err="1"/>
              <a:t>經驗教訓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如何挑選人</a:t>
            </a:r>
            <a:endParaRPr lang="en-US" dirty="0"/>
          </a:p>
          <a:p>
            <a:pPr lvl="1"/>
            <a:r>
              <a:rPr lang="en-US" dirty="0" err="1"/>
              <a:t>按照呼召</a:t>
            </a:r>
            <a:r>
              <a:rPr lang="zh-TW" altLang="en-US" dirty="0"/>
              <a:t> </a:t>
            </a:r>
            <a:r>
              <a:rPr lang="en-US" altLang="zh-TW" dirty="0"/>
              <a:t>–</a:t>
            </a:r>
            <a:r>
              <a:rPr lang="zh-TW" altLang="en-US" dirty="0"/>
              <a:t> 使徒的責任是禱告傳道，不要輕易轉向；越是要堅持的事工，越需要清楚的呼召（牧師，傳道人）</a:t>
            </a:r>
            <a:endParaRPr lang="en-US" dirty="0"/>
          </a:p>
          <a:p>
            <a:pPr lvl="1"/>
            <a:r>
              <a:rPr lang="en-US" dirty="0" err="1"/>
              <a:t>謹慎挑選</a:t>
            </a:r>
            <a:r>
              <a:rPr lang="zh-TW" altLang="en-US" dirty="0"/>
              <a:t>，大膽使用</a:t>
            </a:r>
            <a:endParaRPr lang="en-US" altLang="zh-TW" dirty="0"/>
          </a:p>
          <a:p>
            <a:pPr lvl="2"/>
            <a:r>
              <a:rPr lang="zh-TW" altLang="en-US" dirty="0"/>
              <a:t>讓教會的人選，使徒們給他們祝福（弟兄们，当从你们中间选出七个</a:t>
            </a:r>
            <a:r>
              <a:rPr lang="en-US" altLang="zh-TW" dirty="0"/>
              <a:t>...)</a:t>
            </a:r>
          </a:p>
          <a:p>
            <a:pPr lvl="2"/>
            <a:r>
              <a:rPr lang="zh-TW" altLang="en-US" dirty="0"/>
              <a:t>七位都是希臘文名字，很有可能大都是說希臘文的猶太人，來負責照顧這些寡婦更有果效 </a:t>
            </a:r>
            <a:r>
              <a:rPr lang="en-US" altLang="zh-TW" dirty="0"/>
              <a:t>–</a:t>
            </a:r>
            <a:r>
              <a:rPr lang="zh-TW" altLang="en-US" dirty="0"/>
              <a:t> 類似現在我們中國人去向中國人傳福音一樣</a:t>
            </a:r>
            <a:endParaRPr lang="en-US" altLang="zh-TW" dirty="0"/>
          </a:p>
          <a:p>
            <a:pPr lvl="2"/>
            <a:r>
              <a:rPr lang="zh-TW" altLang="en-US" dirty="0"/>
              <a:t>這些被選上的人比較新，與使徒們不熟悉，但是使徒們大膽地使用</a:t>
            </a:r>
            <a:endParaRPr lang="en-US" altLang="zh-TW" dirty="0"/>
          </a:p>
          <a:p>
            <a:pPr lvl="2"/>
            <a:r>
              <a:rPr lang="zh-TW" altLang="en-US" dirty="0"/>
              <a:t>資格</a:t>
            </a:r>
            <a:r>
              <a:rPr lang="en-US" altLang="zh-TW" dirty="0"/>
              <a:t>/</a:t>
            </a:r>
            <a:r>
              <a:rPr lang="zh-TW" altLang="en-US" dirty="0"/>
              <a:t>標準很重要 </a:t>
            </a:r>
            <a:r>
              <a:rPr lang="en-US" altLang="zh-TW" dirty="0"/>
              <a:t>–</a:t>
            </a:r>
            <a:r>
              <a:rPr lang="zh-TW" altLang="en-US" dirty="0"/>
              <a:t> 有標準（注重屬靈層面）給大家知道如何做僕人，避免有人借用其他的影響力，也為以後要補充同工設立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9361708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1435</Words>
  <Application>Microsoft Macintosh PowerPoint</Application>
  <PresentationFormat>Widescreen</PresentationFormat>
  <Paragraphs>137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Chinese Quote</vt:lpstr>
      <vt:lpstr>Kaiti TC</vt:lpstr>
      <vt:lpstr>Songti TC</vt:lpstr>
      <vt:lpstr>STKaiti</vt:lpstr>
      <vt:lpstr>Arial</vt:lpstr>
      <vt:lpstr>Gill Sans MT</vt:lpstr>
      <vt:lpstr>Wingdings</vt:lpstr>
      <vt:lpstr>Parcel</vt:lpstr>
      <vt:lpstr> 【使徒行傳】第六課 6:1-7 </vt:lpstr>
      <vt:lpstr>大綱</vt:lpstr>
      <vt:lpstr>一. 教會行政組織的設立（6:1-7）</vt:lpstr>
      <vt:lpstr>一. 教會行政組織的設立（6:1-7）</vt:lpstr>
      <vt:lpstr>一. 教會行政組織的設立（6:1-7）</vt:lpstr>
      <vt:lpstr>一. 教會行政組織的設立（6:1-7）</vt:lpstr>
      <vt:lpstr>一. 教會行政組織的設立—經驗教訓</vt:lpstr>
      <vt:lpstr>一. 教會行政組織的設立-- 經驗教訓</vt:lpstr>
      <vt:lpstr>一. 教會行政組織的設立-- 經驗教訓</vt:lpstr>
      <vt:lpstr>一. 教會行政組織的設立– 經驗教訓</vt:lpstr>
      <vt:lpstr>一. 教會行政組織的設立-- 經驗教訓</vt:lpstr>
      <vt:lpstr>一. 教會行政組織的設立–執事職分</vt:lpstr>
      <vt:lpstr>一. 教會行政組織的設立– 屬靈領袖</vt:lpstr>
      <vt:lpstr>一. 教會行政組織的設立</vt:lpstr>
      <vt:lpstr>一. 教會行政組織的設立</vt:lpstr>
      <vt:lpstr>一. 教會行政組織的設立</vt:lpstr>
      <vt:lpstr>一. 教會行政組織的設立</vt:lpstr>
      <vt:lpstr>一. 教會行政組織的設立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【使徒行傳】第六課 6:1-7 </dc:title>
  <dc:creator>Sandy Mau</dc:creator>
  <cp:lastModifiedBy>Sandy Mau</cp:lastModifiedBy>
  <cp:revision>1</cp:revision>
  <dcterms:created xsi:type="dcterms:W3CDTF">2023-02-14T04:51:12Z</dcterms:created>
  <dcterms:modified xsi:type="dcterms:W3CDTF">2023-02-14T06:20:18Z</dcterms:modified>
</cp:coreProperties>
</file>