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9"/>
  </p:notesMasterIdLst>
  <p:sldIdLst>
    <p:sldId id="1171" r:id="rId2"/>
    <p:sldId id="1172" r:id="rId3"/>
    <p:sldId id="1173" r:id="rId4"/>
    <p:sldId id="1144" r:id="rId5"/>
    <p:sldId id="1164" r:id="rId6"/>
    <p:sldId id="1174" r:id="rId7"/>
    <p:sldId id="1161" r:id="rId8"/>
    <p:sldId id="1145" r:id="rId9"/>
    <p:sldId id="1147" r:id="rId10"/>
    <p:sldId id="1155" r:id="rId11"/>
    <p:sldId id="1149" r:id="rId12"/>
    <p:sldId id="1151" r:id="rId13"/>
    <p:sldId id="1154" r:id="rId14"/>
    <p:sldId id="1156" r:id="rId15"/>
    <p:sldId id="1177" r:id="rId16"/>
    <p:sldId id="1162" r:id="rId17"/>
    <p:sldId id="113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12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B84009-D811-4832-8A50-FF2BD88B0AC0}" v="65" dt="2021-02-07T17:17:47.9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46"/>
  </p:normalViewPr>
  <p:slideViewPr>
    <p:cSldViewPr snapToGrid="0" snapToObjects="1">
      <p:cViewPr varScale="1">
        <p:scale>
          <a:sx n="81" d="100"/>
          <a:sy n="81" d="100"/>
        </p:scale>
        <p:origin x="9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inan an" userId="6b0bfccab92d0c50" providerId="LiveId" clId="{9FB84009-D811-4832-8A50-FF2BD88B0AC0}"/>
    <pc:docChg chg="undo custSel addSld delSld modSld sldOrd delMainMaster">
      <pc:chgData name="yinan an" userId="6b0bfccab92d0c50" providerId="LiveId" clId="{9FB84009-D811-4832-8A50-FF2BD88B0AC0}" dt="2021-02-07T18:36:29.434" v="691" actId="2696"/>
      <pc:docMkLst>
        <pc:docMk/>
      </pc:docMkLst>
      <pc:sldChg chg="modSp mod">
        <pc:chgData name="yinan an" userId="6b0bfccab92d0c50" providerId="LiveId" clId="{9FB84009-D811-4832-8A50-FF2BD88B0AC0}" dt="2021-02-07T07:11:40.806" v="636" actId="14100"/>
        <pc:sldMkLst>
          <pc:docMk/>
          <pc:sldMk cId="926970921" sldId="1138"/>
        </pc:sldMkLst>
        <pc:spChg chg="mod">
          <ac:chgData name="yinan an" userId="6b0bfccab92d0c50" providerId="LiveId" clId="{9FB84009-D811-4832-8A50-FF2BD88B0AC0}" dt="2021-02-07T07:11:40.806" v="636" actId="14100"/>
          <ac:spMkLst>
            <pc:docMk/>
            <pc:sldMk cId="926970921" sldId="1138"/>
            <ac:spMk id="6" creationId="{9C12E3B7-1500-F542-B77C-E2896A458A46}"/>
          </ac:spMkLst>
        </pc:spChg>
      </pc:sldChg>
      <pc:sldChg chg="modSp del mod">
        <pc:chgData name="yinan an" userId="6b0bfccab92d0c50" providerId="LiveId" clId="{9FB84009-D811-4832-8A50-FF2BD88B0AC0}" dt="2021-02-07T06:41:58.831" v="276" actId="2696"/>
        <pc:sldMkLst>
          <pc:docMk/>
          <pc:sldMk cId="3176458483" sldId="1141"/>
        </pc:sldMkLst>
        <pc:spChg chg="mod">
          <ac:chgData name="yinan an" userId="6b0bfccab92d0c50" providerId="LiveId" clId="{9FB84009-D811-4832-8A50-FF2BD88B0AC0}" dt="2021-02-07T06:36:15.521" v="221" actId="108"/>
          <ac:spMkLst>
            <pc:docMk/>
            <pc:sldMk cId="3176458483" sldId="1141"/>
            <ac:spMk id="6" creationId="{9C12E3B7-1500-F542-B77C-E2896A458A46}"/>
          </ac:spMkLst>
        </pc:spChg>
      </pc:sldChg>
      <pc:sldChg chg="del">
        <pc:chgData name="yinan an" userId="6b0bfccab92d0c50" providerId="LiveId" clId="{9FB84009-D811-4832-8A50-FF2BD88B0AC0}" dt="2021-02-07T06:54:35.874" v="339" actId="2696"/>
        <pc:sldMkLst>
          <pc:docMk/>
          <pc:sldMk cId="1126135806" sldId="1143"/>
        </pc:sldMkLst>
      </pc:sldChg>
      <pc:sldChg chg="addSp modSp mod setBg">
        <pc:chgData name="yinan an" userId="6b0bfccab92d0c50" providerId="LiveId" clId="{9FB84009-D811-4832-8A50-FF2BD88B0AC0}" dt="2021-02-07T06:03:38.517" v="144" actId="5793"/>
        <pc:sldMkLst>
          <pc:docMk/>
          <pc:sldMk cId="2976492763" sldId="1144"/>
        </pc:sldMkLst>
        <pc:spChg chg="mod ord">
          <ac:chgData name="yinan an" userId="6b0bfccab92d0c50" providerId="LiveId" clId="{9FB84009-D811-4832-8A50-FF2BD88B0AC0}" dt="2021-02-07T06:02:34.905" v="133" actId="26606"/>
          <ac:spMkLst>
            <pc:docMk/>
            <pc:sldMk cId="2976492763" sldId="1144"/>
            <ac:spMk id="4" creationId="{92957A0B-CB4A-433D-B15D-11E4BFD9288E}"/>
          </ac:spMkLst>
        </pc:spChg>
        <pc:spChg chg="mod ord">
          <ac:chgData name="yinan an" userId="6b0bfccab92d0c50" providerId="LiveId" clId="{9FB84009-D811-4832-8A50-FF2BD88B0AC0}" dt="2021-02-07T06:03:38.517" v="144" actId="5793"/>
          <ac:spMkLst>
            <pc:docMk/>
            <pc:sldMk cId="2976492763" sldId="1144"/>
            <ac:spMk id="6" creationId="{1CEC0ACC-1BD1-43C6-9EB9-9D96FB13F3AF}"/>
          </ac:spMkLst>
        </pc:spChg>
        <pc:spChg chg="add">
          <ac:chgData name="yinan an" userId="6b0bfccab92d0c50" providerId="LiveId" clId="{9FB84009-D811-4832-8A50-FF2BD88B0AC0}" dt="2021-02-07T06:02:34.905" v="133" actId="26606"/>
          <ac:spMkLst>
            <pc:docMk/>
            <pc:sldMk cId="2976492763" sldId="1144"/>
            <ac:spMk id="11" creationId="{6B205BC3-0B06-4EA6-9066-1A0BEC22C804}"/>
          </ac:spMkLst>
        </pc:spChg>
        <pc:picChg chg="add mod">
          <ac:chgData name="yinan an" userId="6b0bfccab92d0c50" providerId="LiveId" clId="{9FB84009-D811-4832-8A50-FF2BD88B0AC0}" dt="2021-02-07T06:02:34.905" v="133" actId="26606"/>
          <ac:picMkLst>
            <pc:docMk/>
            <pc:sldMk cId="2976492763" sldId="1144"/>
            <ac:picMk id="3" creationId="{1F035A5A-7995-4C27-89CB-4DBB2DB3C627}"/>
          </ac:picMkLst>
        </pc:picChg>
      </pc:sldChg>
      <pc:sldChg chg="modSp mod">
        <pc:chgData name="yinan an" userId="6b0bfccab92d0c50" providerId="LiveId" clId="{9FB84009-D811-4832-8A50-FF2BD88B0AC0}" dt="2021-02-07T06:32:39.130" v="198" actId="5793"/>
        <pc:sldMkLst>
          <pc:docMk/>
          <pc:sldMk cId="3485230268" sldId="1145"/>
        </pc:sldMkLst>
        <pc:spChg chg="mod">
          <ac:chgData name="yinan an" userId="6b0bfccab92d0c50" providerId="LiveId" clId="{9FB84009-D811-4832-8A50-FF2BD88B0AC0}" dt="2021-02-07T06:32:39.130" v="198" actId="5793"/>
          <ac:spMkLst>
            <pc:docMk/>
            <pc:sldMk cId="3485230268" sldId="1145"/>
            <ac:spMk id="6" creationId="{F95DC48F-92D6-4473-82FE-BFE920C75BCF}"/>
          </ac:spMkLst>
        </pc:spChg>
      </pc:sldChg>
      <pc:sldChg chg="modSp mod">
        <pc:chgData name="yinan an" userId="6b0bfccab92d0c50" providerId="LiveId" clId="{9FB84009-D811-4832-8A50-FF2BD88B0AC0}" dt="2021-02-07T06:34:09.956" v="205" actId="255"/>
        <pc:sldMkLst>
          <pc:docMk/>
          <pc:sldMk cId="1569602471" sldId="1147"/>
        </pc:sldMkLst>
        <pc:spChg chg="mod">
          <ac:chgData name="yinan an" userId="6b0bfccab92d0c50" providerId="LiveId" clId="{9FB84009-D811-4832-8A50-FF2BD88B0AC0}" dt="2021-02-07T06:34:09.956" v="205" actId="255"/>
          <ac:spMkLst>
            <pc:docMk/>
            <pc:sldMk cId="1569602471" sldId="1147"/>
            <ac:spMk id="3" creationId="{270F44BA-4D67-43EF-A76E-005AB6F1C963}"/>
          </ac:spMkLst>
        </pc:spChg>
      </pc:sldChg>
      <pc:sldChg chg="modSp mod">
        <pc:chgData name="yinan an" userId="6b0bfccab92d0c50" providerId="LiveId" clId="{9FB84009-D811-4832-8A50-FF2BD88B0AC0}" dt="2021-02-07T06:37:42.245" v="227" actId="5793"/>
        <pc:sldMkLst>
          <pc:docMk/>
          <pc:sldMk cId="3728949108" sldId="1149"/>
        </pc:sldMkLst>
        <pc:spChg chg="mod">
          <ac:chgData name="yinan an" userId="6b0bfccab92d0c50" providerId="LiveId" clId="{9FB84009-D811-4832-8A50-FF2BD88B0AC0}" dt="2021-02-07T06:37:42.245" v="227" actId="5793"/>
          <ac:spMkLst>
            <pc:docMk/>
            <pc:sldMk cId="3728949108" sldId="1149"/>
            <ac:spMk id="6" creationId="{CEA9771B-E766-424C-979A-978D265D54E4}"/>
          </ac:spMkLst>
        </pc:spChg>
      </pc:sldChg>
      <pc:sldChg chg="modSp mod">
        <pc:chgData name="yinan an" userId="6b0bfccab92d0c50" providerId="LiveId" clId="{9FB84009-D811-4832-8A50-FF2BD88B0AC0}" dt="2021-02-07T06:38:48.847" v="257" actId="14100"/>
        <pc:sldMkLst>
          <pc:docMk/>
          <pc:sldMk cId="2180717283" sldId="1151"/>
        </pc:sldMkLst>
        <pc:spChg chg="mod">
          <ac:chgData name="yinan an" userId="6b0bfccab92d0c50" providerId="LiveId" clId="{9FB84009-D811-4832-8A50-FF2BD88B0AC0}" dt="2021-02-07T06:38:48.847" v="257" actId="14100"/>
          <ac:spMkLst>
            <pc:docMk/>
            <pc:sldMk cId="2180717283" sldId="1151"/>
            <ac:spMk id="6" creationId="{8C206346-E0F2-40CF-BB6D-093252AD40E1}"/>
          </ac:spMkLst>
        </pc:spChg>
      </pc:sldChg>
      <pc:sldChg chg="modSp mod">
        <pc:chgData name="yinan an" userId="6b0bfccab92d0c50" providerId="LiveId" clId="{9FB84009-D811-4832-8A50-FF2BD88B0AC0}" dt="2021-02-07T06:45:26.413" v="304" actId="6549"/>
        <pc:sldMkLst>
          <pc:docMk/>
          <pc:sldMk cId="1461737559" sldId="1154"/>
        </pc:sldMkLst>
        <pc:spChg chg="mod">
          <ac:chgData name="yinan an" userId="6b0bfccab92d0c50" providerId="LiveId" clId="{9FB84009-D811-4832-8A50-FF2BD88B0AC0}" dt="2021-02-07T06:45:26.413" v="304" actId="6549"/>
          <ac:spMkLst>
            <pc:docMk/>
            <pc:sldMk cId="1461737559" sldId="1154"/>
            <ac:spMk id="3" creationId="{E4B4E704-BB33-4095-BCE7-65FC4804FA5A}"/>
          </ac:spMkLst>
        </pc:spChg>
      </pc:sldChg>
      <pc:sldChg chg="modSp mod">
        <pc:chgData name="yinan an" userId="6b0bfccab92d0c50" providerId="LiveId" clId="{9FB84009-D811-4832-8A50-FF2BD88B0AC0}" dt="2021-02-07T06:34:53.942" v="212" actId="6549"/>
        <pc:sldMkLst>
          <pc:docMk/>
          <pc:sldMk cId="2617900651" sldId="1155"/>
        </pc:sldMkLst>
        <pc:spChg chg="mod">
          <ac:chgData name="yinan an" userId="6b0bfccab92d0c50" providerId="LiveId" clId="{9FB84009-D811-4832-8A50-FF2BD88B0AC0}" dt="2021-02-07T06:34:53.942" v="212" actId="6549"/>
          <ac:spMkLst>
            <pc:docMk/>
            <pc:sldMk cId="2617900651" sldId="1155"/>
            <ac:spMk id="6" creationId="{DD2296EC-4C5B-4849-A43F-A9C85EF306E1}"/>
          </ac:spMkLst>
        </pc:spChg>
      </pc:sldChg>
      <pc:sldChg chg="modSp mod ord">
        <pc:chgData name="yinan an" userId="6b0bfccab92d0c50" providerId="LiveId" clId="{9FB84009-D811-4832-8A50-FF2BD88B0AC0}" dt="2021-02-07T06:44:44.481" v="297" actId="5793"/>
        <pc:sldMkLst>
          <pc:docMk/>
          <pc:sldMk cId="4099414000" sldId="1156"/>
        </pc:sldMkLst>
        <pc:spChg chg="mod">
          <ac:chgData name="yinan an" userId="6b0bfccab92d0c50" providerId="LiveId" clId="{9FB84009-D811-4832-8A50-FF2BD88B0AC0}" dt="2021-02-07T06:44:44.481" v="297" actId="5793"/>
          <ac:spMkLst>
            <pc:docMk/>
            <pc:sldMk cId="4099414000" sldId="1156"/>
            <ac:spMk id="3" creationId="{DE8458C0-04B1-4D2F-8C3E-A98E6C7112C3}"/>
          </ac:spMkLst>
        </pc:spChg>
      </pc:sldChg>
      <pc:sldChg chg="del">
        <pc:chgData name="yinan an" userId="6b0bfccab92d0c50" providerId="LiveId" clId="{9FB84009-D811-4832-8A50-FF2BD88B0AC0}" dt="2021-02-07T06:54:48.251" v="340" actId="2696"/>
        <pc:sldMkLst>
          <pc:docMk/>
          <pc:sldMk cId="1114011325" sldId="1157"/>
        </pc:sldMkLst>
      </pc:sldChg>
      <pc:sldChg chg="modSp mod">
        <pc:chgData name="yinan an" userId="6b0bfccab92d0c50" providerId="LiveId" clId="{9FB84009-D811-4832-8A50-FF2BD88B0AC0}" dt="2021-02-07T06:30:41.908" v="190" actId="6549"/>
        <pc:sldMkLst>
          <pc:docMk/>
          <pc:sldMk cId="1142272964" sldId="1161"/>
        </pc:sldMkLst>
        <pc:spChg chg="mod">
          <ac:chgData name="yinan an" userId="6b0bfccab92d0c50" providerId="LiveId" clId="{9FB84009-D811-4832-8A50-FF2BD88B0AC0}" dt="2021-02-07T06:30:41.908" v="190" actId="6549"/>
          <ac:spMkLst>
            <pc:docMk/>
            <pc:sldMk cId="1142272964" sldId="1161"/>
            <ac:spMk id="6" creationId="{2F337065-133B-4AFF-927F-1FE8650D51C1}"/>
          </ac:spMkLst>
        </pc:spChg>
      </pc:sldChg>
      <pc:sldChg chg="modSp mod">
        <pc:chgData name="yinan an" userId="6b0bfccab92d0c50" providerId="LiveId" clId="{9FB84009-D811-4832-8A50-FF2BD88B0AC0}" dt="2021-02-07T06:54:14.603" v="338" actId="5793"/>
        <pc:sldMkLst>
          <pc:docMk/>
          <pc:sldMk cId="1591659833" sldId="1162"/>
        </pc:sldMkLst>
        <pc:spChg chg="mod">
          <ac:chgData name="yinan an" userId="6b0bfccab92d0c50" providerId="LiveId" clId="{9FB84009-D811-4832-8A50-FF2BD88B0AC0}" dt="2021-02-07T06:54:14.603" v="338" actId="5793"/>
          <ac:spMkLst>
            <pc:docMk/>
            <pc:sldMk cId="1591659833" sldId="1162"/>
            <ac:spMk id="3" creationId="{432A7DCF-6A2C-4E9A-8E38-7939C0B5F607}"/>
          </ac:spMkLst>
        </pc:spChg>
      </pc:sldChg>
      <pc:sldChg chg="del">
        <pc:chgData name="yinan an" userId="6b0bfccab92d0c50" providerId="LiveId" clId="{9FB84009-D811-4832-8A50-FF2BD88B0AC0}" dt="2021-02-07T06:55:32.700" v="341" actId="2696"/>
        <pc:sldMkLst>
          <pc:docMk/>
          <pc:sldMk cId="792133186" sldId="1163"/>
        </pc:sldMkLst>
      </pc:sldChg>
      <pc:sldChg chg="modSp mod">
        <pc:chgData name="yinan an" userId="6b0bfccab92d0c50" providerId="LiveId" clId="{9FB84009-D811-4832-8A50-FF2BD88B0AC0}" dt="2021-02-07T06:11:34.960" v="166" actId="20577"/>
        <pc:sldMkLst>
          <pc:docMk/>
          <pc:sldMk cId="4075140249" sldId="1164"/>
        </pc:sldMkLst>
        <pc:spChg chg="mod">
          <ac:chgData name="yinan an" userId="6b0bfccab92d0c50" providerId="LiveId" clId="{9FB84009-D811-4832-8A50-FF2BD88B0AC0}" dt="2021-02-07T06:11:34.960" v="166" actId="20577"/>
          <ac:spMkLst>
            <pc:docMk/>
            <pc:sldMk cId="4075140249" sldId="1164"/>
            <ac:spMk id="3" creationId="{E58564B3-1163-4D66-946C-739C1606D4BD}"/>
          </ac:spMkLst>
        </pc:spChg>
      </pc:sldChg>
      <pc:sldChg chg="del">
        <pc:chgData name="yinan an" userId="6b0bfccab92d0c50" providerId="LiveId" clId="{9FB84009-D811-4832-8A50-FF2BD88B0AC0}" dt="2021-02-07T06:48:41.045" v="307" actId="2696"/>
        <pc:sldMkLst>
          <pc:docMk/>
          <pc:sldMk cId="1993808293" sldId="1165"/>
        </pc:sldMkLst>
      </pc:sldChg>
      <pc:sldChg chg="del">
        <pc:chgData name="yinan an" userId="6b0bfccab92d0c50" providerId="LiveId" clId="{9FB84009-D811-4832-8A50-FF2BD88B0AC0}" dt="2021-02-07T06:48:43.227" v="308" actId="2696"/>
        <pc:sldMkLst>
          <pc:docMk/>
          <pc:sldMk cId="2888013918" sldId="1166"/>
        </pc:sldMkLst>
      </pc:sldChg>
      <pc:sldChg chg="del">
        <pc:chgData name="yinan an" userId="6b0bfccab92d0c50" providerId="LiveId" clId="{9FB84009-D811-4832-8A50-FF2BD88B0AC0}" dt="2021-02-07T06:48:44.145" v="309" actId="2696"/>
        <pc:sldMkLst>
          <pc:docMk/>
          <pc:sldMk cId="4251901351" sldId="1167"/>
        </pc:sldMkLst>
      </pc:sldChg>
      <pc:sldChg chg="del">
        <pc:chgData name="yinan an" userId="6b0bfccab92d0c50" providerId="LiveId" clId="{9FB84009-D811-4832-8A50-FF2BD88B0AC0}" dt="2021-02-07T06:48:45.528" v="310" actId="2696"/>
        <pc:sldMkLst>
          <pc:docMk/>
          <pc:sldMk cId="1614510031" sldId="1168"/>
        </pc:sldMkLst>
      </pc:sldChg>
      <pc:sldChg chg="addSp delSp modSp del ord modAnim">
        <pc:chgData name="yinan an" userId="6b0bfccab92d0c50" providerId="LiveId" clId="{9FB84009-D811-4832-8A50-FF2BD88B0AC0}" dt="2021-02-07T18:36:26.872" v="690" actId="2696"/>
        <pc:sldMkLst>
          <pc:docMk/>
          <pc:sldMk cId="2883632121" sldId="1169"/>
        </pc:sldMkLst>
        <pc:spChg chg="mod">
          <ac:chgData name="yinan an" userId="6b0bfccab92d0c50" providerId="LiveId" clId="{9FB84009-D811-4832-8A50-FF2BD88B0AC0}" dt="2021-02-07T06:49:59.844" v="318" actId="478"/>
          <ac:spMkLst>
            <pc:docMk/>
            <pc:sldMk cId="2883632121" sldId="1169"/>
            <ac:spMk id="1233999" creationId="{B011271E-8C22-4D76-879C-352E9C2E70C6}"/>
          </ac:spMkLst>
        </pc:spChg>
        <pc:spChg chg="mod">
          <ac:chgData name="yinan an" userId="6b0bfccab92d0c50" providerId="LiveId" clId="{9FB84009-D811-4832-8A50-FF2BD88B0AC0}" dt="2021-02-07T06:49:59.844" v="318" actId="478"/>
          <ac:spMkLst>
            <pc:docMk/>
            <pc:sldMk cId="2883632121" sldId="1169"/>
            <ac:spMk id="1234000" creationId="{F2C5EF35-5BB5-4140-92E6-B2E0CF379DA2}"/>
          </ac:spMkLst>
        </pc:spChg>
        <pc:spChg chg="mod">
          <ac:chgData name="yinan an" userId="6b0bfccab92d0c50" providerId="LiveId" clId="{9FB84009-D811-4832-8A50-FF2BD88B0AC0}" dt="2021-02-07T06:49:59.844" v="318" actId="478"/>
          <ac:spMkLst>
            <pc:docMk/>
            <pc:sldMk cId="2883632121" sldId="1169"/>
            <ac:spMk id="1234001" creationId="{3DEB806E-7135-4C6E-A2CA-D55C9D08B359}"/>
          </ac:spMkLst>
        </pc:spChg>
        <pc:spChg chg="add del mod">
          <ac:chgData name="yinan an" userId="6b0bfccab92d0c50" providerId="LiveId" clId="{9FB84009-D811-4832-8A50-FF2BD88B0AC0}" dt="2021-02-07T06:49:59.844" v="318" actId="478"/>
          <ac:spMkLst>
            <pc:docMk/>
            <pc:sldMk cId="2883632121" sldId="1169"/>
            <ac:spMk id="1234002" creationId="{CF880A07-98F2-4515-986A-52069B59CD8B}"/>
          </ac:spMkLst>
        </pc:spChg>
        <pc:spChg chg="del">
          <ac:chgData name="yinan an" userId="6b0bfccab92d0c50" providerId="LiveId" clId="{9FB84009-D811-4832-8A50-FF2BD88B0AC0}" dt="2021-02-07T06:49:13.390" v="311" actId="478"/>
          <ac:spMkLst>
            <pc:docMk/>
            <pc:sldMk cId="2883632121" sldId="1169"/>
            <ac:spMk id="1234003" creationId="{EE1A5618-9B2A-48CA-A7D1-2B11FE23FB79}"/>
          </ac:spMkLst>
        </pc:spChg>
        <pc:spChg chg="mod">
          <ac:chgData name="yinan an" userId="6b0bfccab92d0c50" providerId="LiveId" clId="{9FB84009-D811-4832-8A50-FF2BD88B0AC0}" dt="2021-02-07T06:49:59.844" v="318" actId="478"/>
          <ac:spMkLst>
            <pc:docMk/>
            <pc:sldMk cId="2883632121" sldId="1169"/>
            <ac:spMk id="1234004" creationId="{1E8EBBB7-54DD-4087-9562-325B143A8BAD}"/>
          </ac:spMkLst>
        </pc:spChg>
        <pc:spChg chg="del mod">
          <ac:chgData name="yinan an" userId="6b0bfccab92d0c50" providerId="LiveId" clId="{9FB84009-D811-4832-8A50-FF2BD88B0AC0}" dt="2021-02-07T06:49:18.907" v="312" actId="478"/>
          <ac:spMkLst>
            <pc:docMk/>
            <pc:sldMk cId="2883632121" sldId="1169"/>
            <ac:spMk id="1234005" creationId="{AD9A6923-E679-41E3-922F-3090D5C1F251}"/>
          </ac:spMkLst>
        </pc:spChg>
        <pc:spChg chg="mod">
          <ac:chgData name="yinan an" userId="6b0bfccab92d0c50" providerId="LiveId" clId="{9FB84009-D811-4832-8A50-FF2BD88B0AC0}" dt="2021-02-07T06:49:59.844" v="318" actId="478"/>
          <ac:spMkLst>
            <pc:docMk/>
            <pc:sldMk cId="2883632121" sldId="1169"/>
            <ac:spMk id="1234006" creationId="{3F6F08D5-CE75-4D23-B73A-BD9E10E122E0}"/>
          </ac:spMkLst>
        </pc:spChg>
        <pc:spChg chg="mod">
          <ac:chgData name="yinan an" userId="6b0bfccab92d0c50" providerId="LiveId" clId="{9FB84009-D811-4832-8A50-FF2BD88B0AC0}" dt="2021-02-07T06:49:59.844" v="318" actId="478"/>
          <ac:spMkLst>
            <pc:docMk/>
            <pc:sldMk cId="2883632121" sldId="1169"/>
            <ac:spMk id="1234007" creationId="{F1D53D06-C28D-4D23-8C62-471C6F95DD45}"/>
          </ac:spMkLst>
        </pc:spChg>
        <pc:spChg chg="mod">
          <ac:chgData name="yinan an" userId="6b0bfccab92d0c50" providerId="LiveId" clId="{9FB84009-D811-4832-8A50-FF2BD88B0AC0}" dt="2021-02-07T06:49:59.844" v="318" actId="478"/>
          <ac:spMkLst>
            <pc:docMk/>
            <pc:sldMk cId="2883632121" sldId="1169"/>
            <ac:spMk id="1234008" creationId="{F2E7C903-6395-4778-8C44-02B0F110FD59}"/>
          </ac:spMkLst>
        </pc:spChg>
        <pc:spChg chg="mod">
          <ac:chgData name="yinan an" userId="6b0bfccab92d0c50" providerId="LiveId" clId="{9FB84009-D811-4832-8A50-FF2BD88B0AC0}" dt="2021-02-07T06:49:59.844" v="318" actId="478"/>
          <ac:spMkLst>
            <pc:docMk/>
            <pc:sldMk cId="2883632121" sldId="1169"/>
            <ac:spMk id="1234009" creationId="{CA436DD6-51B8-4D76-B26F-6BFA9CCCA21E}"/>
          </ac:spMkLst>
        </pc:spChg>
        <pc:spChg chg="mod">
          <ac:chgData name="yinan an" userId="6b0bfccab92d0c50" providerId="LiveId" clId="{9FB84009-D811-4832-8A50-FF2BD88B0AC0}" dt="2021-02-07T06:49:59.844" v="318" actId="478"/>
          <ac:spMkLst>
            <pc:docMk/>
            <pc:sldMk cId="2883632121" sldId="1169"/>
            <ac:spMk id="1234010" creationId="{0FDD37C4-4A51-4186-A574-72C782702A4E}"/>
          </ac:spMkLst>
        </pc:spChg>
        <pc:spChg chg="mod">
          <ac:chgData name="yinan an" userId="6b0bfccab92d0c50" providerId="LiveId" clId="{9FB84009-D811-4832-8A50-FF2BD88B0AC0}" dt="2021-02-07T06:49:59.844" v="318" actId="478"/>
          <ac:spMkLst>
            <pc:docMk/>
            <pc:sldMk cId="2883632121" sldId="1169"/>
            <ac:spMk id="1234011" creationId="{D6EB722C-C7C0-4A89-A4E5-8FDCAFB8709C}"/>
          </ac:spMkLst>
        </pc:spChg>
        <pc:spChg chg="del mod">
          <ac:chgData name="yinan an" userId="6b0bfccab92d0c50" providerId="LiveId" clId="{9FB84009-D811-4832-8A50-FF2BD88B0AC0}" dt="2021-02-07T17:17:47.935" v="689" actId="478"/>
          <ac:spMkLst>
            <pc:docMk/>
            <pc:sldMk cId="2883632121" sldId="1169"/>
            <ac:spMk id="1234016" creationId="{3D897D7E-BE36-43A9-B1DF-90EB254FEDE6}"/>
          </ac:spMkLst>
        </pc:spChg>
        <pc:grpChg chg="mod">
          <ac:chgData name="yinan an" userId="6b0bfccab92d0c50" providerId="LiveId" clId="{9FB84009-D811-4832-8A50-FF2BD88B0AC0}" dt="2021-02-07T06:49:59.844" v="318" actId="478"/>
          <ac:grpSpMkLst>
            <pc:docMk/>
            <pc:sldMk cId="2883632121" sldId="1169"/>
            <ac:grpSpMk id="1233998" creationId="{660A54DC-7717-462D-9331-036522486424}"/>
          </ac:grpSpMkLst>
        </pc:grpChg>
      </pc:sldChg>
      <pc:sldChg chg="del">
        <pc:chgData name="yinan an" userId="6b0bfccab92d0c50" providerId="LiveId" clId="{9FB84009-D811-4832-8A50-FF2BD88B0AC0}" dt="2021-02-07T06:50:12.358" v="319" actId="2696"/>
        <pc:sldMkLst>
          <pc:docMk/>
          <pc:sldMk cId="4182442271" sldId="1170"/>
        </pc:sldMkLst>
      </pc:sldChg>
      <pc:sldChg chg="modSp mod">
        <pc:chgData name="yinan an" userId="6b0bfccab92d0c50" providerId="LiveId" clId="{9FB84009-D811-4832-8A50-FF2BD88B0AC0}" dt="2021-02-07T05:43:56.971" v="32" actId="20577"/>
        <pc:sldMkLst>
          <pc:docMk/>
          <pc:sldMk cId="4198895391" sldId="1171"/>
        </pc:sldMkLst>
        <pc:spChg chg="mod">
          <ac:chgData name="yinan an" userId="6b0bfccab92d0c50" providerId="LiveId" clId="{9FB84009-D811-4832-8A50-FF2BD88B0AC0}" dt="2021-02-07T05:43:56.971" v="32" actId="20577"/>
          <ac:spMkLst>
            <pc:docMk/>
            <pc:sldMk cId="4198895391" sldId="1171"/>
            <ac:spMk id="3" creationId="{F08774CA-22FF-4D78-9E20-E8BE9DEAC5AE}"/>
          </ac:spMkLst>
        </pc:spChg>
      </pc:sldChg>
      <pc:sldChg chg="modSp mod">
        <pc:chgData name="yinan an" userId="6b0bfccab92d0c50" providerId="LiveId" clId="{9FB84009-D811-4832-8A50-FF2BD88B0AC0}" dt="2021-02-07T16:47:34.927" v="640" actId="6549"/>
        <pc:sldMkLst>
          <pc:docMk/>
          <pc:sldMk cId="1740626803" sldId="1172"/>
        </pc:sldMkLst>
        <pc:spChg chg="mod">
          <ac:chgData name="yinan an" userId="6b0bfccab92d0c50" providerId="LiveId" clId="{9FB84009-D811-4832-8A50-FF2BD88B0AC0}" dt="2021-02-07T16:47:34.927" v="640" actId="6549"/>
          <ac:spMkLst>
            <pc:docMk/>
            <pc:sldMk cId="1740626803" sldId="1172"/>
            <ac:spMk id="3" creationId="{C5CBEEAC-D6F2-4534-8900-3502590991B6}"/>
          </ac:spMkLst>
        </pc:spChg>
      </pc:sldChg>
      <pc:sldChg chg="addSp delSp modSp mod">
        <pc:chgData name="yinan an" userId="6b0bfccab92d0c50" providerId="LiveId" clId="{9FB84009-D811-4832-8A50-FF2BD88B0AC0}" dt="2021-02-07T05:59:05.322" v="119" actId="948"/>
        <pc:sldMkLst>
          <pc:docMk/>
          <pc:sldMk cId="3203439949" sldId="1173"/>
        </pc:sldMkLst>
        <pc:spChg chg="del mod">
          <ac:chgData name="yinan an" userId="6b0bfccab92d0c50" providerId="LiveId" clId="{9FB84009-D811-4832-8A50-FF2BD88B0AC0}" dt="2021-02-07T05:58:23.395" v="114" actId="478"/>
          <ac:spMkLst>
            <pc:docMk/>
            <pc:sldMk cId="3203439949" sldId="1173"/>
            <ac:spMk id="2" creationId="{999FB44C-5CB1-431D-BCA8-3FFD94A7D1A6}"/>
          </ac:spMkLst>
        </pc:spChg>
        <pc:spChg chg="mod">
          <ac:chgData name="yinan an" userId="6b0bfccab92d0c50" providerId="LiveId" clId="{9FB84009-D811-4832-8A50-FF2BD88B0AC0}" dt="2021-02-07T05:59:05.322" v="119" actId="948"/>
          <ac:spMkLst>
            <pc:docMk/>
            <pc:sldMk cId="3203439949" sldId="1173"/>
            <ac:spMk id="3" creationId="{4DAAD554-99C0-4B63-BA75-D0D9F005866B}"/>
          </ac:spMkLst>
        </pc:spChg>
        <pc:picChg chg="add mod">
          <ac:chgData name="yinan an" userId="6b0bfccab92d0c50" providerId="LiveId" clId="{9FB84009-D811-4832-8A50-FF2BD88B0AC0}" dt="2021-02-07T05:58:05.781" v="113" actId="14100"/>
          <ac:picMkLst>
            <pc:docMk/>
            <pc:sldMk cId="3203439949" sldId="1173"/>
            <ac:picMk id="6" creationId="{F0F7A33A-A1F8-4D86-8DBA-7D2E686109F4}"/>
          </ac:picMkLst>
        </pc:picChg>
      </pc:sldChg>
      <pc:sldChg chg="modSp mod">
        <pc:chgData name="yinan an" userId="6b0bfccab92d0c50" providerId="LiveId" clId="{9FB84009-D811-4832-8A50-FF2BD88B0AC0}" dt="2021-02-07T17:07:26.781" v="641" actId="6549"/>
        <pc:sldMkLst>
          <pc:docMk/>
          <pc:sldMk cId="1166515137" sldId="1174"/>
        </pc:sldMkLst>
        <pc:spChg chg="mod">
          <ac:chgData name="yinan an" userId="6b0bfccab92d0c50" providerId="LiveId" clId="{9FB84009-D811-4832-8A50-FF2BD88B0AC0}" dt="2021-02-07T17:07:26.781" v="641" actId="6549"/>
          <ac:spMkLst>
            <pc:docMk/>
            <pc:sldMk cId="1166515137" sldId="1174"/>
            <ac:spMk id="3" creationId="{3C459944-169D-4A68-A57A-D6DD7A78CC6E}"/>
          </ac:spMkLst>
        </pc:spChg>
      </pc:sldChg>
      <pc:sldChg chg="del">
        <pc:chgData name="yinan an" userId="6b0bfccab92d0c50" providerId="LiveId" clId="{9FB84009-D811-4832-8A50-FF2BD88B0AC0}" dt="2021-02-07T18:36:29.434" v="691" actId="2696"/>
        <pc:sldMkLst>
          <pc:docMk/>
          <pc:sldMk cId="3996964902" sldId="1175"/>
        </pc:sldMkLst>
      </pc:sldChg>
      <pc:sldChg chg="addSp delSp modSp del mod">
        <pc:chgData name="yinan an" userId="6b0bfccab92d0c50" providerId="LiveId" clId="{9FB84009-D811-4832-8A50-FF2BD88B0AC0}" dt="2021-02-07T06:46:23.495" v="306" actId="2696"/>
        <pc:sldMkLst>
          <pc:docMk/>
          <pc:sldMk cId="169180936" sldId="1176"/>
        </pc:sldMkLst>
        <pc:spChg chg="del">
          <ac:chgData name="yinan an" userId="6b0bfccab92d0c50" providerId="LiveId" clId="{9FB84009-D811-4832-8A50-FF2BD88B0AC0}" dt="2021-02-07T06:46:13.635" v="305" actId="21"/>
          <ac:spMkLst>
            <pc:docMk/>
            <pc:sldMk cId="169180936" sldId="1176"/>
            <ac:spMk id="3" creationId="{A97124B2-8D92-44BF-82FD-A8CA5FC55DF1}"/>
          </ac:spMkLst>
        </pc:spChg>
        <pc:spChg chg="add mod">
          <ac:chgData name="yinan an" userId="6b0bfccab92d0c50" providerId="LiveId" clId="{9FB84009-D811-4832-8A50-FF2BD88B0AC0}" dt="2021-02-07T06:46:13.635" v="305" actId="21"/>
          <ac:spMkLst>
            <pc:docMk/>
            <pc:sldMk cId="169180936" sldId="1176"/>
            <ac:spMk id="5" creationId="{990BD8FD-7632-4533-A5F9-0008F05F88C2}"/>
          </ac:spMkLst>
        </pc:spChg>
      </pc:sldChg>
      <pc:sldChg chg="delSp modSp new mod">
        <pc:chgData name="yinan an" userId="6b0bfccab92d0c50" providerId="LiveId" clId="{9FB84009-D811-4832-8A50-FF2BD88B0AC0}" dt="2021-02-07T17:14:04.156" v="645"/>
        <pc:sldMkLst>
          <pc:docMk/>
          <pc:sldMk cId="2495170686" sldId="1177"/>
        </pc:sldMkLst>
        <pc:spChg chg="del mod">
          <ac:chgData name="yinan an" userId="6b0bfccab92d0c50" providerId="LiveId" clId="{9FB84009-D811-4832-8A50-FF2BD88B0AC0}" dt="2021-02-07T06:40:59.733" v="265" actId="478"/>
          <ac:spMkLst>
            <pc:docMk/>
            <pc:sldMk cId="2495170686" sldId="1177"/>
            <ac:spMk id="2" creationId="{4BA6A35A-6488-48A4-AA61-5A440D02093B}"/>
          </ac:spMkLst>
        </pc:spChg>
        <pc:spChg chg="mod">
          <ac:chgData name="yinan an" userId="6b0bfccab92d0c50" providerId="LiveId" clId="{9FB84009-D811-4832-8A50-FF2BD88B0AC0}" dt="2021-02-07T17:14:04.156" v="645"/>
          <ac:spMkLst>
            <pc:docMk/>
            <pc:sldMk cId="2495170686" sldId="1177"/>
            <ac:spMk id="3" creationId="{CBF7477B-339D-4F82-96B3-ABCA560A1634}"/>
          </ac:spMkLst>
        </pc:spChg>
      </pc:sldChg>
      <pc:sldChg chg="delSp modSp del">
        <pc:chgData name="yinan an" userId="6b0bfccab92d0c50" providerId="LiveId" clId="{9FB84009-D811-4832-8A50-FF2BD88B0AC0}" dt="2021-02-07T05:59:15.545" v="120" actId="2696"/>
        <pc:sldMkLst>
          <pc:docMk/>
          <pc:sldMk cId="633370682" sldId="1179"/>
        </pc:sldMkLst>
        <pc:spChg chg="mod">
          <ac:chgData name="yinan an" userId="6b0bfccab92d0c50" providerId="LiveId" clId="{9FB84009-D811-4832-8A50-FF2BD88B0AC0}" dt="2021-02-07T05:53:13.178" v="64" actId="1076"/>
          <ac:spMkLst>
            <pc:docMk/>
            <pc:sldMk cId="633370682" sldId="1179"/>
            <ac:spMk id="730117" creationId="{0BAA87EB-333E-4E97-BD71-AE3EE5C18172}"/>
          </ac:spMkLst>
        </pc:spChg>
        <pc:spChg chg="del">
          <ac:chgData name="yinan an" userId="6b0bfccab92d0c50" providerId="LiveId" clId="{9FB84009-D811-4832-8A50-FF2BD88B0AC0}" dt="2021-02-07T05:46:45.287" v="47" actId="478"/>
          <ac:spMkLst>
            <pc:docMk/>
            <pc:sldMk cId="633370682" sldId="1179"/>
            <ac:spMk id="730119" creationId="{4D58D30A-1ADF-4FE2-8B93-1DC80B74E8FE}"/>
          </ac:spMkLst>
        </pc:spChg>
        <pc:spChg chg="del">
          <ac:chgData name="yinan an" userId="6b0bfccab92d0c50" providerId="LiveId" clId="{9FB84009-D811-4832-8A50-FF2BD88B0AC0}" dt="2021-02-07T05:46:46.325" v="48" actId="478"/>
          <ac:spMkLst>
            <pc:docMk/>
            <pc:sldMk cId="633370682" sldId="1179"/>
            <ac:spMk id="730120" creationId="{C3520291-818F-4F61-9AB5-D5D024A63661}"/>
          </ac:spMkLst>
        </pc:spChg>
        <pc:spChg chg="mod">
          <ac:chgData name="yinan an" userId="6b0bfccab92d0c50" providerId="LiveId" clId="{9FB84009-D811-4832-8A50-FF2BD88B0AC0}" dt="2021-02-07T05:53:34.684" v="67" actId="1076"/>
          <ac:spMkLst>
            <pc:docMk/>
            <pc:sldMk cId="633370682" sldId="1179"/>
            <ac:spMk id="730121" creationId="{F0AB0A66-E6D8-4A64-8FD1-F270659EDB63}"/>
          </ac:spMkLst>
        </pc:spChg>
        <pc:spChg chg="mod">
          <ac:chgData name="yinan an" userId="6b0bfccab92d0c50" providerId="LiveId" clId="{9FB84009-D811-4832-8A50-FF2BD88B0AC0}" dt="2021-02-07T05:53:29.352" v="66" actId="1076"/>
          <ac:spMkLst>
            <pc:docMk/>
            <pc:sldMk cId="633370682" sldId="1179"/>
            <ac:spMk id="730122" creationId="{FB1D0E84-AB51-4A8D-A684-F7877E033B17}"/>
          </ac:spMkLst>
        </pc:spChg>
        <pc:spChg chg="mod">
          <ac:chgData name="yinan an" userId="6b0bfccab92d0c50" providerId="LiveId" clId="{9FB84009-D811-4832-8A50-FF2BD88B0AC0}" dt="2021-02-07T05:53:16.576" v="65" actId="1076"/>
          <ac:spMkLst>
            <pc:docMk/>
            <pc:sldMk cId="633370682" sldId="1179"/>
            <ac:spMk id="730147" creationId="{29B87511-A34F-49CA-86D4-FC78A4D07BE4}"/>
          </ac:spMkLst>
        </pc:spChg>
        <pc:spChg chg="mod">
          <ac:chgData name="yinan an" userId="6b0bfccab92d0c50" providerId="LiveId" clId="{9FB84009-D811-4832-8A50-FF2BD88B0AC0}" dt="2021-02-07T05:52:57.061" v="62" actId="1076"/>
          <ac:spMkLst>
            <pc:docMk/>
            <pc:sldMk cId="633370682" sldId="1179"/>
            <ac:spMk id="730148" creationId="{F210A5B5-123B-4E93-ABB7-DEB431070CE9}"/>
          </ac:spMkLst>
        </pc:spChg>
        <pc:spChg chg="del">
          <ac:chgData name="yinan an" userId="6b0bfccab92d0c50" providerId="LiveId" clId="{9FB84009-D811-4832-8A50-FF2BD88B0AC0}" dt="2021-02-07T05:46:47.395" v="49" actId="478"/>
          <ac:spMkLst>
            <pc:docMk/>
            <pc:sldMk cId="633370682" sldId="1179"/>
            <ac:spMk id="730150" creationId="{CE2558C4-CAEF-472E-9508-E265094558BE}"/>
          </ac:spMkLst>
        </pc:spChg>
      </pc:sldChg>
      <pc:sldChg chg="del">
        <pc:chgData name="yinan an" userId="6b0bfccab92d0c50" providerId="LiveId" clId="{9FB84009-D811-4832-8A50-FF2BD88B0AC0}" dt="2021-02-07T06:03:28.051" v="143" actId="2696"/>
        <pc:sldMkLst>
          <pc:docMk/>
          <pc:sldMk cId="3794941723" sldId="1180"/>
        </pc:sldMkLst>
      </pc:sldChg>
      <pc:sldChg chg="addSp delSp modSp new del mod">
        <pc:chgData name="yinan an" userId="6b0bfccab92d0c50" providerId="LiveId" clId="{9FB84009-D811-4832-8A50-FF2BD88B0AC0}" dt="2021-02-07T05:59:17.599" v="121" actId="2696"/>
        <pc:sldMkLst>
          <pc:docMk/>
          <pc:sldMk cId="629741223" sldId="1181"/>
        </pc:sldMkLst>
        <pc:spChg chg="del">
          <ac:chgData name="yinan an" userId="6b0bfccab92d0c50" providerId="LiveId" clId="{9FB84009-D811-4832-8A50-FF2BD88B0AC0}" dt="2021-02-07T05:49:15.889" v="51" actId="478"/>
          <ac:spMkLst>
            <pc:docMk/>
            <pc:sldMk cId="629741223" sldId="1181"/>
            <ac:spMk id="2" creationId="{DC0F2281-DD67-4E52-8628-9B55CFC3A4D0}"/>
          </ac:spMkLst>
        </pc:spChg>
        <pc:spChg chg="del mod">
          <ac:chgData name="yinan an" userId="6b0bfccab92d0c50" providerId="LiveId" clId="{9FB84009-D811-4832-8A50-FF2BD88B0AC0}" dt="2021-02-07T05:50:53.901" v="58" actId="22"/>
          <ac:spMkLst>
            <pc:docMk/>
            <pc:sldMk cId="629741223" sldId="1181"/>
            <ac:spMk id="3" creationId="{2F3B30E4-7C95-431B-80B1-93A33EA649CD}"/>
          </ac:spMkLst>
        </pc:spChg>
        <pc:spChg chg="add mod">
          <ac:chgData name="yinan an" userId="6b0bfccab92d0c50" providerId="LiveId" clId="{9FB84009-D811-4832-8A50-FF2BD88B0AC0}" dt="2021-02-07T05:54:31.584" v="74" actId="14100"/>
          <ac:spMkLst>
            <pc:docMk/>
            <pc:sldMk cId="629741223" sldId="1181"/>
            <ac:spMk id="8" creationId="{50D52EFF-340C-4EB3-B062-0EB464775408}"/>
          </ac:spMkLst>
        </pc:spChg>
        <pc:picChg chg="add del mod ord">
          <ac:chgData name="yinan an" userId="6b0bfccab92d0c50" providerId="LiveId" clId="{9FB84009-D811-4832-8A50-FF2BD88B0AC0}" dt="2021-02-07T05:54:04.991" v="68" actId="478"/>
          <ac:picMkLst>
            <pc:docMk/>
            <pc:sldMk cId="629741223" sldId="1181"/>
            <ac:picMk id="6" creationId="{32981FEC-8C98-4A98-A85E-5A9CF106EFB0}"/>
          </ac:picMkLst>
        </pc:picChg>
        <pc:picChg chg="add mod">
          <ac:chgData name="yinan an" userId="6b0bfccab92d0c50" providerId="LiveId" clId="{9FB84009-D811-4832-8A50-FF2BD88B0AC0}" dt="2021-02-07T05:54:39.188" v="75" actId="1076"/>
          <ac:picMkLst>
            <pc:docMk/>
            <pc:sldMk cId="629741223" sldId="1181"/>
            <ac:picMk id="10" creationId="{0BAF0030-1712-4EB4-B985-8D0F4C66C6C4}"/>
          </ac:picMkLst>
        </pc:picChg>
      </pc:sldChg>
      <pc:sldMasterChg chg="del delSldLayout">
        <pc:chgData name="yinan an" userId="6b0bfccab92d0c50" providerId="LiveId" clId="{9FB84009-D811-4832-8A50-FF2BD88B0AC0}" dt="2021-02-07T06:48:41.045" v="307" actId="2696"/>
        <pc:sldMasterMkLst>
          <pc:docMk/>
          <pc:sldMasterMk cId="0" sldId="2147483648"/>
        </pc:sldMasterMkLst>
        <pc:sldLayoutChg chg="del">
          <pc:chgData name="yinan an" userId="6b0bfccab92d0c50" providerId="LiveId" clId="{9FB84009-D811-4832-8A50-FF2BD88B0AC0}" dt="2021-02-07T06:48:41.045" v="307" actId="2696"/>
          <pc:sldLayoutMkLst>
            <pc:docMk/>
            <pc:sldMasterMk cId="0" sldId="2147483648"/>
            <pc:sldLayoutMk cId="3274630057" sldId="2147483672"/>
          </pc:sldLayoutMkLst>
        </pc:sldLayoutChg>
      </pc:sldMasterChg>
      <pc:sldMasterChg chg="del delSldLayout">
        <pc:chgData name="yinan an" userId="6b0bfccab92d0c50" providerId="LiveId" clId="{9FB84009-D811-4832-8A50-FF2BD88B0AC0}" dt="2021-02-07T06:48:43.227" v="308" actId="2696"/>
        <pc:sldMasterMkLst>
          <pc:docMk/>
          <pc:sldMasterMk cId="0" sldId="2147483665"/>
        </pc:sldMasterMkLst>
        <pc:sldLayoutChg chg="del">
          <pc:chgData name="yinan an" userId="6b0bfccab92d0c50" providerId="LiveId" clId="{9FB84009-D811-4832-8A50-FF2BD88B0AC0}" dt="2021-02-07T06:48:43.227" v="308" actId="2696"/>
          <pc:sldLayoutMkLst>
            <pc:docMk/>
            <pc:sldMasterMk cId="0" sldId="2147483665"/>
            <pc:sldLayoutMk cId="3274630057" sldId="2147483666"/>
          </pc:sldLayoutMkLst>
        </pc:sldLayoutChg>
      </pc:sldMasterChg>
      <pc:sldMasterChg chg="del delSldLayout">
        <pc:chgData name="yinan an" userId="6b0bfccab92d0c50" providerId="LiveId" clId="{9FB84009-D811-4832-8A50-FF2BD88B0AC0}" dt="2021-02-07T06:48:44.145" v="309" actId="2696"/>
        <pc:sldMasterMkLst>
          <pc:docMk/>
          <pc:sldMasterMk cId="0" sldId="2147483667"/>
        </pc:sldMasterMkLst>
        <pc:sldLayoutChg chg="del">
          <pc:chgData name="yinan an" userId="6b0bfccab92d0c50" providerId="LiveId" clId="{9FB84009-D811-4832-8A50-FF2BD88B0AC0}" dt="2021-02-07T06:48:44.145" v="309" actId="2696"/>
          <pc:sldLayoutMkLst>
            <pc:docMk/>
            <pc:sldMasterMk cId="0" sldId="2147483667"/>
            <pc:sldLayoutMk cId="3274630057" sldId="2147483668"/>
          </pc:sldLayoutMkLst>
        </pc:sldLayoutChg>
      </pc:sldMasterChg>
      <pc:sldMasterChg chg="del delSldLayout">
        <pc:chgData name="yinan an" userId="6b0bfccab92d0c50" providerId="LiveId" clId="{9FB84009-D811-4832-8A50-FF2BD88B0AC0}" dt="2021-02-07T06:48:45.528" v="310" actId="2696"/>
        <pc:sldMasterMkLst>
          <pc:docMk/>
          <pc:sldMasterMk cId="0" sldId="2147483669"/>
        </pc:sldMasterMkLst>
        <pc:sldLayoutChg chg="del">
          <pc:chgData name="yinan an" userId="6b0bfccab92d0c50" providerId="LiveId" clId="{9FB84009-D811-4832-8A50-FF2BD88B0AC0}" dt="2021-02-07T06:48:45.528" v="310" actId="2696"/>
          <pc:sldLayoutMkLst>
            <pc:docMk/>
            <pc:sldMasterMk cId="0" sldId="2147483669"/>
            <pc:sldLayoutMk cId="3274630057" sldId="2147483670"/>
          </pc:sldLayoutMkLst>
        </pc:sldLayoutChg>
      </pc:sldMasterChg>
      <pc:sldMasterChg chg="del delSldLayout">
        <pc:chgData name="yinan an" userId="6b0bfccab92d0c50" providerId="LiveId" clId="{9FB84009-D811-4832-8A50-FF2BD88B0AC0}" dt="2021-02-07T18:36:26.872" v="690" actId="2696"/>
        <pc:sldMasterMkLst>
          <pc:docMk/>
          <pc:sldMasterMk cId="0" sldId="2147483671"/>
        </pc:sldMasterMkLst>
        <pc:sldLayoutChg chg="del">
          <pc:chgData name="yinan an" userId="6b0bfccab92d0c50" providerId="LiveId" clId="{9FB84009-D811-4832-8A50-FF2BD88B0AC0}" dt="2021-02-07T18:36:26.872" v="690" actId="2696"/>
          <pc:sldLayoutMkLst>
            <pc:docMk/>
            <pc:sldMasterMk cId="0" sldId="2147483671"/>
            <pc:sldLayoutMk cId="3071513201" sldId="2147483676"/>
          </pc:sldLayoutMkLst>
        </pc:sldLayoutChg>
      </pc:sldMasterChg>
      <pc:sldMasterChg chg="del delSldLayout">
        <pc:chgData name="yinan an" userId="6b0bfccab92d0c50" providerId="LiveId" clId="{9FB84009-D811-4832-8A50-FF2BD88B0AC0}" dt="2021-02-07T06:50:12.358" v="319" actId="2696"/>
        <pc:sldMasterMkLst>
          <pc:docMk/>
          <pc:sldMasterMk cId="0" sldId="2147483673"/>
        </pc:sldMasterMkLst>
        <pc:sldLayoutChg chg="del">
          <pc:chgData name="yinan an" userId="6b0bfccab92d0c50" providerId="LiveId" clId="{9FB84009-D811-4832-8A50-FF2BD88B0AC0}" dt="2021-02-07T06:50:12.358" v="319" actId="2696"/>
          <pc:sldLayoutMkLst>
            <pc:docMk/>
            <pc:sldMasterMk cId="0" sldId="2147483673"/>
            <pc:sldLayoutMk cId="3071513201" sldId="2147483674"/>
          </pc:sldLayoutMkLst>
        </pc:sldLayoutChg>
      </pc:sldMasterChg>
      <pc:sldMasterChg chg="del delSldLayout">
        <pc:chgData name="yinan an" userId="6b0bfccab92d0c50" providerId="LiveId" clId="{9FB84009-D811-4832-8A50-FF2BD88B0AC0}" dt="2021-02-07T05:59:15.545" v="120" actId="2696"/>
        <pc:sldMasterMkLst>
          <pc:docMk/>
          <pc:sldMasterMk cId="0" sldId="2147483679"/>
        </pc:sldMasterMkLst>
        <pc:sldLayoutChg chg="del">
          <pc:chgData name="yinan an" userId="6b0bfccab92d0c50" providerId="LiveId" clId="{9FB84009-D811-4832-8A50-FF2BD88B0AC0}" dt="2021-02-07T05:59:15.545" v="120" actId="2696"/>
          <pc:sldLayoutMkLst>
            <pc:docMk/>
            <pc:sldMasterMk cId="0" sldId="2147483679"/>
            <pc:sldLayoutMk cId="1637918118" sldId="2147483680"/>
          </pc:sldLayoutMkLst>
        </pc:sldLayoutChg>
      </pc:sldMasterChg>
      <pc:sldMasterChg chg="del delSldLayout">
        <pc:chgData name="yinan an" userId="6b0bfccab92d0c50" providerId="LiveId" clId="{9FB84009-D811-4832-8A50-FF2BD88B0AC0}" dt="2021-02-07T06:03:28.051" v="143" actId="2696"/>
        <pc:sldMasterMkLst>
          <pc:docMk/>
          <pc:sldMasterMk cId="0" sldId="2147483681"/>
        </pc:sldMasterMkLst>
        <pc:sldLayoutChg chg="del">
          <pc:chgData name="yinan an" userId="6b0bfccab92d0c50" providerId="LiveId" clId="{9FB84009-D811-4832-8A50-FF2BD88B0AC0}" dt="2021-02-07T06:03:28.051" v="143" actId="2696"/>
          <pc:sldLayoutMkLst>
            <pc:docMk/>
            <pc:sldMasterMk cId="0" sldId="2147483681"/>
            <pc:sldLayoutMk cId="1637918118" sldId="2147483655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70B76-29CD-954F-87F6-267A3CC5CA40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E6AF69-EFEA-A848-A87B-769B79084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01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741975D-EC9C-A84A-A20B-1C36B1E66B93}" type="datetime1">
              <a:rPr lang="en-US" smtClean="0"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445617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685800"/>
            <a:ext cx="9793111" cy="109586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1847654"/>
            <a:ext cx="8601957" cy="40888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DDE4-4072-874D-A870-AD21A3E70141}" type="datetime1">
              <a:rPr lang="en-US" smtClean="0"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56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8663-DE96-BA49-9BDD-E57EB5C3E290}" type="datetime1">
              <a:rPr lang="en-US" smtClean="0"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906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5412-B7E3-2545-B3F2-412FA0C3CB42}" type="datetime1">
              <a:rPr lang="en-US" smtClean="0"/>
              <a:t>2/7/2021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189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C0EE8A6-03F3-BB40-94A4-88505F69CE9B}" type="datetime1">
              <a:rPr lang="en-US" smtClean="0"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8584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774CA-22FF-4D78-9E20-E8BE9DEAC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47654"/>
            <a:ext cx="10230593" cy="469565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兩個代表人物當作評價列王的標準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: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大衛和耶羅波安。 </a:t>
            </a:r>
            <a:endParaRPr lang="en-US" altLang="zh-TW" sz="2400" b="1" dirty="0">
              <a:solidFill>
                <a:schemeClr val="accent4">
                  <a:lumMod val="50000"/>
                </a:schemeClr>
              </a:solidFill>
              <a:latin typeface="dfkai-sb"/>
            </a:endParaRPr>
          </a:p>
          <a:p>
            <a:pPr>
              <a:lnSpc>
                <a:spcPct val="150000"/>
              </a:lnSpc>
            </a:pP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“效法他祖大衛行耶和華眼中看為正的事。”（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15:11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） “你竟行耶羅波安所行的道，使我民以色列陷在罪裡。”（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6:2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）</a:t>
            </a:r>
          </a:p>
          <a:p>
            <a:pPr>
              <a:lnSpc>
                <a:spcPct val="150000"/>
              </a:lnSpc>
            </a:pP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這兩個標準有什麼不同呢？最大的差異就是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: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是否保守了“彌賽亞之約”。</a:t>
            </a:r>
            <a:endParaRPr lang="en-US" altLang="zh-TW" sz="2400" b="1" dirty="0">
              <a:solidFill>
                <a:schemeClr val="accent4">
                  <a:lumMod val="50000"/>
                </a:schemeClr>
              </a:solidFill>
              <a:latin typeface="dfkai-sb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大衛有上帝與他所立的彌賽亞之約。背叛大衛的家就是背叛了上帝的約，最終是背叛了基督。</a:t>
            </a:r>
            <a:endParaRPr lang="en-US" sz="2400" b="1" dirty="0">
              <a:solidFill>
                <a:schemeClr val="accent4">
                  <a:lumMod val="50000"/>
                </a:schemeClr>
              </a:solidFill>
              <a:latin typeface="dfkai-sb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88B4F-C734-47CE-88C8-DF6FD7AEE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EEC7128-F423-461B-AF27-C3268A25D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793288" cy="1095375"/>
          </a:xfrm>
        </p:spPr>
        <p:txBody>
          <a:bodyPr>
            <a:normAutofit/>
          </a:bodyPr>
          <a:lstStyle/>
          <a:p>
            <a:pPr>
              <a:lnSpc>
                <a:spcPct val="84000"/>
              </a:lnSpc>
              <a:spcBef>
                <a:spcPts val="1000"/>
              </a:spcBef>
              <a:spcAft>
                <a:spcPts val="200"/>
              </a:spcAft>
            </a:pPr>
            <a:r>
              <a:rPr lang="zh-TW" altLang="en-US" sz="2800" b="1" dirty="0">
                <a:solidFill>
                  <a:schemeClr val="accent4">
                    <a:lumMod val="50000"/>
                  </a:schemeClr>
                </a:solidFill>
                <a:latin typeface="dfkai-sb"/>
                <a:cs typeface="+mn-cs"/>
              </a:rPr>
              <a:t>列王記上                              第</a:t>
            </a:r>
            <a:r>
              <a:rPr lang="zh-CN" altLang="en-US" sz="2800" b="1" dirty="0">
                <a:solidFill>
                  <a:schemeClr val="accent4">
                    <a:lumMod val="50000"/>
                  </a:schemeClr>
                </a:solidFill>
                <a:latin typeface="dfkai-sb"/>
                <a:cs typeface="+mn-cs"/>
              </a:rPr>
              <a:t>六</a:t>
            </a:r>
            <a:r>
              <a:rPr lang="zh-TW" altLang="en-US" sz="2800" b="1" dirty="0">
                <a:solidFill>
                  <a:schemeClr val="accent4">
                    <a:lumMod val="50000"/>
                  </a:schemeClr>
                </a:solidFill>
                <a:latin typeface="dfkai-sb"/>
                <a:cs typeface="+mn-cs"/>
              </a:rPr>
              <a:t>課 北國的興起</a:t>
            </a:r>
            <a:endParaRPr lang="en-US" sz="2800" b="1" dirty="0">
              <a:solidFill>
                <a:schemeClr val="accent4">
                  <a:lumMod val="50000"/>
                </a:schemeClr>
              </a:solidFill>
              <a:latin typeface="dfkai-sb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8895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2296EC-4C5B-4849-A43F-A9C85EF30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7015" y="320431"/>
            <a:ext cx="9880923" cy="6263249"/>
          </a:xfrm>
        </p:spPr>
        <p:txBody>
          <a:bodyPr>
            <a:normAutofit/>
          </a:bodyPr>
          <a:lstStyle/>
          <a:p>
            <a:pPr marL="0" marR="0" indent="0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228600" algn="l"/>
              </a:tabLst>
            </a:pPr>
            <a:r>
              <a:rPr lang="zh-TW" altLang="en-US" sz="2200" b="1" i="0" dirty="0">
                <a:solidFill>
                  <a:schemeClr val="accent4">
                    <a:lumMod val="50000"/>
                  </a:schemeClr>
                </a:solidFill>
                <a:effectLst/>
                <a:latin typeface="MingLiU" panose="02020509000000000000" pitchFamily="49" charset="-120"/>
                <a:ea typeface="LiSong Pro Light" panose="02020300000000000000"/>
              </a:rPr>
              <a:t>以利亞再去為神做工（</a:t>
            </a:r>
            <a:r>
              <a:rPr lang="en-US" altLang="zh-TW" sz="2200" b="1" i="0" dirty="0">
                <a:solidFill>
                  <a:schemeClr val="accent4">
                    <a:lumMod val="50000"/>
                  </a:schemeClr>
                </a:solidFill>
                <a:effectLst/>
                <a:latin typeface="MingLiU" panose="02020509000000000000" pitchFamily="49" charset="-120"/>
                <a:ea typeface="LiSong Pro Light" panose="02020300000000000000"/>
              </a:rPr>
              <a:t>19</a:t>
            </a:r>
            <a:r>
              <a:rPr lang="zh-TW" altLang="en-US" sz="2200" b="1" i="0" dirty="0">
                <a:solidFill>
                  <a:schemeClr val="accent4">
                    <a:lumMod val="50000"/>
                  </a:schemeClr>
                </a:solidFill>
                <a:effectLst/>
                <a:latin typeface="MingLiU" panose="02020509000000000000" pitchFamily="49" charset="-120"/>
                <a:ea typeface="LiSong Pro Light" panose="02020300000000000000"/>
              </a:rPr>
              <a:t>：</a:t>
            </a:r>
            <a:r>
              <a:rPr lang="en-US" altLang="zh-TW" sz="2200" b="1" i="0" dirty="0">
                <a:solidFill>
                  <a:schemeClr val="accent4">
                    <a:lumMod val="50000"/>
                  </a:schemeClr>
                </a:solidFill>
                <a:effectLst/>
                <a:latin typeface="MingLiU" panose="02020509000000000000" pitchFamily="49" charset="-120"/>
                <a:ea typeface="LiSong Pro Light" panose="02020300000000000000"/>
              </a:rPr>
              <a:t>15</a:t>
            </a:r>
            <a:r>
              <a:rPr lang="zh-TW" altLang="en-US" sz="2200" b="1" i="0" dirty="0">
                <a:solidFill>
                  <a:schemeClr val="accent4">
                    <a:lumMod val="50000"/>
                  </a:schemeClr>
                </a:solidFill>
                <a:effectLst/>
                <a:latin typeface="MingLiU" panose="02020509000000000000" pitchFamily="49" charset="-120"/>
                <a:ea typeface="LiSong Pro Light" panose="02020300000000000000"/>
              </a:rPr>
              <a:t>－</a:t>
            </a:r>
            <a:r>
              <a:rPr lang="en-US" altLang="zh-TW" sz="2200" b="1" i="0" dirty="0">
                <a:solidFill>
                  <a:schemeClr val="accent4">
                    <a:lumMod val="50000"/>
                  </a:schemeClr>
                </a:solidFill>
                <a:effectLst/>
                <a:latin typeface="MingLiU" panose="02020509000000000000" pitchFamily="49" charset="-120"/>
                <a:ea typeface="LiSong Pro Light" panose="02020300000000000000"/>
              </a:rPr>
              <a:t>21</a:t>
            </a:r>
            <a:r>
              <a:rPr lang="zh-TW" altLang="en-US" sz="2200" b="1" i="0" dirty="0">
                <a:solidFill>
                  <a:schemeClr val="accent4">
                    <a:lumMod val="50000"/>
                  </a:schemeClr>
                </a:solidFill>
                <a:effectLst/>
                <a:latin typeface="MingLiU" panose="02020509000000000000" pitchFamily="49" charset="-120"/>
                <a:ea typeface="LiSong Pro Light" panose="02020300000000000000"/>
              </a:rPr>
              <a:t>）</a:t>
            </a:r>
            <a:r>
              <a:rPr lang="zh-CN" altLang="en-US" sz="2200" b="1" i="0" dirty="0">
                <a:solidFill>
                  <a:schemeClr val="accent4">
                    <a:lumMod val="50000"/>
                  </a:schemeClr>
                </a:solidFill>
                <a:effectLst/>
                <a:latin typeface="MingLiU" panose="02020509000000000000" pitchFamily="49" charset="-120"/>
                <a:ea typeface="MingLiU" panose="02020509000000000000" pitchFamily="49" charset="-120"/>
              </a:rPr>
              <a:t>“</a:t>
            </a:r>
            <a:r>
              <a:rPr lang="zh-TW" altLang="en-US" sz="2200" b="1" i="0" dirty="0">
                <a:solidFill>
                  <a:schemeClr val="accent4">
                    <a:lumMod val="50000"/>
                  </a:schemeClr>
                </a:solidFill>
                <a:effectLst/>
                <a:latin typeface="MingLiU" panose="02020509000000000000" pitchFamily="49" charset="-120"/>
                <a:ea typeface="LiSong Pro Light" panose="02020300000000000000"/>
              </a:rPr>
              <a:t>就要膏哈薛作亞蘭王，又膏寧示的孫子耶戶作以色列王，並膏亞伯米何拉人沙法的兒子以利沙作先知接續你。 ”（</a:t>
            </a:r>
            <a:r>
              <a:rPr lang="en-US" altLang="zh-TW" sz="2200" b="1" i="0" dirty="0">
                <a:solidFill>
                  <a:schemeClr val="accent4">
                    <a:lumMod val="50000"/>
                  </a:schemeClr>
                </a:solidFill>
                <a:effectLst/>
                <a:latin typeface="MingLiU" panose="02020509000000000000" pitchFamily="49" charset="-120"/>
                <a:ea typeface="LiSong Pro Light" panose="02020300000000000000"/>
              </a:rPr>
              <a:t>15-16</a:t>
            </a:r>
            <a:r>
              <a:rPr lang="zh-TW" altLang="en-US" sz="2200" b="1" i="0" dirty="0">
                <a:solidFill>
                  <a:schemeClr val="accent4">
                    <a:lumMod val="50000"/>
                  </a:schemeClr>
                </a:solidFill>
                <a:effectLst/>
                <a:latin typeface="MingLiU" panose="02020509000000000000" pitchFamily="49" charset="-120"/>
                <a:ea typeface="LiSong Pro Light" panose="02020300000000000000"/>
              </a:rPr>
              <a:t>）</a:t>
            </a:r>
          </a:p>
          <a:p>
            <a:pPr marL="0" marR="0" indent="0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228600" algn="l"/>
              </a:tabLst>
            </a:pPr>
            <a:r>
              <a:rPr lang="zh-TW" altLang="en-US" sz="2200" b="1" i="0" dirty="0">
                <a:solidFill>
                  <a:schemeClr val="accent4">
                    <a:lumMod val="50000"/>
                  </a:schemeClr>
                </a:solidFill>
                <a:effectLst/>
                <a:latin typeface="MingLiU" panose="02020509000000000000" pitchFamily="49" charset="-120"/>
                <a:ea typeface="LiSong Pro Light" panose="02020300000000000000"/>
              </a:rPr>
              <a:t>以利沙被揀選，一方面是出於神，另外，在人方面也有被選中的原因：</a:t>
            </a:r>
          </a:p>
          <a:p>
            <a:pPr marL="0" marR="0" indent="0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228600" algn="l"/>
              </a:tabLst>
            </a:pPr>
            <a:r>
              <a:rPr lang="zh-TW" altLang="en-US" sz="2200" b="1" i="0" dirty="0">
                <a:solidFill>
                  <a:schemeClr val="accent4">
                    <a:lumMod val="50000"/>
                  </a:schemeClr>
                </a:solidFill>
                <a:effectLst/>
                <a:latin typeface="MingLiU" panose="02020509000000000000" pitchFamily="49" charset="-120"/>
                <a:ea typeface="LiSong Pro Light" panose="02020300000000000000"/>
              </a:rPr>
              <a:t>他殷勤工作（</a:t>
            </a:r>
            <a:r>
              <a:rPr lang="en-US" altLang="zh-TW" sz="2200" b="1" i="0" dirty="0">
                <a:solidFill>
                  <a:schemeClr val="accent4">
                    <a:lumMod val="50000"/>
                  </a:schemeClr>
                </a:solidFill>
                <a:effectLst/>
                <a:latin typeface="MingLiU" panose="02020509000000000000" pitchFamily="49" charset="-120"/>
                <a:ea typeface="LiSong Pro Light" panose="02020300000000000000"/>
              </a:rPr>
              <a:t>19</a:t>
            </a:r>
            <a:r>
              <a:rPr lang="zh-TW" altLang="en-US" sz="2200" b="1" i="0" dirty="0">
                <a:solidFill>
                  <a:schemeClr val="accent4">
                    <a:lumMod val="50000"/>
                  </a:schemeClr>
                </a:solidFill>
                <a:effectLst/>
                <a:latin typeface="MingLiU" panose="02020509000000000000" pitchFamily="49" charset="-120"/>
                <a:ea typeface="LiSong Pro Light" panose="02020300000000000000"/>
              </a:rPr>
              <a:t>：</a:t>
            </a:r>
            <a:r>
              <a:rPr lang="en-US" altLang="zh-TW" sz="2200" b="1" i="0" dirty="0">
                <a:solidFill>
                  <a:schemeClr val="accent4">
                    <a:lumMod val="50000"/>
                  </a:schemeClr>
                </a:solidFill>
                <a:effectLst/>
                <a:latin typeface="MingLiU" panose="02020509000000000000" pitchFamily="49" charset="-120"/>
                <a:ea typeface="LiSong Pro Light" panose="02020300000000000000"/>
              </a:rPr>
              <a:t>19</a:t>
            </a:r>
            <a:r>
              <a:rPr lang="zh-TW" altLang="en-US" sz="2200" b="1" i="0" dirty="0">
                <a:solidFill>
                  <a:schemeClr val="accent4">
                    <a:lumMod val="50000"/>
                  </a:schemeClr>
                </a:solidFill>
                <a:effectLst/>
                <a:latin typeface="MingLiU" panose="02020509000000000000" pitchFamily="49" charset="-120"/>
                <a:ea typeface="LiSong Pro Light" panose="02020300000000000000"/>
              </a:rPr>
              <a:t>）</a:t>
            </a:r>
          </a:p>
          <a:p>
            <a:pPr marL="0" marR="0" indent="0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228600" algn="l"/>
              </a:tabLst>
            </a:pPr>
            <a:r>
              <a:rPr lang="zh-TW" altLang="en-US" sz="2200" b="1" i="0" dirty="0">
                <a:solidFill>
                  <a:schemeClr val="accent4">
                    <a:lumMod val="50000"/>
                  </a:schemeClr>
                </a:solidFill>
                <a:effectLst/>
                <a:latin typeface="MingLiU" panose="02020509000000000000" pitchFamily="49" charset="-120"/>
                <a:ea typeface="LiSong Pro Light" panose="02020300000000000000"/>
              </a:rPr>
              <a:t>能捨下世俗情感，事奉神（</a:t>
            </a:r>
            <a:r>
              <a:rPr lang="en-US" altLang="zh-TW" sz="2200" b="1" i="0" dirty="0">
                <a:solidFill>
                  <a:schemeClr val="accent4">
                    <a:lumMod val="50000"/>
                  </a:schemeClr>
                </a:solidFill>
                <a:effectLst/>
                <a:latin typeface="MingLiU" panose="02020509000000000000" pitchFamily="49" charset="-120"/>
                <a:ea typeface="LiSong Pro Light" panose="02020300000000000000"/>
              </a:rPr>
              <a:t>19</a:t>
            </a:r>
            <a:r>
              <a:rPr lang="zh-TW" altLang="en-US" sz="2200" b="1" i="0" dirty="0">
                <a:solidFill>
                  <a:schemeClr val="accent4">
                    <a:lumMod val="50000"/>
                  </a:schemeClr>
                </a:solidFill>
                <a:effectLst/>
                <a:latin typeface="MingLiU" panose="02020509000000000000" pitchFamily="49" charset="-120"/>
                <a:ea typeface="LiSong Pro Light" panose="02020300000000000000"/>
              </a:rPr>
              <a:t>：</a:t>
            </a:r>
            <a:r>
              <a:rPr lang="en-US" altLang="zh-TW" sz="2200" b="1" i="0" dirty="0">
                <a:solidFill>
                  <a:schemeClr val="accent4">
                    <a:lumMod val="50000"/>
                  </a:schemeClr>
                </a:solidFill>
                <a:effectLst/>
                <a:latin typeface="MingLiU" panose="02020509000000000000" pitchFamily="49" charset="-120"/>
                <a:ea typeface="LiSong Pro Light" panose="02020300000000000000"/>
              </a:rPr>
              <a:t>20</a:t>
            </a:r>
            <a:r>
              <a:rPr lang="zh-TW" altLang="en-US" sz="2200" b="1" i="0" dirty="0">
                <a:solidFill>
                  <a:schemeClr val="accent4">
                    <a:lumMod val="50000"/>
                  </a:schemeClr>
                </a:solidFill>
                <a:effectLst/>
                <a:latin typeface="MingLiU" panose="02020509000000000000" pitchFamily="49" charset="-120"/>
                <a:ea typeface="LiSong Pro Light" panose="02020300000000000000"/>
              </a:rPr>
              <a:t>）</a:t>
            </a:r>
          </a:p>
          <a:p>
            <a:pPr marL="0" marR="0" indent="0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228600" algn="l"/>
              </a:tabLst>
            </a:pPr>
            <a:r>
              <a:rPr lang="zh-TW" altLang="en-US" sz="2200" b="1" i="0" dirty="0">
                <a:solidFill>
                  <a:schemeClr val="accent4">
                    <a:lumMod val="50000"/>
                  </a:schemeClr>
                </a:solidFill>
                <a:effectLst/>
                <a:latin typeface="MingLiU" panose="02020509000000000000" pitchFamily="49" charset="-120"/>
                <a:ea typeface="LiSong Pro Light" panose="02020300000000000000"/>
              </a:rPr>
              <a:t>能捨下世俗工作和財物事奉神（</a:t>
            </a:r>
            <a:r>
              <a:rPr lang="en-US" altLang="zh-TW" sz="2200" b="1" i="0" dirty="0">
                <a:solidFill>
                  <a:schemeClr val="accent4">
                    <a:lumMod val="50000"/>
                  </a:schemeClr>
                </a:solidFill>
                <a:effectLst/>
                <a:latin typeface="MingLiU" panose="02020509000000000000" pitchFamily="49" charset="-120"/>
                <a:ea typeface="LiSong Pro Light" panose="02020300000000000000"/>
              </a:rPr>
              <a:t>19</a:t>
            </a:r>
            <a:r>
              <a:rPr lang="zh-TW" altLang="en-US" sz="2200" b="1" i="0" dirty="0">
                <a:solidFill>
                  <a:schemeClr val="accent4">
                    <a:lumMod val="50000"/>
                  </a:schemeClr>
                </a:solidFill>
                <a:effectLst/>
                <a:latin typeface="MingLiU" panose="02020509000000000000" pitchFamily="49" charset="-120"/>
                <a:ea typeface="LiSong Pro Light" panose="02020300000000000000"/>
              </a:rPr>
              <a:t>：</a:t>
            </a:r>
            <a:r>
              <a:rPr lang="en-US" altLang="zh-TW" sz="2200" b="1" i="0" dirty="0">
                <a:solidFill>
                  <a:schemeClr val="accent4">
                    <a:lumMod val="50000"/>
                  </a:schemeClr>
                </a:solidFill>
                <a:effectLst/>
                <a:latin typeface="MingLiU" panose="02020509000000000000" pitchFamily="49" charset="-120"/>
                <a:ea typeface="LiSong Pro Light" panose="02020300000000000000"/>
              </a:rPr>
              <a:t>21</a:t>
            </a:r>
            <a:r>
              <a:rPr lang="zh-TW" altLang="en-US" sz="2200" b="1" i="0" dirty="0">
                <a:solidFill>
                  <a:schemeClr val="accent4">
                    <a:lumMod val="50000"/>
                  </a:schemeClr>
                </a:solidFill>
                <a:effectLst/>
                <a:latin typeface="MingLiU" panose="02020509000000000000" pitchFamily="49" charset="-120"/>
                <a:ea typeface="LiSong Pro Light" panose="02020300000000000000"/>
              </a:rPr>
              <a:t>）</a:t>
            </a:r>
          </a:p>
          <a:p>
            <a:pPr marL="0" marR="0" indent="0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  <a:tabLst>
                <a:tab pos="228600" algn="l"/>
              </a:tabLst>
            </a:pPr>
            <a:endParaRPr lang="zh-TW" altLang="en-US" sz="2200" b="1" i="0" dirty="0">
              <a:solidFill>
                <a:schemeClr val="accent4">
                  <a:lumMod val="50000"/>
                </a:schemeClr>
              </a:solidFill>
              <a:effectLst/>
              <a:latin typeface="宋体" panose="02010600030101010101" pitchFamily="2" charset="-122"/>
              <a:ea typeface="LiSong Pro Light" panose="02020300000000000000"/>
            </a:endParaRPr>
          </a:p>
          <a:p>
            <a:pPr marL="0" marR="0" indent="0" rtl="0" eaLnBrk="1" fontAlgn="t" latinLnBrk="0" hangingPunct="1">
              <a:spcBef>
                <a:spcPts val="0"/>
              </a:spcBef>
              <a:spcAft>
                <a:spcPts val="600"/>
              </a:spcAft>
              <a:buNone/>
              <a:tabLst>
                <a:tab pos="228600" algn="l"/>
              </a:tabLst>
            </a:pPr>
            <a:endParaRPr lang="en-US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 fontAlgn="t">
              <a:spcBef>
                <a:spcPts val="0"/>
              </a:spcBef>
              <a:spcAft>
                <a:spcPts val="600"/>
              </a:spcAft>
              <a:buNone/>
              <a:tabLst>
                <a:tab pos="228600" algn="l"/>
              </a:tabLst>
            </a:pPr>
            <a:endParaRPr lang="en-US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 fontAlgn="t">
              <a:spcBef>
                <a:spcPts val="0"/>
              </a:spcBef>
              <a:spcAft>
                <a:spcPts val="600"/>
              </a:spcAft>
              <a:buNone/>
              <a:tabLst>
                <a:tab pos="228600" algn="l"/>
              </a:tabLst>
            </a:pPr>
            <a:endParaRPr lang="en-US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rtl="0" eaLnBrk="1" fontAlgn="t" latinLnBrk="0" hangingPunct="1">
              <a:spcBef>
                <a:spcPts val="0"/>
              </a:spcBef>
              <a:spcAft>
                <a:spcPts val="600"/>
              </a:spcAft>
              <a:buNone/>
              <a:tabLst>
                <a:tab pos="228600" algn="l"/>
              </a:tabLst>
            </a:pPr>
            <a:endParaRPr lang="en-US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728D10-5659-4937-9083-48848A615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BABEB98-37D1-5C49-827F-EF87AC176EB7}" type="slidenum">
              <a:rPr lang="en-US" smtClean="0"/>
              <a:pPr>
                <a:spcAft>
                  <a:spcPts val="60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900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6DEE87-E1B8-4BDE-AD41-E64CCFD89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A9771B-E766-424C-979A-978D265D5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593970"/>
            <a:ext cx="9976339" cy="534256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3. 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亞哈王作以色列王時的爭戰（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20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：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1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－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43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）：</a:t>
            </a:r>
          </a:p>
          <a:p>
            <a:pPr>
              <a:lnSpc>
                <a:spcPct val="150000"/>
              </a:lnSpc>
            </a:pPr>
            <a:endParaRPr lang="zh-TW" altLang="en-US" b="1" dirty="0">
              <a:solidFill>
                <a:schemeClr val="accent4">
                  <a:lumMod val="50000"/>
                </a:schemeClr>
              </a:solidFill>
              <a:ea typeface="LiSong Pro Light" panose="0202030000000000000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亞哈王雖行惡道，但神為自己的子民，仍救民眾脫離亞蘭人的手。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首次救亞哈脫離亞蘭人（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20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：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1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－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21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）。</a:t>
            </a:r>
          </a:p>
          <a:p>
            <a:pPr>
              <a:lnSpc>
                <a:spcPct val="150000"/>
              </a:lnSpc>
            </a:pP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（ 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a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）看見亞蘭王驕橫（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20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：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1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－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12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）。歷來驕者必敗。</a:t>
            </a:r>
          </a:p>
          <a:p>
            <a:pPr>
              <a:lnSpc>
                <a:spcPct val="150000"/>
              </a:lnSpc>
            </a:pP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（ 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b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）神有宣告，亞蘭人必敗（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20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：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13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－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15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）。神阻擋驕傲的</a:t>
            </a:r>
            <a:r>
              <a:rPr lang="zh-CN" altLang="en-US" b="1" dirty="0">
                <a:solidFill>
                  <a:schemeClr val="accent4">
                    <a:lumMod val="50000"/>
                  </a:schemeClr>
                </a:solidFill>
              </a:rPr>
              <a:t>人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。 “今日我必將他們交在你手裡，你就知道我是耶和華。”（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13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）</a:t>
            </a:r>
            <a:r>
              <a:rPr lang="zh-CN" altLang="en-US" b="1" dirty="0">
                <a:solidFill>
                  <a:schemeClr val="accent4">
                    <a:lumMod val="50000"/>
                  </a:schemeClr>
                </a:solidFill>
              </a:rPr>
              <a:t>“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藉著跟從省長的少年人（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14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）</a:t>
            </a:r>
            <a:r>
              <a:rPr lang="zh-CN" altLang="en-US" b="1" dirty="0">
                <a:solidFill>
                  <a:schemeClr val="accent4">
                    <a:lumMod val="50000"/>
                  </a:schemeClr>
                </a:solidFill>
              </a:rPr>
              <a:t>”</a:t>
            </a:r>
            <a:endParaRPr lang="zh-TW" altLang="en-US" b="1" dirty="0">
              <a:solidFill>
                <a:schemeClr val="accent4">
                  <a:lumMod val="50000"/>
                </a:schemeClr>
              </a:solidFill>
              <a:ea typeface="LiSong Pro Light" panose="02020300000000000000"/>
            </a:endParaRPr>
          </a:p>
          <a:p>
            <a:pPr>
              <a:lnSpc>
                <a:spcPct val="150000"/>
              </a:lnSpc>
            </a:pP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（ 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c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）神有神蹟使亞蘭人逃跑（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20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：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16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－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21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）。從記載中可清楚看見，亞蘭人逃跑，決不是亞哈憑人力可勝的，仍是神蹟。</a:t>
            </a:r>
            <a:endParaRPr lang="en-US" altLang="zh-TW" b="1" dirty="0">
              <a:solidFill>
                <a:schemeClr val="accent4">
                  <a:lumMod val="50000"/>
                </a:schemeClr>
              </a:solidFill>
              <a:ea typeface="LiSong Pro Light" panose="020203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3728949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6FF2EA-DAA0-4BA8-A48F-F68CE1EF1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206346-E0F2-40CF-BB6D-093252AD4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8" y="985652"/>
            <a:ext cx="10551227" cy="51776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亞哈再敗亞蘭人（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20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：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22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－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34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）</a:t>
            </a:r>
          </a:p>
          <a:p>
            <a:pPr marL="0" indent="0">
              <a:buNone/>
            </a:pP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先知預先有警告（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20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：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22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－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25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）</a:t>
            </a:r>
          </a:p>
          <a:p>
            <a:pPr marL="0" indent="0">
              <a:buNone/>
            </a:pP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神人再次宣告亞蘭人必敗（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20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：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26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－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28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）因亞蘭人藐視耶和華，神為自己的名爭戰。</a:t>
            </a:r>
          </a:p>
          <a:p>
            <a:pPr marL="0" indent="0">
              <a:buNone/>
            </a:pP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神的話再次應驗（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20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：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29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－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34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）</a:t>
            </a:r>
            <a:endParaRPr lang="en-US" altLang="zh-TW" b="1" dirty="0">
              <a:solidFill>
                <a:schemeClr val="accent4">
                  <a:lumMod val="50000"/>
                </a:schemeClr>
              </a:solidFill>
              <a:ea typeface="LiSong Pro Light" panose="02020300000000000000"/>
            </a:endParaRPr>
          </a:p>
          <a:p>
            <a:pPr marL="0" indent="0">
              <a:buNone/>
            </a:pPr>
            <a:endParaRPr lang="zh-TW" altLang="en-US" b="1" dirty="0">
              <a:solidFill>
                <a:schemeClr val="accent4">
                  <a:lumMod val="50000"/>
                </a:schemeClr>
              </a:solidFill>
              <a:ea typeface="LiSong Pro Light" panose="02020300000000000000"/>
            </a:endParaRPr>
          </a:p>
          <a:p>
            <a:pPr marL="0" indent="0">
              <a:buNone/>
            </a:pP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先知責備亞哈放​​走亞蘭王（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20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：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35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－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45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）</a:t>
            </a:r>
          </a:p>
          <a:p>
            <a:pPr marL="0" indent="0">
              <a:buNone/>
            </a:pP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先知的話，來自於神，必須遵守（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20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：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35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－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38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）</a:t>
            </a:r>
          </a:p>
          <a:p>
            <a:pPr marL="0" indent="0">
              <a:buNone/>
            </a:pP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不遵守神的話，那怕是人看為“不合理”的事，也必受懲治（被獅子咬死就代表神的懲治）。</a:t>
            </a:r>
          </a:p>
          <a:p>
            <a:pPr marL="0" indent="0">
              <a:buNone/>
            </a:pP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亞哈王沒有遵守神的心意而行，也必受懲治（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20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：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39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－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43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）</a:t>
            </a:r>
            <a:endParaRPr lang="en-US" b="1" dirty="0">
              <a:solidFill>
                <a:schemeClr val="accent4">
                  <a:lumMod val="50000"/>
                </a:schemeClr>
              </a:solidFill>
              <a:ea typeface="LiSong Pro Light" panose="020203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2180717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4E704-BB33-4095-BCE7-65FC4804F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7854" y="308759"/>
            <a:ext cx="10134601" cy="5697187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2400" b="1" kern="1300" spc="140" dirty="0">
                <a:solidFill>
                  <a:schemeClr val="accent4">
                    <a:lumMod val="50000"/>
                  </a:schemeClr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4</a:t>
            </a:r>
            <a:r>
              <a:rPr lang="en-US" altLang="zh-CN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. 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亞哈作以色列王時的惡行和悔改（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21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：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1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－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29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）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亞哈貪戀拿伯的葡萄園（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21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：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1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－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4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）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王后耶洗別設計害拿伯（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21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：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5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－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14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）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亞哈佔據拿伯的葡萄園（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21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：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15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－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16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）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先知責備亞哈惡行（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21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：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17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－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26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）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亞哈受責後的悔改（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21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：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27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）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神延遲降罰於亞哈（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21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：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28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－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29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）</a:t>
            </a:r>
            <a:endParaRPr lang="en-US" sz="2400" b="1" dirty="0">
              <a:solidFill>
                <a:schemeClr val="accent4">
                  <a:lumMod val="50000"/>
                </a:schemeClr>
              </a:solidFill>
              <a:ea typeface="LiSong Pro Light" panose="0202030000000000000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D0EC60-8E70-481F-8C01-27DA3AFA0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737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458C0-04B1-4D2F-8C3E-A98E6C711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6291" y="510640"/>
            <a:ext cx="8477265" cy="5425890"/>
          </a:xfrm>
        </p:spPr>
        <p:txBody>
          <a:bodyPr>
            <a:normAutofit/>
          </a:bodyPr>
          <a:lstStyle/>
          <a:p>
            <a:r>
              <a:rPr kumimoji="1" lang="zh-TW" altLang="en-US" dirty="0">
                <a:solidFill>
                  <a:srgbClr val="0432FF"/>
                </a:solidFill>
              </a:rPr>
              <a:t>觀察與分析</a:t>
            </a:r>
            <a:endParaRPr kumimoji="1" lang="en-US" altLang="zh-TW" dirty="0">
              <a:solidFill>
                <a:srgbClr val="0432FF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kumimoji="1" lang="en-US" altLang="zh-CN" b="1" dirty="0">
              <a:solidFill>
                <a:schemeClr val="accent4">
                  <a:lumMod val="50000"/>
                </a:schemeClr>
              </a:solidFill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kumimoji="1" lang="zh-CN" altLang="en-US" b="1" dirty="0">
                <a:solidFill>
                  <a:schemeClr val="accent4">
                    <a:lumMod val="50000"/>
                  </a:schemeClr>
                </a:solidFill>
              </a:rPr>
              <a:t>拿伯並不屈服於權勢和財富，只存敬畏神的心，承認他一切所有的都是神的；他沒有權作私自用途。他行在真理的權威中，顯得比亞哈更高貴。</a:t>
            </a:r>
            <a:endParaRPr kumimoji="1" lang="en-US" b="1" dirty="0">
              <a:solidFill>
                <a:schemeClr val="accent4">
                  <a:lumMod val="50000"/>
                </a:schemeClr>
              </a:solidFill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kumimoji="1" lang="zh-TW" altLang="en-US" b="1" dirty="0">
                <a:solidFill>
                  <a:schemeClr val="accent4">
                    <a:lumMod val="50000"/>
                  </a:schemeClr>
                </a:solidFill>
              </a:rPr>
              <a:t> </a:t>
            </a:r>
            <a:endParaRPr kumimoji="1" lang="en-US" b="1" dirty="0">
              <a:solidFill>
                <a:schemeClr val="accent4">
                  <a:lumMod val="50000"/>
                </a:schemeClr>
              </a:solidFill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kumimoji="1" lang="zh-TW" altLang="en-US" b="1" dirty="0">
                <a:solidFill>
                  <a:schemeClr val="accent4">
                    <a:lumMod val="50000"/>
                  </a:schemeClr>
                </a:solidFill>
              </a:rPr>
              <a:t>今日需要像拿伯這種基督徒，不畏強權，不圖私利，全心敬畏神</a:t>
            </a:r>
            <a:endParaRPr kumimoji="1"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203111-F0FC-44F7-9344-98690E7B4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4140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7477B-339D-4F82-96B3-ABCA560A1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2540" y="926276"/>
            <a:ext cx="8835242" cy="5403272"/>
          </a:xfrm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kumimoji="1" lang="en-US" sz="2000" dirty="0" err="1">
                <a:solidFill>
                  <a:srgbClr val="0432FF"/>
                </a:solidFill>
              </a:rPr>
              <a:t>重點與應用</a:t>
            </a:r>
            <a:endParaRPr kumimoji="1" lang="en-US" sz="2000" dirty="0">
              <a:solidFill>
                <a:srgbClr val="0432FF"/>
              </a:solidFill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CN" b="1" dirty="0">
              <a:solidFill>
                <a:schemeClr val="accent4">
                  <a:lumMod val="50000"/>
                </a:schemeClr>
              </a:solidFill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b="1" dirty="0">
                <a:solidFill>
                  <a:schemeClr val="accent4">
                    <a:lumMod val="50000"/>
                  </a:schemeClr>
                </a:solidFill>
              </a:rPr>
              <a:t>“也不可貪圖人的房屋、田地、僕婢、牛、驢、並他一切所有的。”（申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5:21</a:t>
            </a:r>
            <a:r>
              <a:rPr lang="zh-CN" altLang="en-US" b="1" dirty="0">
                <a:solidFill>
                  <a:schemeClr val="accent4">
                    <a:lumMod val="50000"/>
                  </a:schemeClr>
                </a:solidFill>
              </a:rPr>
              <a:t>）</a:t>
            </a:r>
            <a:endParaRPr lang="en-US" b="1" dirty="0">
              <a:solidFill>
                <a:schemeClr val="accent4">
                  <a:lumMod val="50000"/>
                </a:schemeClr>
              </a:solidFill>
              <a:ea typeface="LiSong Pro Light" panose="0202030000000000000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基督徒若容許貪心的罪在心中，也會不知不覺走上亞哈所走的路，不但看不見自己的罪，還怪責別人不肯遷就自己。</a:t>
            </a:r>
            <a:endParaRPr lang="en-US" b="1" dirty="0">
              <a:solidFill>
                <a:schemeClr val="accent4">
                  <a:lumMod val="50000"/>
                </a:schemeClr>
              </a:solidFill>
              <a:ea typeface="LiSong Pro Light" panose="0202030000000000000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 </a:t>
            </a:r>
            <a:endParaRPr lang="en-US" b="1" dirty="0">
              <a:solidFill>
                <a:schemeClr val="accent4">
                  <a:lumMod val="50000"/>
                </a:schemeClr>
              </a:solidFill>
              <a:ea typeface="LiSong Pro Light" panose="0202030000000000000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亞哈這樣一個王，卻仍貪圖拿伯的葡萄園，可見貪心的罪，並非單因貧窮，任何人都可能陷在貪心的罪中。</a:t>
            </a:r>
            <a:endParaRPr lang="en-US" b="1" dirty="0">
              <a:solidFill>
                <a:schemeClr val="accent4">
                  <a:lumMod val="50000"/>
                </a:schemeClr>
              </a:solidFill>
              <a:ea typeface="LiSong Pro Light" panose="0202030000000000000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 </a:t>
            </a:r>
            <a:endParaRPr lang="en-US" b="1" dirty="0">
              <a:solidFill>
                <a:schemeClr val="accent4">
                  <a:lumMod val="50000"/>
                </a:schemeClr>
              </a:solidFill>
              <a:ea typeface="LiSong Pro Light" panose="0202030000000000000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ea typeface="LiSong Pro Light" panose="02020300000000000000"/>
              </a:rPr>
              <a:t>有許多事物，會引起我們的貪心。基督徒若不以神所賜的為滿足，就很容易忘記自己的本分，落在貪心的罪中。</a:t>
            </a:r>
            <a:endParaRPr lang="en-US" b="1" dirty="0">
              <a:solidFill>
                <a:schemeClr val="accent4">
                  <a:lumMod val="50000"/>
                </a:schemeClr>
              </a:solidFill>
              <a:ea typeface="LiSong Pro Light" panose="0202030000000000000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580F92-225F-4625-83D2-9AB12273F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1706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A7DCF-6A2C-4E9A-8E38-7939C0B5F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2972" y="391886"/>
            <a:ext cx="10271247" cy="6406479"/>
          </a:xfrm>
        </p:spPr>
        <p:txBody>
          <a:bodyPr>
            <a:normAutofit/>
          </a:bodyPr>
          <a:lstStyle/>
          <a:p>
            <a:r>
              <a:rPr kumimoji="1" lang="zh-TW" altLang="en-US" dirty="0">
                <a:solidFill>
                  <a:srgbClr val="0432FF"/>
                </a:solidFill>
              </a:rPr>
              <a:t>觀察與分析</a:t>
            </a:r>
            <a:endParaRPr kumimoji="1" lang="en-US" altLang="zh-TW" dirty="0">
              <a:solidFill>
                <a:srgbClr val="0432FF"/>
              </a:solidFill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b="1" dirty="0">
                <a:solidFill>
                  <a:schemeClr val="accent4">
                    <a:lumMod val="50000"/>
                  </a:schemeClr>
                </a:solidFill>
              </a:rPr>
              <a:t>以利亞在微聲中遇見神之後，神吩咐他去膏立以利沙接續他作先知。神只在微小的聲音中，問他當時的處境，然後給他一個新使命，就是叫他去膏立以利沙接續他作先知，這就是神使他再得能力的方法。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宋体" panose="02010600030101010101" pitchFamily="2" charset="-122"/>
                <a:ea typeface="LiSong Pro Light" panose="02020300000000000000"/>
              </a:rPr>
              <a:t>許多時候，我們要有特殊的感覺、奇妙的表現，才覺重新得力，否則便自以為是在軟弱疲乏中，其實這完全是憑感覺而生活。</a:t>
            </a:r>
            <a:endParaRPr lang="en-US" b="1" dirty="0">
              <a:solidFill>
                <a:schemeClr val="accent4">
                  <a:lumMod val="50000"/>
                </a:schemeClr>
              </a:solidFill>
              <a:latin typeface="宋体" panose="02010600030101010101" pitchFamily="2" charset="-122"/>
              <a:ea typeface="LiSong Pro Light" panose="0202030000000000000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C47F65-C7F0-4C31-80A5-FA6B8D78D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6598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2E3B7-1500-F542-B77C-E2896A45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2972" y="722810"/>
            <a:ext cx="10918607" cy="58204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err="1">
                <a:solidFill>
                  <a:srgbClr val="0432FF"/>
                </a:solidFill>
              </a:rPr>
              <a:t>小組討論</a:t>
            </a:r>
            <a:endParaRPr lang="en-US" dirty="0">
              <a:solidFill>
                <a:srgbClr val="0432FF"/>
              </a:solidFill>
            </a:endParaRP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b="1" i="0" dirty="0">
                <a:solidFill>
                  <a:schemeClr val="accent4">
                    <a:lumMod val="50000"/>
                  </a:schemeClr>
                </a:solidFill>
                <a:effectLst/>
                <a:latin typeface="dfkai-sb"/>
              </a:rPr>
              <a:t>1.</a:t>
            </a:r>
            <a:r>
              <a:rPr lang="zh-TW" altLang="en-US" b="1" i="0" dirty="0">
                <a:solidFill>
                  <a:schemeClr val="accent4">
                    <a:lumMod val="50000"/>
                  </a:schemeClr>
                </a:solidFill>
                <a:effectLst/>
                <a:latin typeface="dfkai-sb"/>
              </a:rPr>
              <a:t>亞哈“自賣”</a:t>
            </a:r>
            <a:r>
              <a:rPr lang="en-US" altLang="zh-TW" b="1" i="0" dirty="0">
                <a:solidFill>
                  <a:schemeClr val="accent4">
                    <a:lumMod val="50000"/>
                  </a:schemeClr>
                </a:solidFill>
                <a:effectLst/>
                <a:latin typeface="dfkai-sb"/>
              </a:rPr>
              <a:t>——</a:t>
            </a:r>
            <a:r>
              <a:rPr lang="zh-TW" altLang="en-US" b="1" i="0" dirty="0">
                <a:solidFill>
                  <a:schemeClr val="accent4">
                    <a:lumMod val="50000"/>
                  </a:schemeClr>
                </a:solidFill>
                <a:effectLst/>
                <a:latin typeface="dfkai-sb"/>
              </a:rPr>
              <a:t>自己出賣了自己。如何才算是“自己出賣自己”呢？這是什麼樣的一種惡呢？</a:t>
            </a:r>
            <a:endParaRPr lang="en-US" altLang="zh-TW" b="1" i="0" dirty="0">
              <a:solidFill>
                <a:schemeClr val="accent4">
                  <a:lumMod val="50000"/>
                </a:schemeClr>
              </a:solidFill>
              <a:effectLst/>
              <a:latin typeface="dfkai-sb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altLang="zh-CN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2. </a:t>
            </a:r>
            <a:r>
              <a:rPr lang="zh-CN" altLang="en-US" sz="21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在拿伯被殺這一件事上，亞哈王、耶洗別和與拿伯同城的長老分扮演了什麼角色？</a:t>
            </a:r>
            <a:endParaRPr lang="en-US" altLang="zh-CN" sz="2100" b="1" dirty="0">
              <a:solidFill>
                <a:schemeClr val="accent4">
                  <a:lumMod val="50000"/>
                </a:schemeClr>
              </a:solidFill>
              <a:latin typeface="dfkai-sb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1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3.</a:t>
            </a:r>
            <a:r>
              <a:rPr lang="zh-TW" altLang="en-US" sz="21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 縱觀這幾章，妳對神的哪些屬性有了更多的認識？</a:t>
            </a:r>
            <a:endParaRPr lang="en-US" b="1" dirty="0">
              <a:solidFill>
                <a:schemeClr val="accent4">
                  <a:lumMod val="50000"/>
                </a:schemeClr>
              </a:solidFill>
              <a:latin typeface="dfkai-sb"/>
            </a:endParaRPr>
          </a:p>
          <a:p>
            <a:pPr marL="457200" indent="-457200">
              <a:buFont typeface="+mj-lt"/>
              <a:buAutoNum type="arabicPeriod"/>
            </a:pPr>
            <a:endParaRPr lang="zh-TW" alt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684A81-DB50-4644-8EF8-F1F3DA022E82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BAB55E-AA05-6C4C-8291-60CE2CCC4BC1}"/>
              </a:ext>
            </a:extLst>
          </p:cNvPr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26970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BEEAC-D6F2-4534-8900-350259099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617517"/>
            <a:ext cx="9697429" cy="565265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n-US" altLang="zh-TW" b="1" dirty="0">
              <a:solidFill>
                <a:schemeClr val="accent4">
                  <a:lumMod val="50000"/>
                </a:schemeClr>
              </a:solidFill>
              <a:latin typeface="dfkai-sb"/>
            </a:endParaRPr>
          </a:p>
          <a:p>
            <a:pPr>
              <a:lnSpc>
                <a:spcPct val="150000"/>
              </a:lnSpc>
            </a:pP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南猶大的大衛王朝並沒有改朝或斷代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,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因為上帝與大衛所立的“約”。 </a:t>
            </a:r>
            <a:endParaRPr lang="en-US" altLang="zh-TW" b="1" dirty="0">
              <a:solidFill>
                <a:schemeClr val="accent4">
                  <a:lumMod val="50000"/>
                </a:schemeClr>
              </a:solidFill>
              <a:latin typeface="dfkai-sb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“你的家和你的國必在我（原文作你）面前永遠堅立。你的國位也必堅定，直到永遠。”撒下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7:16</a:t>
            </a:r>
          </a:p>
          <a:p>
            <a:pPr>
              <a:lnSpc>
                <a:spcPct val="150000"/>
              </a:lnSpc>
            </a:pP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耶羅波安的家卻背叛了此約，把百姓引到了錯誤的路上去了。因此，北以色列要想根本問題是要轉離背叛上帝的約崇拜偶像的事，回到藉著逾越節羊羔的血救贖</a:t>
            </a:r>
            <a:endParaRPr lang="en-US" b="1" dirty="0">
              <a:solidFill>
                <a:schemeClr val="accent4">
                  <a:lumMod val="50000"/>
                </a:schemeClr>
              </a:solidFill>
              <a:latin typeface="dfkai-sb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70DD2E-D156-4C98-8662-0EAE74285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626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AD554-99C0-4B63-BA75-D0D9F0058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149434"/>
            <a:ext cx="10183092" cy="430395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耶羅波安的路”或“耶羅波安的罪”是什麼呢？</a:t>
            </a:r>
            <a:endParaRPr lang="en-US" altLang="zh-TW" sz="2400" b="1" dirty="0">
              <a:solidFill>
                <a:schemeClr val="accent4">
                  <a:lumMod val="50000"/>
                </a:schemeClr>
              </a:solidFill>
              <a:latin typeface="dfkai-sb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一，背叛了與大衛所立的“彌賽亞之約”（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12:19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）。</a:t>
            </a:r>
            <a:endParaRPr lang="en-US" sz="2400" b="1" dirty="0">
              <a:solidFill>
                <a:schemeClr val="accent4">
                  <a:lumMod val="50000"/>
                </a:schemeClr>
              </a:solidFill>
              <a:latin typeface="dfkai-sb"/>
            </a:endParaRPr>
          </a:p>
          <a:p>
            <a:pPr marL="0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4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二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.   </a:t>
            </a:r>
            <a:r>
              <a:rPr lang="zh-CN" altLang="en-US" sz="24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建造建立金牛犢（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12 :28</a:t>
            </a:r>
            <a:r>
              <a:rPr lang="zh-CN" altLang="en-US" sz="24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）。</a:t>
            </a:r>
            <a:endParaRPr lang="en-US" sz="2400" b="1" dirty="0">
              <a:solidFill>
                <a:schemeClr val="accent4">
                  <a:lumMod val="50000"/>
                </a:schemeClr>
              </a:solidFill>
              <a:latin typeface="dfkai-sb"/>
            </a:endParaRPr>
          </a:p>
          <a:p>
            <a:pPr marL="127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三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.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“使以色列人陷在罪裡”。強調了四次（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2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，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13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，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19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，</a:t>
            </a:r>
            <a:r>
              <a:rPr lang="en-US" sz="24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26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節）。</a:t>
            </a:r>
            <a:endParaRPr lang="en-US" sz="2400" b="1" dirty="0">
              <a:solidFill>
                <a:schemeClr val="accent4">
                  <a:lumMod val="50000"/>
                </a:schemeClr>
              </a:solidFill>
              <a:latin typeface="dfkai-sb"/>
            </a:endParaRPr>
          </a:p>
          <a:p>
            <a:pPr>
              <a:lnSpc>
                <a:spcPct val="84000"/>
              </a:lnSpc>
            </a:pPr>
            <a:endParaRPr lang="zh-TW" altLang="en-US" sz="1900" b="1" dirty="0">
              <a:solidFill>
                <a:schemeClr val="accent4">
                  <a:lumMod val="50000"/>
                </a:schemeClr>
              </a:solidFill>
              <a:latin typeface="dfkai-sb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577F5E-659D-4C22-94FE-607122189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0F7A33A-A1F8-4D86-8DBA-7D2E686109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599" y="159643"/>
            <a:ext cx="7024256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439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B205BC3-0B06-4EA6-9066-1A0BEC22C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F035A5A-7995-4C27-89CB-4DBB2DB3C6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562" y="733013"/>
            <a:ext cx="3613752" cy="5071932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EC0ACC-1BD1-43C6-9EB9-9D96FB13F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7314" y="604433"/>
            <a:ext cx="7373871" cy="6044339"/>
          </a:xfrm>
        </p:spPr>
        <p:txBody>
          <a:bodyPr>
            <a:normAutofit/>
          </a:bodyPr>
          <a:lstStyle/>
          <a:p>
            <a:endParaRPr lang="en-US" altLang="zh-TW" sz="1100" b="1" dirty="0">
              <a:latin typeface="dfkai-sb"/>
            </a:endParaRPr>
          </a:p>
          <a:p>
            <a:pPr marL="0" indent="0">
              <a:buNone/>
            </a:pPr>
            <a:r>
              <a:rPr lang="zh-TW" altLang="en-US" sz="2400" b="1" dirty="0">
                <a:latin typeface="dfkai-sb"/>
              </a:rPr>
              <a:t>亞撒王時代的以色列王亞哈（ </a:t>
            </a:r>
            <a:r>
              <a:rPr lang="en-US" altLang="zh-TW" sz="2400" b="1" dirty="0">
                <a:latin typeface="dfkai-sb"/>
              </a:rPr>
              <a:t>16</a:t>
            </a:r>
            <a:r>
              <a:rPr lang="zh-TW" altLang="en-US" sz="2400" b="1" dirty="0">
                <a:latin typeface="dfkai-sb"/>
              </a:rPr>
              <a:t>：</a:t>
            </a:r>
            <a:r>
              <a:rPr lang="en-US" altLang="zh-TW" sz="2400" b="1" dirty="0">
                <a:latin typeface="dfkai-sb"/>
              </a:rPr>
              <a:t>29</a:t>
            </a:r>
            <a:r>
              <a:rPr lang="zh-TW" altLang="en-US" sz="2400" b="1" dirty="0">
                <a:latin typeface="dfkai-sb"/>
              </a:rPr>
              <a:t>－</a:t>
            </a:r>
            <a:r>
              <a:rPr lang="en-US" altLang="zh-TW" sz="2400" b="1" dirty="0">
                <a:latin typeface="dfkai-sb"/>
              </a:rPr>
              <a:t>21</a:t>
            </a:r>
            <a:r>
              <a:rPr lang="zh-TW" altLang="en-US" sz="2400" b="1" dirty="0">
                <a:latin typeface="dfkai-sb"/>
              </a:rPr>
              <a:t>章）。亞哈是暗利的兒子</a:t>
            </a:r>
          </a:p>
          <a:p>
            <a:pPr marL="0" indent="0">
              <a:buNone/>
            </a:pPr>
            <a:r>
              <a:rPr lang="en-US" altLang="zh-TW" sz="2400" b="1" dirty="0">
                <a:latin typeface="dfkai-sb"/>
              </a:rPr>
              <a:t>1</a:t>
            </a:r>
            <a:r>
              <a:rPr lang="zh-TW" altLang="en-US" sz="2400" b="1" dirty="0">
                <a:latin typeface="dfkai-sb"/>
              </a:rPr>
              <a:t>．亞哈作以色列王（</a:t>
            </a:r>
            <a:r>
              <a:rPr lang="en-US" altLang="zh-TW" sz="2400" b="1" dirty="0">
                <a:latin typeface="dfkai-sb"/>
              </a:rPr>
              <a:t>16</a:t>
            </a:r>
            <a:r>
              <a:rPr lang="zh-TW" altLang="en-US" sz="2400" b="1" dirty="0">
                <a:latin typeface="dfkai-sb"/>
              </a:rPr>
              <a:t>：</a:t>
            </a:r>
            <a:r>
              <a:rPr lang="en-US" altLang="zh-TW" sz="2400" b="1" dirty="0">
                <a:latin typeface="dfkai-sb"/>
              </a:rPr>
              <a:t>29</a:t>
            </a:r>
            <a:r>
              <a:rPr lang="zh-TW" altLang="en-US" sz="2400" b="1" dirty="0">
                <a:latin typeface="dfkai-sb"/>
              </a:rPr>
              <a:t>－</a:t>
            </a:r>
            <a:r>
              <a:rPr lang="en-US" altLang="zh-TW" sz="2400" b="1" dirty="0">
                <a:latin typeface="dfkai-sb"/>
              </a:rPr>
              <a:t>34</a:t>
            </a:r>
            <a:r>
              <a:rPr lang="zh-TW" altLang="en-US" sz="2400" b="1" dirty="0">
                <a:latin typeface="dfkai-sb"/>
              </a:rPr>
              <a:t>）。亞哈作王共</a:t>
            </a:r>
            <a:r>
              <a:rPr lang="en-US" altLang="zh-TW" sz="2400" b="1" dirty="0">
                <a:latin typeface="dfkai-sb"/>
              </a:rPr>
              <a:t>22</a:t>
            </a:r>
            <a:r>
              <a:rPr lang="zh-TW" altLang="en-US" sz="2400" b="1" dirty="0">
                <a:latin typeface="dfkai-sb"/>
              </a:rPr>
              <a:t>年：</a:t>
            </a:r>
          </a:p>
          <a:p>
            <a:endParaRPr lang="zh-TW" altLang="en-US" sz="2400" b="1" dirty="0">
              <a:latin typeface="dfkai-sb"/>
            </a:endParaRPr>
          </a:p>
          <a:p>
            <a:pPr marL="0" indent="0">
              <a:buNone/>
            </a:pPr>
            <a:r>
              <a:rPr lang="zh-TW" altLang="en-US" sz="2400" b="1" dirty="0">
                <a:latin typeface="dfkai-sb"/>
              </a:rPr>
              <a:t>他作耶羅波安所作之事（</a:t>
            </a:r>
            <a:r>
              <a:rPr lang="en-US" altLang="zh-TW" sz="2400" b="1" dirty="0">
                <a:latin typeface="dfkai-sb"/>
              </a:rPr>
              <a:t>16</a:t>
            </a:r>
            <a:r>
              <a:rPr lang="zh-TW" altLang="en-US" sz="2400" b="1" dirty="0">
                <a:latin typeface="dfkai-sb"/>
              </a:rPr>
              <a:t>：</a:t>
            </a:r>
            <a:r>
              <a:rPr lang="en-US" altLang="zh-TW" sz="2400" b="1" dirty="0">
                <a:latin typeface="dfkai-sb"/>
              </a:rPr>
              <a:t>29</a:t>
            </a:r>
            <a:r>
              <a:rPr lang="zh-TW" altLang="en-US" sz="2400" b="1" dirty="0">
                <a:latin typeface="dfkai-sb"/>
              </a:rPr>
              <a:t>－</a:t>
            </a:r>
            <a:r>
              <a:rPr lang="en-US" altLang="zh-TW" sz="2400" b="1" dirty="0">
                <a:latin typeface="dfkai-sb"/>
              </a:rPr>
              <a:t>31</a:t>
            </a:r>
            <a:r>
              <a:rPr lang="zh-TW" altLang="en-US" sz="2400" b="1" dirty="0">
                <a:latin typeface="dfkai-sb"/>
              </a:rPr>
              <a:t>）。</a:t>
            </a:r>
          </a:p>
          <a:p>
            <a:endParaRPr lang="zh-TW" altLang="en-US" sz="2400" b="1" dirty="0">
              <a:latin typeface="dfkai-sb"/>
            </a:endParaRPr>
          </a:p>
          <a:p>
            <a:pPr marL="0" indent="0">
              <a:buNone/>
            </a:pPr>
            <a:r>
              <a:rPr lang="zh-TW" altLang="en-US" sz="2400" b="1" dirty="0">
                <a:latin typeface="dfkai-sb"/>
              </a:rPr>
              <a:t>他娶了耶洗別為妻，去事奉巴力（</a:t>
            </a:r>
            <a:r>
              <a:rPr lang="en-US" altLang="zh-TW" sz="2400" b="1" dirty="0">
                <a:latin typeface="dfkai-sb"/>
              </a:rPr>
              <a:t>16</a:t>
            </a:r>
            <a:r>
              <a:rPr lang="zh-TW" altLang="en-US" sz="2400" b="1" dirty="0">
                <a:latin typeface="dfkai-sb"/>
              </a:rPr>
              <a:t>：</a:t>
            </a:r>
            <a:r>
              <a:rPr lang="en-US" altLang="zh-TW" sz="2400" b="1" dirty="0">
                <a:latin typeface="dfkai-sb"/>
              </a:rPr>
              <a:t>31</a:t>
            </a:r>
            <a:r>
              <a:rPr lang="zh-TW" altLang="en-US" sz="2400" b="1" dirty="0">
                <a:latin typeface="dfkai-sb"/>
              </a:rPr>
              <a:t>－</a:t>
            </a:r>
            <a:r>
              <a:rPr lang="en-US" altLang="zh-TW" sz="2400" b="1" dirty="0">
                <a:latin typeface="dfkai-sb"/>
              </a:rPr>
              <a:t>32</a:t>
            </a:r>
            <a:r>
              <a:rPr lang="zh-TW" altLang="en-US" sz="2400" b="1" dirty="0">
                <a:latin typeface="dfkai-sb"/>
              </a:rPr>
              <a:t>）。</a:t>
            </a:r>
          </a:p>
          <a:p>
            <a:endParaRPr lang="zh-TW" altLang="en-US" sz="2400" b="1" dirty="0">
              <a:latin typeface="dfkai-sb"/>
            </a:endParaRPr>
          </a:p>
          <a:p>
            <a:pPr marL="0" indent="0">
              <a:buNone/>
            </a:pPr>
            <a:r>
              <a:rPr lang="zh-TW" altLang="en-US" sz="2400" b="1" dirty="0">
                <a:latin typeface="dfkai-sb"/>
              </a:rPr>
              <a:t>又作偶像亞舍拉（</a:t>
            </a:r>
            <a:r>
              <a:rPr lang="en-US" altLang="zh-TW" sz="2400" b="1" dirty="0">
                <a:latin typeface="dfkai-sb"/>
              </a:rPr>
              <a:t>16</a:t>
            </a:r>
            <a:r>
              <a:rPr lang="zh-TW" altLang="en-US" sz="2400" b="1" dirty="0">
                <a:latin typeface="dfkai-sb"/>
              </a:rPr>
              <a:t>：</a:t>
            </a:r>
            <a:r>
              <a:rPr lang="en-US" altLang="zh-TW" sz="2400" b="1" dirty="0">
                <a:latin typeface="dfkai-sb"/>
              </a:rPr>
              <a:t>33</a:t>
            </a:r>
            <a:r>
              <a:rPr lang="zh-TW" altLang="en-US" sz="2400" b="1" dirty="0">
                <a:latin typeface="dfkai-sb"/>
              </a:rPr>
              <a:t>）。</a:t>
            </a:r>
          </a:p>
          <a:p>
            <a:endParaRPr lang="zh-TW" altLang="en-US" sz="2400" b="1" dirty="0">
              <a:latin typeface="dfkai-sb"/>
            </a:endParaRPr>
          </a:p>
          <a:p>
            <a:pPr marL="0" indent="0">
              <a:buNone/>
            </a:pPr>
            <a:endParaRPr lang="zh-TW" altLang="en-US" sz="1100" dirty="0"/>
          </a:p>
          <a:p>
            <a:endParaRPr lang="en-US" sz="11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957A0B-CB4A-433D-B15D-11E4BFD9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BABEB98-37D1-5C49-827F-EF87AC176EB7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492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564B3-1163-4D66-946C-739C1606D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427512"/>
            <a:ext cx="10820401" cy="5925787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</a:rPr>
              <a:t>更致命的罪惡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</a:rPr>
              <a:t>: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</a:rPr>
              <a:t>“暗利用二他連得銀子向撒瑪買了撒瑪利亞山，在山上造城，就按著山的原主撒瑪的名，給所造的城起名叫撒瑪利亞。”（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</a:rPr>
              <a:t>24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</a:rPr>
              <a:t>節）“建造完撒瑪利亞城之後，確定這城為北以色列的首都”（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</a:rPr>
              <a:t>29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</a:rPr>
              <a:t>節）了。</a:t>
            </a:r>
            <a:endParaRPr lang="en-US" altLang="zh-TW" b="1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</a:rPr>
              <a:t>在說明撒瑪利亞城的文脈上突然又提到了“亞哈在位的時候，有伯特利人希伊勒重修耶利哥城。”在此說明在建造耶利哥城的時候“正如耶和華藉嫩的兒子約書亞所說的話”（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</a:rPr>
              <a:t>34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</a:rPr>
              <a:t>節）那樣面臨咒詛了的意圖是什麼呢？</a:t>
            </a:r>
            <a:r>
              <a:rPr lang="zh-TW" altLang="en-US" b="1" i="0" dirty="0">
                <a:solidFill>
                  <a:schemeClr val="accent4">
                    <a:lumMod val="50000"/>
                  </a:schemeClr>
                </a:solidFill>
                <a:effectLst/>
                <a:latin typeface="Montserrat"/>
              </a:rPr>
              <a:t>「有興起重修這耶利哥城的人，當在耶和華面前受咒詛。他立根基的時候，必喪長子，安門的時候，必喪幼子」（書六</a:t>
            </a:r>
            <a:r>
              <a:rPr lang="en-US" altLang="zh-TW" b="1" i="0" dirty="0">
                <a:solidFill>
                  <a:schemeClr val="accent4">
                    <a:lumMod val="50000"/>
                  </a:schemeClr>
                </a:solidFill>
                <a:effectLst/>
                <a:latin typeface="Montserrat"/>
              </a:rPr>
              <a:t>26</a:t>
            </a:r>
            <a:r>
              <a:rPr lang="zh-TW" altLang="en-US" b="1" i="0" dirty="0">
                <a:solidFill>
                  <a:schemeClr val="accent4">
                    <a:lumMod val="50000"/>
                  </a:schemeClr>
                </a:solidFill>
                <a:effectLst/>
                <a:latin typeface="Montserrat"/>
              </a:rPr>
              <a:t>）</a:t>
            </a:r>
            <a:endParaRPr lang="en-US" altLang="zh-TW" b="1" i="0" dirty="0">
              <a:solidFill>
                <a:schemeClr val="accent4">
                  <a:lumMod val="50000"/>
                </a:schemeClr>
              </a:solidFill>
              <a:effectLst/>
              <a:latin typeface="Montserra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</a:rPr>
              <a:t>聖靈希望讀者們明白，如今建造撒瑪利亞城的行為，就像在建造耶利</a:t>
            </a:r>
            <a:r>
              <a:rPr lang="zh-TW" altLang="en-US" b="1" i="0" dirty="0">
                <a:solidFill>
                  <a:schemeClr val="accent4">
                    <a:lumMod val="50000"/>
                  </a:schemeClr>
                </a:solidFill>
                <a:effectLst/>
                <a:latin typeface="Montserrat"/>
              </a:rPr>
              <a:t>哥</a:t>
            </a:r>
            <a:endParaRPr lang="en-US" altLang="zh-TW" b="1" i="0" dirty="0">
              <a:solidFill>
                <a:schemeClr val="accent4">
                  <a:lumMod val="50000"/>
                </a:schemeClr>
              </a:solidFill>
              <a:effectLst/>
              <a:latin typeface="Montserrat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TW" b="1" i="0" dirty="0">
              <a:solidFill>
                <a:schemeClr val="accent4">
                  <a:lumMod val="50000"/>
                </a:schemeClr>
              </a:solidFill>
              <a:effectLst/>
              <a:latin typeface="Montserra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b="1" i="0" dirty="0">
                <a:solidFill>
                  <a:schemeClr val="accent4">
                    <a:lumMod val="50000"/>
                  </a:schemeClr>
                </a:solidFill>
                <a:effectLst/>
                <a:latin typeface="Montserrat"/>
              </a:rPr>
              <a:t>五百多年前的話語應驗在亞哈家裡。我們對神話語的確實是否篤信不疑</a:t>
            </a:r>
            <a:r>
              <a:rPr lang="zh-CN" altLang="en-US" b="1" i="0" dirty="0">
                <a:solidFill>
                  <a:schemeClr val="accent4">
                    <a:lumMod val="50000"/>
                  </a:schemeClr>
                </a:solidFill>
                <a:effectLst/>
                <a:latin typeface="Montserrat"/>
              </a:rPr>
              <a:t>？</a:t>
            </a:r>
            <a:endParaRPr lang="en-US" altLang="zh-CN" b="1" i="0" dirty="0">
              <a:solidFill>
                <a:schemeClr val="accent4">
                  <a:lumMod val="50000"/>
                </a:schemeClr>
              </a:solidFill>
              <a:effectLst/>
              <a:latin typeface="Montserrat"/>
            </a:endParaRPr>
          </a:p>
          <a:p>
            <a:pPr marL="0" indent="0">
              <a:buNone/>
            </a:pP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5EBDAF-D0BC-409D-AAF7-393025CDC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140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59944-169D-4A68-A57A-D6DD7A78C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2971" y="699796"/>
            <a:ext cx="4695937" cy="587913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以利亞是在怎樣的時代背景之下出現</a:t>
            </a:r>
            <a:r>
              <a:rPr lang="en-US" altLang="zh-TW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?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以利亞是亞哈作以色列的國王時期，奉差遣到北以色列工作的先知。</a:t>
            </a:r>
          </a:p>
          <a:p>
            <a:pPr>
              <a:lnSpc>
                <a:spcPct val="150000"/>
              </a:lnSpc>
            </a:pP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dfkai-sb"/>
              </a:rPr>
              <a:t>北以色列的諸王都是惡王。但亞哈是惡王中的惡王，是“更惡的”王。</a:t>
            </a:r>
            <a:endParaRPr lang="en-US" b="1" dirty="0">
              <a:solidFill>
                <a:schemeClr val="accent4">
                  <a:lumMod val="50000"/>
                </a:schemeClr>
              </a:solidFill>
              <a:latin typeface="dfkai-sb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0335CC0-1016-4F9D-873F-BFAD0D9CBE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-327771"/>
            <a:ext cx="5842713" cy="732628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D12490-CB14-4EBF-957B-7EA4100C5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BABEB98-37D1-5C49-827F-EF87AC176EB7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15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DD0905-88E1-47DE-87A7-639CD2678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337065-133B-4AFF-927F-1FE8650D5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907" y="142505"/>
            <a:ext cx="10555540" cy="615141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2</a:t>
            </a:r>
            <a:r>
              <a:rPr lang="zh-TW" altLang="en-US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．以利亞</a:t>
            </a:r>
            <a:r>
              <a:rPr lang="en-US" altLang="zh-TW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:</a:t>
            </a:r>
            <a:r>
              <a:rPr lang="zh-CN" altLang="en-US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MingLiU" panose="02020509000000000000" pitchFamily="49" charset="-120"/>
              </a:rPr>
              <a:t>在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亞哈</a:t>
            </a:r>
            <a:r>
              <a:rPr lang="zh-TW" altLang="en-US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作以色列王時的先知（</a:t>
            </a:r>
            <a:r>
              <a:rPr lang="en-US" altLang="zh-TW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17</a:t>
            </a:r>
            <a:r>
              <a:rPr lang="zh-TW" altLang="en-US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：</a:t>
            </a:r>
            <a:r>
              <a:rPr lang="en-US" altLang="zh-TW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1</a:t>
            </a:r>
            <a:r>
              <a:rPr lang="zh-TW" altLang="en-US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－</a:t>
            </a:r>
            <a:r>
              <a:rPr lang="en-US" altLang="zh-TW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19</a:t>
            </a:r>
            <a:r>
              <a:rPr lang="zh-TW" altLang="en-US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：</a:t>
            </a:r>
            <a:r>
              <a:rPr lang="en-US" altLang="zh-TW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21</a:t>
            </a:r>
            <a:r>
              <a:rPr lang="zh-TW" altLang="en-US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）。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以利亞受預備於基立溪旁（</a:t>
            </a:r>
            <a:r>
              <a:rPr lang="en-US" altLang="zh-TW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17</a:t>
            </a:r>
            <a:r>
              <a:rPr lang="zh-TW" altLang="en-US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：</a:t>
            </a:r>
            <a:r>
              <a:rPr lang="en-US" altLang="zh-TW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1</a:t>
            </a:r>
            <a:r>
              <a:rPr lang="zh-TW" altLang="en-US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－</a:t>
            </a:r>
            <a:r>
              <a:rPr lang="en-US" altLang="zh-TW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7</a:t>
            </a:r>
            <a:r>
              <a:rPr lang="zh-TW" altLang="en-US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）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以利亞受預備於寡婦家（</a:t>
            </a:r>
            <a:r>
              <a:rPr lang="en-US" altLang="zh-TW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17</a:t>
            </a:r>
            <a:r>
              <a:rPr lang="zh-TW" altLang="en-US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：</a:t>
            </a:r>
            <a:r>
              <a:rPr lang="en-US" altLang="zh-TW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8</a:t>
            </a:r>
            <a:r>
              <a:rPr lang="zh-TW" altLang="en-US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－</a:t>
            </a:r>
            <a:r>
              <a:rPr lang="en-US" altLang="zh-TW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16</a:t>
            </a:r>
            <a:r>
              <a:rPr lang="zh-TW" altLang="en-US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）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以利亞受預備於信心禱告上（</a:t>
            </a:r>
            <a:r>
              <a:rPr lang="en-US" altLang="zh-TW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17</a:t>
            </a:r>
            <a:r>
              <a:rPr lang="zh-TW" altLang="en-US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：</a:t>
            </a:r>
            <a:r>
              <a:rPr lang="en-US" altLang="zh-TW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17</a:t>
            </a:r>
            <a:r>
              <a:rPr lang="zh-TW" altLang="en-US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－</a:t>
            </a:r>
            <a:r>
              <a:rPr lang="en-US" altLang="zh-TW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24</a:t>
            </a:r>
            <a:r>
              <a:rPr lang="zh-TW" altLang="en-US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）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寡婦的信心</a:t>
            </a:r>
            <a:r>
              <a:rPr lang="zh-CN" altLang="en-US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MingLiU" panose="02020509000000000000" pitchFamily="49" charset="-120"/>
              </a:rPr>
              <a:t>：</a:t>
            </a:r>
            <a:endParaRPr lang="zh-TW" altLang="en-US" b="1" i="0" dirty="0">
              <a:solidFill>
                <a:schemeClr val="accent4">
                  <a:lumMod val="50000"/>
                </a:schemeClr>
              </a:solidFill>
              <a:effectLst/>
              <a:latin typeface="LiSong Pro Light" panose="02020300000000000000"/>
              <a:ea typeface="LiSong Pro Light" panose="0202030000000000000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“在我知道你是神人，耶和華藉你口所說的話是真的”的信心。</a:t>
            </a:r>
          </a:p>
        </p:txBody>
      </p:sp>
    </p:spTree>
    <p:extLst>
      <p:ext uri="{BB962C8B-B14F-4D97-AF65-F5344CB8AC3E}">
        <p14:creationId xmlns:p14="http://schemas.microsoft.com/office/powerpoint/2010/main" val="1142272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9F07B-5922-4C86-A77C-C970574B9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5DC48F-92D6-4473-82FE-BFE920C75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461108"/>
            <a:ext cx="10445263" cy="6520137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以利亞出去為神爭戰（</a:t>
            </a:r>
            <a:r>
              <a:rPr lang="en-US" altLang="zh-TW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18</a:t>
            </a:r>
            <a:r>
              <a:rPr lang="zh-TW" altLang="en-US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：</a:t>
            </a:r>
            <a:r>
              <a:rPr lang="en-US" altLang="zh-TW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1</a:t>
            </a:r>
            <a:r>
              <a:rPr lang="zh-TW" altLang="en-US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－</a:t>
            </a:r>
            <a:r>
              <a:rPr lang="en-US" altLang="zh-TW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46</a:t>
            </a:r>
            <a:r>
              <a:rPr lang="zh-TW" altLang="en-US" b="1" i="0" dirty="0">
                <a:solidFill>
                  <a:schemeClr val="accent4">
                    <a:lumMod val="50000"/>
                  </a:schemeClr>
                </a:solidFill>
                <a:effectLst/>
                <a:latin typeface="LiSong Pro Light" panose="02020300000000000000"/>
                <a:ea typeface="LiSong Pro Light" panose="02020300000000000000"/>
              </a:rPr>
              <a:t>）</a:t>
            </a:r>
            <a:endParaRPr lang="en-US" b="1" dirty="0">
              <a:solidFill>
                <a:schemeClr val="accent4">
                  <a:lumMod val="50000"/>
                </a:schemeClr>
              </a:solidFill>
              <a:latin typeface="LiSong Pro Light" panose="02020300000000000000"/>
              <a:ea typeface="LiSong Pro Light" panose="02020300000000000000"/>
            </a:endParaRPr>
          </a:p>
          <a:p>
            <a:pPr marL="127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MingLiU" panose="02020509000000000000" pitchFamily="49" charset="-120"/>
                <a:ea typeface="LiSong Pro Light" panose="02020300000000000000"/>
              </a:rPr>
              <a:t>經過了各種預備，神差以利亞出去為神爭戰，扭轉以色列民的信仰。從信“巴力”到信真神。</a:t>
            </a:r>
            <a:endParaRPr lang="en-US" altLang="zh-TW" b="1" dirty="0">
              <a:solidFill>
                <a:schemeClr val="accent4">
                  <a:lumMod val="50000"/>
                </a:schemeClr>
              </a:solidFill>
              <a:latin typeface="MingLiU" panose="02020509000000000000" pitchFamily="49" charset="-120"/>
              <a:ea typeface="LiSong Pro Light" panose="02020300000000000000"/>
            </a:endParaRPr>
          </a:p>
          <a:p>
            <a:pPr marL="127" marR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MingLiU" panose="02020509000000000000" pitchFamily="49" charset="-120"/>
                <a:ea typeface="LiSong Pro Light" panose="02020300000000000000"/>
              </a:rPr>
              <a:t>以利亞在迦密山所作的，信心表現在以下幾方面：</a:t>
            </a:r>
            <a:endParaRPr lang="en-US" b="1" dirty="0">
              <a:solidFill>
                <a:schemeClr val="accent4">
                  <a:lumMod val="50000"/>
                </a:schemeClr>
              </a:solidFill>
              <a:latin typeface="MingLiU" panose="02020509000000000000" pitchFamily="49" charset="-120"/>
              <a:ea typeface="LiSong Pro Light" panose="02020300000000000000"/>
            </a:endParaRPr>
          </a:p>
          <a:p>
            <a:pPr marL="384175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MingLiU" panose="02020509000000000000" pitchFamily="49" charset="-120"/>
                <a:ea typeface="LiSong Pro Light" panose="02020300000000000000"/>
              </a:rPr>
              <a:t>召集民眾和偽先知上山，以顯明信仰真偽（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  <a:latin typeface="MingLiU" panose="02020509000000000000" pitchFamily="49" charset="-120"/>
                <a:ea typeface="LiSong Pro Light" panose="02020300000000000000"/>
              </a:rPr>
              <a:t>18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MingLiU" panose="02020509000000000000" pitchFamily="49" charset="-120"/>
                <a:ea typeface="LiSong Pro Light" panose="02020300000000000000"/>
              </a:rPr>
              <a:t>：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  <a:latin typeface="MingLiU" panose="02020509000000000000" pitchFamily="49" charset="-120"/>
                <a:ea typeface="LiSong Pro Light" panose="02020300000000000000"/>
              </a:rPr>
              <a:t>19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MingLiU" panose="02020509000000000000" pitchFamily="49" charset="-120"/>
                <a:ea typeface="LiSong Pro Light" panose="02020300000000000000"/>
              </a:rPr>
              <a:t>）“現在你當差遣人，招聚以色列眾人和事奉巴力的那四百五十個先知，並耶洗別所供養事奉亞舍拉的那四百個先知，使他們都上迦密山去見我。”</a:t>
            </a:r>
            <a:endParaRPr lang="en-US" b="1" dirty="0">
              <a:solidFill>
                <a:schemeClr val="accent4">
                  <a:lumMod val="50000"/>
                </a:schemeClr>
              </a:solidFill>
              <a:latin typeface="MingLiU" panose="02020509000000000000" pitchFamily="49" charset="-120"/>
              <a:ea typeface="LiSong Pro Light" panose="02020300000000000000"/>
            </a:endParaRPr>
          </a:p>
          <a:p>
            <a:pPr marL="384175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MingLiU" panose="02020509000000000000" pitchFamily="49" charset="-120"/>
                <a:ea typeface="LiSong Pro Light" panose="02020300000000000000"/>
              </a:rPr>
              <a:t>宣告當決定信仰真神（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  <a:latin typeface="MingLiU" panose="02020509000000000000" pitchFamily="49" charset="-120"/>
                <a:ea typeface="LiSong Pro Light" panose="02020300000000000000"/>
              </a:rPr>
              <a:t>18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MingLiU" panose="02020509000000000000" pitchFamily="49" charset="-120"/>
                <a:ea typeface="LiSong Pro Light" panose="02020300000000000000"/>
              </a:rPr>
              <a:t>：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  <a:latin typeface="MingLiU" panose="02020509000000000000" pitchFamily="49" charset="-120"/>
                <a:ea typeface="LiSong Pro Light" panose="02020300000000000000"/>
              </a:rPr>
              <a:t>20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MingLiU" panose="02020509000000000000" pitchFamily="49" charset="-120"/>
                <a:ea typeface="LiSong Pro Light" panose="02020300000000000000"/>
              </a:rPr>
              <a:t>－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  <a:latin typeface="MingLiU" panose="02020509000000000000" pitchFamily="49" charset="-120"/>
                <a:ea typeface="LiSong Pro Light" panose="02020300000000000000"/>
              </a:rPr>
              <a:t>24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MingLiU" panose="02020509000000000000" pitchFamily="49" charset="-120"/>
                <a:ea typeface="LiSong Pro Light" panose="02020300000000000000"/>
              </a:rPr>
              <a:t>）“你們心持兩意要到幾時呢？若耶和華是上帝，就當順從耶和華；若巴力是上帝，就當順從巴力。”（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  <a:latin typeface="MingLiU" panose="02020509000000000000" pitchFamily="49" charset="-120"/>
                <a:ea typeface="LiSong Pro Light" panose="02020300000000000000"/>
              </a:rPr>
              <a:t>21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MingLiU" panose="02020509000000000000" pitchFamily="49" charset="-120"/>
                <a:ea typeface="LiSong Pro Light" panose="02020300000000000000"/>
              </a:rPr>
              <a:t>）</a:t>
            </a:r>
            <a:endParaRPr lang="en-US" b="1" dirty="0">
              <a:solidFill>
                <a:schemeClr val="accent4">
                  <a:lumMod val="50000"/>
                </a:schemeClr>
              </a:solidFill>
              <a:latin typeface="MingLiU" panose="02020509000000000000" pitchFamily="49" charset="-120"/>
              <a:ea typeface="LiSong Pro Light" panose="02020300000000000000"/>
            </a:endParaRPr>
          </a:p>
          <a:p>
            <a:pPr marL="384175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MingLiU" panose="02020509000000000000" pitchFamily="49" charset="-120"/>
                <a:ea typeface="LiSong Pro Light" panose="02020300000000000000"/>
              </a:rPr>
              <a:t>行動表明耶和華是真神（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  <a:latin typeface="MingLiU" panose="02020509000000000000" pitchFamily="49" charset="-120"/>
                <a:ea typeface="LiSong Pro Light" panose="02020300000000000000"/>
              </a:rPr>
              <a:t>18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MingLiU" panose="02020509000000000000" pitchFamily="49" charset="-120"/>
                <a:ea typeface="LiSong Pro Light" panose="02020300000000000000"/>
              </a:rPr>
              <a:t>：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  <a:latin typeface="MingLiU" panose="02020509000000000000" pitchFamily="49" charset="-120"/>
                <a:ea typeface="LiSong Pro Light" panose="02020300000000000000"/>
              </a:rPr>
              <a:t>30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MingLiU" panose="02020509000000000000" pitchFamily="49" charset="-120"/>
                <a:ea typeface="LiSong Pro Light" panose="02020300000000000000"/>
              </a:rPr>
              <a:t>－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  <a:latin typeface="MingLiU" panose="02020509000000000000" pitchFamily="49" charset="-120"/>
                <a:ea typeface="LiSong Pro Light" panose="02020300000000000000"/>
              </a:rPr>
              <a:t>40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MingLiU" panose="02020509000000000000" pitchFamily="49" charset="-120"/>
                <a:ea typeface="LiSong Pro Light" panose="02020300000000000000"/>
              </a:rPr>
              <a:t>）“亞伯拉罕、以撒、以色列的上帝，耶和華啊，求你今日使人知道你是以色列的上帝，也知道我是你的僕人，又是奉你的命行這一切事。耶和華啊，求你應允我，應允我！使這民知道你耶和華是上帝，又知道是你叫這民的心迴轉。”（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  <a:latin typeface="MingLiU" panose="02020509000000000000" pitchFamily="49" charset="-120"/>
                <a:ea typeface="LiSong Pro Light" panose="02020300000000000000"/>
              </a:rPr>
              <a:t>36-37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MingLiU" panose="02020509000000000000" pitchFamily="49" charset="-120"/>
                <a:ea typeface="LiSong Pro Light" panose="02020300000000000000"/>
              </a:rPr>
              <a:t>）</a:t>
            </a:r>
            <a:endParaRPr lang="en-US" b="1" dirty="0">
              <a:solidFill>
                <a:schemeClr val="accent4">
                  <a:lumMod val="50000"/>
                </a:schemeClr>
              </a:solidFill>
              <a:latin typeface="MingLiU" panose="02020509000000000000" pitchFamily="49" charset="-120"/>
              <a:ea typeface="LiSong Pro Light" panose="02020300000000000000"/>
            </a:endParaRPr>
          </a:p>
          <a:p>
            <a:pPr marL="384175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MingLiU" panose="02020509000000000000" pitchFamily="49" charset="-120"/>
                <a:ea typeface="LiSong Pro Light" panose="02020300000000000000"/>
              </a:rPr>
              <a:t>禱告使天降大雨（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  <a:latin typeface="MingLiU" panose="02020509000000000000" pitchFamily="49" charset="-120"/>
                <a:ea typeface="LiSong Pro Light" panose="02020300000000000000"/>
              </a:rPr>
              <a:t>18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MingLiU" panose="02020509000000000000" pitchFamily="49" charset="-120"/>
                <a:ea typeface="LiSong Pro Light" panose="02020300000000000000"/>
              </a:rPr>
              <a:t>：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  <a:latin typeface="MingLiU" panose="02020509000000000000" pitchFamily="49" charset="-120"/>
                <a:ea typeface="LiSong Pro Light" panose="02020300000000000000"/>
              </a:rPr>
              <a:t>41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MingLiU" panose="02020509000000000000" pitchFamily="49" charset="-120"/>
                <a:ea typeface="LiSong Pro Light" panose="02020300000000000000"/>
              </a:rPr>
              <a:t>－</a:t>
            </a:r>
            <a:r>
              <a:rPr lang="en-US" b="1" dirty="0">
                <a:solidFill>
                  <a:schemeClr val="accent4">
                    <a:lumMod val="50000"/>
                  </a:schemeClr>
                </a:solidFill>
                <a:latin typeface="MingLiU" panose="02020509000000000000" pitchFamily="49" charset="-120"/>
                <a:ea typeface="LiSong Pro Light" panose="02020300000000000000"/>
              </a:rPr>
              <a:t>46</a:t>
            </a:r>
            <a:r>
              <a:rPr lang="zh-TW" altLang="en-US" b="1" dirty="0">
                <a:solidFill>
                  <a:schemeClr val="accent4">
                    <a:lumMod val="50000"/>
                  </a:schemeClr>
                </a:solidFill>
                <a:latin typeface="MingLiU" panose="02020509000000000000" pitchFamily="49" charset="-120"/>
                <a:ea typeface="LiSong Pro Light" panose="02020300000000000000"/>
              </a:rPr>
              <a:t>）</a:t>
            </a:r>
            <a:endParaRPr lang="en-US" b="1" dirty="0">
              <a:solidFill>
                <a:schemeClr val="accent4">
                  <a:lumMod val="50000"/>
                </a:schemeClr>
              </a:solidFill>
              <a:latin typeface="MingLiU" panose="02020509000000000000" pitchFamily="49" charset="-120"/>
              <a:ea typeface="LiSong Pro Light" panose="02020300000000000000"/>
            </a:endParaRPr>
          </a:p>
          <a:p>
            <a:endParaRPr lang="zh-TW" altLang="en-US" b="1" dirty="0">
              <a:solidFill>
                <a:schemeClr val="accent4">
                  <a:lumMod val="50000"/>
                </a:schemeClr>
              </a:solidFill>
              <a:latin typeface="MingLiU" panose="02020509000000000000" pitchFamily="49" charset="-120"/>
              <a:ea typeface="LiSong Pro Light" panose="020203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3485230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9F89C22-0475-4427-B7C8-0269AD40E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F44BA-4D67-43EF-A76E-005AB6F1C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002" y="1320799"/>
            <a:ext cx="10053435" cy="52800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以利亞的軟弱（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19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：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1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－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8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）凡事看環境就會後退軟弱，以利亞看了環境。</a:t>
            </a:r>
          </a:p>
          <a:p>
            <a:endParaRPr lang="zh-TW" altLang="en-US" sz="2400" b="1" dirty="0">
              <a:solidFill>
                <a:schemeClr val="accent4">
                  <a:lumMod val="50000"/>
                </a:schemeClr>
              </a:solidFill>
              <a:latin typeface="LiSong Pro Light" panose="02020300000000000000"/>
              <a:ea typeface="LiSong Pro Light" panose="02020300000000000000"/>
            </a:endParaRPr>
          </a:p>
          <a:p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聽了耶洗別的威嚇話（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19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：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1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）</a:t>
            </a:r>
          </a:p>
          <a:p>
            <a:endParaRPr lang="zh-TW" altLang="en-US" sz="2400" b="1" dirty="0">
              <a:solidFill>
                <a:schemeClr val="accent4">
                  <a:lumMod val="50000"/>
                </a:schemeClr>
              </a:solidFill>
              <a:latin typeface="LiSong Pro Light" panose="02020300000000000000"/>
              <a:ea typeface="LiSong Pro Light" panose="02020300000000000000"/>
            </a:endParaRPr>
          </a:p>
          <a:p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只看到自己的“力量”（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19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：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2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－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4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）“以利亞見這光景”（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3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）。</a:t>
            </a:r>
          </a:p>
          <a:p>
            <a:endParaRPr lang="zh-TW" altLang="en-US" sz="2400" b="1" dirty="0">
              <a:solidFill>
                <a:schemeClr val="accent4">
                  <a:lumMod val="50000"/>
                </a:schemeClr>
              </a:solidFill>
              <a:latin typeface="LiSong Pro Light" panose="02020300000000000000"/>
              <a:ea typeface="LiSong Pro Light" panose="02020300000000000000"/>
            </a:endParaRPr>
          </a:p>
          <a:p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但神有恩典（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19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：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5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－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8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），供給吃喝，不僅是體力上的，更是靈裡的力量。</a:t>
            </a:r>
          </a:p>
          <a:p>
            <a:endParaRPr lang="zh-TW" altLang="en-US" sz="2400" b="1" dirty="0">
              <a:solidFill>
                <a:schemeClr val="accent4">
                  <a:lumMod val="50000"/>
                </a:schemeClr>
              </a:solidFill>
              <a:latin typeface="LiSong Pro Light" panose="02020300000000000000"/>
              <a:ea typeface="LiSong Pro Light" panose="02020300000000000000"/>
            </a:endParaRPr>
          </a:p>
          <a:p>
            <a:pPr marL="0" indent="0">
              <a:buNone/>
            </a:pP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以利亞重新得力於何烈山（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19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：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9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－</a:t>
            </a:r>
            <a:r>
              <a:rPr lang="en-US" altLang="zh-TW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14</a:t>
            </a:r>
            <a:r>
              <a:rPr lang="zh-TW" altLang="en-US" sz="2400" b="1" dirty="0">
                <a:solidFill>
                  <a:schemeClr val="accent4">
                    <a:lumMod val="50000"/>
                  </a:schemeClr>
                </a:solidFill>
                <a:latin typeface="LiSong Pro Light" panose="02020300000000000000"/>
                <a:ea typeface="LiSong Pro Light" panose="02020300000000000000"/>
              </a:rPr>
              <a:t>）有聲音向他說：以利亞啊，你在這裡做什麼？</a:t>
            </a:r>
            <a:endParaRPr lang="en-US" sz="2400" b="1" dirty="0">
              <a:solidFill>
                <a:schemeClr val="accent4">
                  <a:lumMod val="50000"/>
                </a:schemeClr>
              </a:solidFill>
              <a:latin typeface="LiSong Pro Light" panose="02020300000000000000"/>
              <a:ea typeface="LiSong Pro Light" panose="02020300000000000000"/>
            </a:endParaRPr>
          </a:p>
          <a:p>
            <a:endParaRPr lang="en-US" altLang="zh-CN" sz="1600" b="0" i="0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B2809F-6D61-4A82-AF4B-E4FBDE2F5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2736" y="6453386"/>
            <a:ext cx="1596292" cy="40461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BABEB98-37D1-5C49-827F-EF87AC176EB7}" type="slidenum">
              <a:rPr lang="en-US" smtClean="0"/>
              <a:pPr>
                <a:spcAft>
                  <a:spcPts val="60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60247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904</TotalTime>
  <Words>2737</Words>
  <Application>Microsoft Office PowerPoint</Application>
  <PresentationFormat>Widescreen</PresentationFormat>
  <Paragraphs>125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dfkai-sb</vt:lpstr>
      <vt:lpstr>LiSong Pro Light</vt:lpstr>
      <vt:lpstr>MingLiU</vt:lpstr>
      <vt:lpstr>Montserrat</vt:lpstr>
      <vt:lpstr>宋体</vt:lpstr>
      <vt:lpstr>Arial</vt:lpstr>
      <vt:lpstr>Calibri</vt:lpstr>
      <vt:lpstr>Franklin Gothic Book</vt:lpstr>
      <vt:lpstr>Crop</vt:lpstr>
      <vt:lpstr>列王記上                              第六課 北國的興起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列王記上               第四課  王朝的興衰</dc:title>
  <dc:creator>yinan an</dc:creator>
  <cp:lastModifiedBy>yinan an</cp:lastModifiedBy>
  <cp:revision>4</cp:revision>
  <dcterms:created xsi:type="dcterms:W3CDTF">2020-12-24T02:52:04Z</dcterms:created>
  <dcterms:modified xsi:type="dcterms:W3CDTF">2021-02-07T18:36:35Z</dcterms:modified>
</cp:coreProperties>
</file>